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5" r:id="rId10"/>
    <p:sldId id="262" r:id="rId11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5" d="100"/>
          <a:sy n="105" d="100"/>
        </p:scale>
        <p:origin x="-67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3B3B1C-5D45-43F4-AEC2-367D12CB9DC9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CC69F-38E8-4E42-A18A-F4A2C51D1AB4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3B3B1C-5D45-43F4-AEC2-367D12CB9DC9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1DFD4F-837C-48FC-B26E-01416116E671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3B3B1C-5D45-43F4-AEC2-367D12CB9DC9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3BA86E-C503-4E74-BB8B-1DD05FCE72D1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3B3B1C-5D45-43F4-AEC2-367D12CB9DC9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4F5172-AA8F-4EF6-9AF8-E1BF0EDD45A3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3B3B1C-5D45-43F4-AEC2-367D12CB9DC9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0B3C6-9D56-41E9-AD04-403EBF5D1286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3B3B1C-5D45-43F4-AEC2-367D12CB9DC9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240928-4B3B-4281-96DA-B7F3947EFF8C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3B3B1C-5D45-43F4-AEC2-367D12CB9DC9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2E32B-C161-4433-9905-0E6958D8E79E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3B3B1C-5D45-43F4-AEC2-367D12CB9DC9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210214-E6EB-4352-8F7A-63D4C919C7BC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3B3B1C-5D45-43F4-AEC2-367D12CB9DC9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AD00FA-35EF-4993-8309-5B05014DFC5E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3B3B1C-5D45-43F4-AEC2-367D12CB9DC9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49197-6435-49EB-B4E5-9D230FF9C17A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3B3B1C-5D45-43F4-AEC2-367D12CB9DC9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727DA3-D002-4DA6-A994-856B47910C6B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5E3B3B1C-5D45-43F4-AEC2-367D12CB9DC9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5629D046-04E5-4002-8DF2-37B37F7FC789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>
                <a:sym typeface="微软雅黑" panose="020B0503020204020204" pitchFamily="34" charset="-122"/>
              </a:rPr>
              <a:t>单击此处编辑母版标题样式</a:t>
            </a:r>
            <a:endParaRPr lang="zh-CN" smtClean="0">
              <a:sym typeface="微软雅黑" panose="020B0503020204020204" pitchFamily="34" charset="-122"/>
            </a:endParaRP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smtClean="0">
                <a:sym typeface="Calibri" panose="020F0502020204030204" pitchFamily="34" charset="0"/>
              </a:rPr>
              <a:t>单击此处编辑母版文本样式</a:t>
            </a:r>
            <a:endParaRPr lang="zh-CN" smtClean="0">
              <a:sym typeface="Calibri" panose="020F0502020204030204" pitchFamily="34" charset="0"/>
            </a:endParaRPr>
          </a:p>
          <a:p>
            <a:pPr lvl="1"/>
            <a:r>
              <a:rPr lang="zh-CN" smtClean="0">
                <a:sym typeface="Calibri" panose="020F0502020204030204" pitchFamily="34" charset="0"/>
              </a:rPr>
              <a:t>第二级</a:t>
            </a:r>
            <a:endParaRPr lang="zh-CN" smtClean="0">
              <a:sym typeface="Calibri" panose="020F0502020204030204" pitchFamily="34" charset="0"/>
            </a:endParaRPr>
          </a:p>
          <a:p>
            <a:pPr lvl="2"/>
            <a:r>
              <a:rPr lang="zh-CN" smtClean="0">
                <a:sym typeface="Calibri" panose="020F0502020204030204" pitchFamily="34" charset="0"/>
              </a:rPr>
              <a:t>第三级</a:t>
            </a:r>
            <a:endParaRPr lang="zh-CN" smtClean="0">
              <a:sym typeface="Calibri" panose="020F0502020204030204" pitchFamily="34" charset="0"/>
            </a:endParaRPr>
          </a:p>
          <a:p>
            <a:pPr lvl="3"/>
            <a:r>
              <a:rPr lang="zh-CN" smtClean="0">
                <a:sym typeface="Calibri" panose="020F0502020204030204" pitchFamily="34" charset="0"/>
              </a:rPr>
              <a:t>第四级</a:t>
            </a:r>
            <a:endParaRPr lang="zh-CN" smtClean="0">
              <a:sym typeface="Calibri" panose="020F0502020204030204" pitchFamily="34" charset="0"/>
            </a:endParaRPr>
          </a:p>
          <a:p>
            <a:pPr lvl="4"/>
            <a:r>
              <a:rPr lang="zh-CN" smtClean="0">
                <a:sym typeface="Calibri" panose="020F0502020204030204" pitchFamily="34" charset="0"/>
              </a:rPr>
              <a:t>第五级</a:t>
            </a:r>
            <a:endParaRPr lang="zh-CN" smtClean="0">
              <a:sym typeface="Calibri" panose="020F0502020204030204" pitchFamily="34" charset="0"/>
            </a:endParaRP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5E3B3B1C-5D45-43F4-AEC2-367D12CB9DC9}" type="datetime1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4A3719B-9DAE-4E41-950E-CA44559B5827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微软雅黑" panose="020B0503020204020204" pitchFamily="34" charset="-122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4" Type="http://schemas.openxmlformats.org/officeDocument/2006/relationships/slideLayout" Target="../slideLayouts/slideLayout12.xml"/><Relationship Id="rId53" Type="http://schemas.openxmlformats.org/officeDocument/2006/relationships/image" Target="../media/image56.png"/><Relationship Id="rId52" Type="http://schemas.openxmlformats.org/officeDocument/2006/relationships/image" Target="../media/image55.png"/><Relationship Id="rId51" Type="http://schemas.openxmlformats.org/officeDocument/2006/relationships/image" Target="../media/image54.png"/><Relationship Id="rId50" Type="http://schemas.openxmlformats.org/officeDocument/2006/relationships/image" Target="../media/image53.png"/><Relationship Id="rId5" Type="http://schemas.openxmlformats.org/officeDocument/2006/relationships/image" Target="../media/image8.png"/><Relationship Id="rId49" Type="http://schemas.openxmlformats.org/officeDocument/2006/relationships/image" Target="../media/image52.png"/><Relationship Id="rId48" Type="http://schemas.openxmlformats.org/officeDocument/2006/relationships/image" Target="../media/image51.png"/><Relationship Id="rId47" Type="http://schemas.openxmlformats.org/officeDocument/2006/relationships/image" Target="../media/image50.png"/><Relationship Id="rId46" Type="http://schemas.openxmlformats.org/officeDocument/2006/relationships/image" Target="../media/image49.png"/><Relationship Id="rId45" Type="http://schemas.openxmlformats.org/officeDocument/2006/relationships/image" Target="../media/image48.png"/><Relationship Id="rId44" Type="http://schemas.openxmlformats.org/officeDocument/2006/relationships/image" Target="../media/image47.png"/><Relationship Id="rId43" Type="http://schemas.openxmlformats.org/officeDocument/2006/relationships/image" Target="../media/image46.png"/><Relationship Id="rId42" Type="http://schemas.openxmlformats.org/officeDocument/2006/relationships/image" Target="../media/image45.png"/><Relationship Id="rId41" Type="http://schemas.openxmlformats.org/officeDocument/2006/relationships/image" Target="../media/image44.png"/><Relationship Id="rId40" Type="http://schemas.openxmlformats.org/officeDocument/2006/relationships/image" Target="../media/image43.png"/><Relationship Id="rId4" Type="http://schemas.openxmlformats.org/officeDocument/2006/relationships/image" Target="../media/image7.png"/><Relationship Id="rId39" Type="http://schemas.openxmlformats.org/officeDocument/2006/relationships/image" Target="../media/image42.png"/><Relationship Id="rId38" Type="http://schemas.openxmlformats.org/officeDocument/2006/relationships/image" Target="../media/image41.png"/><Relationship Id="rId37" Type="http://schemas.openxmlformats.org/officeDocument/2006/relationships/image" Target="../media/image40.png"/><Relationship Id="rId36" Type="http://schemas.openxmlformats.org/officeDocument/2006/relationships/image" Target="../media/image39.png"/><Relationship Id="rId35" Type="http://schemas.openxmlformats.org/officeDocument/2006/relationships/image" Target="../media/image38.png"/><Relationship Id="rId34" Type="http://schemas.openxmlformats.org/officeDocument/2006/relationships/image" Target="../media/image37.png"/><Relationship Id="rId33" Type="http://schemas.openxmlformats.org/officeDocument/2006/relationships/image" Target="../media/image36.png"/><Relationship Id="rId32" Type="http://schemas.openxmlformats.org/officeDocument/2006/relationships/image" Target="../media/image35.png"/><Relationship Id="rId31" Type="http://schemas.openxmlformats.org/officeDocument/2006/relationships/image" Target="../media/image34.png"/><Relationship Id="rId30" Type="http://schemas.openxmlformats.org/officeDocument/2006/relationships/image" Target="../media/image33.png"/><Relationship Id="rId3" Type="http://schemas.openxmlformats.org/officeDocument/2006/relationships/image" Target="../media/image6.png"/><Relationship Id="rId29" Type="http://schemas.openxmlformats.org/officeDocument/2006/relationships/image" Target="../media/image32.png"/><Relationship Id="rId28" Type="http://schemas.openxmlformats.org/officeDocument/2006/relationships/image" Target="../media/image31.png"/><Relationship Id="rId27" Type="http://schemas.openxmlformats.org/officeDocument/2006/relationships/image" Target="../media/image30.png"/><Relationship Id="rId26" Type="http://schemas.openxmlformats.org/officeDocument/2006/relationships/image" Target="../media/image29.png"/><Relationship Id="rId25" Type="http://schemas.openxmlformats.org/officeDocument/2006/relationships/image" Target="../media/image28.png"/><Relationship Id="rId24" Type="http://schemas.openxmlformats.org/officeDocument/2006/relationships/image" Target="../media/image27.png"/><Relationship Id="rId23" Type="http://schemas.openxmlformats.org/officeDocument/2006/relationships/image" Target="../media/image26.png"/><Relationship Id="rId22" Type="http://schemas.openxmlformats.org/officeDocument/2006/relationships/image" Target="../media/image25.png"/><Relationship Id="rId21" Type="http://schemas.openxmlformats.org/officeDocument/2006/relationships/image" Target="../media/image24.png"/><Relationship Id="rId20" Type="http://schemas.openxmlformats.org/officeDocument/2006/relationships/image" Target="../media/image23.png"/><Relationship Id="rId2" Type="http://schemas.openxmlformats.org/officeDocument/2006/relationships/image" Target="../media/image5.png"/><Relationship Id="rId19" Type="http://schemas.openxmlformats.org/officeDocument/2006/relationships/image" Target="../media/image22.png"/><Relationship Id="rId18" Type="http://schemas.openxmlformats.org/officeDocument/2006/relationships/image" Target="../media/image21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81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28"/>
          <p:cNvGrpSpPr/>
          <p:nvPr/>
        </p:nvGrpSpPr>
        <p:grpSpPr bwMode="auto">
          <a:xfrm>
            <a:off x="5308600" y="5815013"/>
            <a:ext cx="1266825" cy="901700"/>
            <a:chOff x="0" y="0"/>
            <a:chExt cx="2756082" cy="1960460"/>
          </a:xfrm>
        </p:grpSpPr>
        <p:grpSp>
          <p:nvGrpSpPr>
            <p:cNvPr id="3075" name="组合 29"/>
            <p:cNvGrpSpPr/>
            <p:nvPr/>
          </p:nvGrpSpPr>
          <p:grpSpPr bwMode="auto">
            <a:xfrm>
              <a:off x="1378042" y="1"/>
              <a:ext cx="1378040" cy="1960459"/>
              <a:chOff x="0" y="0"/>
              <a:chExt cx="1378040" cy="1960459"/>
            </a:xfrm>
          </p:grpSpPr>
          <p:sp>
            <p:nvSpPr>
              <p:cNvPr id="3076" name="直角三角形 35"/>
              <p:cNvSpPr>
                <a:spLocks noChangeArrowheads="1"/>
              </p:cNvSpPr>
              <p:nvPr/>
            </p:nvSpPr>
            <p:spPr bwMode="auto">
              <a:xfrm>
                <a:off x="1" y="0"/>
                <a:ext cx="1378039" cy="1960459"/>
              </a:xfrm>
              <a:prstGeom prst="rtTriangle">
                <a:avLst/>
              </a:prstGeom>
              <a:solidFill>
                <a:srgbClr val="A8D0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3077" name="组合 36"/>
              <p:cNvGrpSpPr/>
              <p:nvPr/>
            </p:nvGrpSpPr>
            <p:grpSpPr bwMode="auto">
              <a:xfrm>
                <a:off x="0" y="1"/>
                <a:ext cx="502278" cy="1017430"/>
                <a:chOff x="0" y="0"/>
                <a:chExt cx="502278" cy="1017430"/>
              </a:xfrm>
            </p:grpSpPr>
            <p:sp>
              <p:nvSpPr>
                <p:cNvPr id="3078" name="直角三角形 37"/>
                <p:cNvSpPr>
                  <a:spLocks noChangeArrowheads="1"/>
                </p:cNvSpPr>
                <p:nvPr/>
              </p:nvSpPr>
              <p:spPr bwMode="auto">
                <a:xfrm>
                  <a:off x="2" y="0"/>
                  <a:ext cx="502276" cy="70833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079" name="等腰三角形 38"/>
                <p:cNvSpPr>
                  <a:spLocks noChangeArrowheads="1"/>
                </p:cNvSpPr>
                <p:nvPr/>
              </p:nvSpPr>
              <p:spPr bwMode="auto">
                <a:xfrm rot="10800000">
                  <a:off x="0" y="708337"/>
                  <a:ext cx="502278" cy="3090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080" name="组合 30"/>
            <p:cNvGrpSpPr/>
            <p:nvPr/>
          </p:nvGrpSpPr>
          <p:grpSpPr bwMode="auto">
            <a:xfrm flipH="1">
              <a:off x="0" y="0"/>
              <a:ext cx="1378040" cy="1960459"/>
              <a:chOff x="0" y="0"/>
              <a:chExt cx="1378040" cy="1960459"/>
            </a:xfrm>
          </p:grpSpPr>
          <p:sp>
            <p:nvSpPr>
              <p:cNvPr id="3081" name="直角三角形 31"/>
              <p:cNvSpPr>
                <a:spLocks noChangeArrowheads="1"/>
              </p:cNvSpPr>
              <p:nvPr/>
            </p:nvSpPr>
            <p:spPr bwMode="auto">
              <a:xfrm>
                <a:off x="1" y="0"/>
                <a:ext cx="1378039" cy="1960459"/>
              </a:xfrm>
              <a:prstGeom prst="rtTriangle">
                <a:avLst/>
              </a:prstGeom>
              <a:solidFill>
                <a:srgbClr val="C4E0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3082" name="组合 32"/>
              <p:cNvGrpSpPr/>
              <p:nvPr/>
            </p:nvGrpSpPr>
            <p:grpSpPr bwMode="auto">
              <a:xfrm>
                <a:off x="0" y="1"/>
                <a:ext cx="502278" cy="1017430"/>
                <a:chOff x="0" y="0"/>
                <a:chExt cx="502278" cy="1017430"/>
              </a:xfrm>
            </p:grpSpPr>
            <p:sp>
              <p:nvSpPr>
                <p:cNvPr id="3083" name="直角三角形 33"/>
                <p:cNvSpPr>
                  <a:spLocks noChangeArrowheads="1"/>
                </p:cNvSpPr>
                <p:nvPr/>
              </p:nvSpPr>
              <p:spPr bwMode="auto">
                <a:xfrm>
                  <a:off x="2" y="0"/>
                  <a:ext cx="502276" cy="70833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084" name="等腰三角形 34"/>
                <p:cNvSpPr>
                  <a:spLocks noChangeArrowheads="1"/>
                </p:cNvSpPr>
                <p:nvPr/>
              </p:nvSpPr>
              <p:spPr bwMode="auto">
                <a:xfrm rot="10800000">
                  <a:off x="0" y="708337"/>
                  <a:ext cx="502278" cy="3090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3085" name="组合 17"/>
          <p:cNvGrpSpPr/>
          <p:nvPr/>
        </p:nvGrpSpPr>
        <p:grpSpPr bwMode="auto">
          <a:xfrm>
            <a:off x="6097588" y="5995988"/>
            <a:ext cx="1004887" cy="714375"/>
            <a:chOff x="0" y="0"/>
            <a:chExt cx="2756082" cy="1960460"/>
          </a:xfrm>
        </p:grpSpPr>
        <p:grpSp>
          <p:nvGrpSpPr>
            <p:cNvPr id="3086" name="组合 18"/>
            <p:cNvGrpSpPr/>
            <p:nvPr/>
          </p:nvGrpSpPr>
          <p:grpSpPr bwMode="auto">
            <a:xfrm>
              <a:off x="1378042" y="1"/>
              <a:ext cx="1378040" cy="1960459"/>
              <a:chOff x="0" y="0"/>
              <a:chExt cx="1378040" cy="1960459"/>
            </a:xfrm>
          </p:grpSpPr>
          <p:sp>
            <p:nvSpPr>
              <p:cNvPr id="3087" name="直角三角形 24"/>
              <p:cNvSpPr>
                <a:spLocks noChangeArrowheads="1"/>
              </p:cNvSpPr>
              <p:nvPr/>
            </p:nvSpPr>
            <p:spPr bwMode="auto">
              <a:xfrm>
                <a:off x="1" y="0"/>
                <a:ext cx="1378039" cy="1960459"/>
              </a:xfrm>
              <a:prstGeom prst="rtTriangle">
                <a:avLst/>
              </a:prstGeom>
              <a:solidFill>
                <a:srgbClr val="A8D0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3088" name="组合 25"/>
              <p:cNvGrpSpPr/>
              <p:nvPr/>
            </p:nvGrpSpPr>
            <p:grpSpPr bwMode="auto">
              <a:xfrm>
                <a:off x="0" y="1"/>
                <a:ext cx="502278" cy="1017430"/>
                <a:chOff x="0" y="0"/>
                <a:chExt cx="502278" cy="1017430"/>
              </a:xfrm>
            </p:grpSpPr>
            <p:sp>
              <p:nvSpPr>
                <p:cNvPr id="3089" name="直角三角形 26"/>
                <p:cNvSpPr>
                  <a:spLocks noChangeArrowheads="1"/>
                </p:cNvSpPr>
                <p:nvPr/>
              </p:nvSpPr>
              <p:spPr bwMode="auto">
                <a:xfrm>
                  <a:off x="2" y="0"/>
                  <a:ext cx="502276" cy="70833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090" name="等腰三角形 27"/>
                <p:cNvSpPr>
                  <a:spLocks noChangeArrowheads="1"/>
                </p:cNvSpPr>
                <p:nvPr/>
              </p:nvSpPr>
              <p:spPr bwMode="auto">
                <a:xfrm rot="10800000">
                  <a:off x="0" y="708337"/>
                  <a:ext cx="502278" cy="3090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091" name="组合 19"/>
            <p:cNvGrpSpPr/>
            <p:nvPr/>
          </p:nvGrpSpPr>
          <p:grpSpPr bwMode="auto">
            <a:xfrm flipH="1">
              <a:off x="0" y="0"/>
              <a:ext cx="1378040" cy="1960459"/>
              <a:chOff x="0" y="0"/>
              <a:chExt cx="1378040" cy="1960459"/>
            </a:xfrm>
          </p:grpSpPr>
          <p:sp>
            <p:nvSpPr>
              <p:cNvPr id="3092" name="直角三角形 20"/>
              <p:cNvSpPr>
                <a:spLocks noChangeArrowheads="1"/>
              </p:cNvSpPr>
              <p:nvPr/>
            </p:nvSpPr>
            <p:spPr bwMode="auto">
              <a:xfrm>
                <a:off x="1" y="0"/>
                <a:ext cx="1378039" cy="1960459"/>
              </a:xfrm>
              <a:prstGeom prst="rtTriangle">
                <a:avLst/>
              </a:prstGeom>
              <a:solidFill>
                <a:srgbClr val="C4E0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3093" name="组合 21"/>
              <p:cNvGrpSpPr/>
              <p:nvPr/>
            </p:nvGrpSpPr>
            <p:grpSpPr bwMode="auto">
              <a:xfrm>
                <a:off x="0" y="1"/>
                <a:ext cx="502278" cy="1017430"/>
                <a:chOff x="0" y="0"/>
                <a:chExt cx="502278" cy="1017430"/>
              </a:xfrm>
            </p:grpSpPr>
            <p:sp>
              <p:nvSpPr>
                <p:cNvPr id="3094" name="直角三角形 22"/>
                <p:cNvSpPr>
                  <a:spLocks noChangeArrowheads="1"/>
                </p:cNvSpPr>
                <p:nvPr/>
              </p:nvSpPr>
              <p:spPr bwMode="auto">
                <a:xfrm>
                  <a:off x="2" y="0"/>
                  <a:ext cx="502276" cy="70833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095" name="等腰三角形 23"/>
                <p:cNvSpPr>
                  <a:spLocks noChangeArrowheads="1"/>
                </p:cNvSpPr>
                <p:nvPr/>
              </p:nvSpPr>
              <p:spPr bwMode="auto">
                <a:xfrm rot="10800000">
                  <a:off x="0" y="708337"/>
                  <a:ext cx="502278" cy="3090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3096" name="组合 16"/>
          <p:cNvGrpSpPr/>
          <p:nvPr/>
        </p:nvGrpSpPr>
        <p:grpSpPr bwMode="auto">
          <a:xfrm>
            <a:off x="2854325" y="5370513"/>
            <a:ext cx="1004888" cy="714375"/>
            <a:chOff x="0" y="0"/>
            <a:chExt cx="2756082" cy="1960460"/>
          </a:xfrm>
        </p:grpSpPr>
        <p:grpSp>
          <p:nvGrpSpPr>
            <p:cNvPr id="3097" name="组合 9"/>
            <p:cNvGrpSpPr/>
            <p:nvPr/>
          </p:nvGrpSpPr>
          <p:grpSpPr bwMode="auto">
            <a:xfrm>
              <a:off x="1378042" y="1"/>
              <a:ext cx="1378040" cy="1960459"/>
              <a:chOff x="0" y="0"/>
              <a:chExt cx="1378040" cy="1960459"/>
            </a:xfrm>
          </p:grpSpPr>
          <p:sp>
            <p:nvSpPr>
              <p:cNvPr id="3098" name="直角三角形 4"/>
              <p:cNvSpPr>
                <a:spLocks noChangeArrowheads="1"/>
              </p:cNvSpPr>
              <p:nvPr/>
            </p:nvSpPr>
            <p:spPr bwMode="auto">
              <a:xfrm>
                <a:off x="1" y="0"/>
                <a:ext cx="1378039" cy="1960459"/>
              </a:xfrm>
              <a:prstGeom prst="rtTriangle">
                <a:avLst/>
              </a:prstGeom>
              <a:solidFill>
                <a:srgbClr val="A8D0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3099" name="组合 8"/>
              <p:cNvGrpSpPr/>
              <p:nvPr/>
            </p:nvGrpSpPr>
            <p:grpSpPr bwMode="auto">
              <a:xfrm>
                <a:off x="0" y="1"/>
                <a:ext cx="502278" cy="1017430"/>
                <a:chOff x="0" y="0"/>
                <a:chExt cx="502278" cy="1017430"/>
              </a:xfrm>
            </p:grpSpPr>
            <p:sp>
              <p:nvSpPr>
                <p:cNvPr id="3100" name="直角三角形 7"/>
                <p:cNvSpPr>
                  <a:spLocks noChangeArrowheads="1"/>
                </p:cNvSpPr>
                <p:nvPr/>
              </p:nvSpPr>
              <p:spPr bwMode="auto">
                <a:xfrm>
                  <a:off x="2" y="0"/>
                  <a:ext cx="502276" cy="70833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101" name="等腰三角形 5"/>
                <p:cNvSpPr>
                  <a:spLocks noChangeArrowheads="1"/>
                </p:cNvSpPr>
                <p:nvPr/>
              </p:nvSpPr>
              <p:spPr bwMode="auto">
                <a:xfrm rot="10800000">
                  <a:off x="0" y="708337"/>
                  <a:ext cx="502278" cy="3090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102" name="组合 10"/>
            <p:cNvGrpSpPr/>
            <p:nvPr/>
          </p:nvGrpSpPr>
          <p:grpSpPr bwMode="auto">
            <a:xfrm flipH="1">
              <a:off x="0" y="0"/>
              <a:ext cx="1378040" cy="1960459"/>
              <a:chOff x="0" y="0"/>
              <a:chExt cx="1378040" cy="1960459"/>
            </a:xfrm>
          </p:grpSpPr>
          <p:sp>
            <p:nvSpPr>
              <p:cNvPr id="3103" name="直角三角形 11"/>
              <p:cNvSpPr>
                <a:spLocks noChangeArrowheads="1"/>
              </p:cNvSpPr>
              <p:nvPr/>
            </p:nvSpPr>
            <p:spPr bwMode="auto">
              <a:xfrm>
                <a:off x="1" y="0"/>
                <a:ext cx="1378039" cy="1960459"/>
              </a:xfrm>
              <a:prstGeom prst="rtTriangle">
                <a:avLst/>
              </a:prstGeom>
              <a:solidFill>
                <a:srgbClr val="C4E0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3104" name="组合 12"/>
              <p:cNvGrpSpPr/>
              <p:nvPr/>
            </p:nvGrpSpPr>
            <p:grpSpPr bwMode="auto">
              <a:xfrm>
                <a:off x="0" y="1"/>
                <a:ext cx="502278" cy="1017430"/>
                <a:chOff x="0" y="0"/>
                <a:chExt cx="502278" cy="1017430"/>
              </a:xfrm>
            </p:grpSpPr>
            <p:sp>
              <p:nvSpPr>
                <p:cNvPr id="3105" name="直角三角形 13"/>
                <p:cNvSpPr>
                  <a:spLocks noChangeArrowheads="1"/>
                </p:cNvSpPr>
                <p:nvPr/>
              </p:nvSpPr>
              <p:spPr bwMode="auto">
                <a:xfrm>
                  <a:off x="2" y="0"/>
                  <a:ext cx="502276" cy="70833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106" name="等腰三角形 14"/>
                <p:cNvSpPr>
                  <a:spLocks noChangeArrowheads="1"/>
                </p:cNvSpPr>
                <p:nvPr/>
              </p:nvSpPr>
              <p:spPr bwMode="auto">
                <a:xfrm rot="10800000">
                  <a:off x="0" y="708337"/>
                  <a:ext cx="502278" cy="3090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107" name="任意多边形 6"/>
          <p:cNvSpPr>
            <a:spLocks noChangeArrowheads="1"/>
          </p:cNvSpPr>
          <p:nvPr/>
        </p:nvSpPr>
        <p:spPr bwMode="auto">
          <a:xfrm>
            <a:off x="922338" y="5851525"/>
            <a:ext cx="10426700" cy="1006475"/>
          </a:xfrm>
          <a:custGeom>
            <a:avLst/>
            <a:gdLst>
              <a:gd name="T0" fmla="*/ 2073884 w 10426677"/>
              <a:gd name="T1" fmla="*/ 250 h 1006088"/>
              <a:gd name="T2" fmla="*/ 5154710 w 10426677"/>
              <a:gd name="T3" fmla="*/ 717703 h 1006088"/>
              <a:gd name="T4" fmla="*/ 8235534 w 10426677"/>
              <a:gd name="T5" fmla="*/ 295671 h 1006088"/>
              <a:gd name="T6" fmla="*/ 10366597 w 10426677"/>
              <a:gd name="T7" fmla="*/ 946101 h 1006088"/>
              <a:gd name="T8" fmla="*/ 10426677 w 10426677"/>
              <a:gd name="T9" fmla="*/ 1006088 h 1006088"/>
              <a:gd name="T10" fmla="*/ 5066 w 10426677"/>
              <a:gd name="T11" fmla="*/ 1006088 h 1006088"/>
              <a:gd name="T12" fmla="*/ 0 w 10426677"/>
              <a:gd name="T13" fmla="*/ 934322 h 1006088"/>
              <a:gd name="T14" fmla="*/ 2073884 w 10426677"/>
              <a:gd name="T15" fmla="*/ 250 h 10060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426677"/>
              <a:gd name="T25" fmla="*/ 0 h 1006088"/>
              <a:gd name="T26" fmla="*/ 10426677 w 10426677"/>
              <a:gd name="T27" fmla="*/ 1006088 h 10060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426677" h="1006088">
                <a:moveTo>
                  <a:pt x="2073884" y="250"/>
                </a:moveTo>
                <a:cubicBezTo>
                  <a:pt x="2964838" y="19007"/>
                  <a:pt x="4127768" y="668466"/>
                  <a:pt x="5154710" y="717703"/>
                </a:cubicBezTo>
                <a:cubicBezTo>
                  <a:pt x="6181652" y="766940"/>
                  <a:pt x="7410230" y="215954"/>
                  <a:pt x="8235534" y="295671"/>
                </a:cubicBezTo>
                <a:cubicBezTo>
                  <a:pt x="8802931" y="350477"/>
                  <a:pt x="10037462" y="694521"/>
                  <a:pt x="10366597" y="946101"/>
                </a:cubicBezTo>
                <a:lnTo>
                  <a:pt x="10426677" y="1006088"/>
                </a:lnTo>
                <a:lnTo>
                  <a:pt x="5066" y="1006088"/>
                </a:lnTo>
                <a:lnTo>
                  <a:pt x="0" y="934322"/>
                </a:lnTo>
                <a:cubicBezTo>
                  <a:pt x="83306" y="569552"/>
                  <a:pt x="1405669" y="-13818"/>
                  <a:pt x="2073884" y="250"/>
                </a:cubicBezTo>
                <a:close/>
              </a:path>
            </a:pathLst>
          </a:custGeom>
          <a:solidFill>
            <a:srgbClr val="F8E13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3108" name="组合 69"/>
          <p:cNvGrpSpPr/>
          <p:nvPr/>
        </p:nvGrpSpPr>
        <p:grpSpPr bwMode="auto">
          <a:xfrm>
            <a:off x="4400550" y="4040188"/>
            <a:ext cx="3470275" cy="798512"/>
            <a:chOff x="0" y="0"/>
            <a:chExt cx="3471766" cy="797568"/>
          </a:xfrm>
        </p:grpSpPr>
        <p:sp>
          <p:nvSpPr>
            <p:cNvPr id="3109" name="圆角矩形 1"/>
            <p:cNvSpPr>
              <a:spLocks noChangeArrowheads="1"/>
            </p:cNvSpPr>
            <p:nvPr/>
          </p:nvSpPr>
          <p:spPr bwMode="auto">
            <a:xfrm>
              <a:off x="0" y="0"/>
              <a:ext cx="3471766" cy="797568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10" name="文本框 2"/>
            <p:cNvSpPr>
              <a:spLocks noChangeArrowheads="1"/>
            </p:cNvSpPr>
            <p:nvPr/>
          </p:nvSpPr>
          <p:spPr bwMode="auto">
            <a:xfrm>
              <a:off x="540684" y="44841"/>
              <a:ext cx="239039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400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开学巨献</a:t>
              </a:r>
              <a:endParaRPr lang="zh-CN" altLang="en-US" sz="40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3111" name="组合 39"/>
          <p:cNvGrpSpPr/>
          <p:nvPr/>
        </p:nvGrpSpPr>
        <p:grpSpPr bwMode="auto">
          <a:xfrm>
            <a:off x="2335213" y="5416550"/>
            <a:ext cx="604837" cy="539750"/>
            <a:chOff x="0" y="0"/>
            <a:chExt cx="2332712" cy="2083631"/>
          </a:xfrm>
        </p:grpSpPr>
        <p:sp>
          <p:nvSpPr>
            <p:cNvPr id="3112" name="等腰三角形 40"/>
            <p:cNvSpPr>
              <a:spLocks noChangeArrowheads="1"/>
            </p:cNvSpPr>
            <p:nvPr/>
          </p:nvSpPr>
          <p:spPr bwMode="auto">
            <a:xfrm>
              <a:off x="267324" y="0"/>
              <a:ext cx="1409076" cy="704538"/>
            </a:xfrm>
            <a:prstGeom prst="triangle">
              <a:avLst>
                <a:gd name="adj" fmla="val 50000"/>
              </a:avLst>
            </a:prstGeom>
            <a:solidFill>
              <a:srgbClr val="F8E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13" name="等腰三角形 41"/>
            <p:cNvSpPr>
              <a:spLocks noChangeArrowheads="1"/>
            </p:cNvSpPr>
            <p:nvPr/>
          </p:nvSpPr>
          <p:spPr bwMode="auto">
            <a:xfrm>
              <a:off x="0" y="632085"/>
              <a:ext cx="1913745" cy="956872"/>
            </a:xfrm>
            <a:prstGeom prst="triangle">
              <a:avLst>
                <a:gd name="adj" fmla="val 50000"/>
              </a:avLst>
            </a:prstGeom>
            <a:solidFill>
              <a:srgbClr val="F8E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14" name="等腰三角形 42"/>
            <p:cNvSpPr>
              <a:spLocks noChangeArrowheads="1"/>
            </p:cNvSpPr>
            <p:nvPr/>
          </p:nvSpPr>
          <p:spPr bwMode="auto">
            <a:xfrm>
              <a:off x="59959" y="272317"/>
              <a:ext cx="1793827" cy="896912"/>
            </a:xfrm>
            <a:prstGeom prst="triangle">
              <a:avLst>
                <a:gd name="adj" fmla="val 50000"/>
              </a:avLst>
            </a:prstGeom>
            <a:solidFill>
              <a:srgbClr val="F8E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15" name="闪电形 43"/>
            <p:cNvSpPr>
              <a:spLocks noChangeArrowheads="1"/>
            </p:cNvSpPr>
            <p:nvPr/>
          </p:nvSpPr>
          <p:spPr bwMode="auto">
            <a:xfrm rot="12088063">
              <a:off x="720285" y="279422"/>
              <a:ext cx="1612427" cy="1314924"/>
            </a:xfrm>
            <a:prstGeom prst="lightningBolt">
              <a:avLst/>
            </a:prstGeom>
            <a:solidFill>
              <a:srgbClr val="B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16" name="矩形 44"/>
            <p:cNvSpPr>
              <a:spLocks noChangeArrowheads="1"/>
            </p:cNvSpPr>
            <p:nvPr/>
          </p:nvSpPr>
          <p:spPr bwMode="auto">
            <a:xfrm>
              <a:off x="762001" y="1588956"/>
              <a:ext cx="479685" cy="494675"/>
            </a:xfrm>
            <a:prstGeom prst="rect">
              <a:avLst/>
            </a:prstGeom>
            <a:solidFill>
              <a:srgbClr val="874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117" name="组合 45"/>
          <p:cNvGrpSpPr/>
          <p:nvPr/>
        </p:nvGrpSpPr>
        <p:grpSpPr bwMode="auto">
          <a:xfrm>
            <a:off x="6915150" y="5807075"/>
            <a:ext cx="603250" cy="744538"/>
            <a:chOff x="0" y="0"/>
            <a:chExt cx="2332712" cy="2083631"/>
          </a:xfrm>
        </p:grpSpPr>
        <p:sp>
          <p:nvSpPr>
            <p:cNvPr id="3118" name="等腰三角形 46"/>
            <p:cNvSpPr>
              <a:spLocks noChangeArrowheads="1"/>
            </p:cNvSpPr>
            <p:nvPr/>
          </p:nvSpPr>
          <p:spPr bwMode="auto">
            <a:xfrm>
              <a:off x="267324" y="0"/>
              <a:ext cx="1409076" cy="704538"/>
            </a:xfrm>
            <a:prstGeom prst="triangle">
              <a:avLst>
                <a:gd name="adj" fmla="val 50000"/>
              </a:avLst>
            </a:prstGeom>
            <a:solidFill>
              <a:srgbClr val="F8E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19" name="等腰三角形 47"/>
            <p:cNvSpPr>
              <a:spLocks noChangeArrowheads="1"/>
            </p:cNvSpPr>
            <p:nvPr/>
          </p:nvSpPr>
          <p:spPr bwMode="auto">
            <a:xfrm>
              <a:off x="0" y="632085"/>
              <a:ext cx="1913745" cy="956872"/>
            </a:xfrm>
            <a:prstGeom prst="triangle">
              <a:avLst>
                <a:gd name="adj" fmla="val 50000"/>
              </a:avLst>
            </a:prstGeom>
            <a:solidFill>
              <a:srgbClr val="F8E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20" name="等腰三角形 48"/>
            <p:cNvSpPr>
              <a:spLocks noChangeArrowheads="1"/>
            </p:cNvSpPr>
            <p:nvPr/>
          </p:nvSpPr>
          <p:spPr bwMode="auto">
            <a:xfrm>
              <a:off x="59959" y="272317"/>
              <a:ext cx="1793827" cy="896912"/>
            </a:xfrm>
            <a:prstGeom prst="triangle">
              <a:avLst>
                <a:gd name="adj" fmla="val 50000"/>
              </a:avLst>
            </a:prstGeom>
            <a:solidFill>
              <a:srgbClr val="F8E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21" name="闪电形 49"/>
            <p:cNvSpPr>
              <a:spLocks noChangeArrowheads="1"/>
            </p:cNvSpPr>
            <p:nvPr/>
          </p:nvSpPr>
          <p:spPr bwMode="auto">
            <a:xfrm rot="12088063">
              <a:off x="720285" y="279422"/>
              <a:ext cx="1612427" cy="1314924"/>
            </a:xfrm>
            <a:prstGeom prst="lightningBolt">
              <a:avLst/>
            </a:prstGeom>
            <a:solidFill>
              <a:srgbClr val="B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22" name="矩形 50"/>
            <p:cNvSpPr>
              <a:spLocks noChangeArrowheads="1"/>
            </p:cNvSpPr>
            <p:nvPr/>
          </p:nvSpPr>
          <p:spPr bwMode="auto">
            <a:xfrm>
              <a:off x="893089" y="1588956"/>
              <a:ext cx="265923" cy="494675"/>
            </a:xfrm>
            <a:prstGeom prst="rect">
              <a:avLst/>
            </a:prstGeom>
            <a:solidFill>
              <a:srgbClr val="874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123" name="任意多边形 62"/>
          <p:cNvSpPr>
            <a:spLocks noChangeArrowheads="1"/>
          </p:cNvSpPr>
          <p:nvPr/>
        </p:nvSpPr>
        <p:spPr bwMode="auto">
          <a:xfrm>
            <a:off x="1616075" y="1050925"/>
            <a:ext cx="1557338" cy="911225"/>
          </a:xfrm>
          <a:custGeom>
            <a:avLst/>
            <a:gdLst>
              <a:gd name="T0" fmla="*/ 1094280 w 2295707"/>
              <a:gd name="T1" fmla="*/ 0 h 1345310"/>
              <a:gd name="T2" fmla="*/ 1536173 w 2295707"/>
              <a:gd name="T3" fmla="*/ 333943 h 1345310"/>
              <a:gd name="T4" fmla="*/ 1543029 w 2295707"/>
              <a:gd name="T5" fmla="*/ 397003 h 1345310"/>
              <a:gd name="T6" fmla="*/ 1555271 w 2295707"/>
              <a:gd name="T7" fmla="*/ 391118 h 1345310"/>
              <a:gd name="T8" fmla="*/ 1657767 w 2295707"/>
              <a:gd name="T9" fmla="*/ 375622 h 1345310"/>
              <a:gd name="T10" fmla="*/ 1995439 w 2295707"/>
              <a:gd name="T11" fmla="*/ 650834 h 1345310"/>
              <a:gd name="T12" fmla="*/ 1998647 w 2295707"/>
              <a:gd name="T13" fmla="*/ 682652 h 1345310"/>
              <a:gd name="T14" fmla="*/ 2029700 w 2295707"/>
              <a:gd name="T15" fmla="*/ 685782 h 1345310"/>
              <a:gd name="T16" fmla="*/ 2295707 w 2295707"/>
              <a:gd name="T17" fmla="*/ 1012162 h 1345310"/>
              <a:gd name="T18" fmla="*/ 1962559 w 2295707"/>
              <a:gd name="T19" fmla="*/ 1345310 h 1345310"/>
              <a:gd name="T20" fmla="*/ 333148 w 2295707"/>
              <a:gd name="T21" fmla="*/ 1345310 h 1345310"/>
              <a:gd name="T22" fmla="*/ 0 w 2295707"/>
              <a:gd name="T23" fmla="*/ 1012162 h 1345310"/>
              <a:gd name="T24" fmla="*/ 333148 w 2295707"/>
              <a:gd name="T25" fmla="*/ 679014 h 1345310"/>
              <a:gd name="T26" fmla="*/ 471885 w 2295707"/>
              <a:gd name="T27" fmla="*/ 679014 h 1345310"/>
              <a:gd name="T28" fmla="*/ 462414 w 2295707"/>
              <a:gd name="T29" fmla="*/ 664967 h 1345310"/>
              <a:gd name="T30" fmla="*/ 449537 w 2295707"/>
              <a:gd name="T31" fmla="*/ 601184 h 1345310"/>
              <a:gd name="T32" fmla="*/ 462414 w 2295707"/>
              <a:gd name="T33" fmla="*/ 537401 h 1345310"/>
              <a:gd name="T34" fmla="*/ 613401 w 2295707"/>
              <a:gd name="T35" fmla="*/ 437320 h 1345310"/>
              <a:gd name="T36" fmla="*/ 645298 w 2295707"/>
              <a:gd name="T37" fmla="*/ 437320 h 1345310"/>
              <a:gd name="T38" fmla="*/ 643223 w 2295707"/>
              <a:gd name="T39" fmla="*/ 418231 h 1345310"/>
              <a:gd name="T40" fmla="*/ 1094280 w 2295707"/>
              <a:gd name="T41" fmla="*/ 0 h 134531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295707"/>
              <a:gd name="T64" fmla="*/ 0 h 1345310"/>
              <a:gd name="T65" fmla="*/ 2295707 w 2295707"/>
              <a:gd name="T66" fmla="*/ 1345310 h 134531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295707" h="1345310">
                <a:moveTo>
                  <a:pt x="1094280" y="0"/>
                </a:moveTo>
                <a:cubicBezTo>
                  <a:pt x="1312253" y="0"/>
                  <a:pt x="1494114" y="143362"/>
                  <a:pt x="1536173" y="333943"/>
                </a:cubicBezTo>
                <a:lnTo>
                  <a:pt x="1543029" y="397003"/>
                </a:lnTo>
                <a:lnTo>
                  <a:pt x="1555271" y="391118"/>
                </a:lnTo>
                <a:cubicBezTo>
                  <a:pt x="1587649" y="381047"/>
                  <a:pt x="1622075" y="375622"/>
                  <a:pt x="1657767" y="375622"/>
                </a:cubicBezTo>
                <a:cubicBezTo>
                  <a:pt x="1824331" y="375622"/>
                  <a:pt x="1963300" y="493771"/>
                  <a:pt x="1995439" y="650834"/>
                </a:cubicBezTo>
                <a:lnTo>
                  <a:pt x="1998647" y="682652"/>
                </a:lnTo>
                <a:lnTo>
                  <a:pt x="2029700" y="685782"/>
                </a:lnTo>
                <a:cubicBezTo>
                  <a:pt x="2181510" y="716847"/>
                  <a:pt x="2295707" y="851168"/>
                  <a:pt x="2295707" y="1012162"/>
                </a:cubicBezTo>
                <a:cubicBezTo>
                  <a:pt x="2295707" y="1196155"/>
                  <a:pt x="2146552" y="1345310"/>
                  <a:pt x="1962559" y="1345310"/>
                </a:cubicBezTo>
                <a:lnTo>
                  <a:pt x="333148" y="1345310"/>
                </a:lnTo>
                <a:cubicBezTo>
                  <a:pt x="149155" y="1345310"/>
                  <a:pt x="0" y="1196155"/>
                  <a:pt x="0" y="1012162"/>
                </a:cubicBezTo>
                <a:cubicBezTo>
                  <a:pt x="0" y="828169"/>
                  <a:pt x="149155" y="679014"/>
                  <a:pt x="333148" y="679014"/>
                </a:cubicBezTo>
                <a:lnTo>
                  <a:pt x="471885" y="679014"/>
                </a:lnTo>
                <a:lnTo>
                  <a:pt x="462414" y="664967"/>
                </a:lnTo>
                <a:lnTo>
                  <a:pt x="449537" y="601184"/>
                </a:lnTo>
                <a:lnTo>
                  <a:pt x="462414" y="537401"/>
                </a:lnTo>
                <a:cubicBezTo>
                  <a:pt x="487290" y="478587"/>
                  <a:pt x="545526" y="437320"/>
                  <a:pt x="613401" y="437320"/>
                </a:cubicBezTo>
                <a:lnTo>
                  <a:pt x="645298" y="437320"/>
                </a:lnTo>
                <a:lnTo>
                  <a:pt x="643223" y="418231"/>
                </a:lnTo>
                <a:cubicBezTo>
                  <a:pt x="643223" y="187248"/>
                  <a:pt x="845168" y="0"/>
                  <a:pt x="1094280" y="0"/>
                </a:cubicBezTo>
                <a:close/>
              </a:path>
            </a:pathLst>
          </a:custGeom>
          <a:solidFill>
            <a:srgbClr val="FFFFFF">
              <a:alpha val="3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3124" name="任意多边形 65"/>
          <p:cNvSpPr>
            <a:spLocks noChangeArrowheads="1"/>
          </p:cNvSpPr>
          <p:nvPr/>
        </p:nvSpPr>
        <p:spPr bwMode="auto">
          <a:xfrm>
            <a:off x="9344025" y="2095500"/>
            <a:ext cx="1555750" cy="912813"/>
          </a:xfrm>
          <a:custGeom>
            <a:avLst/>
            <a:gdLst>
              <a:gd name="T0" fmla="*/ 1094280 w 2295707"/>
              <a:gd name="T1" fmla="*/ 0 h 1345310"/>
              <a:gd name="T2" fmla="*/ 1536173 w 2295707"/>
              <a:gd name="T3" fmla="*/ 333943 h 1345310"/>
              <a:gd name="T4" fmla="*/ 1543029 w 2295707"/>
              <a:gd name="T5" fmla="*/ 397003 h 1345310"/>
              <a:gd name="T6" fmla="*/ 1555271 w 2295707"/>
              <a:gd name="T7" fmla="*/ 391118 h 1345310"/>
              <a:gd name="T8" fmla="*/ 1657767 w 2295707"/>
              <a:gd name="T9" fmla="*/ 375622 h 1345310"/>
              <a:gd name="T10" fmla="*/ 1995439 w 2295707"/>
              <a:gd name="T11" fmla="*/ 650834 h 1345310"/>
              <a:gd name="T12" fmla="*/ 1998647 w 2295707"/>
              <a:gd name="T13" fmla="*/ 682652 h 1345310"/>
              <a:gd name="T14" fmla="*/ 2029700 w 2295707"/>
              <a:gd name="T15" fmla="*/ 685782 h 1345310"/>
              <a:gd name="T16" fmla="*/ 2295707 w 2295707"/>
              <a:gd name="T17" fmla="*/ 1012162 h 1345310"/>
              <a:gd name="T18" fmla="*/ 1962559 w 2295707"/>
              <a:gd name="T19" fmla="*/ 1345310 h 1345310"/>
              <a:gd name="T20" fmla="*/ 333148 w 2295707"/>
              <a:gd name="T21" fmla="*/ 1345310 h 1345310"/>
              <a:gd name="T22" fmla="*/ 0 w 2295707"/>
              <a:gd name="T23" fmla="*/ 1012162 h 1345310"/>
              <a:gd name="T24" fmla="*/ 333148 w 2295707"/>
              <a:gd name="T25" fmla="*/ 679014 h 1345310"/>
              <a:gd name="T26" fmla="*/ 471885 w 2295707"/>
              <a:gd name="T27" fmla="*/ 679014 h 1345310"/>
              <a:gd name="T28" fmla="*/ 462414 w 2295707"/>
              <a:gd name="T29" fmla="*/ 664967 h 1345310"/>
              <a:gd name="T30" fmla="*/ 449537 w 2295707"/>
              <a:gd name="T31" fmla="*/ 601184 h 1345310"/>
              <a:gd name="T32" fmla="*/ 462414 w 2295707"/>
              <a:gd name="T33" fmla="*/ 537401 h 1345310"/>
              <a:gd name="T34" fmla="*/ 613401 w 2295707"/>
              <a:gd name="T35" fmla="*/ 437320 h 1345310"/>
              <a:gd name="T36" fmla="*/ 645298 w 2295707"/>
              <a:gd name="T37" fmla="*/ 437320 h 1345310"/>
              <a:gd name="T38" fmla="*/ 643223 w 2295707"/>
              <a:gd name="T39" fmla="*/ 418231 h 1345310"/>
              <a:gd name="T40" fmla="*/ 1094280 w 2295707"/>
              <a:gd name="T41" fmla="*/ 0 h 134531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295707"/>
              <a:gd name="T64" fmla="*/ 0 h 1345310"/>
              <a:gd name="T65" fmla="*/ 2295707 w 2295707"/>
              <a:gd name="T66" fmla="*/ 1345310 h 134531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295707" h="1345310">
                <a:moveTo>
                  <a:pt x="1094280" y="0"/>
                </a:moveTo>
                <a:cubicBezTo>
                  <a:pt x="1312253" y="0"/>
                  <a:pt x="1494114" y="143362"/>
                  <a:pt x="1536173" y="333943"/>
                </a:cubicBezTo>
                <a:lnTo>
                  <a:pt x="1543029" y="397003"/>
                </a:lnTo>
                <a:lnTo>
                  <a:pt x="1555271" y="391118"/>
                </a:lnTo>
                <a:cubicBezTo>
                  <a:pt x="1587649" y="381047"/>
                  <a:pt x="1622075" y="375622"/>
                  <a:pt x="1657767" y="375622"/>
                </a:cubicBezTo>
                <a:cubicBezTo>
                  <a:pt x="1824331" y="375622"/>
                  <a:pt x="1963300" y="493771"/>
                  <a:pt x="1995439" y="650834"/>
                </a:cubicBezTo>
                <a:lnTo>
                  <a:pt x="1998647" y="682652"/>
                </a:lnTo>
                <a:lnTo>
                  <a:pt x="2029700" y="685782"/>
                </a:lnTo>
                <a:cubicBezTo>
                  <a:pt x="2181510" y="716847"/>
                  <a:pt x="2295707" y="851168"/>
                  <a:pt x="2295707" y="1012162"/>
                </a:cubicBezTo>
                <a:cubicBezTo>
                  <a:pt x="2295707" y="1196155"/>
                  <a:pt x="2146552" y="1345310"/>
                  <a:pt x="1962559" y="1345310"/>
                </a:cubicBezTo>
                <a:lnTo>
                  <a:pt x="333148" y="1345310"/>
                </a:lnTo>
                <a:cubicBezTo>
                  <a:pt x="149155" y="1345310"/>
                  <a:pt x="0" y="1196155"/>
                  <a:pt x="0" y="1012162"/>
                </a:cubicBezTo>
                <a:cubicBezTo>
                  <a:pt x="0" y="828169"/>
                  <a:pt x="149155" y="679014"/>
                  <a:pt x="333148" y="679014"/>
                </a:cubicBezTo>
                <a:lnTo>
                  <a:pt x="471885" y="679014"/>
                </a:lnTo>
                <a:lnTo>
                  <a:pt x="462414" y="664967"/>
                </a:lnTo>
                <a:lnTo>
                  <a:pt x="449537" y="601184"/>
                </a:lnTo>
                <a:lnTo>
                  <a:pt x="462414" y="537401"/>
                </a:lnTo>
                <a:cubicBezTo>
                  <a:pt x="487290" y="478587"/>
                  <a:pt x="545526" y="437320"/>
                  <a:pt x="613401" y="437320"/>
                </a:cubicBezTo>
                <a:lnTo>
                  <a:pt x="645298" y="437320"/>
                </a:lnTo>
                <a:lnTo>
                  <a:pt x="643223" y="418231"/>
                </a:lnTo>
                <a:cubicBezTo>
                  <a:pt x="643223" y="187248"/>
                  <a:pt x="845168" y="0"/>
                  <a:pt x="1094280" y="0"/>
                </a:cubicBezTo>
                <a:close/>
              </a:path>
            </a:pathLst>
          </a:custGeom>
          <a:solidFill>
            <a:srgbClr val="FFFFFF">
              <a:alpha val="3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3125" name="任意多边形 66"/>
          <p:cNvSpPr>
            <a:spLocks noChangeArrowheads="1"/>
          </p:cNvSpPr>
          <p:nvPr/>
        </p:nvSpPr>
        <p:spPr bwMode="auto">
          <a:xfrm flipH="1">
            <a:off x="2532063" y="4749800"/>
            <a:ext cx="711200" cy="417513"/>
          </a:xfrm>
          <a:custGeom>
            <a:avLst/>
            <a:gdLst>
              <a:gd name="T0" fmla="*/ 1094280 w 2295707"/>
              <a:gd name="T1" fmla="*/ 0 h 1345310"/>
              <a:gd name="T2" fmla="*/ 1536173 w 2295707"/>
              <a:gd name="T3" fmla="*/ 333943 h 1345310"/>
              <a:gd name="T4" fmla="*/ 1543029 w 2295707"/>
              <a:gd name="T5" fmla="*/ 397003 h 1345310"/>
              <a:gd name="T6" fmla="*/ 1555271 w 2295707"/>
              <a:gd name="T7" fmla="*/ 391118 h 1345310"/>
              <a:gd name="T8" fmla="*/ 1657767 w 2295707"/>
              <a:gd name="T9" fmla="*/ 375622 h 1345310"/>
              <a:gd name="T10" fmla="*/ 1995439 w 2295707"/>
              <a:gd name="T11" fmla="*/ 650834 h 1345310"/>
              <a:gd name="T12" fmla="*/ 1998647 w 2295707"/>
              <a:gd name="T13" fmla="*/ 682652 h 1345310"/>
              <a:gd name="T14" fmla="*/ 2029700 w 2295707"/>
              <a:gd name="T15" fmla="*/ 685782 h 1345310"/>
              <a:gd name="T16" fmla="*/ 2295707 w 2295707"/>
              <a:gd name="T17" fmla="*/ 1012162 h 1345310"/>
              <a:gd name="T18" fmla="*/ 1962559 w 2295707"/>
              <a:gd name="T19" fmla="*/ 1345310 h 1345310"/>
              <a:gd name="T20" fmla="*/ 333148 w 2295707"/>
              <a:gd name="T21" fmla="*/ 1345310 h 1345310"/>
              <a:gd name="T22" fmla="*/ 0 w 2295707"/>
              <a:gd name="T23" fmla="*/ 1012162 h 1345310"/>
              <a:gd name="T24" fmla="*/ 333148 w 2295707"/>
              <a:gd name="T25" fmla="*/ 679014 h 1345310"/>
              <a:gd name="T26" fmla="*/ 471885 w 2295707"/>
              <a:gd name="T27" fmla="*/ 679014 h 1345310"/>
              <a:gd name="T28" fmla="*/ 462414 w 2295707"/>
              <a:gd name="T29" fmla="*/ 664967 h 1345310"/>
              <a:gd name="T30" fmla="*/ 449537 w 2295707"/>
              <a:gd name="T31" fmla="*/ 601184 h 1345310"/>
              <a:gd name="T32" fmla="*/ 462414 w 2295707"/>
              <a:gd name="T33" fmla="*/ 537401 h 1345310"/>
              <a:gd name="T34" fmla="*/ 613401 w 2295707"/>
              <a:gd name="T35" fmla="*/ 437320 h 1345310"/>
              <a:gd name="T36" fmla="*/ 645298 w 2295707"/>
              <a:gd name="T37" fmla="*/ 437320 h 1345310"/>
              <a:gd name="T38" fmla="*/ 643223 w 2295707"/>
              <a:gd name="T39" fmla="*/ 418231 h 1345310"/>
              <a:gd name="T40" fmla="*/ 1094280 w 2295707"/>
              <a:gd name="T41" fmla="*/ 0 h 134531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295707"/>
              <a:gd name="T64" fmla="*/ 0 h 1345310"/>
              <a:gd name="T65" fmla="*/ 2295707 w 2295707"/>
              <a:gd name="T66" fmla="*/ 1345310 h 134531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295707" h="1345310">
                <a:moveTo>
                  <a:pt x="1094280" y="0"/>
                </a:moveTo>
                <a:cubicBezTo>
                  <a:pt x="1312253" y="0"/>
                  <a:pt x="1494114" y="143362"/>
                  <a:pt x="1536173" y="333943"/>
                </a:cubicBezTo>
                <a:lnTo>
                  <a:pt x="1543029" y="397003"/>
                </a:lnTo>
                <a:lnTo>
                  <a:pt x="1555271" y="391118"/>
                </a:lnTo>
                <a:cubicBezTo>
                  <a:pt x="1587649" y="381047"/>
                  <a:pt x="1622075" y="375622"/>
                  <a:pt x="1657767" y="375622"/>
                </a:cubicBezTo>
                <a:cubicBezTo>
                  <a:pt x="1824331" y="375622"/>
                  <a:pt x="1963300" y="493771"/>
                  <a:pt x="1995439" y="650834"/>
                </a:cubicBezTo>
                <a:lnTo>
                  <a:pt x="1998647" y="682652"/>
                </a:lnTo>
                <a:lnTo>
                  <a:pt x="2029700" y="685782"/>
                </a:lnTo>
                <a:cubicBezTo>
                  <a:pt x="2181510" y="716847"/>
                  <a:pt x="2295707" y="851168"/>
                  <a:pt x="2295707" y="1012162"/>
                </a:cubicBezTo>
                <a:cubicBezTo>
                  <a:pt x="2295707" y="1196155"/>
                  <a:pt x="2146552" y="1345310"/>
                  <a:pt x="1962559" y="1345310"/>
                </a:cubicBezTo>
                <a:lnTo>
                  <a:pt x="333148" y="1345310"/>
                </a:lnTo>
                <a:cubicBezTo>
                  <a:pt x="149155" y="1345310"/>
                  <a:pt x="0" y="1196155"/>
                  <a:pt x="0" y="1012162"/>
                </a:cubicBezTo>
                <a:cubicBezTo>
                  <a:pt x="0" y="828169"/>
                  <a:pt x="149155" y="679014"/>
                  <a:pt x="333148" y="679014"/>
                </a:cubicBezTo>
                <a:lnTo>
                  <a:pt x="471885" y="679014"/>
                </a:lnTo>
                <a:lnTo>
                  <a:pt x="462414" y="664967"/>
                </a:lnTo>
                <a:lnTo>
                  <a:pt x="449537" y="601184"/>
                </a:lnTo>
                <a:lnTo>
                  <a:pt x="462414" y="537401"/>
                </a:lnTo>
                <a:cubicBezTo>
                  <a:pt x="487290" y="478587"/>
                  <a:pt x="545526" y="437320"/>
                  <a:pt x="613401" y="437320"/>
                </a:cubicBezTo>
                <a:lnTo>
                  <a:pt x="645298" y="437320"/>
                </a:lnTo>
                <a:lnTo>
                  <a:pt x="643223" y="418231"/>
                </a:lnTo>
                <a:cubicBezTo>
                  <a:pt x="643223" y="187248"/>
                  <a:pt x="845168" y="0"/>
                  <a:pt x="1094280" y="0"/>
                </a:cubicBezTo>
                <a:close/>
              </a:path>
            </a:pathLst>
          </a:custGeom>
          <a:solidFill>
            <a:srgbClr val="FFFFFF">
              <a:alpha val="3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3126" name="文本框 67"/>
          <p:cNvSpPr>
            <a:spLocks noChangeArrowheads="1"/>
          </p:cNvSpPr>
          <p:nvPr/>
        </p:nvSpPr>
        <p:spPr bwMode="auto">
          <a:xfrm>
            <a:off x="3858895" y="2705100"/>
            <a:ext cx="430720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sz="4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大学课</a:t>
            </a:r>
            <a:r>
              <a:rPr lang="zh-CN" sz="4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程</a:t>
            </a:r>
            <a:r>
              <a:rPr lang="en-US" altLang="zh-CN" sz="4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4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模板</a:t>
            </a:r>
            <a:endParaRPr lang="zh-CN" altLang="en-US" sz="4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3130" name="medi664.mp3">
            <a:hlinkClick r:id="" action="ppaction://media"/>
          </p:cNvPr>
          <p:cNvPicPr>
            <a:picLocks noChangeAspect="1" noChangeArrowheads="1"/>
          </p:cNvPicPr>
          <p:nvPr>
            <a:wavAudioFile r:embed="rId1" name="media1.mp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1413" y="4413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evt" cmd="playFrom(0.0)">
                                      <p:cBhvr>
                                        <p:cTn id="6" dur="1" fill="hold"/>
                                        <p:tgtEl>
                                          <p:spTgt spid="3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rAng="0" ptsTypes="">
                                      <p:cBhvr>
                                        <p:cTn id="8" dur="3000" fill="hold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33333E-6 L 0.25 3.33333E-6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0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rAng="0" ptsTypes="">
                                      <p:cBhvr>
                                        <p:cTn id="12" dur="5000" fill="hold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" grpId="0" bldLvl="0" animBg="1" autoUpdateAnimBg="0"/>
      <p:bldP spid="3124" grpId="0" bldLvl="0" animBg="1" autoUpdateAnimBg="0"/>
      <p:bldP spid="3125" grpId="0" bldLvl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椭圆 3"/>
          <p:cNvSpPr>
            <a:spLocks noChangeArrowheads="1"/>
          </p:cNvSpPr>
          <p:nvPr/>
        </p:nvSpPr>
        <p:spPr bwMode="auto">
          <a:xfrm>
            <a:off x="4149725" y="6016625"/>
            <a:ext cx="3802063" cy="255588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4099" name="组合 15"/>
          <p:cNvGrpSpPr/>
          <p:nvPr/>
        </p:nvGrpSpPr>
        <p:grpSpPr bwMode="auto">
          <a:xfrm>
            <a:off x="4273550" y="3154363"/>
            <a:ext cx="3678238" cy="1914525"/>
            <a:chOff x="0" y="0"/>
            <a:chExt cx="3677656" cy="1914478"/>
          </a:xfrm>
        </p:grpSpPr>
        <p:grpSp>
          <p:nvGrpSpPr>
            <p:cNvPr id="4100" name="组合 4"/>
            <p:cNvGrpSpPr/>
            <p:nvPr/>
          </p:nvGrpSpPr>
          <p:grpSpPr bwMode="auto">
            <a:xfrm>
              <a:off x="22623" y="0"/>
              <a:ext cx="3655033" cy="1870015"/>
              <a:chOff x="0" y="0"/>
              <a:chExt cx="3744686" cy="1915885"/>
            </a:xfrm>
          </p:grpSpPr>
          <p:sp>
            <p:nvSpPr>
              <p:cNvPr id="4101" name="任意多边形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75657" cy="1889760"/>
              </a:xfrm>
              <a:custGeom>
                <a:avLst/>
                <a:gdLst>
                  <a:gd name="T0" fmla="*/ 348343 w 1175657"/>
                  <a:gd name="T1" fmla="*/ 209005 h 1889760"/>
                  <a:gd name="T2" fmla="*/ 1175657 w 1175657"/>
                  <a:gd name="T3" fmla="*/ 0 h 1889760"/>
                  <a:gd name="T4" fmla="*/ 1001486 w 1175657"/>
                  <a:gd name="T5" fmla="*/ 1611085 h 1889760"/>
                  <a:gd name="T6" fmla="*/ 0 w 1175657"/>
                  <a:gd name="T7" fmla="*/ 1889760 h 1889760"/>
                  <a:gd name="T8" fmla="*/ 348343 w 1175657"/>
                  <a:gd name="T9" fmla="*/ 209005 h 18897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5657"/>
                  <a:gd name="T16" fmla="*/ 0 h 1889760"/>
                  <a:gd name="T17" fmla="*/ 1175657 w 1175657"/>
                  <a:gd name="T18" fmla="*/ 1889760 h 18897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5657" h="1889760">
                    <a:moveTo>
                      <a:pt x="348343" y="209005"/>
                    </a:moveTo>
                    <a:lnTo>
                      <a:pt x="1175657" y="0"/>
                    </a:lnTo>
                    <a:lnTo>
                      <a:pt x="1001486" y="1611085"/>
                    </a:lnTo>
                    <a:lnTo>
                      <a:pt x="0" y="1889760"/>
                    </a:lnTo>
                    <a:lnTo>
                      <a:pt x="348343" y="209005"/>
                    </a:lnTo>
                    <a:close/>
                  </a:path>
                </a:pathLst>
              </a:custGeom>
              <a:solidFill>
                <a:srgbClr val="37A6F5"/>
              </a:solidFill>
              <a:ln w="1270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4102" name="任意多边形 6"/>
              <p:cNvSpPr>
                <a:spLocks noChangeArrowheads="1"/>
              </p:cNvSpPr>
              <p:nvPr/>
            </p:nvSpPr>
            <p:spPr bwMode="auto">
              <a:xfrm>
                <a:off x="966651" y="0"/>
                <a:ext cx="923109" cy="1889760"/>
              </a:xfrm>
              <a:custGeom>
                <a:avLst/>
                <a:gdLst>
                  <a:gd name="T0" fmla="*/ 200297 w 923109"/>
                  <a:gd name="T1" fmla="*/ 0 h 1889760"/>
                  <a:gd name="T2" fmla="*/ 923109 w 923109"/>
                  <a:gd name="T3" fmla="*/ 200297 h 1889760"/>
                  <a:gd name="T4" fmla="*/ 879566 w 923109"/>
                  <a:gd name="T5" fmla="*/ 1889760 h 1889760"/>
                  <a:gd name="T6" fmla="*/ 0 w 923109"/>
                  <a:gd name="T7" fmla="*/ 1628503 h 1889760"/>
                  <a:gd name="T8" fmla="*/ 200297 w 923109"/>
                  <a:gd name="T9" fmla="*/ 0 h 18897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3109"/>
                  <a:gd name="T16" fmla="*/ 0 h 1889760"/>
                  <a:gd name="T17" fmla="*/ 923109 w 923109"/>
                  <a:gd name="T18" fmla="*/ 1889760 h 18897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3109" h="1889760">
                    <a:moveTo>
                      <a:pt x="200297" y="0"/>
                    </a:moveTo>
                    <a:lnTo>
                      <a:pt x="923109" y="200297"/>
                    </a:lnTo>
                    <a:lnTo>
                      <a:pt x="879566" y="1889760"/>
                    </a:lnTo>
                    <a:lnTo>
                      <a:pt x="0" y="1628503"/>
                    </a:lnTo>
                    <a:lnTo>
                      <a:pt x="200297" y="0"/>
                    </a:lnTo>
                    <a:close/>
                  </a:path>
                </a:pathLst>
              </a:custGeom>
              <a:solidFill>
                <a:srgbClr val="37A6F5"/>
              </a:solidFill>
              <a:ln w="1270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4103" name="任意多边形 7"/>
              <p:cNvSpPr>
                <a:spLocks noChangeArrowheads="1"/>
              </p:cNvSpPr>
              <p:nvPr/>
            </p:nvSpPr>
            <p:spPr bwMode="auto">
              <a:xfrm>
                <a:off x="1846217" y="0"/>
                <a:ext cx="888274" cy="1898468"/>
              </a:xfrm>
              <a:custGeom>
                <a:avLst/>
                <a:gdLst>
                  <a:gd name="T0" fmla="*/ 26126 w 888274"/>
                  <a:gd name="T1" fmla="*/ 200297 h 1898468"/>
                  <a:gd name="T2" fmla="*/ 722811 w 888274"/>
                  <a:gd name="T3" fmla="*/ 0 h 1898468"/>
                  <a:gd name="T4" fmla="*/ 888274 w 888274"/>
                  <a:gd name="T5" fmla="*/ 1628503 h 1898468"/>
                  <a:gd name="T6" fmla="*/ 0 w 888274"/>
                  <a:gd name="T7" fmla="*/ 1898468 h 1898468"/>
                  <a:gd name="T8" fmla="*/ 26126 w 888274"/>
                  <a:gd name="T9" fmla="*/ 200297 h 18984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8274"/>
                  <a:gd name="T16" fmla="*/ 0 h 1898468"/>
                  <a:gd name="T17" fmla="*/ 888274 w 888274"/>
                  <a:gd name="T18" fmla="*/ 1898468 h 18984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8274" h="1898468">
                    <a:moveTo>
                      <a:pt x="26126" y="200297"/>
                    </a:moveTo>
                    <a:lnTo>
                      <a:pt x="722811" y="0"/>
                    </a:lnTo>
                    <a:lnTo>
                      <a:pt x="888274" y="1628503"/>
                    </a:lnTo>
                    <a:lnTo>
                      <a:pt x="0" y="1898468"/>
                    </a:lnTo>
                    <a:lnTo>
                      <a:pt x="26126" y="200297"/>
                    </a:lnTo>
                    <a:close/>
                  </a:path>
                </a:pathLst>
              </a:custGeom>
              <a:solidFill>
                <a:srgbClr val="37A6F5"/>
              </a:solidFill>
              <a:ln w="1270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4104" name="任意多边形 8"/>
              <p:cNvSpPr>
                <a:spLocks noChangeArrowheads="1"/>
              </p:cNvSpPr>
              <p:nvPr/>
            </p:nvSpPr>
            <p:spPr bwMode="auto">
              <a:xfrm>
                <a:off x="2569028" y="8708"/>
                <a:ext cx="1175658" cy="1907177"/>
              </a:xfrm>
              <a:custGeom>
                <a:avLst/>
                <a:gdLst>
                  <a:gd name="T0" fmla="*/ 0 w 1175658"/>
                  <a:gd name="T1" fmla="*/ 0 h 1907177"/>
                  <a:gd name="T2" fmla="*/ 809898 w 1175658"/>
                  <a:gd name="T3" fmla="*/ 191589 h 1907177"/>
                  <a:gd name="T4" fmla="*/ 1175658 w 1175658"/>
                  <a:gd name="T5" fmla="*/ 1907177 h 1907177"/>
                  <a:gd name="T6" fmla="*/ 165463 w 1175658"/>
                  <a:gd name="T7" fmla="*/ 1628503 h 1907177"/>
                  <a:gd name="T8" fmla="*/ 0 w 1175658"/>
                  <a:gd name="T9" fmla="*/ 0 h 190717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5658"/>
                  <a:gd name="T16" fmla="*/ 0 h 1907177"/>
                  <a:gd name="T17" fmla="*/ 1175658 w 1175658"/>
                  <a:gd name="T18" fmla="*/ 1907177 h 190717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5658" h="1907177">
                    <a:moveTo>
                      <a:pt x="0" y="0"/>
                    </a:moveTo>
                    <a:lnTo>
                      <a:pt x="809898" y="191589"/>
                    </a:lnTo>
                    <a:lnTo>
                      <a:pt x="1175658" y="1907177"/>
                    </a:lnTo>
                    <a:lnTo>
                      <a:pt x="165463" y="162850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7A6F5"/>
              </a:solidFill>
              <a:ln w="12700" cap="flat" cmpd="sng">
                <a:solidFill>
                  <a:schemeClr val="bg1"/>
                </a:solidFill>
                <a:bevel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pic>
          <p:nvPicPr>
            <p:cNvPr id="4105" name="图片 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528" y="114783"/>
              <a:ext cx="2537776" cy="1614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6" name="任意多边形 11"/>
            <p:cNvSpPr>
              <a:spLocks noChangeArrowheads="1"/>
            </p:cNvSpPr>
            <p:nvPr/>
          </p:nvSpPr>
          <p:spPr bwMode="auto">
            <a:xfrm>
              <a:off x="0" y="19625"/>
              <a:ext cx="1178826" cy="1894853"/>
            </a:xfrm>
            <a:custGeom>
              <a:avLst/>
              <a:gdLst>
                <a:gd name="T0" fmla="*/ 348343 w 1175657"/>
                <a:gd name="T1" fmla="*/ 209005 h 1889760"/>
                <a:gd name="T2" fmla="*/ 1175657 w 1175657"/>
                <a:gd name="T3" fmla="*/ 0 h 1889760"/>
                <a:gd name="T4" fmla="*/ 1001486 w 1175657"/>
                <a:gd name="T5" fmla="*/ 1611085 h 1889760"/>
                <a:gd name="T6" fmla="*/ 0 w 1175657"/>
                <a:gd name="T7" fmla="*/ 1889760 h 1889760"/>
                <a:gd name="T8" fmla="*/ 348343 w 1175657"/>
                <a:gd name="T9" fmla="*/ 209005 h 18897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5657"/>
                <a:gd name="T16" fmla="*/ 0 h 1889760"/>
                <a:gd name="T17" fmla="*/ 1175657 w 1175657"/>
                <a:gd name="T18" fmla="*/ 1889760 h 18897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5657" h="1889760">
                  <a:moveTo>
                    <a:pt x="348343" y="209005"/>
                  </a:moveTo>
                  <a:lnTo>
                    <a:pt x="1175657" y="0"/>
                  </a:lnTo>
                  <a:lnTo>
                    <a:pt x="1001486" y="1611085"/>
                  </a:lnTo>
                  <a:lnTo>
                    <a:pt x="0" y="1889760"/>
                  </a:lnTo>
                  <a:lnTo>
                    <a:pt x="348343" y="209005"/>
                  </a:lnTo>
                  <a:close/>
                </a:path>
              </a:pathLst>
            </a:custGeom>
            <a:solidFill>
              <a:srgbClr val="7F7F7F">
                <a:alpha val="28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107" name="任意多边形 12"/>
            <p:cNvSpPr>
              <a:spLocks noChangeArrowheads="1"/>
            </p:cNvSpPr>
            <p:nvPr/>
          </p:nvSpPr>
          <p:spPr bwMode="auto">
            <a:xfrm>
              <a:off x="1841831" y="34587"/>
              <a:ext cx="846572" cy="1809339"/>
            </a:xfrm>
            <a:custGeom>
              <a:avLst/>
              <a:gdLst>
                <a:gd name="T0" fmla="*/ 26126 w 888274"/>
                <a:gd name="T1" fmla="*/ 200297 h 1898468"/>
                <a:gd name="T2" fmla="*/ 722811 w 888274"/>
                <a:gd name="T3" fmla="*/ 0 h 1898468"/>
                <a:gd name="T4" fmla="*/ 888274 w 888274"/>
                <a:gd name="T5" fmla="*/ 1628503 h 1898468"/>
                <a:gd name="T6" fmla="*/ 0 w 888274"/>
                <a:gd name="T7" fmla="*/ 1898468 h 1898468"/>
                <a:gd name="T8" fmla="*/ 26126 w 888274"/>
                <a:gd name="T9" fmla="*/ 200297 h 1898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8274"/>
                <a:gd name="T16" fmla="*/ 0 h 1898468"/>
                <a:gd name="T17" fmla="*/ 888274 w 888274"/>
                <a:gd name="T18" fmla="*/ 1898468 h 1898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8274" h="1898468">
                  <a:moveTo>
                    <a:pt x="26126" y="200297"/>
                  </a:moveTo>
                  <a:lnTo>
                    <a:pt x="722811" y="0"/>
                  </a:lnTo>
                  <a:lnTo>
                    <a:pt x="888274" y="1628503"/>
                  </a:lnTo>
                  <a:lnTo>
                    <a:pt x="0" y="1898468"/>
                  </a:lnTo>
                  <a:lnTo>
                    <a:pt x="26126" y="200297"/>
                  </a:lnTo>
                  <a:close/>
                </a:path>
              </a:pathLst>
            </a:custGeom>
            <a:solidFill>
              <a:srgbClr val="7F7F7F">
                <a:alpha val="34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4108" name="椭圆 17"/>
          <p:cNvSpPr>
            <a:spLocks noChangeArrowheads="1"/>
          </p:cNvSpPr>
          <p:nvPr/>
        </p:nvSpPr>
        <p:spPr bwMode="auto">
          <a:xfrm>
            <a:off x="8313738" y="4143375"/>
            <a:ext cx="400050" cy="400050"/>
          </a:xfrm>
          <a:prstGeom prst="ellipse">
            <a:avLst/>
          </a:prstGeom>
          <a:solidFill>
            <a:srgbClr val="ACD75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4109" name="椭圆 18"/>
          <p:cNvSpPr>
            <a:spLocks noChangeArrowheads="1"/>
          </p:cNvSpPr>
          <p:nvPr/>
        </p:nvSpPr>
        <p:spPr bwMode="auto">
          <a:xfrm>
            <a:off x="4297363" y="2266950"/>
            <a:ext cx="400050" cy="400050"/>
          </a:xfrm>
          <a:prstGeom prst="ellipse">
            <a:avLst/>
          </a:prstGeom>
          <a:solidFill>
            <a:srgbClr val="58DAE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4110" name="椭圆 19"/>
          <p:cNvSpPr>
            <a:spLocks noChangeArrowheads="1"/>
          </p:cNvSpPr>
          <p:nvPr/>
        </p:nvSpPr>
        <p:spPr bwMode="auto">
          <a:xfrm>
            <a:off x="3414713" y="4264025"/>
            <a:ext cx="400050" cy="400050"/>
          </a:xfrm>
          <a:prstGeom prst="ellipse">
            <a:avLst/>
          </a:prstGeom>
          <a:solidFill>
            <a:srgbClr val="F5743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4111" name="椭圆 20"/>
          <p:cNvSpPr>
            <a:spLocks noChangeArrowheads="1"/>
          </p:cNvSpPr>
          <p:nvPr/>
        </p:nvSpPr>
        <p:spPr bwMode="auto">
          <a:xfrm>
            <a:off x="7554913" y="2149475"/>
            <a:ext cx="400050" cy="400050"/>
          </a:xfrm>
          <a:prstGeom prst="ellipse">
            <a:avLst/>
          </a:prstGeom>
          <a:solidFill>
            <a:srgbClr val="22C67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4112" name="组合 28"/>
          <p:cNvGrpSpPr/>
          <p:nvPr/>
        </p:nvGrpSpPr>
        <p:grpSpPr bwMode="auto">
          <a:xfrm rot="13812219">
            <a:off x="1067594" y="4731544"/>
            <a:ext cx="1831975" cy="1481137"/>
            <a:chOff x="0" y="0"/>
            <a:chExt cx="1832234" cy="1481572"/>
          </a:xfrm>
        </p:grpSpPr>
        <p:sp>
          <p:nvSpPr>
            <p:cNvPr id="4113" name="椭圆 21"/>
            <p:cNvSpPr>
              <a:spLocks noChangeArrowheads="1"/>
            </p:cNvSpPr>
            <p:nvPr/>
          </p:nvSpPr>
          <p:spPr bwMode="auto">
            <a:xfrm rot="11787854">
              <a:off x="1414797" y="1064135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114" name="椭圆 23"/>
            <p:cNvSpPr>
              <a:spLocks noChangeArrowheads="1"/>
            </p:cNvSpPr>
            <p:nvPr/>
          </p:nvSpPr>
          <p:spPr bwMode="auto">
            <a:xfrm rot="11787854">
              <a:off x="0" y="637433"/>
              <a:ext cx="580453" cy="580453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115" name="椭圆 24"/>
            <p:cNvSpPr>
              <a:spLocks noChangeArrowheads="1"/>
            </p:cNvSpPr>
            <p:nvPr/>
          </p:nvSpPr>
          <p:spPr bwMode="auto">
            <a:xfrm rot="11787854">
              <a:off x="1245885" y="0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116" name="矩形 25"/>
            <p:cNvSpPr>
              <a:spLocks noChangeArrowheads="1"/>
            </p:cNvSpPr>
            <p:nvPr/>
          </p:nvSpPr>
          <p:spPr bwMode="auto">
            <a:xfrm rot="15560509" flipV="1">
              <a:off x="1004351" y="690237"/>
              <a:ext cx="1036166" cy="45719"/>
            </a:xfrm>
            <a:prstGeom prst="rect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117" name="矩形 27"/>
            <p:cNvSpPr>
              <a:spLocks noChangeArrowheads="1"/>
            </p:cNvSpPr>
            <p:nvPr/>
          </p:nvSpPr>
          <p:spPr bwMode="auto">
            <a:xfrm rot="11542529" flipV="1">
              <a:off x="440103" y="1070248"/>
              <a:ext cx="1036166" cy="45719"/>
            </a:xfrm>
            <a:prstGeom prst="rect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4118" name="文本框 29"/>
          <p:cNvSpPr>
            <a:spLocks noChangeArrowheads="1"/>
          </p:cNvSpPr>
          <p:nvPr/>
        </p:nvSpPr>
        <p:spPr bwMode="auto">
          <a:xfrm>
            <a:off x="4556125" y="323850"/>
            <a:ext cx="29892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3600">
                <a:solidFill>
                  <a:srgbClr val="7F7F7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社团简介</a:t>
            </a:r>
            <a:endParaRPr lang="zh-CN" altLang="en-US" sz="3600">
              <a:solidFill>
                <a:srgbClr val="7F7F7F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119" name="文本框 30"/>
          <p:cNvSpPr>
            <a:spLocks noChangeArrowheads="1"/>
          </p:cNvSpPr>
          <p:nvPr/>
        </p:nvSpPr>
        <p:spPr bwMode="auto">
          <a:xfrm>
            <a:off x="2322513" y="2251075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BFBFB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社团成立历史</a:t>
            </a:r>
            <a:endParaRPr lang="zh-CN" altLang="en-US">
              <a:solidFill>
                <a:srgbClr val="BFBFBF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120" name="文本框 31"/>
          <p:cNvSpPr>
            <a:spLocks noChangeArrowheads="1"/>
          </p:cNvSpPr>
          <p:nvPr/>
        </p:nvSpPr>
        <p:spPr bwMode="auto">
          <a:xfrm>
            <a:off x="2149475" y="4294188"/>
            <a:ext cx="17986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BFBFB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部门介绍</a:t>
            </a:r>
            <a:endParaRPr lang="zh-CN" altLang="en-US">
              <a:solidFill>
                <a:srgbClr val="BFBFBF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121" name="文本框 32"/>
          <p:cNvSpPr>
            <a:spLocks noChangeArrowheads="1"/>
          </p:cNvSpPr>
          <p:nvPr/>
        </p:nvSpPr>
        <p:spPr bwMode="auto">
          <a:xfrm>
            <a:off x="8128000" y="2197100"/>
            <a:ext cx="180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BFBFB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荣誉称号</a:t>
            </a:r>
            <a:endParaRPr lang="zh-CN" altLang="en-US">
              <a:solidFill>
                <a:srgbClr val="BFBFBF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122" name="文本框 33"/>
          <p:cNvSpPr>
            <a:spLocks noChangeArrowheads="1"/>
          </p:cNvSpPr>
          <p:nvPr/>
        </p:nvSpPr>
        <p:spPr bwMode="auto">
          <a:xfrm>
            <a:off x="8774113" y="4173538"/>
            <a:ext cx="17986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BFBFB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主要活动</a:t>
            </a:r>
            <a:endParaRPr lang="zh-CN" altLang="en-US">
              <a:solidFill>
                <a:srgbClr val="BFBFBF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4123" name="组合 34"/>
          <p:cNvGrpSpPr/>
          <p:nvPr/>
        </p:nvGrpSpPr>
        <p:grpSpPr bwMode="auto">
          <a:xfrm rot="3354337">
            <a:off x="8340725" y="1222375"/>
            <a:ext cx="346075" cy="873125"/>
            <a:chOff x="0" y="0"/>
            <a:chExt cx="586349" cy="1481572"/>
          </a:xfrm>
        </p:grpSpPr>
        <p:sp>
          <p:nvSpPr>
            <p:cNvPr id="4124" name="椭圆 35"/>
            <p:cNvSpPr>
              <a:spLocks noChangeArrowheads="1"/>
            </p:cNvSpPr>
            <p:nvPr/>
          </p:nvSpPr>
          <p:spPr bwMode="auto">
            <a:xfrm rot="11787854">
              <a:off x="168912" y="1064135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125" name="椭圆 37"/>
            <p:cNvSpPr>
              <a:spLocks noChangeArrowheads="1"/>
            </p:cNvSpPr>
            <p:nvPr/>
          </p:nvSpPr>
          <p:spPr bwMode="auto">
            <a:xfrm rot="11787854">
              <a:off x="0" y="0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126" name="矩形 38"/>
            <p:cNvSpPr>
              <a:spLocks noChangeArrowheads="1"/>
            </p:cNvSpPr>
            <p:nvPr/>
          </p:nvSpPr>
          <p:spPr bwMode="auto">
            <a:xfrm rot="15560509" flipV="1">
              <a:off x="-241534" y="690237"/>
              <a:ext cx="1036166" cy="45719"/>
            </a:xfrm>
            <a:prstGeom prst="rect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4127" name="组合 40"/>
          <p:cNvGrpSpPr/>
          <p:nvPr/>
        </p:nvGrpSpPr>
        <p:grpSpPr bwMode="auto">
          <a:xfrm>
            <a:off x="-71438" y="409575"/>
            <a:ext cx="1831976" cy="1481138"/>
            <a:chOff x="0" y="0"/>
            <a:chExt cx="1832234" cy="1481572"/>
          </a:xfrm>
        </p:grpSpPr>
        <p:sp>
          <p:nvSpPr>
            <p:cNvPr id="4128" name="椭圆 41"/>
            <p:cNvSpPr>
              <a:spLocks noChangeArrowheads="1"/>
            </p:cNvSpPr>
            <p:nvPr/>
          </p:nvSpPr>
          <p:spPr bwMode="auto">
            <a:xfrm rot="11787854">
              <a:off x="1414797" y="1064135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129" name="椭圆 42"/>
            <p:cNvSpPr>
              <a:spLocks noChangeArrowheads="1"/>
            </p:cNvSpPr>
            <p:nvPr/>
          </p:nvSpPr>
          <p:spPr bwMode="auto">
            <a:xfrm rot="11787854">
              <a:off x="0" y="637433"/>
              <a:ext cx="580453" cy="580453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130" name="椭圆 43"/>
            <p:cNvSpPr>
              <a:spLocks noChangeArrowheads="1"/>
            </p:cNvSpPr>
            <p:nvPr/>
          </p:nvSpPr>
          <p:spPr bwMode="auto">
            <a:xfrm rot="11787854">
              <a:off x="1245885" y="0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131" name="矩形 44"/>
            <p:cNvSpPr>
              <a:spLocks noChangeArrowheads="1"/>
            </p:cNvSpPr>
            <p:nvPr/>
          </p:nvSpPr>
          <p:spPr bwMode="auto">
            <a:xfrm rot="15560509" flipV="1">
              <a:off x="1004351" y="690237"/>
              <a:ext cx="1036166" cy="45719"/>
            </a:xfrm>
            <a:prstGeom prst="rect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132" name="矩形 45"/>
            <p:cNvSpPr>
              <a:spLocks noChangeArrowheads="1"/>
            </p:cNvSpPr>
            <p:nvPr/>
          </p:nvSpPr>
          <p:spPr bwMode="auto">
            <a:xfrm rot="11542529" flipV="1">
              <a:off x="440103" y="1070248"/>
              <a:ext cx="1036166" cy="45719"/>
            </a:xfrm>
            <a:prstGeom prst="rect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4133" name="组合 46"/>
          <p:cNvGrpSpPr/>
          <p:nvPr/>
        </p:nvGrpSpPr>
        <p:grpSpPr bwMode="auto">
          <a:xfrm rot="10604751">
            <a:off x="9197975" y="5219700"/>
            <a:ext cx="1831975" cy="844550"/>
            <a:chOff x="0" y="0"/>
            <a:chExt cx="1832234" cy="844139"/>
          </a:xfrm>
        </p:grpSpPr>
        <p:sp>
          <p:nvSpPr>
            <p:cNvPr id="4134" name="椭圆 47"/>
            <p:cNvSpPr>
              <a:spLocks noChangeArrowheads="1"/>
            </p:cNvSpPr>
            <p:nvPr/>
          </p:nvSpPr>
          <p:spPr bwMode="auto">
            <a:xfrm rot="11787854">
              <a:off x="1414797" y="426702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135" name="椭圆 48"/>
            <p:cNvSpPr>
              <a:spLocks noChangeArrowheads="1"/>
            </p:cNvSpPr>
            <p:nvPr/>
          </p:nvSpPr>
          <p:spPr bwMode="auto">
            <a:xfrm rot="11787854">
              <a:off x="0" y="0"/>
              <a:ext cx="580453" cy="580453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136" name="矩形 51"/>
            <p:cNvSpPr>
              <a:spLocks noChangeArrowheads="1"/>
            </p:cNvSpPr>
            <p:nvPr/>
          </p:nvSpPr>
          <p:spPr bwMode="auto">
            <a:xfrm rot="11542529" flipV="1">
              <a:off x="440103" y="432815"/>
              <a:ext cx="1036166" cy="45719"/>
            </a:xfrm>
            <a:prstGeom prst="rect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E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3"/>
          <p:cNvSpPr>
            <a:spLocks noChangeAspect="1" noChangeArrowheads="1" noTextEdit="1"/>
          </p:cNvSpPr>
          <p:nvPr/>
        </p:nvSpPr>
        <p:spPr bwMode="auto">
          <a:xfrm>
            <a:off x="365125" y="1120775"/>
            <a:ext cx="4859338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23" name="Freeform 5"/>
          <p:cNvSpPr>
            <a:spLocks noEditPoints="1" noChangeArrowheads="1"/>
          </p:cNvSpPr>
          <p:nvPr/>
        </p:nvSpPr>
        <p:spPr bwMode="auto">
          <a:xfrm>
            <a:off x="1333500" y="5249863"/>
            <a:ext cx="3121025" cy="703262"/>
          </a:xfrm>
          <a:custGeom>
            <a:avLst/>
            <a:gdLst>
              <a:gd name="T0" fmla="*/ 120 w 235"/>
              <a:gd name="T1" fmla="*/ 23 h 53"/>
              <a:gd name="T2" fmla="*/ 111 w 235"/>
              <a:gd name="T3" fmla="*/ 26 h 53"/>
              <a:gd name="T4" fmla="*/ 101 w 235"/>
              <a:gd name="T5" fmla="*/ 29 h 53"/>
              <a:gd name="T6" fmla="*/ 111 w 235"/>
              <a:gd name="T7" fmla="*/ 26 h 53"/>
              <a:gd name="T8" fmla="*/ 120 w 235"/>
              <a:gd name="T9" fmla="*/ 23 h 53"/>
              <a:gd name="T10" fmla="*/ 120 w 235"/>
              <a:gd name="T11" fmla="*/ 23 h 53"/>
              <a:gd name="T12" fmla="*/ 90 w 235"/>
              <a:gd name="T13" fmla="*/ 9 h 53"/>
              <a:gd name="T14" fmla="*/ 90 w 235"/>
              <a:gd name="T15" fmla="*/ 9 h 53"/>
              <a:gd name="T16" fmla="*/ 84 w 235"/>
              <a:gd name="T17" fmla="*/ 10 h 53"/>
              <a:gd name="T18" fmla="*/ 84 w 235"/>
              <a:gd name="T19" fmla="*/ 10 h 53"/>
              <a:gd name="T20" fmla="*/ 90 w 235"/>
              <a:gd name="T21" fmla="*/ 9 h 53"/>
              <a:gd name="T22" fmla="*/ 90 w 235"/>
              <a:gd name="T23" fmla="*/ 9 h 53"/>
              <a:gd name="T24" fmla="*/ 90 w 235"/>
              <a:gd name="T25" fmla="*/ 9 h 53"/>
              <a:gd name="T26" fmla="*/ 89 w 235"/>
              <a:gd name="T27" fmla="*/ 10 h 53"/>
              <a:gd name="T28" fmla="*/ 88 w 235"/>
              <a:gd name="T29" fmla="*/ 10 h 53"/>
              <a:gd name="T30" fmla="*/ 92 w 235"/>
              <a:gd name="T31" fmla="*/ 10 h 53"/>
              <a:gd name="T32" fmla="*/ 90 w 235"/>
              <a:gd name="T33" fmla="*/ 9 h 53"/>
              <a:gd name="T34" fmla="*/ 90 w 235"/>
              <a:gd name="T35" fmla="*/ 9 h 53"/>
              <a:gd name="T36" fmla="*/ 90 w 235"/>
              <a:gd name="T37" fmla="*/ 9 h 53"/>
              <a:gd name="T38" fmla="*/ 90 w 235"/>
              <a:gd name="T39" fmla="*/ 9 h 53"/>
              <a:gd name="T40" fmla="*/ 197 w 235"/>
              <a:gd name="T41" fmla="*/ 3 h 53"/>
              <a:gd name="T42" fmla="*/ 196 w 235"/>
              <a:gd name="T43" fmla="*/ 22 h 53"/>
              <a:gd name="T44" fmla="*/ 165 w 235"/>
              <a:gd name="T45" fmla="*/ 35 h 53"/>
              <a:gd name="T46" fmla="*/ 127 w 235"/>
              <a:gd name="T47" fmla="*/ 26 h 53"/>
              <a:gd name="T48" fmla="*/ 118 w 235"/>
              <a:gd name="T49" fmla="*/ 30 h 53"/>
              <a:gd name="T50" fmla="*/ 73 w 235"/>
              <a:gd name="T51" fmla="*/ 37 h 53"/>
              <a:gd name="T52" fmla="*/ 45 w 235"/>
              <a:gd name="T53" fmla="*/ 31 h 53"/>
              <a:gd name="T54" fmla="*/ 31 w 235"/>
              <a:gd name="T55" fmla="*/ 22 h 53"/>
              <a:gd name="T56" fmla="*/ 29 w 235"/>
              <a:gd name="T57" fmla="*/ 5 h 53"/>
              <a:gd name="T58" fmla="*/ 0 w 235"/>
              <a:gd name="T59" fmla="*/ 24 h 53"/>
              <a:gd name="T60" fmla="*/ 118 w 235"/>
              <a:gd name="T61" fmla="*/ 53 h 53"/>
              <a:gd name="T62" fmla="*/ 235 w 235"/>
              <a:gd name="T63" fmla="*/ 24 h 53"/>
              <a:gd name="T64" fmla="*/ 197 w 235"/>
              <a:gd name="T65" fmla="*/ 3 h 53"/>
              <a:gd name="T66" fmla="*/ 113 w 235"/>
              <a:gd name="T67" fmla="*/ 0 h 53"/>
              <a:gd name="T68" fmla="*/ 111 w 235"/>
              <a:gd name="T69" fmla="*/ 0 h 53"/>
              <a:gd name="T70" fmla="*/ 114 w 235"/>
              <a:gd name="T71" fmla="*/ 1 h 53"/>
              <a:gd name="T72" fmla="*/ 118 w 235"/>
              <a:gd name="T73" fmla="*/ 3 h 53"/>
              <a:gd name="T74" fmla="*/ 124 w 235"/>
              <a:gd name="T75" fmla="*/ 1 h 53"/>
              <a:gd name="T76" fmla="*/ 113 w 235"/>
              <a:gd name="T77" fmla="*/ 0 h 5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35"/>
              <a:gd name="T118" fmla="*/ 0 h 53"/>
              <a:gd name="T119" fmla="*/ 235 w 235"/>
              <a:gd name="T120" fmla="*/ 53 h 53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35" h="53">
                <a:moveTo>
                  <a:pt x="120" y="23"/>
                </a:moveTo>
                <a:cubicBezTo>
                  <a:pt x="115" y="25"/>
                  <a:pt x="111" y="26"/>
                  <a:pt x="111" y="26"/>
                </a:cubicBezTo>
                <a:cubicBezTo>
                  <a:pt x="107" y="27"/>
                  <a:pt x="104" y="28"/>
                  <a:pt x="101" y="29"/>
                </a:cubicBezTo>
                <a:cubicBezTo>
                  <a:pt x="104" y="28"/>
                  <a:pt x="107" y="27"/>
                  <a:pt x="111" y="26"/>
                </a:cubicBezTo>
                <a:cubicBezTo>
                  <a:pt x="111" y="26"/>
                  <a:pt x="115" y="25"/>
                  <a:pt x="120" y="23"/>
                </a:cubicBezTo>
                <a:cubicBezTo>
                  <a:pt x="120" y="23"/>
                  <a:pt x="120" y="23"/>
                  <a:pt x="120" y="23"/>
                </a:cubicBezTo>
                <a:moveTo>
                  <a:pt x="90" y="9"/>
                </a:moveTo>
                <a:cubicBezTo>
                  <a:pt x="90" y="9"/>
                  <a:pt x="90" y="9"/>
                  <a:pt x="90" y="9"/>
                </a:cubicBezTo>
                <a:cubicBezTo>
                  <a:pt x="88" y="9"/>
                  <a:pt x="87" y="10"/>
                  <a:pt x="84" y="10"/>
                </a:cubicBezTo>
                <a:cubicBezTo>
                  <a:pt x="84" y="10"/>
                  <a:pt x="84" y="10"/>
                  <a:pt x="84" y="10"/>
                </a:cubicBezTo>
                <a:cubicBezTo>
                  <a:pt x="87" y="10"/>
                  <a:pt x="88" y="9"/>
                  <a:pt x="90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89" y="10"/>
                  <a:pt x="89" y="10"/>
                  <a:pt x="89" y="10"/>
                </a:cubicBezTo>
                <a:cubicBezTo>
                  <a:pt x="89" y="10"/>
                  <a:pt x="88" y="10"/>
                  <a:pt x="88" y="10"/>
                </a:cubicBezTo>
                <a:cubicBezTo>
                  <a:pt x="89" y="10"/>
                  <a:pt x="90" y="10"/>
                  <a:pt x="92" y="10"/>
                </a:cubicBezTo>
                <a:cubicBezTo>
                  <a:pt x="91" y="9"/>
                  <a:pt x="90" y="9"/>
                  <a:pt x="90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9"/>
                  <a:pt x="90" y="9"/>
                  <a:pt x="90" y="9"/>
                </a:cubicBezTo>
                <a:moveTo>
                  <a:pt x="197" y="3"/>
                </a:moveTo>
                <a:cubicBezTo>
                  <a:pt x="199" y="9"/>
                  <a:pt x="200" y="17"/>
                  <a:pt x="196" y="22"/>
                </a:cubicBezTo>
                <a:cubicBezTo>
                  <a:pt x="191" y="28"/>
                  <a:pt x="182" y="35"/>
                  <a:pt x="165" y="35"/>
                </a:cubicBezTo>
                <a:cubicBezTo>
                  <a:pt x="155" y="35"/>
                  <a:pt x="143" y="32"/>
                  <a:pt x="127" y="26"/>
                </a:cubicBezTo>
                <a:cubicBezTo>
                  <a:pt x="123" y="28"/>
                  <a:pt x="119" y="29"/>
                  <a:pt x="118" y="30"/>
                </a:cubicBezTo>
                <a:cubicBezTo>
                  <a:pt x="99" y="35"/>
                  <a:pt x="84" y="37"/>
                  <a:pt x="73" y="37"/>
                </a:cubicBezTo>
                <a:cubicBezTo>
                  <a:pt x="60" y="37"/>
                  <a:pt x="51" y="35"/>
                  <a:pt x="45" y="31"/>
                </a:cubicBezTo>
                <a:cubicBezTo>
                  <a:pt x="38" y="29"/>
                  <a:pt x="34" y="25"/>
                  <a:pt x="31" y="22"/>
                </a:cubicBezTo>
                <a:cubicBezTo>
                  <a:pt x="27" y="18"/>
                  <a:pt x="27" y="11"/>
                  <a:pt x="29" y="5"/>
                </a:cubicBezTo>
                <a:cubicBezTo>
                  <a:pt x="11" y="10"/>
                  <a:pt x="0" y="17"/>
                  <a:pt x="0" y="24"/>
                </a:cubicBezTo>
                <a:cubicBezTo>
                  <a:pt x="0" y="40"/>
                  <a:pt x="53" y="53"/>
                  <a:pt x="118" y="53"/>
                </a:cubicBezTo>
                <a:cubicBezTo>
                  <a:pt x="183" y="53"/>
                  <a:pt x="235" y="40"/>
                  <a:pt x="235" y="24"/>
                </a:cubicBezTo>
                <a:cubicBezTo>
                  <a:pt x="235" y="16"/>
                  <a:pt x="221" y="8"/>
                  <a:pt x="197" y="3"/>
                </a:cubicBezTo>
                <a:moveTo>
                  <a:pt x="113" y="0"/>
                </a:moveTo>
                <a:cubicBezTo>
                  <a:pt x="111" y="0"/>
                  <a:pt x="111" y="0"/>
                  <a:pt x="111" y="0"/>
                </a:cubicBezTo>
                <a:cubicBezTo>
                  <a:pt x="112" y="1"/>
                  <a:pt x="113" y="1"/>
                  <a:pt x="114" y="1"/>
                </a:cubicBezTo>
                <a:cubicBezTo>
                  <a:pt x="115" y="2"/>
                  <a:pt x="117" y="2"/>
                  <a:pt x="118" y="3"/>
                </a:cubicBezTo>
                <a:cubicBezTo>
                  <a:pt x="121" y="2"/>
                  <a:pt x="123" y="1"/>
                  <a:pt x="124" y="1"/>
                </a:cubicBezTo>
                <a:cubicBezTo>
                  <a:pt x="113" y="0"/>
                  <a:pt x="113" y="0"/>
                  <a:pt x="113" y="0"/>
                </a:cubicBezTo>
              </a:path>
            </a:pathLst>
          </a:custGeom>
          <a:solidFill>
            <a:srgbClr val="57C1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24" name="Freeform 6"/>
          <p:cNvSpPr>
            <a:spLocks noChangeArrowheads="1"/>
          </p:cNvSpPr>
          <p:nvPr/>
        </p:nvSpPr>
        <p:spPr bwMode="auto">
          <a:xfrm>
            <a:off x="2954338" y="5076825"/>
            <a:ext cx="650875" cy="479425"/>
          </a:xfrm>
          <a:custGeom>
            <a:avLst/>
            <a:gdLst>
              <a:gd name="T0" fmla="*/ 2 w 49"/>
              <a:gd name="T1" fmla="*/ 14 h 36"/>
              <a:gd name="T2" fmla="*/ 15 w 49"/>
              <a:gd name="T3" fmla="*/ 25 h 36"/>
              <a:gd name="T4" fmla="*/ 40 w 49"/>
              <a:gd name="T5" fmla="*/ 35 h 36"/>
              <a:gd name="T6" fmla="*/ 47 w 49"/>
              <a:gd name="T7" fmla="*/ 34 h 36"/>
              <a:gd name="T8" fmla="*/ 49 w 49"/>
              <a:gd name="T9" fmla="*/ 30 h 36"/>
              <a:gd name="T10" fmla="*/ 27 w 49"/>
              <a:gd name="T11" fmla="*/ 12 h 36"/>
              <a:gd name="T12" fmla="*/ 21 w 49"/>
              <a:gd name="T13" fmla="*/ 10 h 36"/>
              <a:gd name="T14" fmla="*/ 20 w 49"/>
              <a:gd name="T15" fmla="*/ 6 h 36"/>
              <a:gd name="T16" fmla="*/ 15 w 49"/>
              <a:gd name="T17" fmla="*/ 2 h 36"/>
              <a:gd name="T18" fmla="*/ 12 w 49"/>
              <a:gd name="T19" fmla="*/ 1 h 36"/>
              <a:gd name="T20" fmla="*/ 10 w 49"/>
              <a:gd name="T21" fmla="*/ 2 h 36"/>
              <a:gd name="T22" fmla="*/ 2 w 49"/>
              <a:gd name="T23" fmla="*/ 14 h 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"/>
              <a:gd name="T37" fmla="*/ 0 h 36"/>
              <a:gd name="T38" fmla="*/ 49 w 49"/>
              <a:gd name="T39" fmla="*/ 36 h 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" h="36">
                <a:moveTo>
                  <a:pt x="2" y="14"/>
                </a:moveTo>
                <a:cubicBezTo>
                  <a:pt x="3" y="15"/>
                  <a:pt x="10" y="19"/>
                  <a:pt x="15" y="25"/>
                </a:cubicBezTo>
                <a:cubicBezTo>
                  <a:pt x="21" y="27"/>
                  <a:pt x="40" y="35"/>
                  <a:pt x="40" y="35"/>
                </a:cubicBezTo>
                <a:cubicBezTo>
                  <a:pt x="40" y="35"/>
                  <a:pt x="44" y="36"/>
                  <a:pt x="47" y="34"/>
                </a:cubicBezTo>
                <a:cubicBezTo>
                  <a:pt x="49" y="33"/>
                  <a:pt x="49" y="30"/>
                  <a:pt x="49" y="30"/>
                </a:cubicBezTo>
                <a:cubicBezTo>
                  <a:pt x="27" y="12"/>
                  <a:pt x="27" y="12"/>
                  <a:pt x="27" y="12"/>
                </a:cubicBezTo>
                <a:cubicBezTo>
                  <a:pt x="21" y="10"/>
                  <a:pt x="21" y="10"/>
                  <a:pt x="21" y="10"/>
                </a:cubicBezTo>
                <a:cubicBezTo>
                  <a:pt x="20" y="6"/>
                  <a:pt x="20" y="6"/>
                  <a:pt x="20" y="6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2"/>
                  <a:pt x="13" y="0"/>
                  <a:pt x="12" y="1"/>
                </a:cubicBezTo>
                <a:cubicBezTo>
                  <a:pt x="11" y="1"/>
                  <a:pt x="10" y="2"/>
                  <a:pt x="10" y="2"/>
                </a:cubicBezTo>
                <a:cubicBezTo>
                  <a:pt x="10" y="2"/>
                  <a:pt x="0" y="13"/>
                  <a:pt x="2" y="14"/>
                </a:cubicBezTo>
              </a:path>
            </a:pathLst>
          </a:custGeom>
          <a:solidFill>
            <a:srgbClr val="0C0B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25" name="Freeform 7"/>
          <p:cNvSpPr>
            <a:spLocks noChangeArrowheads="1"/>
          </p:cNvSpPr>
          <p:nvPr/>
        </p:nvSpPr>
        <p:spPr bwMode="auto">
          <a:xfrm>
            <a:off x="2516188" y="4970463"/>
            <a:ext cx="1487487" cy="890587"/>
          </a:xfrm>
          <a:custGeom>
            <a:avLst/>
            <a:gdLst>
              <a:gd name="T0" fmla="*/ 6 w 112"/>
              <a:gd name="T1" fmla="*/ 22 h 67"/>
              <a:gd name="T2" fmla="*/ 14 w 112"/>
              <a:gd name="T3" fmla="*/ 19 h 67"/>
              <a:gd name="T4" fmla="*/ 35 w 112"/>
              <a:gd name="T5" fmla="*/ 26 h 67"/>
              <a:gd name="T6" fmla="*/ 49 w 112"/>
              <a:gd name="T7" fmla="*/ 30 h 67"/>
              <a:gd name="T8" fmla="*/ 57 w 112"/>
              <a:gd name="T9" fmla="*/ 31 h 67"/>
              <a:gd name="T10" fmla="*/ 52 w 112"/>
              <a:gd name="T11" fmla="*/ 22 h 67"/>
              <a:gd name="T12" fmla="*/ 24 w 112"/>
              <a:gd name="T13" fmla="*/ 21 h 67"/>
              <a:gd name="T14" fmla="*/ 24 w 112"/>
              <a:gd name="T15" fmla="*/ 21 h 67"/>
              <a:gd name="T16" fmla="*/ 24 w 112"/>
              <a:gd name="T17" fmla="*/ 0 h 67"/>
              <a:gd name="T18" fmla="*/ 60 w 112"/>
              <a:gd name="T19" fmla="*/ 0 h 67"/>
              <a:gd name="T20" fmla="*/ 107 w 112"/>
              <a:gd name="T21" fmla="*/ 20 h 67"/>
              <a:gd name="T22" fmla="*/ 107 w 112"/>
              <a:gd name="T23" fmla="*/ 43 h 67"/>
              <a:gd name="T24" fmla="*/ 27 w 112"/>
              <a:gd name="T25" fmla="*/ 41 h 67"/>
              <a:gd name="T26" fmla="*/ 1 w 112"/>
              <a:gd name="T27" fmla="*/ 30 h 67"/>
              <a:gd name="T28" fmla="*/ 6 w 112"/>
              <a:gd name="T29" fmla="*/ 22 h 6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12"/>
              <a:gd name="T46" fmla="*/ 0 h 67"/>
              <a:gd name="T47" fmla="*/ 112 w 112"/>
              <a:gd name="T48" fmla="*/ 67 h 67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12" h="67">
                <a:moveTo>
                  <a:pt x="6" y="22"/>
                </a:moveTo>
                <a:cubicBezTo>
                  <a:pt x="9" y="19"/>
                  <a:pt x="13" y="18"/>
                  <a:pt x="14" y="19"/>
                </a:cubicBezTo>
                <a:cubicBezTo>
                  <a:pt x="14" y="19"/>
                  <a:pt x="31" y="24"/>
                  <a:pt x="35" y="26"/>
                </a:cubicBezTo>
                <a:cubicBezTo>
                  <a:pt x="40" y="27"/>
                  <a:pt x="45" y="29"/>
                  <a:pt x="49" y="30"/>
                </a:cubicBezTo>
                <a:cubicBezTo>
                  <a:pt x="52" y="31"/>
                  <a:pt x="55" y="31"/>
                  <a:pt x="57" y="31"/>
                </a:cubicBezTo>
                <a:cubicBezTo>
                  <a:pt x="64" y="31"/>
                  <a:pt x="70" y="25"/>
                  <a:pt x="52" y="22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0"/>
                  <a:pt x="24" y="0"/>
                  <a:pt x="24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0"/>
                  <a:pt x="97" y="4"/>
                  <a:pt x="107" y="20"/>
                </a:cubicBezTo>
                <a:cubicBezTo>
                  <a:pt x="110" y="25"/>
                  <a:pt x="112" y="37"/>
                  <a:pt x="107" y="43"/>
                </a:cubicBezTo>
                <a:cubicBezTo>
                  <a:pt x="98" y="53"/>
                  <a:pt x="78" y="67"/>
                  <a:pt x="27" y="41"/>
                </a:cubicBezTo>
                <a:cubicBezTo>
                  <a:pt x="26" y="41"/>
                  <a:pt x="2" y="31"/>
                  <a:pt x="1" y="30"/>
                </a:cubicBezTo>
                <a:cubicBezTo>
                  <a:pt x="1" y="30"/>
                  <a:pt x="0" y="27"/>
                  <a:pt x="6" y="22"/>
                </a:cubicBezTo>
              </a:path>
            </a:pathLst>
          </a:custGeom>
          <a:solidFill>
            <a:srgbClr val="3330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26" name="Freeform 8"/>
          <p:cNvSpPr>
            <a:spLocks noChangeArrowheads="1"/>
          </p:cNvSpPr>
          <p:nvPr/>
        </p:nvSpPr>
        <p:spPr bwMode="auto">
          <a:xfrm>
            <a:off x="2835275" y="4970463"/>
            <a:ext cx="1089025" cy="239712"/>
          </a:xfrm>
          <a:custGeom>
            <a:avLst/>
            <a:gdLst>
              <a:gd name="T0" fmla="*/ 36 w 82"/>
              <a:gd name="T1" fmla="*/ 0 h 18"/>
              <a:gd name="T2" fmla="*/ 0 w 82"/>
              <a:gd name="T3" fmla="*/ 0 h 18"/>
              <a:gd name="T4" fmla="*/ 3 w 82"/>
              <a:gd name="T5" fmla="*/ 3 h 18"/>
              <a:gd name="T6" fmla="*/ 38 w 82"/>
              <a:gd name="T7" fmla="*/ 3 h 18"/>
              <a:gd name="T8" fmla="*/ 82 w 82"/>
              <a:gd name="T9" fmla="*/ 18 h 18"/>
              <a:gd name="T10" fmla="*/ 36 w 82"/>
              <a:gd name="T11" fmla="*/ 0 h 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"/>
              <a:gd name="T19" fmla="*/ 0 h 18"/>
              <a:gd name="T20" fmla="*/ 82 w 82"/>
              <a:gd name="T21" fmla="*/ 18 h 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" h="18">
                <a:moveTo>
                  <a:pt x="36" y="0"/>
                </a:moveTo>
                <a:cubicBezTo>
                  <a:pt x="0" y="0"/>
                  <a:pt x="0" y="0"/>
                  <a:pt x="0" y="0"/>
                </a:cubicBezTo>
                <a:cubicBezTo>
                  <a:pt x="3" y="3"/>
                  <a:pt x="3" y="3"/>
                  <a:pt x="3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68" y="6"/>
                  <a:pt x="82" y="18"/>
                </a:cubicBezTo>
                <a:cubicBezTo>
                  <a:pt x="70" y="4"/>
                  <a:pt x="36" y="0"/>
                  <a:pt x="36" y="0"/>
                </a:cubicBezTo>
                <a:close/>
              </a:path>
            </a:pathLst>
          </a:custGeom>
          <a:solidFill>
            <a:srgbClr val="59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27" name="Freeform 9"/>
          <p:cNvSpPr>
            <a:spLocks noChangeArrowheads="1"/>
          </p:cNvSpPr>
          <p:nvPr/>
        </p:nvSpPr>
        <p:spPr bwMode="auto">
          <a:xfrm>
            <a:off x="1931988" y="5556250"/>
            <a:ext cx="1089025" cy="185738"/>
          </a:xfrm>
          <a:custGeom>
            <a:avLst/>
            <a:gdLst>
              <a:gd name="T0" fmla="*/ 75 w 82"/>
              <a:gd name="T1" fmla="*/ 0 h 14"/>
              <a:gd name="T2" fmla="*/ 66 w 82"/>
              <a:gd name="T3" fmla="*/ 3 h 14"/>
              <a:gd name="T4" fmla="*/ 56 w 82"/>
              <a:gd name="T5" fmla="*/ 6 h 14"/>
              <a:gd name="T6" fmla="*/ 20 w 82"/>
              <a:gd name="T7" fmla="*/ 11 h 14"/>
              <a:gd name="T8" fmla="*/ 0 w 82"/>
              <a:gd name="T9" fmla="*/ 8 h 14"/>
              <a:gd name="T10" fmla="*/ 28 w 82"/>
              <a:gd name="T11" fmla="*/ 14 h 14"/>
              <a:gd name="T12" fmla="*/ 73 w 82"/>
              <a:gd name="T13" fmla="*/ 7 h 14"/>
              <a:gd name="T14" fmla="*/ 82 w 82"/>
              <a:gd name="T15" fmla="*/ 3 h 14"/>
              <a:gd name="T16" fmla="*/ 75 w 82"/>
              <a:gd name="T17" fmla="*/ 0 h 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2"/>
              <a:gd name="T28" fmla="*/ 0 h 14"/>
              <a:gd name="T29" fmla="*/ 82 w 82"/>
              <a:gd name="T30" fmla="*/ 14 h 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2" h="14">
                <a:moveTo>
                  <a:pt x="75" y="0"/>
                </a:moveTo>
                <a:cubicBezTo>
                  <a:pt x="70" y="2"/>
                  <a:pt x="66" y="3"/>
                  <a:pt x="66" y="3"/>
                </a:cubicBezTo>
                <a:cubicBezTo>
                  <a:pt x="62" y="4"/>
                  <a:pt x="59" y="5"/>
                  <a:pt x="56" y="6"/>
                </a:cubicBezTo>
                <a:cubicBezTo>
                  <a:pt x="41" y="9"/>
                  <a:pt x="30" y="11"/>
                  <a:pt x="20" y="11"/>
                </a:cubicBezTo>
                <a:cubicBezTo>
                  <a:pt x="12" y="11"/>
                  <a:pt x="5" y="10"/>
                  <a:pt x="0" y="8"/>
                </a:cubicBezTo>
                <a:cubicBezTo>
                  <a:pt x="6" y="12"/>
                  <a:pt x="15" y="14"/>
                  <a:pt x="28" y="14"/>
                </a:cubicBezTo>
                <a:cubicBezTo>
                  <a:pt x="39" y="14"/>
                  <a:pt x="54" y="12"/>
                  <a:pt x="73" y="7"/>
                </a:cubicBezTo>
                <a:cubicBezTo>
                  <a:pt x="74" y="6"/>
                  <a:pt x="78" y="5"/>
                  <a:pt x="82" y="3"/>
                </a:cubicBezTo>
                <a:cubicBezTo>
                  <a:pt x="80" y="2"/>
                  <a:pt x="78" y="1"/>
                  <a:pt x="75" y="0"/>
                </a:cubicBezTo>
              </a:path>
            </a:pathLst>
          </a:custGeom>
          <a:solidFill>
            <a:srgbClr val="4BA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28" name="Freeform 10"/>
          <p:cNvSpPr>
            <a:spLocks noChangeArrowheads="1"/>
          </p:cNvSpPr>
          <p:nvPr/>
        </p:nvSpPr>
        <p:spPr bwMode="auto">
          <a:xfrm>
            <a:off x="2927350" y="5410200"/>
            <a:ext cx="331788" cy="185738"/>
          </a:xfrm>
          <a:custGeom>
            <a:avLst/>
            <a:gdLst>
              <a:gd name="T0" fmla="*/ 17 w 25"/>
              <a:gd name="T1" fmla="*/ 0 h 14"/>
              <a:gd name="T2" fmla="*/ 17 w 25"/>
              <a:gd name="T3" fmla="*/ 0 h 14"/>
              <a:gd name="T4" fmla="*/ 0 w 25"/>
              <a:gd name="T5" fmla="*/ 11 h 14"/>
              <a:gd name="T6" fmla="*/ 7 w 25"/>
              <a:gd name="T7" fmla="*/ 14 h 14"/>
              <a:gd name="T8" fmla="*/ 24 w 25"/>
              <a:gd name="T9" fmla="*/ 4 h 14"/>
              <a:gd name="T10" fmla="*/ 25 w 25"/>
              <a:gd name="T11" fmla="*/ 3 h 14"/>
              <a:gd name="T12" fmla="*/ 17 w 25"/>
              <a:gd name="T13" fmla="*/ 0 h 1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5"/>
              <a:gd name="T22" fmla="*/ 0 h 14"/>
              <a:gd name="T23" fmla="*/ 25 w 25"/>
              <a:gd name="T24" fmla="*/ 14 h 1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5" h="14"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3" y="4"/>
                  <a:pt x="6" y="8"/>
                  <a:pt x="0" y="11"/>
                </a:cubicBezTo>
                <a:cubicBezTo>
                  <a:pt x="3" y="12"/>
                  <a:pt x="5" y="13"/>
                  <a:pt x="7" y="14"/>
                </a:cubicBezTo>
                <a:cubicBezTo>
                  <a:pt x="13" y="11"/>
                  <a:pt x="20" y="8"/>
                  <a:pt x="24" y="4"/>
                </a:cubicBezTo>
                <a:cubicBezTo>
                  <a:pt x="24" y="4"/>
                  <a:pt x="24" y="3"/>
                  <a:pt x="25" y="3"/>
                </a:cubicBezTo>
                <a:cubicBezTo>
                  <a:pt x="21" y="2"/>
                  <a:pt x="19" y="1"/>
                  <a:pt x="17" y="0"/>
                </a:cubicBezTo>
              </a:path>
            </a:pathLst>
          </a:custGeom>
          <a:solidFill>
            <a:srgbClr val="2825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29" name="Freeform 11"/>
          <p:cNvSpPr>
            <a:spLocks noChangeArrowheads="1"/>
          </p:cNvSpPr>
          <p:nvPr/>
        </p:nvSpPr>
        <p:spPr bwMode="auto">
          <a:xfrm>
            <a:off x="1679575" y="4970463"/>
            <a:ext cx="1473200" cy="811212"/>
          </a:xfrm>
          <a:custGeom>
            <a:avLst/>
            <a:gdLst>
              <a:gd name="T0" fmla="*/ 106 w 111"/>
              <a:gd name="T1" fmla="*/ 25 h 61"/>
              <a:gd name="T2" fmla="*/ 98 w 111"/>
              <a:gd name="T3" fmla="*/ 21 h 61"/>
              <a:gd name="T4" fmla="*/ 55 w 111"/>
              <a:gd name="T5" fmla="*/ 31 h 61"/>
              <a:gd name="T6" fmla="*/ 60 w 111"/>
              <a:gd name="T7" fmla="*/ 22 h 61"/>
              <a:gd name="T8" fmla="*/ 87 w 111"/>
              <a:gd name="T9" fmla="*/ 21 h 61"/>
              <a:gd name="T10" fmla="*/ 88 w 111"/>
              <a:gd name="T11" fmla="*/ 21 h 61"/>
              <a:gd name="T12" fmla="*/ 88 w 111"/>
              <a:gd name="T13" fmla="*/ 0 h 61"/>
              <a:gd name="T14" fmla="*/ 52 w 111"/>
              <a:gd name="T15" fmla="*/ 0 h 61"/>
              <a:gd name="T16" fmla="*/ 5 w 111"/>
              <a:gd name="T17" fmla="*/ 20 h 61"/>
              <a:gd name="T18" fmla="*/ 5 w 111"/>
              <a:gd name="T19" fmla="*/ 43 h 61"/>
              <a:gd name="T20" fmla="*/ 85 w 111"/>
              <a:gd name="T21" fmla="*/ 47 h 61"/>
              <a:gd name="T22" fmla="*/ 111 w 111"/>
              <a:gd name="T23" fmla="*/ 33 h 61"/>
              <a:gd name="T24" fmla="*/ 106 w 111"/>
              <a:gd name="T25" fmla="*/ 25 h 6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1"/>
              <a:gd name="T40" fmla="*/ 0 h 61"/>
              <a:gd name="T41" fmla="*/ 111 w 111"/>
              <a:gd name="T42" fmla="*/ 61 h 6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1" h="61">
                <a:moveTo>
                  <a:pt x="106" y="25"/>
                </a:moveTo>
                <a:cubicBezTo>
                  <a:pt x="101" y="21"/>
                  <a:pt x="99" y="22"/>
                  <a:pt x="98" y="21"/>
                </a:cubicBezTo>
                <a:cubicBezTo>
                  <a:pt x="98" y="21"/>
                  <a:pt x="68" y="33"/>
                  <a:pt x="55" y="31"/>
                </a:cubicBezTo>
                <a:cubicBezTo>
                  <a:pt x="48" y="30"/>
                  <a:pt x="41" y="25"/>
                  <a:pt x="60" y="22"/>
                </a:cubicBezTo>
                <a:cubicBezTo>
                  <a:pt x="87" y="21"/>
                  <a:pt x="87" y="21"/>
                  <a:pt x="87" y="21"/>
                </a:cubicBezTo>
                <a:cubicBezTo>
                  <a:pt x="88" y="21"/>
                  <a:pt x="88" y="21"/>
                  <a:pt x="88" y="21"/>
                </a:cubicBezTo>
                <a:cubicBezTo>
                  <a:pt x="88" y="0"/>
                  <a:pt x="88" y="0"/>
                  <a:pt x="88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2" y="0"/>
                  <a:pt x="15" y="4"/>
                  <a:pt x="5" y="20"/>
                </a:cubicBezTo>
                <a:cubicBezTo>
                  <a:pt x="2" y="25"/>
                  <a:pt x="0" y="37"/>
                  <a:pt x="5" y="43"/>
                </a:cubicBezTo>
                <a:cubicBezTo>
                  <a:pt x="14" y="53"/>
                  <a:pt x="35" y="61"/>
                  <a:pt x="85" y="47"/>
                </a:cubicBezTo>
                <a:cubicBezTo>
                  <a:pt x="86" y="47"/>
                  <a:pt x="104" y="40"/>
                  <a:pt x="111" y="33"/>
                </a:cubicBezTo>
                <a:cubicBezTo>
                  <a:pt x="111" y="33"/>
                  <a:pt x="110" y="28"/>
                  <a:pt x="106" y="25"/>
                </a:cubicBezTo>
              </a:path>
            </a:pathLst>
          </a:custGeom>
          <a:solidFill>
            <a:srgbClr val="3330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30" name="Freeform 12"/>
          <p:cNvSpPr>
            <a:spLocks noChangeArrowheads="1"/>
          </p:cNvSpPr>
          <p:nvPr/>
        </p:nvSpPr>
        <p:spPr bwMode="auto">
          <a:xfrm>
            <a:off x="2343150" y="5249863"/>
            <a:ext cx="769938" cy="198437"/>
          </a:xfrm>
          <a:custGeom>
            <a:avLst/>
            <a:gdLst>
              <a:gd name="T0" fmla="*/ 5 w 58"/>
              <a:gd name="T1" fmla="*/ 10 h 15"/>
              <a:gd name="T2" fmla="*/ 0 w 58"/>
              <a:gd name="T3" fmla="*/ 9 h 15"/>
              <a:gd name="T4" fmla="*/ 7 w 58"/>
              <a:gd name="T5" fmla="*/ 12 h 15"/>
              <a:gd name="T6" fmla="*/ 50 w 58"/>
              <a:gd name="T7" fmla="*/ 3 h 15"/>
              <a:gd name="T8" fmla="*/ 58 w 58"/>
              <a:gd name="T9" fmla="*/ 6 h 15"/>
              <a:gd name="T10" fmla="*/ 56 w 58"/>
              <a:gd name="T11" fmla="*/ 4 h 15"/>
              <a:gd name="T12" fmla="*/ 48 w 58"/>
              <a:gd name="T13" fmla="*/ 0 h 15"/>
              <a:gd name="T14" fmla="*/ 5 w 58"/>
              <a:gd name="T15" fmla="*/ 10 h 1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8"/>
              <a:gd name="T25" fmla="*/ 0 h 15"/>
              <a:gd name="T26" fmla="*/ 58 w 58"/>
              <a:gd name="T27" fmla="*/ 15 h 1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8" h="15">
                <a:moveTo>
                  <a:pt x="5" y="10"/>
                </a:moveTo>
                <a:cubicBezTo>
                  <a:pt x="3" y="10"/>
                  <a:pt x="1" y="9"/>
                  <a:pt x="0" y="9"/>
                </a:cubicBezTo>
                <a:cubicBezTo>
                  <a:pt x="0" y="10"/>
                  <a:pt x="4" y="12"/>
                  <a:pt x="7" y="12"/>
                </a:cubicBezTo>
                <a:cubicBezTo>
                  <a:pt x="21" y="15"/>
                  <a:pt x="50" y="3"/>
                  <a:pt x="50" y="3"/>
                </a:cubicBezTo>
                <a:cubicBezTo>
                  <a:pt x="51" y="3"/>
                  <a:pt x="54" y="3"/>
                  <a:pt x="58" y="6"/>
                </a:cubicBezTo>
                <a:cubicBezTo>
                  <a:pt x="58" y="5"/>
                  <a:pt x="57" y="5"/>
                  <a:pt x="56" y="4"/>
                </a:cubicBezTo>
                <a:cubicBezTo>
                  <a:pt x="51" y="0"/>
                  <a:pt x="49" y="1"/>
                  <a:pt x="48" y="0"/>
                </a:cubicBezTo>
                <a:cubicBezTo>
                  <a:pt x="48" y="0"/>
                  <a:pt x="18" y="12"/>
                  <a:pt x="5" y="10"/>
                </a:cubicBezTo>
              </a:path>
            </a:pathLst>
          </a:custGeom>
          <a:solidFill>
            <a:srgbClr val="3E3A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31" name="Freeform 13"/>
          <p:cNvSpPr>
            <a:spLocks noChangeArrowheads="1"/>
          </p:cNvSpPr>
          <p:nvPr/>
        </p:nvSpPr>
        <p:spPr bwMode="auto">
          <a:xfrm>
            <a:off x="2516188" y="5210175"/>
            <a:ext cx="385762" cy="171450"/>
          </a:xfrm>
          <a:custGeom>
            <a:avLst/>
            <a:gdLst>
              <a:gd name="T0" fmla="*/ 9 w 29"/>
              <a:gd name="T1" fmla="*/ 7 h 13"/>
              <a:gd name="T2" fmla="*/ 17 w 29"/>
              <a:gd name="T3" fmla="*/ 4 h 13"/>
              <a:gd name="T4" fmla="*/ 26 w 29"/>
              <a:gd name="T5" fmla="*/ 7 h 13"/>
              <a:gd name="T6" fmla="*/ 29 w 29"/>
              <a:gd name="T7" fmla="*/ 6 h 13"/>
              <a:gd name="T8" fmla="*/ 27 w 29"/>
              <a:gd name="T9" fmla="*/ 5 h 13"/>
              <a:gd name="T10" fmla="*/ 14 w 29"/>
              <a:gd name="T11" fmla="*/ 1 h 13"/>
              <a:gd name="T12" fmla="*/ 6 w 29"/>
              <a:gd name="T13" fmla="*/ 4 h 13"/>
              <a:gd name="T14" fmla="*/ 1 w 29"/>
              <a:gd name="T15" fmla="*/ 12 h 13"/>
              <a:gd name="T16" fmla="*/ 2 w 29"/>
              <a:gd name="T17" fmla="*/ 13 h 13"/>
              <a:gd name="T18" fmla="*/ 4 w 29"/>
              <a:gd name="T19" fmla="*/ 12 h 13"/>
              <a:gd name="T20" fmla="*/ 9 w 29"/>
              <a:gd name="T21" fmla="*/ 7 h 1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9"/>
              <a:gd name="T34" fmla="*/ 0 h 13"/>
              <a:gd name="T35" fmla="*/ 29 w 29"/>
              <a:gd name="T36" fmla="*/ 13 h 1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9" h="13">
                <a:moveTo>
                  <a:pt x="9" y="7"/>
                </a:moveTo>
                <a:cubicBezTo>
                  <a:pt x="12" y="4"/>
                  <a:pt x="15" y="3"/>
                  <a:pt x="17" y="4"/>
                </a:cubicBezTo>
                <a:cubicBezTo>
                  <a:pt x="17" y="4"/>
                  <a:pt x="21" y="5"/>
                  <a:pt x="26" y="7"/>
                </a:cubicBezTo>
                <a:cubicBezTo>
                  <a:pt x="27" y="6"/>
                  <a:pt x="28" y="6"/>
                  <a:pt x="29" y="6"/>
                </a:cubicBezTo>
                <a:cubicBezTo>
                  <a:pt x="27" y="5"/>
                  <a:pt x="27" y="5"/>
                  <a:pt x="27" y="5"/>
                </a:cubicBezTo>
                <a:cubicBezTo>
                  <a:pt x="21" y="3"/>
                  <a:pt x="14" y="1"/>
                  <a:pt x="14" y="1"/>
                </a:cubicBezTo>
                <a:cubicBezTo>
                  <a:pt x="13" y="0"/>
                  <a:pt x="9" y="1"/>
                  <a:pt x="6" y="4"/>
                </a:cubicBezTo>
                <a:cubicBezTo>
                  <a:pt x="0" y="9"/>
                  <a:pt x="1" y="12"/>
                  <a:pt x="1" y="12"/>
                </a:cubicBezTo>
                <a:cubicBezTo>
                  <a:pt x="1" y="12"/>
                  <a:pt x="2" y="12"/>
                  <a:pt x="2" y="13"/>
                </a:cubicBezTo>
                <a:cubicBezTo>
                  <a:pt x="3" y="13"/>
                  <a:pt x="4" y="12"/>
                  <a:pt x="4" y="12"/>
                </a:cubicBezTo>
                <a:cubicBezTo>
                  <a:pt x="5" y="11"/>
                  <a:pt x="6" y="9"/>
                  <a:pt x="9" y="7"/>
                </a:cubicBezTo>
              </a:path>
            </a:pathLst>
          </a:custGeom>
          <a:solidFill>
            <a:srgbClr val="3E3A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32" name="Freeform 14"/>
          <p:cNvSpPr>
            <a:spLocks noChangeArrowheads="1"/>
          </p:cNvSpPr>
          <p:nvPr/>
        </p:nvSpPr>
        <p:spPr bwMode="auto">
          <a:xfrm>
            <a:off x="2835275" y="5249863"/>
            <a:ext cx="12700" cy="1587"/>
          </a:xfrm>
          <a:custGeom>
            <a:avLst/>
            <a:gdLst>
              <a:gd name="T0" fmla="*/ 9 w 9"/>
              <a:gd name="T1" fmla="*/ 0 h 635"/>
              <a:gd name="T2" fmla="*/ 9 w 9"/>
              <a:gd name="T3" fmla="*/ 0 h 635"/>
              <a:gd name="T4" fmla="*/ 0 w 9"/>
              <a:gd name="T5" fmla="*/ 0 h 635"/>
              <a:gd name="T6" fmla="*/ 9 w 9"/>
              <a:gd name="T7" fmla="*/ 0 h 635"/>
              <a:gd name="T8" fmla="*/ 0 60000 65536"/>
              <a:gd name="T9" fmla="*/ 0 60000 65536"/>
              <a:gd name="T10" fmla="*/ 0 60000 65536"/>
              <a:gd name="T11" fmla="*/ 0 60000 65536"/>
              <a:gd name="T12" fmla="*/ 0 w 9"/>
              <a:gd name="T13" fmla="*/ 0 h 635"/>
              <a:gd name="T14" fmla="*/ 9 w 9"/>
              <a:gd name="T15" fmla="*/ 635 h 63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" h="635">
                <a:moveTo>
                  <a:pt x="9" y="0"/>
                </a:moveTo>
                <a:lnTo>
                  <a:pt x="9" y="0"/>
                </a:lnTo>
                <a:lnTo>
                  <a:pt x="0" y="0"/>
                </a:lnTo>
                <a:lnTo>
                  <a:pt x="9" y="0"/>
                </a:lnTo>
                <a:close/>
              </a:path>
            </a:pathLst>
          </a:custGeom>
          <a:solidFill>
            <a:srgbClr val="3330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33" name="Freeform 15"/>
          <p:cNvSpPr>
            <a:spLocks noChangeArrowheads="1"/>
          </p:cNvSpPr>
          <p:nvPr/>
        </p:nvSpPr>
        <p:spPr bwMode="auto">
          <a:xfrm>
            <a:off x="2063750" y="5037138"/>
            <a:ext cx="677863" cy="439737"/>
          </a:xfrm>
          <a:custGeom>
            <a:avLst/>
            <a:gdLst>
              <a:gd name="T0" fmla="*/ 49 w 51"/>
              <a:gd name="T1" fmla="*/ 15 h 33"/>
              <a:gd name="T2" fmla="*/ 35 w 51"/>
              <a:gd name="T3" fmla="*/ 25 h 33"/>
              <a:gd name="T4" fmla="*/ 9 w 51"/>
              <a:gd name="T5" fmla="*/ 32 h 33"/>
              <a:gd name="T6" fmla="*/ 2 w 51"/>
              <a:gd name="T7" fmla="*/ 31 h 33"/>
              <a:gd name="T8" fmla="*/ 1 w 51"/>
              <a:gd name="T9" fmla="*/ 27 h 33"/>
              <a:gd name="T10" fmla="*/ 24 w 51"/>
              <a:gd name="T11" fmla="*/ 11 h 33"/>
              <a:gd name="T12" fmla="*/ 30 w 51"/>
              <a:gd name="T13" fmla="*/ 10 h 33"/>
              <a:gd name="T14" fmla="*/ 31 w 51"/>
              <a:gd name="T15" fmla="*/ 5 h 33"/>
              <a:gd name="T16" fmla="*/ 36 w 51"/>
              <a:gd name="T17" fmla="*/ 1 h 33"/>
              <a:gd name="T18" fmla="*/ 39 w 51"/>
              <a:gd name="T19" fmla="*/ 0 h 33"/>
              <a:gd name="T20" fmla="*/ 41 w 51"/>
              <a:gd name="T21" fmla="*/ 2 h 33"/>
              <a:gd name="T22" fmla="*/ 49 w 51"/>
              <a:gd name="T23" fmla="*/ 15 h 3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1"/>
              <a:gd name="T37" fmla="*/ 0 h 33"/>
              <a:gd name="T38" fmla="*/ 51 w 51"/>
              <a:gd name="T39" fmla="*/ 33 h 3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1" h="33">
                <a:moveTo>
                  <a:pt x="49" y="15"/>
                </a:moveTo>
                <a:cubicBezTo>
                  <a:pt x="47" y="16"/>
                  <a:pt x="40" y="18"/>
                  <a:pt x="35" y="25"/>
                </a:cubicBezTo>
                <a:cubicBezTo>
                  <a:pt x="28" y="26"/>
                  <a:pt x="9" y="32"/>
                  <a:pt x="9" y="32"/>
                </a:cubicBezTo>
                <a:cubicBezTo>
                  <a:pt x="9" y="32"/>
                  <a:pt x="4" y="33"/>
                  <a:pt x="2" y="31"/>
                </a:cubicBezTo>
                <a:cubicBezTo>
                  <a:pt x="0" y="30"/>
                  <a:pt x="1" y="27"/>
                  <a:pt x="1" y="27"/>
                </a:cubicBezTo>
                <a:cubicBezTo>
                  <a:pt x="24" y="11"/>
                  <a:pt x="24" y="11"/>
                  <a:pt x="24" y="11"/>
                </a:cubicBezTo>
                <a:cubicBezTo>
                  <a:pt x="30" y="10"/>
                  <a:pt x="30" y="10"/>
                  <a:pt x="30" y="10"/>
                </a:cubicBezTo>
                <a:cubicBezTo>
                  <a:pt x="31" y="5"/>
                  <a:pt x="31" y="5"/>
                  <a:pt x="31" y="5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8" y="0"/>
                  <a:pt x="39" y="0"/>
                </a:cubicBezTo>
                <a:cubicBezTo>
                  <a:pt x="40" y="1"/>
                  <a:pt x="41" y="2"/>
                  <a:pt x="41" y="2"/>
                </a:cubicBezTo>
                <a:cubicBezTo>
                  <a:pt x="41" y="2"/>
                  <a:pt x="51" y="14"/>
                  <a:pt x="49" y="15"/>
                </a:cubicBezTo>
              </a:path>
            </a:pathLst>
          </a:custGeom>
          <a:solidFill>
            <a:srgbClr val="1918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34" name="Freeform 16"/>
          <p:cNvSpPr>
            <a:spLocks noChangeArrowheads="1"/>
          </p:cNvSpPr>
          <p:nvPr/>
        </p:nvSpPr>
        <p:spPr bwMode="auto">
          <a:xfrm>
            <a:off x="1679575" y="4970463"/>
            <a:ext cx="1168400" cy="598487"/>
          </a:xfrm>
          <a:custGeom>
            <a:avLst/>
            <a:gdLst>
              <a:gd name="T0" fmla="*/ 8 w 88"/>
              <a:gd name="T1" fmla="*/ 22 h 45"/>
              <a:gd name="T2" fmla="*/ 55 w 88"/>
              <a:gd name="T3" fmla="*/ 3 h 45"/>
              <a:gd name="T4" fmla="*/ 88 w 88"/>
              <a:gd name="T5" fmla="*/ 3 h 45"/>
              <a:gd name="T6" fmla="*/ 88 w 88"/>
              <a:gd name="T7" fmla="*/ 0 h 45"/>
              <a:gd name="T8" fmla="*/ 52 w 88"/>
              <a:gd name="T9" fmla="*/ 0 h 45"/>
              <a:gd name="T10" fmla="*/ 5 w 88"/>
              <a:gd name="T11" fmla="*/ 20 h 45"/>
              <a:gd name="T12" fmla="*/ 5 w 88"/>
              <a:gd name="T13" fmla="*/ 43 h 45"/>
              <a:gd name="T14" fmla="*/ 7 w 88"/>
              <a:gd name="T15" fmla="*/ 45 h 45"/>
              <a:gd name="T16" fmla="*/ 8 w 88"/>
              <a:gd name="T17" fmla="*/ 22 h 4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8"/>
              <a:gd name="T28" fmla="*/ 0 h 45"/>
              <a:gd name="T29" fmla="*/ 88 w 88"/>
              <a:gd name="T30" fmla="*/ 45 h 4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8" h="45">
                <a:moveTo>
                  <a:pt x="8" y="22"/>
                </a:moveTo>
                <a:cubicBezTo>
                  <a:pt x="17" y="6"/>
                  <a:pt x="55" y="3"/>
                  <a:pt x="55" y="3"/>
                </a:cubicBezTo>
                <a:cubicBezTo>
                  <a:pt x="88" y="3"/>
                  <a:pt x="88" y="3"/>
                  <a:pt x="88" y="3"/>
                </a:cubicBezTo>
                <a:cubicBezTo>
                  <a:pt x="88" y="0"/>
                  <a:pt x="88" y="0"/>
                  <a:pt x="88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2" y="0"/>
                  <a:pt x="15" y="4"/>
                  <a:pt x="5" y="20"/>
                </a:cubicBezTo>
                <a:cubicBezTo>
                  <a:pt x="2" y="25"/>
                  <a:pt x="0" y="37"/>
                  <a:pt x="5" y="43"/>
                </a:cubicBezTo>
                <a:cubicBezTo>
                  <a:pt x="6" y="44"/>
                  <a:pt x="6" y="44"/>
                  <a:pt x="7" y="45"/>
                </a:cubicBezTo>
                <a:cubicBezTo>
                  <a:pt x="2" y="39"/>
                  <a:pt x="4" y="28"/>
                  <a:pt x="8" y="22"/>
                </a:cubicBezTo>
                <a:close/>
              </a:path>
            </a:pathLst>
          </a:custGeom>
          <a:solidFill>
            <a:srgbClr val="3E3A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35" name="Freeform 17"/>
          <p:cNvSpPr>
            <a:spLocks noChangeArrowheads="1"/>
          </p:cNvSpPr>
          <p:nvPr/>
        </p:nvSpPr>
        <p:spPr bwMode="auto">
          <a:xfrm>
            <a:off x="3790950" y="2368550"/>
            <a:ext cx="1500188" cy="1235075"/>
          </a:xfrm>
          <a:custGeom>
            <a:avLst/>
            <a:gdLst>
              <a:gd name="T0" fmla="*/ 98 w 113"/>
              <a:gd name="T1" fmla="*/ 0 h 93"/>
              <a:gd name="T2" fmla="*/ 0 w 113"/>
              <a:gd name="T3" fmla="*/ 68 h 93"/>
              <a:gd name="T4" fmla="*/ 83 w 113"/>
              <a:gd name="T5" fmla="*/ 74 h 93"/>
              <a:gd name="T6" fmla="*/ 98 w 113"/>
              <a:gd name="T7" fmla="*/ 0 h 93"/>
              <a:gd name="T8" fmla="*/ 0 60000 65536"/>
              <a:gd name="T9" fmla="*/ 0 60000 65536"/>
              <a:gd name="T10" fmla="*/ 0 60000 65536"/>
              <a:gd name="T11" fmla="*/ 0 60000 65536"/>
              <a:gd name="T12" fmla="*/ 0 w 113"/>
              <a:gd name="T13" fmla="*/ 0 h 93"/>
              <a:gd name="T14" fmla="*/ 113 w 113"/>
              <a:gd name="T15" fmla="*/ 93 h 9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3" h="93">
                <a:moveTo>
                  <a:pt x="98" y="0"/>
                </a:moveTo>
                <a:cubicBezTo>
                  <a:pt x="0" y="68"/>
                  <a:pt x="0" y="68"/>
                  <a:pt x="0" y="68"/>
                </a:cubicBezTo>
                <a:cubicBezTo>
                  <a:pt x="15" y="90"/>
                  <a:pt x="56" y="93"/>
                  <a:pt x="83" y="74"/>
                </a:cubicBezTo>
                <a:cubicBezTo>
                  <a:pt x="110" y="55"/>
                  <a:pt x="113" y="21"/>
                  <a:pt x="98" y="0"/>
                </a:cubicBezTo>
                <a:close/>
              </a:path>
            </a:pathLst>
          </a:custGeom>
          <a:solidFill>
            <a:srgbClr val="3330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36" name="Freeform 18"/>
          <p:cNvSpPr>
            <a:spLocks noChangeArrowheads="1"/>
          </p:cNvSpPr>
          <p:nvPr/>
        </p:nvSpPr>
        <p:spPr bwMode="auto">
          <a:xfrm>
            <a:off x="3711575" y="2249488"/>
            <a:ext cx="1460500" cy="1128712"/>
          </a:xfrm>
          <a:custGeom>
            <a:avLst/>
            <a:gdLst>
              <a:gd name="T0" fmla="*/ 104 w 110"/>
              <a:gd name="T1" fmla="*/ 9 h 85"/>
              <a:gd name="T2" fmla="*/ 65 w 110"/>
              <a:gd name="T3" fmla="*/ 57 h 85"/>
              <a:gd name="T4" fmla="*/ 6 w 110"/>
              <a:gd name="T5" fmla="*/ 77 h 85"/>
              <a:gd name="T6" fmla="*/ 45 w 110"/>
              <a:gd name="T7" fmla="*/ 29 h 85"/>
              <a:gd name="T8" fmla="*/ 104 w 110"/>
              <a:gd name="T9" fmla="*/ 9 h 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"/>
              <a:gd name="T16" fmla="*/ 0 h 85"/>
              <a:gd name="T17" fmla="*/ 110 w 110"/>
              <a:gd name="T18" fmla="*/ 85 h 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" h="85">
                <a:moveTo>
                  <a:pt x="104" y="9"/>
                </a:moveTo>
                <a:cubicBezTo>
                  <a:pt x="110" y="17"/>
                  <a:pt x="92" y="38"/>
                  <a:pt x="65" y="57"/>
                </a:cubicBezTo>
                <a:cubicBezTo>
                  <a:pt x="38" y="77"/>
                  <a:pt x="11" y="85"/>
                  <a:pt x="6" y="77"/>
                </a:cubicBezTo>
                <a:cubicBezTo>
                  <a:pt x="0" y="69"/>
                  <a:pt x="18" y="48"/>
                  <a:pt x="45" y="29"/>
                </a:cubicBezTo>
                <a:cubicBezTo>
                  <a:pt x="72" y="9"/>
                  <a:pt x="98" y="0"/>
                  <a:pt x="104" y="9"/>
                </a:cubicBezTo>
                <a:close/>
              </a:path>
            </a:pathLst>
          </a:custGeom>
          <a:solidFill>
            <a:srgbClr val="F5B3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37" name="Freeform 19"/>
          <p:cNvSpPr>
            <a:spLocks noChangeArrowheads="1"/>
          </p:cNvSpPr>
          <p:nvPr/>
        </p:nvSpPr>
        <p:spPr bwMode="auto">
          <a:xfrm>
            <a:off x="3843338" y="2343150"/>
            <a:ext cx="1182687" cy="901700"/>
          </a:xfrm>
          <a:custGeom>
            <a:avLst/>
            <a:gdLst>
              <a:gd name="T0" fmla="*/ 86 w 89"/>
              <a:gd name="T1" fmla="*/ 5 h 68"/>
              <a:gd name="T2" fmla="*/ 51 w 89"/>
              <a:gd name="T3" fmla="*/ 43 h 68"/>
              <a:gd name="T4" fmla="*/ 4 w 89"/>
              <a:gd name="T5" fmla="*/ 63 h 68"/>
              <a:gd name="T6" fmla="*/ 38 w 89"/>
              <a:gd name="T7" fmla="*/ 25 h 68"/>
              <a:gd name="T8" fmla="*/ 86 w 89"/>
              <a:gd name="T9" fmla="*/ 5 h 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9"/>
              <a:gd name="T16" fmla="*/ 0 h 68"/>
              <a:gd name="T17" fmla="*/ 89 w 89"/>
              <a:gd name="T18" fmla="*/ 68 h 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9" h="68">
                <a:moveTo>
                  <a:pt x="86" y="5"/>
                </a:moveTo>
                <a:cubicBezTo>
                  <a:pt x="89" y="10"/>
                  <a:pt x="74" y="27"/>
                  <a:pt x="51" y="43"/>
                </a:cubicBezTo>
                <a:cubicBezTo>
                  <a:pt x="28" y="59"/>
                  <a:pt x="7" y="68"/>
                  <a:pt x="4" y="63"/>
                </a:cubicBezTo>
                <a:cubicBezTo>
                  <a:pt x="0" y="58"/>
                  <a:pt x="16" y="41"/>
                  <a:pt x="38" y="25"/>
                </a:cubicBezTo>
                <a:cubicBezTo>
                  <a:pt x="61" y="9"/>
                  <a:pt x="82" y="0"/>
                  <a:pt x="86" y="5"/>
                </a:cubicBezTo>
                <a:close/>
              </a:path>
            </a:pathLst>
          </a:custGeom>
          <a:solidFill>
            <a:srgbClr val="DF8F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38" name="Freeform 20"/>
          <p:cNvSpPr>
            <a:spLocks noChangeArrowheads="1"/>
          </p:cNvSpPr>
          <p:nvPr/>
        </p:nvSpPr>
        <p:spPr bwMode="auto">
          <a:xfrm>
            <a:off x="2451100" y="5368925"/>
            <a:ext cx="79375" cy="12700"/>
          </a:xfrm>
          <a:custGeom>
            <a:avLst/>
            <a:gdLst>
              <a:gd name="T0" fmla="*/ 6 w 6"/>
              <a:gd name="T1" fmla="*/ 0 h 1"/>
              <a:gd name="T2" fmla="*/ 0 w 6"/>
              <a:gd name="T3" fmla="*/ 1 h 1"/>
              <a:gd name="T4" fmla="*/ 1 w 6"/>
              <a:gd name="T5" fmla="*/ 1 h 1"/>
              <a:gd name="T6" fmla="*/ 4 w 6"/>
              <a:gd name="T7" fmla="*/ 1 h 1"/>
              <a:gd name="T8" fmla="*/ 5 w 6"/>
              <a:gd name="T9" fmla="*/ 1 h 1"/>
              <a:gd name="T10" fmla="*/ 6 w 6"/>
              <a:gd name="T11" fmla="*/ 0 h 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"/>
              <a:gd name="T19" fmla="*/ 0 h 1"/>
              <a:gd name="T20" fmla="*/ 6 w 6"/>
              <a:gd name="T21" fmla="*/ 1 h 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" h="1">
                <a:moveTo>
                  <a:pt x="6" y="0"/>
                </a:moveTo>
                <a:cubicBezTo>
                  <a:pt x="4" y="0"/>
                  <a:pt x="3" y="1"/>
                  <a:pt x="0" y="1"/>
                </a:cubicBezTo>
                <a:cubicBezTo>
                  <a:pt x="1" y="1"/>
                  <a:pt x="1" y="1"/>
                  <a:pt x="1" y="1"/>
                </a:cubicBezTo>
                <a:cubicBezTo>
                  <a:pt x="2" y="1"/>
                  <a:pt x="3" y="1"/>
                  <a:pt x="4" y="1"/>
                </a:cubicBezTo>
                <a:cubicBezTo>
                  <a:pt x="4" y="1"/>
                  <a:pt x="5" y="1"/>
                  <a:pt x="5" y="1"/>
                </a:cubicBezTo>
                <a:cubicBezTo>
                  <a:pt x="6" y="0"/>
                  <a:pt x="6" y="0"/>
                  <a:pt x="6" y="0"/>
                </a:cubicBezTo>
              </a:path>
            </a:pathLst>
          </a:custGeom>
          <a:solidFill>
            <a:srgbClr val="4BA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39" name="Freeform 21"/>
          <p:cNvSpPr>
            <a:spLocks noChangeArrowheads="1"/>
          </p:cNvSpPr>
          <p:nvPr/>
        </p:nvSpPr>
        <p:spPr bwMode="auto">
          <a:xfrm>
            <a:off x="2063750" y="5410200"/>
            <a:ext cx="360363" cy="119063"/>
          </a:xfrm>
          <a:custGeom>
            <a:avLst/>
            <a:gdLst>
              <a:gd name="T0" fmla="*/ 25 w 27"/>
              <a:gd name="T1" fmla="*/ 0 h 9"/>
              <a:gd name="T2" fmla="*/ 16 w 27"/>
              <a:gd name="T3" fmla="*/ 2 h 9"/>
              <a:gd name="T4" fmla="*/ 9 w 27"/>
              <a:gd name="T5" fmla="*/ 4 h 9"/>
              <a:gd name="T6" fmla="*/ 9 w 27"/>
              <a:gd name="T7" fmla="*/ 4 h 9"/>
              <a:gd name="T8" fmla="*/ 9 w 27"/>
              <a:gd name="T9" fmla="*/ 4 h 9"/>
              <a:gd name="T10" fmla="*/ 9 w 27"/>
              <a:gd name="T11" fmla="*/ 4 h 9"/>
              <a:gd name="T12" fmla="*/ 9 w 27"/>
              <a:gd name="T13" fmla="*/ 4 h 9"/>
              <a:gd name="T14" fmla="*/ 9 w 27"/>
              <a:gd name="T15" fmla="*/ 4 h 9"/>
              <a:gd name="T16" fmla="*/ 9 w 27"/>
              <a:gd name="T17" fmla="*/ 4 h 9"/>
              <a:gd name="T18" fmla="*/ 7 w 27"/>
              <a:gd name="T19" fmla="*/ 4 h 9"/>
              <a:gd name="T20" fmla="*/ 2 w 27"/>
              <a:gd name="T21" fmla="*/ 3 h 9"/>
              <a:gd name="T22" fmla="*/ 1 w 27"/>
              <a:gd name="T23" fmla="*/ 4 h 9"/>
              <a:gd name="T24" fmla="*/ 2 w 27"/>
              <a:gd name="T25" fmla="*/ 8 h 9"/>
              <a:gd name="T26" fmla="*/ 6 w 27"/>
              <a:gd name="T27" fmla="*/ 9 h 9"/>
              <a:gd name="T28" fmla="*/ 10 w 27"/>
              <a:gd name="T29" fmla="*/ 8 h 9"/>
              <a:gd name="T30" fmla="*/ 27 w 27"/>
              <a:gd name="T31" fmla="*/ 0 h 9"/>
              <a:gd name="T32" fmla="*/ 25 w 27"/>
              <a:gd name="T33" fmla="*/ 0 h 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7"/>
              <a:gd name="T52" fmla="*/ 0 h 9"/>
              <a:gd name="T53" fmla="*/ 27 w 27"/>
              <a:gd name="T54" fmla="*/ 9 h 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7" h="9">
                <a:moveTo>
                  <a:pt x="25" y="0"/>
                </a:moveTo>
                <a:cubicBezTo>
                  <a:pt x="22" y="0"/>
                  <a:pt x="19" y="1"/>
                  <a:pt x="16" y="2"/>
                </a:cubicBezTo>
                <a:cubicBezTo>
                  <a:pt x="12" y="3"/>
                  <a:pt x="9" y="4"/>
                  <a:pt x="9" y="4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8" y="4"/>
                  <a:pt x="7" y="4"/>
                </a:cubicBezTo>
                <a:cubicBezTo>
                  <a:pt x="5" y="4"/>
                  <a:pt x="3" y="4"/>
                  <a:pt x="2" y="3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0" y="7"/>
                  <a:pt x="2" y="8"/>
                </a:cubicBezTo>
                <a:cubicBezTo>
                  <a:pt x="3" y="8"/>
                  <a:pt x="5" y="9"/>
                  <a:pt x="6" y="9"/>
                </a:cubicBezTo>
                <a:cubicBezTo>
                  <a:pt x="8" y="9"/>
                  <a:pt x="10" y="8"/>
                  <a:pt x="10" y="8"/>
                </a:cubicBezTo>
                <a:cubicBezTo>
                  <a:pt x="10" y="8"/>
                  <a:pt x="20" y="4"/>
                  <a:pt x="27" y="0"/>
                </a:cubicBezTo>
                <a:cubicBezTo>
                  <a:pt x="26" y="0"/>
                  <a:pt x="26" y="0"/>
                  <a:pt x="25" y="0"/>
                </a:cubicBezTo>
              </a:path>
            </a:pathLst>
          </a:custGeom>
          <a:solidFill>
            <a:srgbClr val="2825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40" name="Freeform 22"/>
          <p:cNvSpPr>
            <a:spLocks noChangeArrowheads="1"/>
          </p:cNvSpPr>
          <p:nvPr/>
        </p:nvSpPr>
        <p:spPr bwMode="auto">
          <a:xfrm>
            <a:off x="2397125" y="5381625"/>
            <a:ext cx="106363" cy="28575"/>
          </a:xfrm>
          <a:custGeom>
            <a:avLst/>
            <a:gdLst>
              <a:gd name="T0" fmla="*/ 8 w 8"/>
              <a:gd name="T1" fmla="*/ 0 h 2"/>
              <a:gd name="T2" fmla="*/ 5 w 8"/>
              <a:gd name="T3" fmla="*/ 0 h 2"/>
              <a:gd name="T4" fmla="*/ 4 w 8"/>
              <a:gd name="T5" fmla="*/ 0 h 2"/>
              <a:gd name="T6" fmla="*/ 0 w 8"/>
              <a:gd name="T7" fmla="*/ 2 h 2"/>
              <a:gd name="T8" fmla="*/ 2 w 8"/>
              <a:gd name="T9" fmla="*/ 2 h 2"/>
              <a:gd name="T10" fmla="*/ 8 w 8"/>
              <a:gd name="T11" fmla="*/ 0 h 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2"/>
              <a:gd name="T20" fmla="*/ 8 w 8"/>
              <a:gd name="T21" fmla="*/ 2 h 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2">
                <a:moveTo>
                  <a:pt x="8" y="0"/>
                </a:moveTo>
                <a:cubicBezTo>
                  <a:pt x="7" y="0"/>
                  <a:pt x="6" y="0"/>
                  <a:pt x="5" y="0"/>
                </a:cubicBezTo>
                <a:cubicBezTo>
                  <a:pt x="5" y="0"/>
                  <a:pt x="5" y="0"/>
                  <a:pt x="4" y="0"/>
                </a:cubicBezTo>
                <a:cubicBezTo>
                  <a:pt x="3" y="1"/>
                  <a:pt x="1" y="1"/>
                  <a:pt x="0" y="2"/>
                </a:cubicBezTo>
                <a:cubicBezTo>
                  <a:pt x="1" y="2"/>
                  <a:pt x="1" y="2"/>
                  <a:pt x="2" y="2"/>
                </a:cubicBezTo>
                <a:cubicBezTo>
                  <a:pt x="4" y="1"/>
                  <a:pt x="6" y="1"/>
                  <a:pt x="8" y="0"/>
                </a:cubicBezTo>
              </a:path>
            </a:pathLst>
          </a:custGeom>
          <a:solidFill>
            <a:srgbClr val="3531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41" name="Freeform 23"/>
          <p:cNvSpPr>
            <a:spLocks noEditPoints="1" noChangeArrowheads="1"/>
          </p:cNvSpPr>
          <p:nvPr/>
        </p:nvSpPr>
        <p:spPr bwMode="auto">
          <a:xfrm>
            <a:off x="2090738" y="5435600"/>
            <a:ext cx="185737" cy="25400"/>
          </a:xfrm>
          <a:custGeom>
            <a:avLst/>
            <a:gdLst>
              <a:gd name="T0" fmla="*/ 7 w 14"/>
              <a:gd name="T1" fmla="*/ 2 h 2"/>
              <a:gd name="T2" fmla="*/ 7 w 14"/>
              <a:gd name="T3" fmla="*/ 2 h 2"/>
              <a:gd name="T4" fmla="*/ 7 w 14"/>
              <a:gd name="T5" fmla="*/ 2 h 2"/>
              <a:gd name="T6" fmla="*/ 7 w 14"/>
              <a:gd name="T7" fmla="*/ 2 h 2"/>
              <a:gd name="T8" fmla="*/ 7 w 14"/>
              <a:gd name="T9" fmla="*/ 2 h 2"/>
              <a:gd name="T10" fmla="*/ 7 w 14"/>
              <a:gd name="T11" fmla="*/ 2 h 2"/>
              <a:gd name="T12" fmla="*/ 7 w 14"/>
              <a:gd name="T13" fmla="*/ 2 h 2"/>
              <a:gd name="T14" fmla="*/ 7 w 14"/>
              <a:gd name="T15" fmla="*/ 2 h 2"/>
              <a:gd name="T16" fmla="*/ 0 w 14"/>
              <a:gd name="T17" fmla="*/ 1 h 2"/>
              <a:gd name="T18" fmla="*/ 0 w 14"/>
              <a:gd name="T19" fmla="*/ 1 h 2"/>
              <a:gd name="T20" fmla="*/ 5 w 14"/>
              <a:gd name="T21" fmla="*/ 2 h 2"/>
              <a:gd name="T22" fmla="*/ 7 w 14"/>
              <a:gd name="T23" fmla="*/ 2 h 2"/>
              <a:gd name="T24" fmla="*/ 5 w 14"/>
              <a:gd name="T25" fmla="*/ 2 h 2"/>
              <a:gd name="T26" fmla="*/ 0 w 14"/>
              <a:gd name="T27" fmla="*/ 1 h 2"/>
              <a:gd name="T28" fmla="*/ 14 w 14"/>
              <a:gd name="T29" fmla="*/ 0 h 2"/>
              <a:gd name="T30" fmla="*/ 7 w 14"/>
              <a:gd name="T31" fmla="*/ 2 h 2"/>
              <a:gd name="T32" fmla="*/ 14 w 14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"/>
              <a:gd name="T52" fmla="*/ 0 h 2"/>
              <a:gd name="T53" fmla="*/ 14 w 14"/>
              <a:gd name="T54" fmla="*/ 2 h 2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" h="2">
                <a:moveTo>
                  <a:pt x="7" y="2"/>
                </a:moveTo>
                <a:cubicBezTo>
                  <a:pt x="7" y="2"/>
                  <a:pt x="7" y="2"/>
                  <a:pt x="7" y="2"/>
                </a:cubicBezTo>
                <a:cubicBezTo>
                  <a:pt x="7" y="2"/>
                  <a:pt x="7" y="2"/>
                  <a:pt x="7" y="2"/>
                </a:cubicBezTo>
                <a:cubicBezTo>
                  <a:pt x="7" y="2"/>
                  <a:pt x="7" y="2"/>
                  <a:pt x="7" y="2"/>
                </a:cubicBezTo>
                <a:cubicBezTo>
                  <a:pt x="7" y="2"/>
                  <a:pt x="7" y="2"/>
                  <a:pt x="7" y="2"/>
                </a:cubicBezTo>
                <a:moveTo>
                  <a:pt x="7" y="2"/>
                </a:moveTo>
                <a:cubicBezTo>
                  <a:pt x="7" y="2"/>
                  <a:pt x="7" y="2"/>
                  <a:pt x="7" y="2"/>
                </a:cubicBezTo>
                <a:cubicBezTo>
                  <a:pt x="7" y="2"/>
                  <a:pt x="7" y="2"/>
                  <a:pt x="7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1" y="2"/>
                  <a:pt x="3" y="2"/>
                  <a:pt x="5" y="2"/>
                </a:cubicBezTo>
                <a:cubicBezTo>
                  <a:pt x="6" y="2"/>
                  <a:pt x="7" y="2"/>
                  <a:pt x="7" y="2"/>
                </a:cubicBezTo>
                <a:cubicBezTo>
                  <a:pt x="7" y="2"/>
                  <a:pt x="6" y="2"/>
                  <a:pt x="5" y="2"/>
                </a:cubicBezTo>
                <a:cubicBezTo>
                  <a:pt x="3" y="2"/>
                  <a:pt x="1" y="2"/>
                  <a:pt x="0" y="1"/>
                </a:cubicBezTo>
                <a:moveTo>
                  <a:pt x="14" y="0"/>
                </a:moveTo>
                <a:cubicBezTo>
                  <a:pt x="10" y="1"/>
                  <a:pt x="7" y="2"/>
                  <a:pt x="7" y="2"/>
                </a:cubicBezTo>
                <a:cubicBezTo>
                  <a:pt x="7" y="2"/>
                  <a:pt x="10" y="1"/>
                  <a:pt x="14" y="0"/>
                </a:cubicBezTo>
              </a:path>
            </a:pathLst>
          </a:custGeom>
          <a:solidFill>
            <a:srgbClr val="1413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42" name="Freeform 24"/>
          <p:cNvSpPr>
            <a:spLocks noChangeArrowheads="1"/>
          </p:cNvSpPr>
          <p:nvPr/>
        </p:nvSpPr>
        <p:spPr bwMode="auto">
          <a:xfrm>
            <a:off x="2954338" y="5076825"/>
            <a:ext cx="650875" cy="479425"/>
          </a:xfrm>
          <a:custGeom>
            <a:avLst/>
            <a:gdLst>
              <a:gd name="T0" fmla="*/ 2 w 49"/>
              <a:gd name="T1" fmla="*/ 14 h 36"/>
              <a:gd name="T2" fmla="*/ 15 w 49"/>
              <a:gd name="T3" fmla="*/ 25 h 36"/>
              <a:gd name="T4" fmla="*/ 40 w 49"/>
              <a:gd name="T5" fmla="*/ 35 h 36"/>
              <a:gd name="T6" fmla="*/ 47 w 49"/>
              <a:gd name="T7" fmla="*/ 34 h 36"/>
              <a:gd name="T8" fmla="*/ 49 w 49"/>
              <a:gd name="T9" fmla="*/ 30 h 36"/>
              <a:gd name="T10" fmla="*/ 27 w 49"/>
              <a:gd name="T11" fmla="*/ 12 h 36"/>
              <a:gd name="T12" fmla="*/ 21 w 49"/>
              <a:gd name="T13" fmla="*/ 10 h 36"/>
              <a:gd name="T14" fmla="*/ 20 w 49"/>
              <a:gd name="T15" fmla="*/ 6 h 36"/>
              <a:gd name="T16" fmla="*/ 15 w 49"/>
              <a:gd name="T17" fmla="*/ 2 h 36"/>
              <a:gd name="T18" fmla="*/ 12 w 49"/>
              <a:gd name="T19" fmla="*/ 1 h 36"/>
              <a:gd name="T20" fmla="*/ 10 w 49"/>
              <a:gd name="T21" fmla="*/ 2 h 36"/>
              <a:gd name="T22" fmla="*/ 2 w 49"/>
              <a:gd name="T23" fmla="*/ 14 h 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"/>
              <a:gd name="T37" fmla="*/ 0 h 36"/>
              <a:gd name="T38" fmla="*/ 49 w 49"/>
              <a:gd name="T39" fmla="*/ 36 h 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" h="36">
                <a:moveTo>
                  <a:pt x="2" y="14"/>
                </a:moveTo>
                <a:cubicBezTo>
                  <a:pt x="3" y="15"/>
                  <a:pt x="10" y="19"/>
                  <a:pt x="15" y="25"/>
                </a:cubicBezTo>
                <a:cubicBezTo>
                  <a:pt x="21" y="27"/>
                  <a:pt x="40" y="35"/>
                  <a:pt x="40" y="35"/>
                </a:cubicBezTo>
                <a:cubicBezTo>
                  <a:pt x="40" y="35"/>
                  <a:pt x="44" y="36"/>
                  <a:pt x="47" y="34"/>
                </a:cubicBezTo>
                <a:cubicBezTo>
                  <a:pt x="49" y="33"/>
                  <a:pt x="49" y="30"/>
                  <a:pt x="49" y="30"/>
                </a:cubicBezTo>
                <a:cubicBezTo>
                  <a:pt x="27" y="12"/>
                  <a:pt x="27" y="12"/>
                  <a:pt x="27" y="12"/>
                </a:cubicBezTo>
                <a:cubicBezTo>
                  <a:pt x="21" y="10"/>
                  <a:pt x="21" y="10"/>
                  <a:pt x="21" y="10"/>
                </a:cubicBezTo>
                <a:cubicBezTo>
                  <a:pt x="20" y="6"/>
                  <a:pt x="20" y="6"/>
                  <a:pt x="20" y="6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2"/>
                  <a:pt x="13" y="0"/>
                  <a:pt x="12" y="1"/>
                </a:cubicBezTo>
                <a:cubicBezTo>
                  <a:pt x="11" y="1"/>
                  <a:pt x="10" y="2"/>
                  <a:pt x="10" y="2"/>
                </a:cubicBezTo>
                <a:cubicBezTo>
                  <a:pt x="10" y="2"/>
                  <a:pt x="0" y="13"/>
                  <a:pt x="2" y="14"/>
                </a:cubicBezTo>
              </a:path>
            </a:pathLst>
          </a:custGeom>
          <a:solidFill>
            <a:srgbClr val="1918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43" name="Freeform 25"/>
          <p:cNvSpPr>
            <a:spLocks noChangeArrowheads="1"/>
          </p:cNvSpPr>
          <p:nvPr/>
        </p:nvSpPr>
        <p:spPr bwMode="auto">
          <a:xfrm>
            <a:off x="3152775" y="5091113"/>
            <a:ext cx="519113" cy="450850"/>
          </a:xfrm>
          <a:custGeom>
            <a:avLst/>
            <a:gdLst>
              <a:gd name="T0" fmla="*/ 3 w 39"/>
              <a:gd name="T1" fmla="*/ 0 h 34"/>
              <a:gd name="T2" fmla="*/ 2 w 39"/>
              <a:gd name="T3" fmla="*/ 0 h 34"/>
              <a:gd name="T4" fmla="*/ 0 w 39"/>
              <a:gd name="T5" fmla="*/ 1 h 34"/>
              <a:gd name="T6" fmla="*/ 5 w 39"/>
              <a:gd name="T7" fmla="*/ 5 h 34"/>
              <a:gd name="T8" fmla="*/ 6 w 39"/>
              <a:gd name="T9" fmla="*/ 9 h 34"/>
              <a:gd name="T10" fmla="*/ 12 w 39"/>
              <a:gd name="T11" fmla="*/ 11 h 34"/>
              <a:gd name="T12" fmla="*/ 34 w 39"/>
              <a:gd name="T13" fmla="*/ 29 h 34"/>
              <a:gd name="T14" fmla="*/ 34 w 39"/>
              <a:gd name="T15" fmla="*/ 30 h 34"/>
              <a:gd name="T16" fmla="*/ 32 w 39"/>
              <a:gd name="T17" fmla="*/ 33 h 34"/>
              <a:gd name="T18" fmla="*/ 32 w 39"/>
              <a:gd name="T19" fmla="*/ 33 h 34"/>
              <a:gd name="T20" fmla="*/ 32 w 39"/>
              <a:gd name="T21" fmla="*/ 33 h 34"/>
              <a:gd name="T22" fmla="*/ 30 w 39"/>
              <a:gd name="T23" fmla="*/ 34 h 34"/>
              <a:gd name="T24" fmla="*/ 33 w 39"/>
              <a:gd name="T25" fmla="*/ 34 h 34"/>
              <a:gd name="T26" fmla="*/ 37 w 39"/>
              <a:gd name="T27" fmla="*/ 33 h 34"/>
              <a:gd name="T28" fmla="*/ 39 w 39"/>
              <a:gd name="T29" fmla="*/ 30 h 34"/>
              <a:gd name="T30" fmla="*/ 17 w 39"/>
              <a:gd name="T31" fmla="*/ 11 h 34"/>
              <a:gd name="T32" fmla="*/ 11 w 39"/>
              <a:gd name="T33" fmla="*/ 10 h 34"/>
              <a:gd name="T34" fmla="*/ 10 w 39"/>
              <a:gd name="T35" fmla="*/ 5 h 34"/>
              <a:gd name="T36" fmla="*/ 5 w 39"/>
              <a:gd name="T37" fmla="*/ 1 h 34"/>
              <a:gd name="T38" fmla="*/ 3 w 39"/>
              <a:gd name="T39" fmla="*/ 0 h 3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9"/>
              <a:gd name="T61" fmla="*/ 0 h 34"/>
              <a:gd name="T62" fmla="*/ 39 w 39"/>
              <a:gd name="T63" fmla="*/ 34 h 3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9" h="34">
                <a:moveTo>
                  <a:pt x="3" y="0"/>
                </a:moveTo>
                <a:cubicBezTo>
                  <a:pt x="3" y="0"/>
                  <a:pt x="2" y="0"/>
                  <a:pt x="2" y="0"/>
                </a:cubicBezTo>
                <a:cubicBezTo>
                  <a:pt x="2" y="0"/>
                  <a:pt x="1" y="1"/>
                  <a:pt x="0" y="1"/>
                </a:cubicBezTo>
                <a:cubicBezTo>
                  <a:pt x="5" y="5"/>
                  <a:pt x="5" y="5"/>
                  <a:pt x="5" y="5"/>
                </a:cubicBezTo>
                <a:cubicBezTo>
                  <a:pt x="6" y="9"/>
                  <a:pt x="6" y="9"/>
                  <a:pt x="6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30"/>
                  <a:pt x="34" y="30"/>
                </a:cubicBezTo>
                <a:cubicBezTo>
                  <a:pt x="34" y="31"/>
                  <a:pt x="34" y="32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1" y="34"/>
                  <a:pt x="31" y="34"/>
                  <a:pt x="30" y="34"/>
                </a:cubicBezTo>
                <a:cubicBezTo>
                  <a:pt x="31" y="34"/>
                  <a:pt x="32" y="34"/>
                  <a:pt x="33" y="34"/>
                </a:cubicBezTo>
                <a:cubicBezTo>
                  <a:pt x="35" y="34"/>
                  <a:pt x="36" y="34"/>
                  <a:pt x="37" y="33"/>
                </a:cubicBezTo>
                <a:cubicBezTo>
                  <a:pt x="39" y="32"/>
                  <a:pt x="39" y="30"/>
                  <a:pt x="39" y="30"/>
                </a:cubicBezTo>
                <a:cubicBezTo>
                  <a:pt x="17" y="11"/>
                  <a:pt x="17" y="11"/>
                  <a:pt x="17" y="11"/>
                </a:cubicBezTo>
                <a:cubicBezTo>
                  <a:pt x="11" y="10"/>
                  <a:pt x="11" y="10"/>
                  <a:pt x="11" y="10"/>
                </a:cubicBezTo>
                <a:cubicBezTo>
                  <a:pt x="10" y="5"/>
                  <a:pt x="10" y="5"/>
                  <a:pt x="10" y="5"/>
                </a:cubicBezTo>
                <a:cubicBezTo>
                  <a:pt x="5" y="1"/>
                  <a:pt x="5" y="1"/>
                  <a:pt x="5" y="1"/>
                </a:cubicBezTo>
                <a:cubicBezTo>
                  <a:pt x="5" y="1"/>
                  <a:pt x="3" y="0"/>
                  <a:pt x="3" y="0"/>
                </a:cubicBezTo>
              </a:path>
            </a:pathLst>
          </a:custGeom>
          <a:solidFill>
            <a:srgbClr val="2825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44" name="Freeform 26"/>
          <p:cNvSpPr>
            <a:spLocks noEditPoints="1" noChangeArrowheads="1"/>
          </p:cNvSpPr>
          <p:nvPr/>
        </p:nvSpPr>
        <p:spPr bwMode="auto">
          <a:xfrm>
            <a:off x="3552825" y="5489575"/>
            <a:ext cx="52388" cy="52388"/>
          </a:xfrm>
          <a:custGeom>
            <a:avLst/>
            <a:gdLst>
              <a:gd name="T0" fmla="*/ 2 w 4"/>
              <a:gd name="T1" fmla="*/ 3 h 4"/>
              <a:gd name="T2" fmla="*/ 0 w 4"/>
              <a:gd name="T3" fmla="*/ 4 h 4"/>
              <a:gd name="T4" fmla="*/ 0 w 4"/>
              <a:gd name="T5" fmla="*/ 4 h 4"/>
              <a:gd name="T6" fmla="*/ 2 w 4"/>
              <a:gd name="T7" fmla="*/ 3 h 4"/>
              <a:gd name="T8" fmla="*/ 4 w 4"/>
              <a:gd name="T9" fmla="*/ 0 h 4"/>
              <a:gd name="T10" fmla="*/ 2 w 4"/>
              <a:gd name="T11" fmla="*/ 3 h 4"/>
              <a:gd name="T12" fmla="*/ 2 w 4"/>
              <a:gd name="T13" fmla="*/ 3 h 4"/>
              <a:gd name="T14" fmla="*/ 2 w 4"/>
              <a:gd name="T15" fmla="*/ 3 h 4"/>
              <a:gd name="T16" fmla="*/ 4 w 4"/>
              <a:gd name="T17" fmla="*/ 0 h 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"/>
              <a:gd name="T28" fmla="*/ 0 h 4"/>
              <a:gd name="T29" fmla="*/ 4 w 4"/>
              <a:gd name="T30" fmla="*/ 4 h 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" h="4">
                <a:moveTo>
                  <a:pt x="2" y="3"/>
                </a:moveTo>
                <a:cubicBezTo>
                  <a:pt x="1" y="4"/>
                  <a:pt x="1" y="4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1" y="4"/>
                  <a:pt x="1" y="4"/>
                  <a:pt x="2" y="3"/>
                </a:cubicBezTo>
                <a:moveTo>
                  <a:pt x="4" y="0"/>
                </a:moveTo>
                <a:cubicBezTo>
                  <a:pt x="4" y="1"/>
                  <a:pt x="4" y="2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4" y="2"/>
                  <a:pt x="4" y="1"/>
                  <a:pt x="4" y="0"/>
                </a:cubicBezTo>
              </a:path>
            </a:pathLst>
          </a:custGeom>
          <a:solidFill>
            <a:srgbClr val="1413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45" name="Freeform 27"/>
          <p:cNvSpPr>
            <a:spLocks noChangeArrowheads="1"/>
          </p:cNvSpPr>
          <p:nvPr/>
        </p:nvSpPr>
        <p:spPr bwMode="auto">
          <a:xfrm>
            <a:off x="1308100" y="4532313"/>
            <a:ext cx="996950" cy="836612"/>
          </a:xfrm>
          <a:custGeom>
            <a:avLst/>
            <a:gdLst>
              <a:gd name="T0" fmla="*/ 62 w 75"/>
              <a:gd name="T1" fmla="*/ 0 h 63"/>
              <a:gd name="T2" fmla="*/ 35 w 75"/>
              <a:gd name="T3" fmla="*/ 31 h 63"/>
              <a:gd name="T4" fmla="*/ 21 w 75"/>
              <a:gd name="T5" fmla="*/ 18 h 63"/>
              <a:gd name="T6" fmla="*/ 14 w 75"/>
              <a:gd name="T7" fmla="*/ 26 h 63"/>
              <a:gd name="T8" fmla="*/ 22 w 75"/>
              <a:gd name="T9" fmla="*/ 24 h 63"/>
              <a:gd name="T10" fmla="*/ 25 w 75"/>
              <a:gd name="T11" fmla="*/ 32 h 63"/>
              <a:gd name="T12" fmla="*/ 19 w 75"/>
              <a:gd name="T13" fmla="*/ 37 h 63"/>
              <a:gd name="T14" fmla="*/ 12 w 75"/>
              <a:gd name="T15" fmla="*/ 27 h 63"/>
              <a:gd name="T16" fmla="*/ 20 w 75"/>
              <a:gd name="T17" fmla="*/ 41 h 63"/>
              <a:gd name="T18" fmla="*/ 6 w 75"/>
              <a:gd name="T19" fmla="*/ 49 h 63"/>
              <a:gd name="T20" fmla="*/ 10 w 75"/>
              <a:gd name="T21" fmla="*/ 55 h 63"/>
              <a:gd name="T22" fmla="*/ 23 w 75"/>
              <a:gd name="T23" fmla="*/ 45 h 63"/>
              <a:gd name="T24" fmla="*/ 11 w 75"/>
              <a:gd name="T25" fmla="*/ 57 h 63"/>
              <a:gd name="T26" fmla="*/ 17 w 75"/>
              <a:gd name="T27" fmla="*/ 60 h 63"/>
              <a:gd name="T28" fmla="*/ 27 w 75"/>
              <a:gd name="T29" fmla="*/ 46 h 63"/>
              <a:gd name="T30" fmla="*/ 22 w 75"/>
              <a:gd name="T31" fmla="*/ 59 h 63"/>
              <a:gd name="T32" fmla="*/ 27 w 75"/>
              <a:gd name="T33" fmla="*/ 61 h 63"/>
              <a:gd name="T34" fmla="*/ 31 w 75"/>
              <a:gd name="T35" fmla="*/ 46 h 63"/>
              <a:gd name="T36" fmla="*/ 38 w 75"/>
              <a:gd name="T37" fmla="*/ 38 h 63"/>
              <a:gd name="T38" fmla="*/ 75 w 75"/>
              <a:gd name="T39" fmla="*/ 14 h 63"/>
              <a:gd name="T40" fmla="*/ 62 w 75"/>
              <a:gd name="T41" fmla="*/ 0 h 6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5"/>
              <a:gd name="T64" fmla="*/ 0 h 63"/>
              <a:gd name="T65" fmla="*/ 75 w 75"/>
              <a:gd name="T66" fmla="*/ 63 h 6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5" h="63">
                <a:moveTo>
                  <a:pt x="62" y="0"/>
                </a:moveTo>
                <a:cubicBezTo>
                  <a:pt x="62" y="0"/>
                  <a:pt x="45" y="27"/>
                  <a:pt x="35" y="31"/>
                </a:cubicBezTo>
                <a:cubicBezTo>
                  <a:pt x="35" y="31"/>
                  <a:pt x="31" y="18"/>
                  <a:pt x="21" y="18"/>
                </a:cubicBezTo>
                <a:cubicBezTo>
                  <a:pt x="15" y="18"/>
                  <a:pt x="9" y="23"/>
                  <a:pt x="14" y="26"/>
                </a:cubicBezTo>
                <a:cubicBezTo>
                  <a:pt x="18" y="26"/>
                  <a:pt x="17" y="23"/>
                  <a:pt x="22" y="24"/>
                </a:cubicBezTo>
                <a:cubicBezTo>
                  <a:pt x="26" y="25"/>
                  <a:pt x="26" y="30"/>
                  <a:pt x="25" y="32"/>
                </a:cubicBezTo>
                <a:cubicBezTo>
                  <a:pt x="25" y="34"/>
                  <a:pt x="23" y="37"/>
                  <a:pt x="19" y="37"/>
                </a:cubicBezTo>
                <a:cubicBezTo>
                  <a:pt x="16" y="36"/>
                  <a:pt x="15" y="28"/>
                  <a:pt x="12" y="27"/>
                </a:cubicBezTo>
                <a:cubicBezTo>
                  <a:pt x="7" y="25"/>
                  <a:pt x="4" y="42"/>
                  <a:pt x="20" y="41"/>
                </a:cubicBezTo>
                <a:cubicBezTo>
                  <a:pt x="20" y="47"/>
                  <a:pt x="12" y="50"/>
                  <a:pt x="6" y="49"/>
                </a:cubicBezTo>
                <a:cubicBezTo>
                  <a:pt x="0" y="48"/>
                  <a:pt x="1" y="57"/>
                  <a:pt x="10" y="55"/>
                </a:cubicBezTo>
                <a:cubicBezTo>
                  <a:pt x="18" y="53"/>
                  <a:pt x="20" y="50"/>
                  <a:pt x="23" y="45"/>
                </a:cubicBezTo>
                <a:cubicBezTo>
                  <a:pt x="24" y="54"/>
                  <a:pt x="13" y="55"/>
                  <a:pt x="11" y="57"/>
                </a:cubicBezTo>
                <a:cubicBezTo>
                  <a:pt x="10" y="58"/>
                  <a:pt x="9" y="63"/>
                  <a:pt x="17" y="60"/>
                </a:cubicBezTo>
                <a:cubicBezTo>
                  <a:pt x="24" y="57"/>
                  <a:pt x="27" y="48"/>
                  <a:pt x="27" y="46"/>
                </a:cubicBezTo>
                <a:cubicBezTo>
                  <a:pt x="29" y="50"/>
                  <a:pt x="22" y="56"/>
                  <a:pt x="22" y="59"/>
                </a:cubicBezTo>
                <a:cubicBezTo>
                  <a:pt x="22" y="61"/>
                  <a:pt x="24" y="62"/>
                  <a:pt x="27" y="61"/>
                </a:cubicBezTo>
                <a:cubicBezTo>
                  <a:pt x="28" y="60"/>
                  <a:pt x="29" y="52"/>
                  <a:pt x="31" y="46"/>
                </a:cubicBezTo>
                <a:cubicBezTo>
                  <a:pt x="35" y="43"/>
                  <a:pt x="36" y="41"/>
                  <a:pt x="38" y="38"/>
                </a:cubicBezTo>
                <a:cubicBezTo>
                  <a:pt x="38" y="38"/>
                  <a:pt x="62" y="30"/>
                  <a:pt x="75" y="14"/>
                </a:cubicBezTo>
                <a:lnTo>
                  <a:pt x="62" y="0"/>
                </a:lnTo>
                <a:close/>
              </a:path>
            </a:pathLst>
          </a:custGeom>
          <a:solidFill>
            <a:srgbClr val="F9E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46" name="Freeform 28"/>
          <p:cNvSpPr>
            <a:spLocks noChangeArrowheads="1"/>
          </p:cNvSpPr>
          <p:nvPr/>
        </p:nvSpPr>
        <p:spPr bwMode="auto">
          <a:xfrm>
            <a:off x="3378200" y="4532313"/>
            <a:ext cx="1009650" cy="836612"/>
          </a:xfrm>
          <a:custGeom>
            <a:avLst/>
            <a:gdLst>
              <a:gd name="T0" fmla="*/ 14 w 76"/>
              <a:gd name="T1" fmla="*/ 0 h 63"/>
              <a:gd name="T2" fmla="*/ 40 w 76"/>
              <a:gd name="T3" fmla="*/ 31 h 63"/>
              <a:gd name="T4" fmla="*/ 54 w 76"/>
              <a:gd name="T5" fmla="*/ 18 h 63"/>
              <a:gd name="T6" fmla="*/ 61 w 76"/>
              <a:gd name="T7" fmla="*/ 26 h 63"/>
              <a:gd name="T8" fmla="*/ 53 w 76"/>
              <a:gd name="T9" fmla="*/ 24 h 63"/>
              <a:gd name="T10" fmla="*/ 50 w 76"/>
              <a:gd name="T11" fmla="*/ 32 h 63"/>
              <a:gd name="T12" fmla="*/ 56 w 76"/>
              <a:gd name="T13" fmla="*/ 37 h 63"/>
              <a:gd name="T14" fmla="*/ 63 w 76"/>
              <a:gd name="T15" fmla="*/ 27 h 63"/>
              <a:gd name="T16" fmla="*/ 55 w 76"/>
              <a:gd name="T17" fmla="*/ 41 h 63"/>
              <a:gd name="T18" fmla="*/ 69 w 76"/>
              <a:gd name="T19" fmla="*/ 49 h 63"/>
              <a:gd name="T20" fmla="*/ 65 w 76"/>
              <a:gd name="T21" fmla="*/ 55 h 63"/>
              <a:gd name="T22" fmla="*/ 52 w 76"/>
              <a:gd name="T23" fmla="*/ 45 h 63"/>
              <a:gd name="T24" fmla="*/ 64 w 76"/>
              <a:gd name="T25" fmla="*/ 57 h 63"/>
              <a:gd name="T26" fmla="*/ 59 w 76"/>
              <a:gd name="T27" fmla="*/ 60 h 63"/>
              <a:gd name="T28" fmla="*/ 48 w 76"/>
              <a:gd name="T29" fmla="*/ 46 h 63"/>
              <a:gd name="T30" fmla="*/ 53 w 76"/>
              <a:gd name="T31" fmla="*/ 59 h 63"/>
              <a:gd name="T32" fmla="*/ 48 w 76"/>
              <a:gd name="T33" fmla="*/ 61 h 63"/>
              <a:gd name="T34" fmla="*/ 44 w 76"/>
              <a:gd name="T35" fmla="*/ 46 h 63"/>
              <a:gd name="T36" fmla="*/ 37 w 76"/>
              <a:gd name="T37" fmla="*/ 38 h 63"/>
              <a:gd name="T38" fmla="*/ 0 w 76"/>
              <a:gd name="T39" fmla="*/ 14 h 63"/>
              <a:gd name="T40" fmla="*/ 14 w 76"/>
              <a:gd name="T41" fmla="*/ 0 h 6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6"/>
              <a:gd name="T64" fmla="*/ 0 h 63"/>
              <a:gd name="T65" fmla="*/ 76 w 76"/>
              <a:gd name="T66" fmla="*/ 63 h 63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6" h="63">
                <a:moveTo>
                  <a:pt x="14" y="0"/>
                </a:moveTo>
                <a:cubicBezTo>
                  <a:pt x="14" y="0"/>
                  <a:pt x="30" y="27"/>
                  <a:pt x="40" y="31"/>
                </a:cubicBezTo>
                <a:cubicBezTo>
                  <a:pt x="40" y="31"/>
                  <a:pt x="44" y="18"/>
                  <a:pt x="54" y="18"/>
                </a:cubicBezTo>
                <a:cubicBezTo>
                  <a:pt x="60" y="18"/>
                  <a:pt x="67" y="23"/>
                  <a:pt x="61" y="26"/>
                </a:cubicBezTo>
                <a:cubicBezTo>
                  <a:pt x="57" y="26"/>
                  <a:pt x="58" y="23"/>
                  <a:pt x="53" y="24"/>
                </a:cubicBezTo>
                <a:cubicBezTo>
                  <a:pt x="50" y="25"/>
                  <a:pt x="49" y="30"/>
                  <a:pt x="50" y="32"/>
                </a:cubicBezTo>
                <a:cubicBezTo>
                  <a:pt x="50" y="34"/>
                  <a:pt x="52" y="37"/>
                  <a:pt x="56" y="37"/>
                </a:cubicBezTo>
                <a:cubicBezTo>
                  <a:pt x="60" y="36"/>
                  <a:pt x="60" y="28"/>
                  <a:pt x="63" y="27"/>
                </a:cubicBezTo>
                <a:cubicBezTo>
                  <a:pt x="69" y="25"/>
                  <a:pt x="71" y="42"/>
                  <a:pt x="55" y="41"/>
                </a:cubicBezTo>
                <a:cubicBezTo>
                  <a:pt x="55" y="47"/>
                  <a:pt x="63" y="50"/>
                  <a:pt x="69" y="49"/>
                </a:cubicBezTo>
                <a:cubicBezTo>
                  <a:pt x="76" y="48"/>
                  <a:pt x="75" y="57"/>
                  <a:pt x="65" y="55"/>
                </a:cubicBezTo>
                <a:cubicBezTo>
                  <a:pt x="58" y="53"/>
                  <a:pt x="55" y="50"/>
                  <a:pt x="52" y="45"/>
                </a:cubicBezTo>
                <a:cubicBezTo>
                  <a:pt x="51" y="54"/>
                  <a:pt x="62" y="55"/>
                  <a:pt x="64" y="57"/>
                </a:cubicBezTo>
                <a:cubicBezTo>
                  <a:pt x="66" y="58"/>
                  <a:pt x="66" y="63"/>
                  <a:pt x="59" y="60"/>
                </a:cubicBezTo>
                <a:cubicBezTo>
                  <a:pt x="51" y="57"/>
                  <a:pt x="48" y="48"/>
                  <a:pt x="48" y="46"/>
                </a:cubicBezTo>
                <a:cubicBezTo>
                  <a:pt x="46" y="50"/>
                  <a:pt x="53" y="56"/>
                  <a:pt x="53" y="59"/>
                </a:cubicBezTo>
                <a:cubicBezTo>
                  <a:pt x="53" y="61"/>
                  <a:pt x="51" y="62"/>
                  <a:pt x="48" y="61"/>
                </a:cubicBezTo>
                <a:cubicBezTo>
                  <a:pt x="47" y="60"/>
                  <a:pt x="46" y="52"/>
                  <a:pt x="44" y="46"/>
                </a:cubicBezTo>
                <a:cubicBezTo>
                  <a:pt x="40" y="43"/>
                  <a:pt x="39" y="41"/>
                  <a:pt x="37" y="38"/>
                </a:cubicBezTo>
                <a:cubicBezTo>
                  <a:pt x="37" y="38"/>
                  <a:pt x="13" y="30"/>
                  <a:pt x="0" y="14"/>
                </a:cubicBezTo>
                <a:lnTo>
                  <a:pt x="14" y="0"/>
                </a:lnTo>
                <a:close/>
              </a:path>
            </a:pathLst>
          </a:custGeom>
          <a:solidFill>
            <a:srgbClr val="F9E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47" name="Freeform 29"/>
          <p:cNvSpPr>
            <a:spLocks noChangeArrowheads="1"/>
          </p:cNvSpPr>
          <p:nvPr/>
        </p:nvSpPr>
        <p:spPr bwMode="auto">
          <a:xfrm>
            <a:off x="2051050" y="4094163"/>
            <a:ext cx="1581150" cy="969962"/>
          </a:xfrm>
          <a:custGeom>
            <a:avLst/>
            <a:gdLst>
              <a:gd name="T0" fmla="*/ 95 w 119"/>
              <a:gd name="T1" fmla="*/ 5 h 73"/>
              <a:gd name="T2" fmla="*/ 60 w 119"/>
              <a:gd name="T3" fmla="*/ 1 h 73"/>
              <a:gd name="T4" fmla="*/ 24 w 119"/>
              <a:gd name="T5" fmla="*/ 5 h 73"/>
              <a:gd name="T6" fmla="*/ 0 w 119"/>
              <a:gd name="T7" fmla="*/ 35 h 73"/>
              <a:gd name="T8" fmla="*/ 6 w 119"/>
              <a:gd name="T9" fmla="*/ 46 h 73"/>
              <a:gd name="T10" fmla="*/ 19 w 119"/>
              <a:gd name="T11" fmla="*/ 52 h 73"/>
              <a:gd name="T12" fmla="*/ 26 w 119"/>
              <a:gd name="T13" fmla="*/ 43 h 73"/>
              <a:gd name="T14" fmla="*/ 24 w 119"/>
              <a:gd name="T15" fmla="*/ 66 h 73"/>
              <a:gd name="T16" fmla="*/ 60 w 119"/>
              <a:gd name="T17" fmla="*/ 73 h 73"/>
              <a:gd name="T18" fmla="*/ 95 w 119"/>
              <a:gd name="T19" fmla="*/ 66 h 73"/>
              <a:gd name="T20" fmla="*/ 93 w 119"/>
              <a:gd name="T21" fmla="*/ 43 h 73"/>
              <a:gd name="T22" fmla="*/ 101 w 119"/>
              <a:gd name="T23" fmla="*/ 52 h 73"/>
              <a:gd name="T24" fmla="*/ 112 w 119"/>
              <a:gd name="T25" fmla="*/ 46 h 73"/>
              <a:gd name="T26" fmla="*/ 119 w 119"/>
              <a:gd name="T27" fmla="*/ 35 h 73"/>
              <a:gd name="T28" fmla="*/ 95 w 119"/>
              <a:gd name="T29" fmla="*/ 5 h 7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19"/>
              <a:gd name="T46" fmla="*/ 0 h 73"/>
              <a:gd name="T47" fmla="*/ 119 w 119"/>
              <a:gd name="T48" fmla="*/ 73 h 7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19" h="73">
                <a:moveTo>
                  <a:pt x="95" y="5"/>
                </a:moveTo>
                <a:cubicBezTo>
                  <a:pt x="90" y="1"/>
                  <a:pt x="73" y="0"/>
                  <a:pt x="60" y="1"/>
                </a:cubicBezTo>
                <a:cubicBezTo>
                  <a:pt x="46" y="0"/>
                  <a:pt x="29" y="2"/>
                  <a:pt x="24" y="5"/>
                </a:cubicBezTo>
                <a:cubicBezTo>
                  <a:pt x="11" y="12"/>
                  <a:pt x="0" y="35"/>
                  <a:pt x="0" y="35"/>
                </a:cubicBezTo>
                <a:cubicBezTo>
                  <a:pt x="0" y="35"/>
                  <a:pt x="2" y="42"/>
                  <a:pt x="6" y="46"/>
                </a:cubicBezTo>
                <a:cubicBezTo>
                  <a:pt x="11" y="50"/>
                  <a:pt x="19" y="52"/>
                  <a:pt x="19" y="52"/>
                </a:cubicBezTo>
                <a:cubicBezTo>
                  <a:pt x="26" y="43"/>
                  <a:pt x="26" y="43"/>
                  <a:pt x="26" y="43"/>
                </a:cubicBezTo>
                <a:cubicBezTo>
                  <a:pt x="24" y="66"/>
                  <a:pt x="24" y="66"/>
                  <a:pt x="24" y="66"/>
                </a:cubicBezTo>
                <a:cubicBezTo>
                  <a:pt x="24" y="66"/>
                  <a:pt x="38" y="73"/>
                  <a:pt x="60" y="73"/>
                </a:cubicBezTo>
                <a:cubicBezTo>
                  <a:pt x="81" y="73"/>
                  <a:pt x="95" y="66"/>
                  <a:pt x="95" y="66"/>
                </a:cubicBezTo>
                <a:cubicBezTo>
                  <a:pt x="93" y="43"/>
                  <a:pt x="93" y="43"/>
                  <a:pt x="93" y="43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1" y="52"/>
                  <a:pt x="107" y="50"/>
                  <a:pt x="112" y="46"/>
                </a:cubicBezTo>
                <a:cubicBezTo>
                  <a:pt x="116" y="42"/>
                  <a:pt x="119" y="35"/>
                  <a:pt x="119" y="35"/>
                </a:cubicBezTo>
                <a:cubicBezTo>
                  <a:pt x="119" y="35"/>
                  <a:pt x="105" y="12"/>
                  <a:pt x="95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48" name="Freeform 30"/>
          <p:cNvSpPr>
            <a:spLocks noChangeArrowheads="1"/>
          </p:cNvSpPr>
          <p:nvPr/>
        </p:nvSpPr>
        <p:spPr bwMode="auto">
          <a:xfrm>
            <a:off x="2741613" y="4279900"/>
            <a:ext cx="200025" cy="650875"/>
          </a:xfrm>
          <a:custGeom>
            <a:avLst/>
            <a:gdLst>
              <a:gd name="T0" fmla="*/ 141 w 141"/>
              <a:gd name="T1" fmla="*/ 66 h 458"/>
              <a:gd name="T2" fmla="*/ 75 w 141"/>
              <a:gd name="T3" fmla="*/ 0 h 458"/>
              <a:gd name="T4" fmla="*/ 0 w 141"/>
              <a:gd name="T5" fmla="*/ 66 h 458"/>
              <a:gd name="T6" fmla="*/ 56 w 141"/>
              <a:gd name="T7" fmla="*/ 131 h 458"/>
              <a:gd name="T8" fmla="*/ 0 w 141"/>
              <a:gd name="T9" fmla="*/ 374 h 458"/>
              <a:gd name="T10" fmla="*/ 75 w 141"/>
              <a:gd name="T11" fmla="*/ 458 h 458"/>
              <a:gd name="T12" fmla="*/ 141 w 141"/>
              <a:gd name="T13" fmla="*/ 374 h 458"/>
              <a:gd name="T14" fmla="*/ 85 w 141"/>
              <a:gd name="T15" fmla="*/ 131 h 458"/>
              <a:gd name="T16" fmla="*/ 141 w 141"/>
              <a:gd name="T17" fmla="*/ 66 h 45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1"/>
              <a:gd name="T28" fmla="*/ 0 h 458"/>
              <a:gd name="T29" fmla="*/ 141 w 141"/>
              <a:gd name="T30" fmla="*/ 458 h 45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1" h="458">
                <a:moveTo>
                  <a:pt x="141" y="66"/>
                </a:moveTo>
                <a:lnTo>
                  <a:pt x="75" y="0"/>
                </a:lnTo>
                <a:lnTo>
                  <a:pt x="0" y="66"/>
                </a:lnTo>
                <a:lnTo>
                  <a:pt x="56" y="131"/>
                </a:lnTo>
                <a:lnTo>
                  <a:pt x="0" y="374"/>
                </a:lnTo>
                <a:lnTo>
                  <a:pt x="75" y="458"/>
                </a:lnTo>
                <a:lnTo>
                  <a:pt x="141" y="374"/>
                </a:lnTo>
                <a:lnTo>
                  <a:pt x="85" y="131"/>
                </a:lnTo>
                <a:lnTo>
                  <a:pt x="141" y="66"/>
                </a:lnTo>
                <a:close/>
              </a:path>
            </a:pathLst>
          </a:custGeom>
          <a:solidFill>
            <a:srgbClr val="E72C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49" name="Freeform 31"/>
          <p:cNvSpPr>
            <a:spLocks noChangeArrowheads="1"/>
          </p:cNvSpPr>
          <p:nvPr/>
        </p:nvSpPr>
        <p:spPr bwMode="auto">
          <a:xfrm>
            <a:off x="1879600" y="3271838"/>
            <a:ext cx="1938338" cy="982662"/>
          </a:xfrm>
          <a:custGeom>
            <a:avLst/>
            <a:gdLst>
              <a:gd name="T0" fmla="*/ 0 w 146"/>
              <a:gd name="T1" fmla="*/ 0 h 74"/>
              <a:gd name="T2" fmla="*/ 75 w 146"/>
              <a:gd name="T3" fmla="*/ 74 h 74"/>
              <a:gd name="T4" fmla="*/ 146 w 146"/>
              <a:gd name="T5" fmla="*/ 0 h 74"/>
              <a:gd name="T6" fmla="*/ 0 w 146"/>
              <a:gd name="T7" fmla="*/ 0 h 74"/>
              <a:gd name="T8" fmla="*/ 0 60000 65536"/>
              <a:gd name="T9" fmla="*/ 0 60000 65536"/>
              <a:gd name="T10" fmla="*/ 0 60000 65536"/>
              <a:gd name="T11" fmla="*/ 0 60000 65536"/>
              <a:gd name="T12" fmla="*/ 0 w 146"/>
              <a:gd name="T13" fmla="*/ 0 h 74"/>
              <a:gd name="T14" fmla="*/ 146 w 146"/>
              <a:gd name="T15" fmla="*/ 74 h 7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6" h="74">
                <a:moveTo>
                  <a:pt x="0" y="0"/>
                </a:moveTo>
                <a:cubicBezTo>
                  <a:pt x="0" y="48"/>
                  <a:pt x="34" y="74"/>
                  <a:pt x="75" y="74"/>
                </a:cubicBezTo>
                <a:cubicBezTo>
                  <a:pt x="115" y="74"/>
                  <a:pt x="146" y="41"/>
                  <a:pt x="146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9E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50" name="Oval 32"/>
          <p:cNvSpPr>
            <a:spLocks noChangeArrowheads="1"/>
          </p:cNvSpPr>
          <p:nvPr/>
        </p:nvSpPr>
        <p:spPr bwMode="auto">
          <a:xfrm>
            <a:off x="1879600" y="3006725"/>
            <a:ext cx="1938338" cy="569913"/>
          </a:xfrm>
          <a:prstGeom prst="ellipse">
            <a:avLst/>
          </a:prstGeom>
          <a:solidFill>
            <a:srgbClr val="F5B3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51" name="Oval 33"/>
          <p:cNvSpPr>
            <a:spLocks noChangeArrowheads="1"/>
          </p:cNvSpPr>
          <p:nvPr/>
        </p:nvSpPr>
        <p:spPr bwMode="auto">
          <a:xfrm>
            <a:off x="2078038" y="3059113"/>
            <a:ext cx="1541462" cy="384175"/>
          </a:xfrm>
          <a:prstGeom prst="ellipse">
            <a:avLst/>
          </a:prstGeom>
          <a:solidFill>
            <a:srgbClr val="DF8F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52" name="Freeform 34"/>
          <p:cNvSpPr>
            <a:spLocks noChangeArrowheads="1"/>
          </p:cNvSpPr>
          <p:nvPr/>
        </p:nvSpPr>
        <p:spPr bwMode="auto">
          <a:xfrm>
            <a:off x="2276475" y="3736975"/>
            <a:ext cx="385763" cy="133350"/>
          </a:xfrm>
          <a:custGeom>
            <a:avLst/>
            <a:gdLst>
              <a:gd name="T0" fmla="*/ 14 w 29"/>
              <a:gd name="T1" fmla="*/ 10 h 10"/>
              <a:gd name="T2" fmla="*/ 0 w 29"/>
              <a:gd name="T3" fmla="*/ 4 h 10"/>
              <a:gd name="T4" fmla="*/ 0 w 29"/>
              <a:gd name="T5" fmla="*/ 1 h 10"/>
              <a:gd name="T6" fmla="*/ 3 w 29"/>
              <a:gd name="T7" fmla="*/ 1 h 10"/>
              <a:gd name="T8" fmla="*/ 14 w 29"/>
              <a:gd name="T9" fmla="*/ 6 h 10"/>
              <a:gd name="T10" fmla="*/ 25 w 29"/>
              <a:gd name="T11" fmla="*/ 1 h 10"/>
              <a:gd name="T12" fmla="*/ 28 w 29"/>
              <a:gd name="T13" fmla="*/ 1 h 10"/>
              <a:gd name="T14" fmla="*/ 28 w 29"/>
              <a:gd name="T15" fmla="*/ 4 h 10"/>
              <a:gd name="T16" fmla="*/ 14 w 29"/>
              <a:gd name="T17" fmla="*/ 10 h 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9"/>
              <a:gd name="T28" fmla="*/ 0 h 10"/>
              <a:gd name="T29" fmla="*/ 29 w 29"/>
              <a:gd name="T30" fmla="*/ 10 h 1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9" h="10">
                <a:moveTo>
                  <a:pt x="14" y="10"/>
                </a:moveTo>
                <a:cubicBezTo>
                  <a:pt x="6" y="10"/>
                  <a:pt x="1" y="4"/>
                  <a:pt x="0" y="4"/>
                </a:cubicBezTo>
                <a:cubicBezTo>
                  <a:pt x="0" y="3"/>
                  <a:pt x="0" y="2"/>
                  <a:pt x="0" y="1"/>
                </a:cubicBezTo>
                <a:cubicBezTo>
                  <a:pt x="1" y="0"/>
                  <a:pt x="2" y="0"/>
                  <a:pt x="3" y="1"/>
                </a:cubicBezTo>
                <a:cubicBezTo>
                  <a:pt x="3" y="1"/>
                  <a:pt x="8" y="6"/>
                  <a:pt x="14" y="6"/>
                </a:cubicBezTo>
                <a:cubicBezTo>
                  <a:pt x="21" y="6"/>
                  <a:pt x="25" y="1"/>
                  <a:pt x="25" y="1"/>
                </a:cubicBezTo>
                <a:cubicBezTo>
                  <a:pt x="26" y="0"/>
                  <a:pt x="27" y="0"/>
                  <a:pt x="28" y="1"/>
                </a:cubicBezTo>
                <a:cubicBezTo>
                  <a:pt x="29" y="2"/>
                  <a:pt x="29" y="3"/>
                  <a:pt x="28" y="4"/>
                </a:cubicBezTo>
                <a:cubicBezTo>
                  <a:pt x="28" y="4"/>
                  <a:pt x="23" y="10"/>
                  <a:pt x="14" y="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53" name="Freeform 35"/>
          <p:cNvSpPr>
            <a:spLocks noChangeArrowheads="1"/>
          </p:cNvSpPr>
          <p:nvPr/>
        </p:nvSpPr>
        <p:spPr bwMode="auto">
          <a:xfrm>
            <a:off x="2967038" y="3736975"/>
            <a:ext cx="385762" cy="133350"/>
          </a:xfrm>
          <a:custGeom>
            <a:avLst/>
            <a:gdLst>
              <a:gd name="T0" fmla="*/ 14 w 29"/>
              <a:gd name="T1" fmla="*/ 10 h 10"/>
              <a:gd name="T2" fmla="*/ 0 w 29"/>
              <a:gd name="T3" fmla="*/ 4 h 10"/>
              <a:gd name="T4" fmla="*/ 1 w 29"/>
              <a:gd name="T5" fmla="*/ 1 h 10"/>
              <a:gd name="T6" fmla="*/ 3 w 29"/>
              <a:gd name="T7" fmla="*/ 1 h 10"/>
              <a:gd name="T8" fmla="*/ 14 w 29"/>
              <a:gd name="T9" fmla="*/ 6 h 10"/>
              <a:gd name="T10" fmla="*/ 26 w 29"/>
              <a:gd name="T11" fmla="*/ 1 h 10"/>
              <a:gd name="T12" fmla="*/ 28 w 29"/>
              <a:gd name="T13" fmla="*/ 1 h 10"/>
              <a:gd name="T14" fmla="*/ 28 w 29"/>
              <a:gd name="T15" fmla="*/ 4 h 10"/>
              <a:gd name="T16" fmla="*/ 14 w 29"/>
              <a:gd name="T17" fmla="*/ 10 h 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9"/>
              <a:gd name="T28" fmla="*/ 0 h 10"/>
              <a:gd name="T29" fmla="*/ 29 w 29"/>
              <a:gd name="T30" fmla="*/ 10 h 1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9" h="10">
                <a:moveTo>
                  <a:pt x="14" y="10"/>
                </a:moveTo>
                <a:cubicBezTo>
                  <a:pt x="6" y="10"/>
                  <a:pt x="1" y="4"/>
                  <a:pt x="0" y="4"/>
                </a:cubicBezTo>
                <a:cubicBezTo>
                  <a:pt x="0" y="3"/>
                  <a:pt x="0" y="2"/>
                  <a:pt x="1" y="1"/>
                </a:cubicBezTo>
                <a:cubicBezTo>
                  <a:pt x="1" y="0"/>
                  <a:pt x="3" y="0"/>
                  <a:pt x="3" y="1"/>
                </a:cubicBezTo>
                <a:cubicBezTo>
                  <a:pt x="3" y="1"/>
                  <a:pt x="8" y="6"/>
                  <a:pt x="14" y="6"/>
                </a:cubicBezTo>
                <a:cubicBezTo>
                  <a:pt x="21" y="6"/>
                  <a:pt x="26" y="1"/>
                  <a:pt x="26" y="1"/>
                </a:cubicBezTo>
                <a:cubicBezTo>
                  <a:pt x="26" y="0"/>
                  <a:pt x="28" y="0"/>
                  <a:pt x="28" y="1"/>
                </a:cubicBezTo>
                <a:cubicBezTo>
                  <a:pt x="29" y="2"/>
                  <a:pt x="29" y="3"/>
                  <a:pt x="28" y="4"/>
                </a:cubicBezTo>
                <a:cubicBezTo>
                  <a:pt x="28" y="4"/>
                  <a:pt x="23" y="10"/>
                  <a:pt x="14" y="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54" name="Freeform 36"/>
          <p:cNvSpPr>
            <a:spLocks noChangeArrowheads="1"/>
          </p:cNvSpPr>
          <p:nvPr/>
        </p:nvSpPr>
        <p:spPr bwMode="auto">
          <a:xfrm>
            <a:off x="2649538" y="4002088"/>
            <a:ext cx="384175" cy="133350"/>
          </a:xfrm>
          <a:custGeom>
            <a:avLst/>
            <a:gdLst>
              <a:gd name="T0" fmla="*/ 15 w 29"/>
              <a:gd name="T1" fmla="*/ 10 h 10"/>
              <a:gd name="T2" fmla="*/ 1 w 29"/>
              <a:gd name="T3" fmla="*/ 3 h 10"/>
              <a:gd name="T4" fmla="*/ 1 w 29"/>
              <a:gd name="T5" fmla="*/ 1 h 10"/>
              <a:gd name="T6" fmla="*/ 4 w 29"/>
              <a:gd name="T7" fmla="*/ 1 h 10"/>
              <a:gd name="T8" fmla="*/ 15 w 29"/>
              <a:gd name="T9" fmla="*/ 6 h 10"/>
              <a:gd name="T10" fmla="*/ 26 w 29"/>
              <a:gd name="T11" fmla="*/ 1 h 10"/>
              <a:gd name="T12" fmla="*/ 28 w 29"/>
              <a:gd name="T13" fmla="*/ 1 h 10"/>
              <a:gd name="T14" fmla="*/ 29 w 29"/>
              <a:gd name="T15" fmla="*/ 3 h 10"/>
              <a:gd name="T16" fmla="*/ 15 w 29"/>
              <a:gd name="T17" fmla="*/ 10 h 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9"/>
              <a:gd name="T28" fmla="*/ 0 h 10"/>
              <a:gd name="T29" fmla="*/ 29 w 29"/>
              <a:gd name="T30" fmla="*/ 10 h 1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9" h="10">
                <a:moveTo>
                  <a:pt x="15" y="10"/>
                </a:moveTo>
                <a:cubicBezTo>
                  <a:pt x="6" y="10"/>
                  <a:pt x="1" y="4"/>
                  <a:pt x="1" y="3"/>
                </a:cubicBezTo>
                <a:cubicBezTo>
                  <a:pt x="0" y="3"/>
                  <a:pt x="0" y="1"/>
                  <a:pt x="1" y="1"/>
                </a:cubicBezTo>
                <a:cubicBezTo>
                  <a:pt x="2" y="0"/>
                  <a:pt x="3" y="0"/>
                  <a:pt x="4" y="1"/>
                </a:cubicBezTo>
                <a:cubicBezTo>
                  <a:pt x="4" y="1"/>
                  <a:pt x="8" y="6"/>
                  <a:pt x="15" y="6"/>
                </a:cubicBezTo>
                <a:cubicBezTo>
                  <a:pt x="21" y="6"/>
                  <a:pt x="26" y="1"/>
                  <a:pt x="26" y="1"/>
                </a:cubicBezTo>
                <a:cubicBezTo>
                  <a:pt x="26" y="0"/>
                  <a:pt x="28" y="0"/>
                  <a:pt x="28" y="1"/>
                </a:cubicBezTo>
                <a:cubicBezTo>
                  <a:pt x="29" y="1"/>
                  <a:pt x="29" y="3"/>
                  <a:pt x="29" y="3"/>
                </a:cubicBezTo>
                <a:cubicBezTo>
                  <a:pt x="28" y="4"/>
                  <a:pt x="23" y="10"/>
                  <a:pt x="15" y="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55" name="Freeform 67"/>
          <p:cNvSpPr>
            <a:spLocks noChangeArrowheads="1"/>
          </p:cNvSpPr>
          <p:nvPr/>
        </p:nvSpPr>
        <p:spPr bwMode="auto">
          <a:xfrm>
            <a:off x="2384425" y="2952750"/>
            <a:ext cx="185738" cy="306388"/>
          </a:xfrm>
          <a:custGeom>
            <a:avLst/>
            <a:gdLst>
              <a:gd name="T0" fmla="*/ 14 w 14"/>
              <a:gd name="T1" fmla="*/ 23 h 23"/>
              <a:gd name="T2" fmla="*/ 11 w 14"/>
              <a:gd name="T3" fmla="*/ 20 h 23"/>
              <a:gd name="T4" fmla="*/ 6 w 14"/>
              <a:gd name="T5" fmla="*/ 12 h 23"/>
              <a:gd name="T6" fmla="*/ 1 w 14"/>
              <a:gd name="T7" fmla="*/ 4 h 23"/>
              <a:gd name="T8" fmla="*/ 0 w 14"/>
              <a:gd name="T9" fmla="*/ 0 h 23"/>
              <a:gd name="T10" fmla="*/ 2 w 14"/>
              <a:gd name="T11" fmla="*/ 3 h 23"/>
              <a:gd name="T12" fmla="*/ 8 w 14"/>
              <a:gd name="T13" fmla="*/ 11 h 23"/>
              <a:gd name="T14" fmla="*/ 12 w 14"/>
              <a:gd name="T15" fmla="*/ 19 h 23"/>
              <a:gd name="T16" fmla="*/ 14 w 14"/>
              <a:gd name="T17" fmla="*/ 23 h 2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"/>
              <a:gd name="T28" fmla="*/ 0 h 23"/>
              <a:gd name="T29" fmla="*/ 14 w 14"/>
              <a:gd name="T30" fmla="*/ 23 h 2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" h="23">
                <a:moveTo>
                  <a:pt x="14" y="23"/>
                </a:moveTo>
                <a:cubicBezTo>
                  <a:pt x="14" y="23"/>
                  <a:pt x="12" y="22"/>
                  <a:pt x="11" y="20"/>
                </a:cubicBezTo>
                <a:cubicBezTo>
                  <a:pt x="9" y="18"/>
                  <a:pt x="8" y="15"/>
                  <a:pt x="6" y="12"/>
                </a:cubicBezTo>
                <a:cubicBezTo>
                  <a:pt x="4" y="9"/>
                  <a:pt x="3" y="6"/>
                  <a:pt x="1" y="4"/>
                </a:cubicBezTo>
                <a:cubicBezTo>
                  <a:pt x="0" y="2"/>
                  <a:pt x="0" y="0"/>
                  <a:pt x="0" y="0"/>
                </a:cubicBezTo>
                <a:cubicBezTo>
                  <a:pt x="0" y="0"/>
                  <a:pt x="1" y="1"/>
                  <a:pt x="2" y="3"/>
                </a:cubicBezTo>
                <a:cubicBezTo>
                  <a:pt x="4" y="5"/>
                  <a:pt x="6" y="8"/>
                  <a:pt x="8" y="11"/>
                </a:cubicBezTo>
                <a:cubicBezTo>
                  <a:pt x="9" y="14"/>
                  <a:pt x="11" y="17"/>
                  <a:pt x="12" y="19"/>
                </a:cubicBezTo>
                <a:cubicBezTo>
                  <a:pt x="13" y="22"/>
                  <a:pt x="14" y="23"/>
                  <a:pt x="14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56" name="Freeform 68"/>
          <p:cNvSpPr>
            <a:spLocks noChangeArrowheads="1"/>
          </p:cNvSpPr>
          <p:nvPr/>
        </p:nvSpPr>
        <p:spPr bwMode="auto">
          <a:xfrm>
            <a:off x="2451100" y="2913063"/>
            <a:ext cx="250825" cy="398462"/>
          </a:xfrm>
          <a:custGeom>
            <a:avLst/>
            <a:gdLst>
              <a:gd name="T0" fmla="*/ 19 w 19"/>
              <a:gd name="T1" fmla="*/ 30 h 30"/>
              <a:gd name="T2" fmla="*/ 16 w 19"/>
              <a:gd name="T3" fmla="*/ 25 h 30"/>
              <a:gd name="T4" fmla="*/ 9 w 19"/>
              <a:gd name="T5" fmla="*/ 16 h 30"/>
              <a:gd name="T6" fmla="*/ 2 w 19"/>
              <a:gd name="T7" fmla="*/ 5 h 30"/>
              <a:gd name="T8" fmla="*/ 0 w 19"/>
              <a:gd name="T9" fmla="*/ 0 h 30"/>
              <a:gd name="T10" fmla="*/ 3 w 19"/>
              <a:gd name="T11" fmla="*/ 5 h 30"/>
              <a:gd name="T12" fmla="*/ 10 w 19"/>
              <a:gd name="T13" fmla="*/ 14 h 30"/>
              <a:gd name="T14" fmla="*/ 17 w 19"/>
              <a:gd name="T15" fmla="*/ 25 h 30"/>
              <a:gd name="T16" fmla="*/ 19 w 19"/>
              <a:gd name="T17" fmla="*/ 30 h 3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"/>
              <a:gd name="T28" fmla="*/ 0 h 30"/>
              <a:gd name="T29" fmla="*/ 19 w 19"/>
              <a:gd name="T30" fmla="*/ 30 h 3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" h="30">
                <a:moveTo>
                  <a:pt x="19" y="30"/>
                </a:moveTo>
                <a:cubicBezTo>
                  <a:pt x="19" y="30"/>
                  <a:pt x="18" y="28"/>
                  <a:pt x="16" y="25"/>
                </a:cubicBezTo>
                <a:cubicBezTo>
                  <a:pt x="14" y="23"/>
                  <a:pt x="11" y="19"/>
                  <a:pt x="9" y="16"/>
                </a:cubicBezTo>
                <a:cubicBezTo>
                  <a:pt x="6" y="12"/>
                  <a:pt x="4" y="8"/>
                  <a:pt x="2" y="5"/>
                </a:cubicBezTo>
                <a:cubicBezTo>
                  <a:pt x="1" y="2"/>
                  <a:pt x="0" y="0"/>
                  <a:pt x="0" y="0"/>
                </a:cubicBezTo>
                <a:cubicBezTo>
                  <a:pt x="0" y="0"/>
                  <a:pt x="1" y="2"/>
                  <a:pt x="3" y="5"/>
                </a:cubicBezTo>
                <a:cubicBezTo>
                  <a:pt x="5" y="7"/>
                  <a:pt x="8" y="11"/>
                  <a:pt x="10" y="14"/>
                </a:cubicBezTo>
                <a:cubicBezTo>
                  <a:pt x="13" y="18"/>
                  <a:pt x="15" y="22"/>
                  <a:pt x="17" y="25"/>
                </a:cubicBezTo>
                <a:cubicBezTo>
                  <a:pt x="18" y="28"/>
                  <a:pt x="19" y="30"/>
                  <a:pt x="19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57" name="Freeform 37"/>
          <p:cNvSpPr>
            <a:spLocks noChangeArrowheads="1"/>
          </p:cNvSpPr>
          <p:nvPr/>
        </p:nvSpPr>
        <p:spPr bwMode="auto">
          <a:xfrm>
            <a:off x="298450" y="1930400"/>
            <a:ext cx="544513" cy="452438"/>
          </a:xfrm>
          <a:custGeom>
            <a:avLst/>
            <a:gdLst>
              <a:gd name="T0" fmla="*/ 30 w 41"/>
              <a:gd name="T1" fmla="*/ 0 h 34"/>
              <a:gd name="T2" fmla="*/ 21 w 41"/>
              <a:gd name="T3" fmla="*/ 30 h 34"/>
              <a:gd name="T4" fmla="*/ 24 w 41"/>
              <a:gd name="T5" fmla="*/ 20 h 34"/>
              <a:gd name="T6" fmla="*/ 30 w 41"/>
              <a:gd name="T7" fmla="*/ 25 h 34"/>
              <a:gd name="T8" fmla="*/ 30 w 41"/>
              <a:gd name="T9" fmla="*/ 16 h 34"/>
              <a:gd name="T10" fmla="*/ 38 w 41"/>
              <a:gd name="T11" fmla="*/ 20 h 34"/>
              <a:gd name="T12" fmla="*/ 34 w 41"/>
              <a:gd name="T13" fmla="*/ 7 h 34"/>
              <a:gd name="T14" fmla="*/ 35 w 41"/>
              <a:gd name="T15" fmla="*/ 4 h 34"/>
              <a:gd name="T16" fmla="*/ 30 w 41"/>
              <a:gd name="T17" fmla="*/ 0 h 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1"/>
              <a:gd name="T28" fmla="*/ 0 h 34"/>
              <a:gd name="T29" fmla="*/ 41 w 41"/>
              <a:gd name="T30" fmla="*/ 34 h 3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1" h="34">
                <a:moveTo>
                  <a:pt x="30" y="0"/>
                </a:moveTo>
                <a:cubicBezTo>
                  <a:pt x="30" y="0"/>
                  <a:pt x="0" y="7"/>
                  <a:pt x="21" y="30"/>
                </a:cubicBezTo>
                <a:cubicBezTo>
                  <a:pt x="21" y="30"/>
                  <a:pt x="29" y="34"/>
                  <a:pt x="24" y="20"/>
                </a:cubicBezTo>
                <a:cubicBezTo>
                  <a:pt x="24" y="20"/>
                  <a:pt x="28" y="24"/>
                  <a:pt x="30" y="25"/>
                </a:cubicBezTo>
                <a:cubicBezTo>
                  <a:pt x="30" y="25"/>
                  <a:pt x="37" y="27"/>
                  <a:pt x="30" y="16"/>
                </a:cubicBezTo>
                <a:cubicBezTo>
                  <a:pt x="30" y="16"/>
                  <a:pt x="36" y="23"/>
                  <a:pt x="38" y="20"/>
                </a:cubicBezTo>
                <a:cubicBezTo>
                  <a:pt x="38" y="20"/>
                  <a:pt x="41" y="16"/>
                  <a:pt x="34" y="7"/>
                </a:cubicBezTo>
                <a:cubicBezTo>
                  <a:pt x="35" y="4"/>
                  <a:pt x="35" y="4"/>
                  <a:pt x="35" y="4"/>
                </a:cubicBezTo>
                <a:lnTo>
                  <a:pt x="3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58" name="Freeform 38"/>
          <p:cNvSpPr>
            <a:spLocks noChangeArrowheads="1"/>
          </p:cNvSpPr>
          <p:nvPr/>
        </p:nvSpPr>
        <p:spPr bwMode="auto">
          <a:xfrm>
            <a:off x="1028700" y="1106488"/>
            <a:ext cx="439738" cy="492125"/>
          </a:xfrm>
          <a:custGeom>
            <a:avLst/>
            <a:gdLst>
              <a:gd name="T0" fmla="*/ 1 w 33"/>
              <a:gd name="T1" fmla="*/ 30 h 37"/>
              <a:gd name="T2" fmla="*/ 27 w 33"/>
              <a:gd name="T3" fmla="*/ 14 h 37"/>
              <a:gd name="T4" fmla="*/ 18 w 33"/>
              <a:gd name="T5" fmla="*/ 19 h 37"/>
              <a:gd name="T6" fmla="*/ 25 w 33"/>
              <a:gd name="T7" fmla="*/ 23 h 37"/>
              <a:gd name="T8" fmla="*/ 16 w 33"/>
              <a:gd name="T9" fmla="*/ 26 h 37"/>
              <a:gd name="T10" fmla="*/ 22 w 33"/>
              <a:gd name="T11" fmla="*/ 33 h 37"/>
              <a:gd name="T12" fmla="*/ 9 w 33"/>
              <a:gd name="T13" fmla="*/ 32 h 37"/>
              <a:gd name="T14" fmla="*/ 6 w 33"/>
              <a:gd name="T15" fmla="*/ 34 h 37"/>
              <a:gd name="T16" fmla="*/ 1 w 33"/>
              <a:gd name="T17" fmla="*/ 30 h 3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"/>
              <a:gd name="T28" fmla="*/ 0 h 37"/>
              <a:gd name="T29" fmla="*/ 33 w 33"/>
              <a:gd name="T30" fmla="*/ 37 h 3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" h="37">
                <a:moveTo>
                  <a:pt x="1" y="30"/>
                </a:moveTo>
                <a:cubicBezTo>
                  <a:pt x="1" y="30"/>
                  <a:pt x="0" y="0"/>
                  <a:pt x="27" y="14"/>
                </a:cubicBezTo>
                <a:cubicBezTo>
                  <a:pt x="27" y="14"/>
                  <a:pt x="33" y="20"/>
                  <a:pt x="18" y="19"/>
                </a:cubicBezTo>
                <a:cubicBezTo>
                  <a:pt x="18" y="19"/>
                  <a:pt x="24" y="21"/>
                  <a:pt x="25" y="23"/>
                </a:cubicBezTo>
                <a:cubicBezTo>
                  <a:pt x="26" y="24"/>
                  <a:pt x="29" y="30"/>
                  <a:pt x="16" y="26"/>
                </a:cubicBezTo>
                <a:cubicBezTo>
                  <a:pt x="16" y="26"/>
                  <a:pt x="24" y="30"/>
                  <a:pt x="22" y="33"/>
                </a:cubicBezTo>
                <a:cubicBezTo>
                  <a:pt x="22" y="33"/>
                  <a:pt x="20" y="37"/>
                  <a:pt x="9" y="32"/>
                </a:cubicBezTo>
                <a:cubicBezTo>
                  <a:pt x="6" y="34"/>
                  <a:pt x="6" y="34"/>
                  <a:pt x="6" y="34"/>
                </a:cubicBezTo>
                <a:lnTo>
                  <a:pt x="1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59" name="Freeform 39"/>
          <p:cNvSpPr>
            <a:spLocks noChangeArrowheads="1"/>
          </p:cNvSpPr>
          <p:nvPr/>
        </p:nvSpPr>
        <p:spPr bwMode="auto">
          <a:xfrm>
            <a:off x="565150" y="1412875"/>
            <a:ext cx="688975" cy="636588"/>
          </a:xfrm>
          <a:custGeom>
            <a:avLst/>
            <a:gdLst>
              <a:gd name="T0" fmla="*/ 46 w 52"/>
              <a:gd name="T1" fmla="*/ 28 h 48"/>
              <a:gd name="T2" fmla="*/ 38 w 52"/>
              <a:gd name="T3" fmla="*/ 7 h 48"/>
              <a:gd name="T4" fmla="*/ 7 w 52"/>
              <a:gd name="T5" fmla="*/ 11 h 48"/>
              <a:gd name="T6" fmla="*/ 11 w 52"/>
              <a:gd name="T7" fmla="*/ 41 h 48"/>
              <a:gd name="T8" fmla="*/ 34 w 52"/>
              <a:gd name="T9" fmla="*/ 43 h 48"/>
              <a:gd name="T10" fmla="*/ 37 w 52"/>
              <a:gd name="T11" fmla="*/ 46 h 48"/>
              <a:gd name="T12" fmla="*/ 45 w 52"/>
              <a:gd name="T13" fmla="*/ 45 h 48"/>
              <a:gd name="T14" fmla="*/ 50 w 52"/>
              <a:gd name="T15" fmla="*/ 38 h 48"/>
              <a:gd name="T16" fmla="*/ 49 w 52"/>
              <a:gd name="T17" fmla="*/ 31 h 48"/>
              <a:gd name="T18" fmla="*/ 46 w 52"/>
              <a:gd name="T19" fmla="*/ 28 h 4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2"/>
              <a:gd name="T31" fmla="*/ 0 h 48"/>
              <a:gd name="T32" fmla="*/ 52 w 52"/>
              <a:gd name="T33" fmla="*/ 48 h 4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2" h="48">
                <a:moveTo>
                  <a:pt x="46" y="28"/>
                </a:moveTo>
                <a:cubicBezTo>
                  <a:pt x="47" y="21"/>
                  <a:pt x="45" y="12"/>
                  <a:pt x="38" y="7"/>
                </a:cubicBezTo>
                <a:cubicBezTo>
                  <a:pt x="28" y="0"/>
                  <a:pt x="15" y="1"/>
                  <a:pt x="7" y="11"/>
                </a:cubicBezTo>
                <a:cubicBezTo>
                  <a:pt x="0" y="20"/>
                  <a:pt x="2" y="34"/>
                  <a:pt x="11" y="41"/>
                </a:cubicBezTo>
                <a:cubicBezTo>
                  <a:pt x="18" y="46"/>
                  <a:pt x="27" y="47"/>
                  <a:pt x="34" y="43"/>
                </a:cubicBezTo>
                <a:cubicBezTo>
                  <a:pt x="37" y="46"/>
                  <a:pt x="37" y="46"/>
                  <a:pt x="37" y="46"/>
                </a:cubicBezTo>
                <a:cubicBezTo>
                  <a:pt x="40" y="48"/>
                  <a:pt x="43" y="47"/>
                  <a:pt x="45" y="45"/>
                </a:cubicBezTo>
                <a:cubicBezTo>
                  <a:pt x="50" y="38"/>
                  <a:pt x="50" y="38"/>
                  <a:pt x="50" y="38"/>
                </a:cubicBezTo>
                <a:cubicBezTo>
                  <a:pt x="52" y="36"/>
                  <a:pt x="51" y="33"/>
                  <a:pt x="49" y="31"/>
                </a:cubicBezTo>
                <a:lnTo>
                  <a:pt x="46" y="28"/>
                </a:lnTo>
                <a:close/>
              </a:path>
            </a:pathLst>
          </a:custGeom>
          <a:solidFill>
            <a:srgbClr val="FED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60" name="Freeform 40"/>
          <p:cNvSpPr>
            <a:spLocks noChangeArrowheads="1"/>
          </p:cNvSpPr>
          <p:nvPr/>
        </p:nvSpPr>
        <p:spPr bwMode="auto">
          <a:xfrm>
            <a:off x="1041400" y="1797050"/>
            <a:ext cx="307975" cy="331788"/>
          </a:xfrm>
          <a:custGeom>
            <a:avLst/>
            <a:gdLst>
              <a:gd name="T0" fmla="*/ 22 w 23"/>
              <a:gd name="T1" fmla="*/ 6 h 25"/>
              <a:gd name="T2" fmla="*/ 18 w 23"/>
              <a:gd name="T3" fmla="*/ 7 h 25"/>
              <a:gd name="T4" fmla="*/ 18 w 23"/>
              <a:gd name="T5" fmla="*/ 3 h 25"/>
              <a:gd name="T6" fmla="*/ 15 w 23"/>
              <a:gd name="T7" fmla="*/ 5 h 25"/>
              <a:gd name="T8" fmla="*/ 15 w 23"/>
              <a:gd name="T9" fmla="*/ 1 h 25"/>
              <a:gd name="T10" fmla="*/ 11 w 23"/>
              <a:gd name="T11" fmla="*/ 2 h 25"/>
              <a:gd name="T12" fmla="*/ 1 w 23"/>
              <a:gd name="T13" fmla="*/ 15 h 25"/>
              <a:gd name="T14" fmla="*/ 1 w 23"/>
              <a:gd name="T15" fmla="*/ 19 h 25"/>
              <a:gd name="T16" fmla="*/ 4 w 23"/>
              <a:gd name="T17" fmla="*/ 18 h 25"/>
              <a:gd name="T18" fmla="*/ 4 w 23"/>
              <a:gd name="T19" fmla="*/ 22 h 25"/>
              <a:gd name="T20" fmla="*/ 8 w 23"/>
              <a:gd name="T21" fmla="*/ 21 h 25"/>
              <a:gd name="T22" fmla="*/ 8 w 23"/>
              <a:gd name="T23" fmla="*/ 24 h 25"/>
              <a:gd name="T24" fmla="*/ 11 w 23"/>
              <a:gd name="T25" fmla="*/ 23 h 25"/>
              <a:gd name="T26" fmla="*/ 12 w 23"/>
              <a:gd name="T27" fmla="*/ 22 h 25"/>
              <a:gd name="T28" fmla="*/ 19 w 23"/>
              <a:gd name="T29" fmla="*/ 19 h 25"/>
              <a:gd name="T30" fmla="*/ 20 w 23"/>
              <a:gd name="T31" fmla="*/ 11 h 25"/>
              <a:gd name="T32" fmla="*/ 21 w 23"/>
              <a:gd name="T33" fmla="*/ 10 h 25"/>
              <a:gd name="T34" fmla="*/ 22 w 23"/>
              <a:gd name="T35" fmla="*/ 6 h 2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3"/>
              <a:gd name="T55" fmla="*/ 0 h 25"/>
              <a:gd name="T56" fmla="*/ 23 w 23"/>
              <a:gd name="T57" fmla="*/ 25 h 2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3" h="25">
                <a:moveTo>
                  <a:pt x="22" y="6"/>
                </a:moveTo>
                <a:cubicBezTo>
                  <a:pt x="21" y="5"/>
                  <a:pt x="19" y="6"/>
                  <a:pt x="18" y="7"/>
                </a:cubicBezTo>
                <a:cubicBezTo>
                  <a:pt x="19" y="6"/>
                  <a:pt x="19" y="4"/>
                  <a:pt x="18" y="3"/>
                </a:cubicBezTo>
                <a:cubicBezTo>
                  <a:pt x="17" y="3"/>
                  <a:pt x="16" y="3"/>
                  <a:pt x="15" y="5"/>
                </a:cubicBezTo>
                <a:cubicBezTo>
                  <a:pt x="16" y="3"/>
                  <a:pt x="16" y="1"/>
                  <a:pt x="15" y="1"/>
                </a:cubicBezTo>
                <a:cubicBezTo>
                  <a:pt x="14" y="0"/>
                  <a:pt x="12" y="1"/>
                  <a:pt x="11" y="2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7"/>
                  <a:pt x="0" y="18"/>
                  <a:pt x="1" y="19"/>
                </a:cubicBezTo>
                <a:cubicBezTo>
                  <a:pt x="2" y="20"/>
                  <a:pt x="3" y="19"/>
                  <a:pt x="4" y="18"/>
                </a:cubicBezTo>
                <a:cubicBezTo>
                  <a:pt x="3" y="19"/>
                  <a:pt x="3" y="21"/>
                  <a:pt x="4" y="22"/>
                </a:cubicBezTo>
                <a:cubicBezTo>
                  <a:pt x="5" y="23"/>
                  <a:pt x="7" y="22"/>
                  <a:pt x="8" y="21"/>
                </a:cubicBezTo>
                <a:cubicBezTo>
                  <a:pt x="7" y="22"/>
                  <a:pt x="7" y="24"/>
                  <a:pt x="8" y="24"/>
                </a:cubicBezTo>
                <a:cubicBezTo>
                  <a:pt x="8" y="25"/>
                  <a:pt x="10" y="25"/>
                  <a:pt x="11" y="23"/>
                </a:cubicBezTo>
                <a:cubicBezTo>
                  <a:pt x="12" y="22"/>
                  <a:pt x="12" y="22"/>
                  <a:pt x="12" y="22"/>
                </a:cubicBezTo>
                <a:cubicBezTo>
                  <a:pt x="14" y="23"/>
                  <a:pt x="17" y="22"/>
                  <a:pt x="19" y="19"/>
                </a:cubicBezTo>
                <a:cubicBezTo>
                  <a:pt x="22" y="16"/>
                  <a:pt x="22" y="13"/>
                  <a:pt x="20" y="11"/>
                </a:cubicBezTo>
                <a:cubicBezTo>
                  <a:pt x="21" y="10"/>
                  <a:pt x="21" y="10"/>
                  <a:pt x="21" y="10"/>
                </a:cubicBezTo>
                <a:cubicBezTo>
                  <a:pt x="23" y="9"/>
                  <a:pt x="23" y="7"/>
                  <a:pt x="22" y="6"/>
                </a:cubicBezTo>
                <a:close/>
              </a:path>
            </a:pathLst>
          </a:custGeom>
          <a:solidFill>
            <a:srgbClr val="59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61" name="Freeform 41"/>
          <p:cNvSpPr>
            <a:spLocks noChangeArrowheads="1"/>
          </p:cNvSpPr>
          <p:nvPr/>
        </p:nvSpPr>
        <p:spPr bwMode="auto">
          <a:xfrm>
            <a:off x="431800" y="2143125"/>
            <a:ext cx="119063" cy="200025"/>
          </a:xfrm>
          <a:custGeom>
            <a:avLst/>
            <a:gdLst>
              <a:gd name="T0" fmla="*/ 0 w 9"/>
              <a:gd name="T1" fmla="*/ 0 h 15"/>
              <a:gd name="T2" fmla="*/ 1 w 9"/>
              <a:gd name="T3" fmla="*/ 2 h 15"/>
              <a:gd name="T4" fmla="*/ 3 w 9"/>
              <a:gd name="T5" fmla="*/ 8 h 15"/>
              <a:gd name="T6" fmla="*/ 5 w 9"/>
              <a:gd name="T7" fmla="*/ 11 h 15"/>
              <a:gd name="T8" fmla="*/ 6 w 9"/>
              <a:gd name="T9" fmla="*/ 12 h 15"/>
              <a:gd name="T10" fmla="*/ 7 w 9"/>
              <a:gd name="T11" fmla="*/ 13 h 15"/>
              <a:gd name="T12" fmla="*/ 9 w 9"/>
              <a:gd name="T13" fmla="*/ 14 h 15"/>
              <a:gd name="T14" fmla="*/ 9 w 9"/>
              <a:gd name="T15" fmla="*/ 15 h 15"/>
              <a:gd name="T16" fmla="*/ 6 w 9"/>
              <a:gd name="T17" fmla="*/ 14 h 15"/>
              <a:gd name="T18" fmla="*/ 5 w 9"/>
              <a:gd name="T19" fmla="*/ 13 h 15"/>
              <a:gd name="T20" fmla="*/ 4 w 9"/>
              <a:gd name="T21" fmla="*/ 12 h 15"/>
              <a:gd name="T22" fmla="*/ 2 w 9"/>
              <a:gd name="T23" fmla="*/ 9 h 15"/>
              <a:gd name="T24" fmla="*/ 0 w 9"/>
              <a:gd name="T25" fmla="*/ 6 h 15"/>
              <a:gd name="T26" fmla="*/ 0 w 9"/>
              <a:gd name="T27" fmla="*/ 3 h 15"/>
              <a:gd name="T28" fmla="*/ 0 w 9"/>
              <a:gd name="T29" fmla="*/ 0 h 1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9"/>
              <a:gd name="T46" fmla="*/ 0 h 15"/>
              <a:gd name="T47" fmla="*/ 9 w 9"/>
              <a:gd name="T48" fmla="*/ 15 h 1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9" h="15">
                <a:moveTo>
                  <a:pt x="0" y="0"/>
                </a:moveTo>
                <a:cubicBezTo>
                  <a:pt x="0" y="0"/>
                  <a:pt x="0" y="1"/>
                  <a:pt x="1" y="2"/>
                </a:cubicBezTo>
                <a:cubicBezTo>
                  <a:pt x="1" y="4"/>
                  <a:pt x="2" y="6"/>
                  <a:pt x="3" y="8"/>
                </a:cubicBezTo>
                <a:cubicBezTo>
                  <a:pt x="4" y="9"/>
                  <a:pt x="4" y="10"/>
                  <a:pt x="5" y="11"/>
                </a:cubicBezTo>
                <a:cubicBezTo>
                  <a:pt x="5" y="11"/>
                  <a:pt x="6" y="12"/>
                  <a:pt x="6" y="12"/>
                </a:cubicBezTo>
                <a:cubicBezTo>
                  <a:pt x="7" y="13"/>
                  <a:pt x="7" y="13"/>
                  <a:pt x="7" y="13"/>
                </a:cubicBezTo>
                <a:cubicBezTo>
                  <a:pt x="8" y="13"/>
                  <a:pt x="8" y="14"/>
                  <a:pt x="9" y="14"/>
                </a:cubicBezTo>
                <a:cubicBezTo>
                  <a:pt x="9" y="14"/>
                  <a:pt x="9" y="15"/>
                  <a:pt x="9" y="15"/>
                </a:cubicBezTo>
                <a:cubicBezTo>
                  <a:pt x="9" y="15"/>
                  <a:pt x="8" y="15"/>
                  <a:pt x="6" y="14"/>
                </a:cubicBezTo>
                <a:cubicBezTo>
                  <a:pt x="6" y="13"/>
                  <a:pt x="6" y="13"/>
                  <a:pt x="5" y="13"/>
                </a:cubicBezTo>
                <a:cubicBezTo>
                  <a:pt x="5" y="13"/>
                  <a:pt x="4" y="12"/>
                  <a:pt x="4" y="12"/>
                </a:cubicBezTo>
                <a:cubicBezTo>
                  <a:pt x="3" y="11"/>
                  <a:pt x="2" y="10"/>
                  <a:pt x="2" y="9"/>
                </a:cubicBezTo>
                <a:cubicBezTo>
                  <a:pt x="1" y="8"/>
                  <a:pt x="1" y="7"/>
                  <a:pt x="0" y="6"/>
                </a:cubicBezTo>
                <a:cubicBezTo>
                  <a:pt x="0" y="4"/>
                  <a:pt x="0" y="3"/>
                  <a:pt x="0" y="3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62" name="Freeform 42"/>
          <p:cNvSpPr>
            <a:spLocks noChangeArrowheads="1"/>
          </p:cNvSpPr>
          <p:nvPr/>
        </p:nvSpPr>
        <p:spPr bwMode="auto">
          <a:xfrm>
            <a:off x="379413" y="2197100"/>
            <a:ext cx="92075" cy="146050"/>
          </a:xfrm>
          <a:custGeom>
            <a:avLst/>
            <a:gdLst>
              <a:gd name="T0" fmla="*/ 1 w 7"/>
              <a:gd name="T1" fmla="*/ 0 h 11"/>
              <a:gd name="T2" fmla="*/ 1 w 7"/>
              <a:gd name="T3" fmla="*/ 2 h 11"/>
              <a:gd name="T4" fmla="*/ 2 w 7"/>
              <a:gd name="T5" fmla="*/ 4 h 11"/>
              <a:gd name="T6" fmla="*/ 3 w 7"/>
              <a:gd name="T7" fmla="*/ 5 h 11"/>
              <a:gd name="T8" fmla="*/ 3 w 7"/>
              <a:gd name="T9" fmla="*/ 6 h 11"/>
              <a:gd name="T10" fmla="*/ 4 w 7"/>
              <a:gd name="T11" fmla="*/ 8 h 11"/>
              <a:gd name="T12" fmla="*/ 6 w 7"/>
              <a:gd name="T13" fmla="*/ 10 h 11"/>
              <a:gd name="T14" fmla="*/ 7 w 7"/>
              <a:gd name="T15" fmla="*/ 11 h 11"/>
              <a:gd name="T16" fmla="*/ 5 w 7"/>
              <a:gd name="T17" fmla="*/ 11 h 11"/>
              <a:gd name="T18" fmla="*/ 3 w 7"/>
              <a:gd name="T19" fmla="*/ 9 h 11"/>
              <a:gd name="T20" fmla="*/ 2 w 7"/>
              <a:gd name="T21" fmla="*/ 7 h 11"/>
              <a:gd name="T22" fmla="*/ 1 w 7"/>
              <a:gd name="T23" fmla="*/ 6 h 11"/>
              <a:gd name="T24" fmla="*/ 1 w 7"/>
              <a:gd name="T25" fmla="*/ 5 h 11"/>
              <a:gd name="T26" fmla="*/ 0 w 7"/>
              <a:gd name="T27" fmla="*/ 2 h 11"/>
              <a:gd name="T28" fmla="*/ 1 w 7"/>
              <a:gd name="T29" fmla="*/ 0 h 1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7"/>
              <a:gd name="T46" fmla="*/ 0 h 11"/>
              <a:gd name="T47" fmla="*/ 7 w 7"/>
              <a:gd name="T48" fmla="*/ 11 h 1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7" h="11">
                <a:moveTo>
                  <a:pt x="1" y="0"/>
                </a:moveTo>
                <a:cubicBezTo>
                  <a:pt x="1" y="0"/>
                  <a:pt x="1" y="1"/>
                  <a:pt x="1" y="2"/>
                </a:cubicBezTo>
                <a:cubicBezTo>
                  <a:pt x="1" y="3"/>
                  <a:pt x="2" y="3"/>
                  <a:pt x="2" y="4"/>
                </a:cubicBezTo>
                <a:cubicBezTo>
                  <a:pt x="3" y="5"/>
                  <a:pt x="3" y="5"/>
                  <a:pt x="3" y="5"/>
                </a:cubicBezTo>
                <a:cubicBezTo>
                  <a:pt x="3" y="6"/>
                  <a:pt x="3" y="6"/>
                  <a:pt x="3" y="6"/>
                </a:cubicBezTo>
                <a:cubicBezTo>
                  <a:pt x="4" y="7"/>
                  <a:pt x="4" y="8"/>
                  <a:pt x="4" y="8"/>
                </a:cubicBezTo>
                <a:cubicBezTo>
                  <a:pt x="5" y="9"/>
                  <a:pt x="5" y="9"/>
                  <a:pt x="6" y="10"/>
                </a:cubicBezTo>
                <a:cubicBezTo>
                  <a:pt x="7" y="11"/>
                  <a:pt x="7" y="11"/>
                  <a:pt x="7" y="11"/>
                </a:cubicBezTo>
                <a:cubicBezTo>
                  <a:pt x="7" y="11"/>
                  <a:pt x="7" y="11"/>
                  <a:pt x="5" y="11"/>
                </a:cubicBezTo>
                <a:cubicBezTo>
                  <a:pt x="5" y="10"/>
                  <a:pt x="4" y="10"/>
                  <a:pt x="3" y="9"/>
                </a:cubicBezTo>
                <a:cubicBezTo>
                  <a:pt x="3" y="9"/>
                  <a:pt x="2" y="8"/>
                  <a:pt x="2" y="7"/>
                </a:cubicBezTo>
                <a:cubicBezTo>
                  <a:pt x="2" y="7"/>
                  <a:pt x="1" y="6"/>
                  <a:pt x="1" y="6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0" y="3"/>
                  <a:pt x="0" y="2"/>
                </a:cubicBezTo>
                <a:cubicBezTo>
                  <a:pt x="0" y="1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63" name="Freeform 43"/>
          <p:cNvSpPr>
            <a:spLocks noChangeArrowheads="1"/>
          </p:cNvSpPr>
          <p:nvPr/>
        </p:nvSpPr>
        <p:spPr bwMode="auto">
          <a:xfrm>
            <a:off x="1095375" y="1173163"/>
            <a:ext cx="239713" cy="52387"/>
          </a:xfrm>
          <a:custGeom>
            <a:avLst/>
            <a:gdLst>
              <a:gd name="T0" fmla="*/ 18 w 18"/>
              <a:gd name="T1" fmla="*/ 2 h 4"/>
              <a:gd name="T2" fmla="*/ 15 w 18"/>
              <a:gd name="T3" fmla="*/ 1 h 4"/>
              <a:gd name="T4" fmla="*/ 9 w 18"/>
              <a:gd name="T5" fmla="*/ 1 h 4"/>
              <a:gd name="T6" fmla="*/ 6 w 18"/>
              <a:gd name="T7" fmla="*/ 2 h 4"/>
              <a:gd name="T8" fmla="*/ 4 w 18"/>
              <a:gd name="T9" fmla="*/ 2 h 4"/>
              <a:gd name="T10" fmla="*/ 3 w 18"/>
              <a:gd name="T11" fmla="*/ 3 h 4"/>
              <a:gd name="T12" fmla="*/ 1 w 18"/>
              <a:gd name="T13" fmla="*/ 4 h 4"/>
              <a:gd name="T14" fmla="*/ 0 w 18"/>
              <a:gd name="T15" fmla="*/ 4 h 4"/>
              <a:gd name="T16" fmla="*/ 3 w 18"/>
              <a:gd name="T17" fmla="*/ 2 h 4"/>
              <a:gd name="T18" fmla="*/ 4 w 18"/>
              <a:gd name="T19" fmla="*/ 1 h 4"/>
              <a:gd name="T20" fmla="*/ 5 w 18"/>
              <a:gd name="T21" fmla="*/ 0 h 4"/>
              <a:gd name="T22" fmla="*/ 9 w 18"/>
              <a:gd name="T23" fmla="*/ 0 h 4"/>
              <a:gd name="T24" fmla="*/ 12 w 18"/>
              <a:gd name="T25" fmla="*/ 0 h 4"/>
              <a:gd name="T26" fmla="*/ 15 w 18"/>
              <a:gd name="T27" fmla="*/ 0 h 4"/>
              <a:gd name="T28" fmla="*/ 18 w 18"/>
              <a:gd name="T29" fmla="*/ 2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8"/>
              <a:gd name="T46" fmla="*/ 0 h 4"/>
              <a:gd name="T47" fmla="*/ 18 w 18"/>
              <a:gd name="T48" fmla="*/ 4 h 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8" h="4">
                <a:moveTo>
                  <a:pt x="18" y="2"/>
                </a:moveTo>
                <a:cubicBezTo>
                  <a:pt x="18" y="2"/>
                  <a:pt x="17" y="1"/>
                  <a:pt x="15" y="1"/>
                </a:cubicBezTo>
                <a:cubicBezTo>
                  <a:pt x="14" y="1"/>
                  <a:pt x="11" y="1"/>
                  <a:pt x="9" y="1"/>
                </a:cubicBezTo>
                <a:cubicBezTo>
                  <a:pt x="8" y="1"/>
                  <a:pt x="7" y="1"/>
                  <a:pt x="6" y="2"/>
                </a:cubicBezTo>
                <a:cubicBezTo>
                  <a:pt x="5" y="2"/>
                  <a:pt x="5" y="2"/>
                  <a:pt x="4" y="2"/>
                </a:cubicBezTo>
                <a:cubicBezTo>
                  <a:pt x="4" y="2"/>
                  <a:pt x="3" y="2"/>
                  <a:pt x="3" y="3"/>
                </a:cubicBezTo>
                <a:cubicBezTo>
                  <a:pt x="2" y="3"/>
                  <a:pt x="2" y="3"/>
                  <a:pt x="1" y="4"/>
                </a:cubicBezTo>
                <a:cubicBezTo>
                  <a:pt x="1" y="4"/>
                  <a:pt x="0" y="4"/>
                  <a:pt x="0" y="4"/>
                </a:cubicBezTo>
                <a:cubicBezTo>
                  <a:pt x="1" y="4"/>
                  <a:pt x="1" y="3"/>
                  <a:pt x="3" y="2"/>
                </a:cubicBezTo>
                <a:cubicBezTo>
                  <a:pt x="3" y="1"/>
                  <a:pt x="3" y="1"/>
                  <a:pt x="4" y="1"/>
                </a:cubicBezTo>
                <a:cubicBezTo>
                  <a:pt x="4" y="1"/>
                  <a:pt x="5" y="1"/>
                  <a:pt x="5" y="0"/>
                </a:cubicBezTo>
                <a:cubicBezTo>
                  <a:pt x="6" y="0"/>
                  <a:pt x="8" y="0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4" y="0"/>
                  <a:pt x="15" y="0"/>
                  <a:pt x="15" y="0"/>
                </a:cubicBezTo>
                <a:cubicBezTo>
                  <a:pt x="17" y="1"/>
                  <a:pt x="18" y="2"/>
                  <a:pt x="18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64" name="Freeform 44"/>
          <p:cNvSpPr>
            <a:spLocks noChangeArrowheads="1"/>
          </p:cNvSpPr>
          <p:nvPr/>
        </p:nvSpPr>
        <p:spPr bwMode="auto">
          <a:xfrm>
            <a:off x="1122363" y="1106488"/>
            <a:ext cx="173037" cy="39687"/>
          </a:xfrm>
          <a:custGeom>
            <a:avLst/>
            <a:gdLst>
              <a:gd name="T0" fmla="*/ 13 w 13"/>
              <a:gd name="T1" fmla="*/ 2 h 3"/>
              <a:gd name="T2" fmla="*/ 11 w 13"/>
              <a:gd name="T3" fmla="*/ 2 h 3"/>
              <a:gd name="T4" fmla="*/ 9 w 13"/>
              <a:gd name="T5" fmla="*/ 1 h 3"/>
              <a:gd name="T6" fmla="*/ 8 w 13"/>
              <a:gd name="T7" fmla="*/ 1 h 3"/>
              <a:gd name="T8" fmla="*/ 7 w 13"/>
              <a:gd name="T9" fmla="*/ 2 h 3"/>
              <a:gd name="T10" fmla="*/ 4 w 13"/>
              <a:gd name="T11" fmla="*/ 2 h 3"/>
              <a:gd name="T12" fmla="*/ 2 w 13"/>
              <a:gd name="T13" fmla="*/ 3 h 3"/>
              <a:gd name="T14" fmla="*/ 0 w 13"/>
              <a:gd name="T15" fmla="*/ 3 h 3"/>
              <a:gd name="T16" fmla="*/ 2 w 13"/>
              <a:gd name="T17" fmla="*/ 2 h 3"/>
              <a:gd name="T18" fmla="*/ 4 w 13"/>
              <a:gd name="T19" fmla="*/ 1 h 3"/>
              <a:gd name="T20" fmla="*/ 6 w 13"/>
              <a:gd name="T21" fmla="*/ 0 h 3"/>
              <a:gd name="T22" fmla="*/ 8 w 13"/>
              <a:gd name="T23" fmla="*/ 0 h 3"/>
              <a:gd name="T24" fmla="*/ 9 w 13"/>
              <a:gd name="T25" fmla="*/ 0 h 3"/>
              <a:gd name="T26" fmla="*/ 11 w 13"/>
              <a:gd name="T27" fmla="*/ 1 h 3"/>
              <a:gd name="T28" fmla="*/ 13 w 13"/>
              <a:gd name="T29" fmla="*/ 2 h 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3"/>
              <a:gd name="T46" fmla="*/ 0 h 3"/>
              <a:gd name="T47" fmla="*/ 13 w 13"/>
              <a:gd name="T48" fmla="*/ 3 h 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3" h="3">
                <a:moveTo>
                  <a:pt x="13" y="2"/>
                </a:moveTo>
                <a:cubicBezTo>
                  <a:pt x="13" y="2"/>
                  <a:pt x="12" y="2"/>
                  <a:pt x="11" y="2"/>
                </a:cubicBezTo>
                <a:cubicBezTo>
                  <a:pt x="10" y="1"/>
                  <a:pt x="10" y="2"/>
                  <a:pt x="9" y="1"/>
                </a:cubicBezTo>
                <a:cubicBezTo>
                  <a:pt x="9" y="1"/>
                  <a:pt x="8" y="1"/>
                  <a:pt x="8" y="1"/>
                </a:cubicBezTo>
                <a:cubicBezTo>
                  <a:pt x="7" y="2"/>
                  <a:pt x="7" y="1"/>
                  <a:pt x="7" y="2"/>
                </a:cubicBezTo>
                <a:cubicBezTo>
                  <a:pt x="6" y="2"/>
                  <a:pt x="5" y="2"/>
                  <a:pt x="4" y="2"/>
                </a:cubicBezTo>
                <a:cubicBezTo>
                  <a:pt x="4" y="2"/>
                  <a:pt x="3" y="2"/>
                  <a:pt x="2" y="3"/>
                </a:cubicBezTo>
                <a:cubicBezTo>
                  <a:pt x="1" y="3"/>
                  <a:pt x="0" y="3"/>
                  <a:pt x="0" y="3"/>
                </a:cubicBezTo>
                <a:cubicBezTo>
                  <a:pt x="0" y="3"/>
                  <a:pt x="1" y="3"/>
                  <a:pt x="2" y="2"/>
                </a:cubicBezTo>
                <a:cubicBezTo>
                  <a:pt x="2" y="1"/>
                  <a:pt x="3" y="1"/>
                  <a:pt x="4" y="1"/>
                </a:cubicBezTo>
                <a:cubicBezTo>
                  <a:pt x="5" y="0"/>
                  <a:pt x="6" y="0"/>
                  <a:pt x="6" y="0"/>
                </a:cubicBezTo>
                <a:cubicBezTo>
                  <a:pt x="7" y="0"/>
                  <a:pt x="7" y="0"/>
                  <a:pt x="8" y="0"/>
                </a:cubicBezTo>
                <a:cubicBezTo>
                  <a:pt x="8" y="0"/>
                  <a:pt x="9" y="0"/>
                  <a:pt x="9" y="0"/>
                </a:cubicBezTo>
                <a:cubicBezTo>
                  <a:pt x="10" y="0"/>
                  <a:pt x="11" y="0"/>
                  <a:pt x="11" y="1"/>
                </a:cubicBezTo>
                <a:cubicBezTo>
                  <a:pt x="13" y="1"/>
                  <a:pt x="13" y="2"/>
                  <a:pt x="1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65" name="Freeform 45"/>
          <p:cNvSpPr>
            <a:spLocks noChangeArrowheads="1"/>
          </p:cNvSpPr>
          <p:nvPr/>
        </p:nvSpPr>
        <p:spPr bwMode="auto">
          <a:xfrm>
            <a:off x="1266825" y="2155825"/>
            <a:ext cx="306388" cy="292100"/>
          </a:xfrm>
          <a:custGeom>
            <a:avLst/>
            <a:gdLst>
              <a:gd name="T0" fmla="*/ 23 w 23"/>
              <a:gd name="T1" fmla="*/ 22 h 22"/>
              <a:gd name="T2" fmla="*/ 19 w 23"/>
              <a:gd name="T3" fmla="*/ 19 h 22"/>
              <a:gd name="T4" fmla="*/ 11 w 23"/>
              <a:gd name="T5" fmla="*/ 12 h 22"/>
              <a:gd name="T6" fmla="*/ 3 w 23"/>
              <a:gd name="T7" fmla="*/ 4 h 22"/>
              <a:gd name="T8" fmla="*/ 0 w 23"/>
              <a:gd name="T9" fmla="*/ 0 h 22"/>
              <a:gd name="T10" fmla="*/ 4 w 23"/>
              <a:gd name="T11" fmla="*/ 3 h 22"/>
              <a:gd name="T12" fmla="*/ 12 w 23"/>
              <a:gd name="T13" fmla="*/ 11 h 22"/>
              <a:gd name="T14" fmla="*/ 19 w 23"/>
              <a:gd name="T15" fmla="*/ 18 h 22"/>
              <a:gd name="T16" fmla="*/ 23 w 23"/>
              <a:gd name="T17" fmla="*/ 22 h 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3"/>
              <a:gd name="T28" fmla="*/ 0 h 22"/>
              <a:gd name="T29" fmla="*/ 23 w 23"/>
              <a:gd name="T30" fmla="*/ 22 h 2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3" h="22">
                <a:moveTo>
                  <a:pt x="23" y="22"/>
                </a:moveTo>
                <a:cubicBezTo>
                  <a:pt x="23" y="22"/>
                  <a:pt x="21" y="21"/>
                  <a:pt x="19" y="19"/>
                </a:cubicBezTo>
                <a:cubicBezTo>
                  <a:pt x="16" y="17"/>
                  <a:pt x="13" y="15"/>
                  <a:pt x="11" y="12"/>
                </a:cubicBezTo>
                <a:cubicBezTo>
                  <a:pt x="8" y="9"/>
                  <a:pt x="5" y="6"/>
                  <a:pt x="3" y="4"/>
                </a:cubicBezTo>
                <a:cubicBezTo>
                  <a:pt x="1" y="2"/>
                  <a:pt x="0" y="0"/>
                  <a:pt x="0" y="0"/>
                </a:cubicBezTo>
                <a:cubicBezTo>
                  <a:pt x="0" y="0"/>
                  <a:pt x="2" y="2"/>
                  <a:pt x="4" y="3"/>
                </a:cubicBezTo>
                <a:cubicBezTo>
                  <a:pt x="6" y="5"/>
                  <a:pt x="9" y="8"/>
                  <a:pt x="12" y="11"/>
                </a:cubicBezTo>
                <a:cubicBezTo>
                  <a:pt x="15" y="13"/>
                  <a:pt x="18" y="16"/>
                  <a:pt x="19" y="18"/>
                </a:cubicBezTo>
                <a:cubicBezTo>
                  <a:pt x="21" y="21"/>
                  <a:pt x="23" y="22"/>
                  <a:pt x="23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66" name="Freeform 46"/>
          <p:cNvSpPr>
            <a:spLocks noChangeArrowheads="1"/>
          </p:cNvSpPr>
          <p:nvPr/>
        </p:nvSpPr>
        <p:spPr bwMode="auto">
          <a:xfrm>
            <a:off x="1320800" y="2101850"/>
            <a:ext cx="412750" cy="360363"/>
          </a:xfrm>
          <a:custGeom>
            <a:avLst/>
            <a:gdLst>
              <a:gd name="T0" fmla="*/ 31 w 31"/>
              <a:gd name="T1" fmla="*/ 27 h 27"/>
              <a:gd name="T2" fmla="*/ 25 w 31"/>
              <a:gd name="T3" fmla="*/ 23 h 27"/>
              <a:gd name="T4" fmla="*/ 15 w 31"/>
              <a:gd name="T5" fmla="*/ 14 h 27"/>
              <a:gd name="T6" fmla="*/ 4 w 31"/>
              <a:gd name="T7" fmla="*/ 4 h 27"/>
              <a:gd name="T8" fmla="*/ 0 w 31"/>
              <a:gd name="T9" fmla="*/ 0 h 27"/>
              <a:gd name="T10" fmla="*/ 5 w 31"/>
              <a:gd name="T11" fmla="*/ 4 h 27"/>
              <a:gd name="T12" fmla="*/ 16 w 31"/>
              <a:gd name="T13" fmla="*/ 13 h 27"/>
              <a:gd name="T14" fmla="*/ 26 w 31"/>
              <a:gd name="T15" fmla="*/ 23 h 27"/>
              <a:gd name="T16" fmla="*/ 31 w 31"/>
              <a:gd name="T17" fmla="*/ 27 h 2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1"/>
              <a:gd name="T28" fmla="*/ 0 h 27"/>
              <a:gd name="T29" fmla="*/ 31 w 31"/>
              <a:gd name="T30" fmla="*/ 27 h 2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1" h="27">
                <a:moveTo>
                  <a:pt x="31" y="27"/>
                </a:moveTo>
                <a:cubicBezTo>
                  <a:pt x="31" y="27"/>
                  <a:pt x="28" y="26"/>
                  <a:pt x="25" y="23"/>
                </a:cubicBezTo>
                <a:cubicBezTo>
                  <a:pt x="22" y="21"/>
                  <a:pt x="18" y="18"/>
                  <a:pt x="15" y="14"/>
                </a:cubicBezTo>
                <a:cubicBezTo>
                  <a:pt x="11" y="11"/>
                  <a:pt x="7" y="7"/>
                  <a:pt x="4" y="4"/>
                </a:cubicBezTo>
                <a:cubicBezTo>
                  <a:pt x="2" y="2"/>
                  <a:pt x="0" y="0"/>
                  <a:pt x="0" y="0"/>
                </a:cubicBezTo>
                <a:cubicBezTo>
                  <a:pt x="0" y="0"/>
                  <a:pt x="2" y="1"/>
                  <a:pt x="5" y="4"/>
                </a:cubicBezTo>
                <a:cubicBezTo>
                  <a:pt x="8" y="6"/>
                  <a:pt x="12" y="9"/>
                  <a:pt x="16" y="13"/>
                </a:cubicBezTo>
                <a:cubicBezTo>
                  <a:pt x="20" y="16"/>
                  <a:pt x="23" y="20"/>
                  <a:pt x="26" y="23"/>
                </a:cubicBezTo>
                <a:cubicBezTo>
                  <a:pt x="29" y="25"/>
                  <a:pt x="31" y="27"/>
                  <a:pt x="31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67" name="Freeform 47"/>
          <p:cNvSpPr>
            <a:spLocks noChangeArrowheads="1"/>
          </p:cNvSpPr>
          <p:nvPr/>
        </p:nvSpPr>
        <p:spPr bwMode="auto">
          <a:xfrm>
            <a:off x="1362075" y="2036763"/>
            <a:ext cx="304800" cy="252412"/>
          </a:xfrm>
          <a:custGeom>
            <a:avLst/>
            <a:gdLst>
              <a:gd name="T0" fmla="*/ 23 w 23"/>
              <a:gd name="T1" fmla="*/ 19 h 19"/>
              <a:gd name="T2" fmla="*/ 19 w 23"/>
              <a:gd name="T3" fmla="*/ 16 h 19"/>
              <a:gd name="T4" fmla="*/ 11 w 23"/>
              <a:gd name="T5" fmla="*/ 10 h 19"/>
              <a:gd name="T6" fmla="*/ 3 w 23"/>
              <a:gd name="T7" fmla="*/ 3 h 19"/>
              <a:gd name="T8" fmla="*/ 0 w 23"/>
              <a:gd name="T9" fmla="*/ 0 h 19"/>
              <a:gd name="T10" fmla="*/ 4 w 23"/>
              <a:gd name="T11" fmla="*/ 2 h 19"/>
              <a:gd name="T12" fmla="*/ 12 w 23"/>
              <a:gd name="T13" fmla="*/ 8 h 19"/>
              <a:gd name="T14" fmla="*/ 20 w 23"/>
              <a:gd name="T15" fmla="*/ 15 h 19"/>
              <a:gd name="T16" fmla="*/ 23 w 23"/>
              <a:gd name="T17" fmla="*/ 19 h 1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3"/>
              <a:gd name="T28" fmla="*/ 0 h 19"/>
              <a:gd name="T29" fmla="*/ 23 w 23"/>
              <a:gd name="T30" fmla="*/ 19 h 1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3" h="19">
                <a:moveTo>
                  <a:pt x="23" y="19"/>
                </a:moveTo>
                <a:cubicBezTo>
                  <a:pt x="23" y="19"/>
                  <a:pt x="22" y="18"/>
                  <a:pt x="19" y="16"/>
                </a:cubicBezTo>
                <a:cubicBezTo>
                  <a:pt x="17" y="15"/>
                  <a:pt x="14" y="12"/>
                  <a:pt x="11" y="10"/>
                </a:cubicBezTo>
                <a:cubicBezTo>
                  <a:pt x="8" y="8"/>
                  <a:pt x="5" y="5"/>
                  <a:pt x="3" y="3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1" y="1"/>
                  <a:pt x="4" y="2"/>
                </a:cubicBezTo>
                <a:cubicBezTo>
                  <a:pt x="6" y="4"/>
                  <a:pt x="9" y="6"/>
                  <a:pt x="12" y="8"/>
                </a:cubicBezTo>
                <a:cubicBezTo>
                  <a:pt x="15" y="11"/>
                  <a:pt x="18" y="13"/>
                  <a:pt x="20" y="15"/>
                </a:cubicBezTo>
                <a:cubicBezTo>
                  <a:pt x="22" y="17"/>
                  <a:pt x="23" y="19"/>
                  <a:pt x="23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68" name="Freeform 48"/>
          <p:cNvSpPr>
            <a:spLocks noChangeArrowheads="1"/>
          </p:cNvSpPr>
          <p:nvPr/>
        </p:nvSpPr>
        <p:spPr bwMode="auto">
          <a:xfrm>
            <a:off x="1627188" y="1292225"/>
            <a:ext cx="265112" cy="373063"/>
          </a:xfrm>
          <a:custGeom>
            <a:avLst/>
            <a:gdLst>
              <a:gd name="T0" fmla="*/ 19 w 20"/>
              <a:gd name="T1" fmla="*/ 10 h 28"/>
              <a:gd name="T2" fmla="*/ 0 w 20"/>
              <a:gd name="T3" fmla="*/ 22 h 28"/>
              <a:gd name="T4" fmla="*/ 6 w 20"/>
              <a:gd name="T5" fmla="*/ 18 h 28"/>
              <a:gd name="T6" fmla="*/ 7 w 20"/>
              <a:gd name="T7" fmla="*/ 24 h 28"/>
              <a:gd name="T8" fmla="*/ 12 w 20"/>
              <a:gd name="T9" fmla="*/ 19 h 28"/>
              <a:gd name="T10" fmla="*/ 14 w 20"/>
              <a:gd name="T11" fmla="*/ 25 h 28"/>
              <a:gd name="T12" fmla="*/ 18 w 20"/>
              <a:gd name="T13" fmla="*/ 16 h 28"/>
              <a:gd name="T14" fmla="*/ 20 w 20"/>
              <a:gd name="T15" fmla="*/ 15 h 28"/>
              <a:gd name="T16" fmla="*/ 19 w 20"/>
              <a:gd name="T17" fmla="*/ 10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"/>
              <a:gd name="T28" fmla="*/ 0 h 28"/>
              <a:gd name="T29" fmla="*/ 20 w 20"/>
              <a:gd name="T30" fmla="*/ 28 h 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" h="28">
                <a:moveTo>
                  <a:pt x="19" y="10"/>
                </a:moveTo>
                <a:cubicBezTo>
                  <a:pt x="19" y="10"/>
                  <a:pt x="0" y="0"/>
                  <a:pt x="0" y="22"/>
                </a:cubicBezTo>
                <a:cubicBezTo>
                  <a:pt x="0" y="22"/>
                  <a:pt x="3" y="28"/>
                  <a:pt x="6" y="18"/>
                </a:cubicBezTo>
                <a:cubicBezTo>
                  <a:pt x="6" y="18"/>
                  <a:pt x="7" y="22"/>
                  <a:pt x="7" y="24"/>
                </a:cubicBezTo>
                <a:cubicBezTo>
                  <a:pt x="7" y="24"/>
                  <a:pt x="10" y="28"/>
                  <a:pt x="12" y="19"/>
                </a:cubicBezTo>
                <a:cubicBezTo>
                  <a:pt x="12" y="19"/>
                  <a:pt x="12" y="25"/>
                  <a:pt x="14" y="25"/>
                </a:cubicBezTo>
                <a:cubicBezTo>
                  <a:pt x="14" y="25"/>
                  <a:pt x="18" y="24"/>
                  <a:pt x="18" y="16"/>
                </a:cubicBezTo>
                <a:cubicBezTo>
                  <a:pt x="20" y="15"/>
                  <a:pt x="20" y="15"/>
                  <a:pt x="20" y="15"/>
                </a:cubicBezTo>
                <a:lnTo>
                  <a:pt x="19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69" name="Freeform 49"/>
          <p:cNvSpPr>
            <a:spLocks noChangeArrowheads="1"/>
          </p:cNvSpPr>
          <p:nvPr/>
        </p:nvSpPr>
        <p:spPr bwMode="auto">
          <a:xfrm>
            <a:off x="2251075" y="1133475"/>
            <a:ext cx="292100" cy="398463"/>
          </a:xfrm>
          <a:custGeom>
            <a:avLst/>
            <a:gdLst>
              <a:gd name="T0" fmla="*/ 0 w 22"/>
              <a:gd name="T1" fmla="*/ 17 h 30"/>
              <a:gd name="T2" fmla="*/ 22 w 22"/>
              <a:gd name="T3" fmla="*/ 20 h 30"/>
              <a:gd name="T4" fmla="*/ 15 w 22"/>
              <a:gd name="T5" fmla="*/ 19 h 30"/>
              <a:gd name="T6" fmla="*/ 17 w 22"/>
              <a:gd name="T7" fmla="*/ 24 h 30"/>
              <a:gd name="T8" fmla="*/ 11 w 22"/>
              <a:gd name="T9" fmla="*/ 21 h 30"/>
              <a:gd name="T10" fmla="*/ 11 w 22"/>
              <a:gd name="T11" fmla="*/ 28 h 30"/>
              <a:gd name="T12" fmla="*/ 4 w 22"/>
              <a:gd name="T13" fmla="*/ 21 h 30"/>
              <a:gd name="T14" fmla="*/ 1 w 22"/>
              <a:gd name="T15" fmla="*/ 21 h 30"/>
              <a:gd name="T16" fmla="*/ 0 w 22"/>
              <a:gd name="T17" fmla="*/ 17 h 3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2"/>
              <a:gd name="T28" fmla="*/ 0 h 30"/>
              <a:gd name="T29" fmla="*/ 22 w 22"/>
              <a:gd name="T30" fmla="*/ 30 h 3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2" h="30">
                <a:moveTo>
                  <a:pt x="0" y="17"/>
                </a:moveTo>
                <a:cubicBezTo>
                  <a:pt x="0" y="17"/>
                  <a:pt x="14" y="0"/>
                  <a:pt x="22" y="20"/>
                </a:cubicBezTo>
                <a:cubicBezTo>
                  <a:pt x="22" y="20"/>
                  <a:pt x="22" y="26"/>
                  <a:pt x="15" y="19"/>
                </a:cubicBezTo>
                <a:cubicBezTo>
                  <a:pt x="15" y="19"/>
                  <a:pt x="17" y="22"/>
                  <a:pt x="17" y="24"/>
                </a:cubicBezTo>
                <a:cubicBezTo>
                  <a:pt x="17" y="25"/>
                  <a:pt x="16" y="30"/>
                  <a:pt x="11" y="21"/>
                </a:cubicBezTo>
                <a:cubicBezTo>
                  <a:pt x="11" y="21"/>
                  <a:pt x="13" y="27"/>
                  <a:pt x="11" y="28"/>
                </a:cubicBezTo>
                <a:cubicBezTo>
                  <a:pt x="11" y="28"/>
                  <a:pt x="8" y="29"/>
                  <a:pt x="4" y="21"/>
                </a:cubicBezTo>
                <a:cubicBezTo>
                  <a:pt x="1" y="21"/>
                  <a:pt x="1" y="21"/>
                  <a:pt x="1" y="21"/>
                </a:cubicBezTo>
                <a:lnTo>
                  <a:pt x="0" y="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70" name="Freeform 50"/>
          <p:cNvSpPr>
            <a:spLocks noChangeArrowheads="1"/>
          </p:cNvSpPr>
          <p:nvPr/>
        </p:nvSpPr>
        <p:spPr bwMode="auto">
          <a:xfrm>
            <a:off x="1852613" y="1185863"/>
            <a:ext cx="438150" cy="506412"/>
          </a:xfrm>
          <a:custGeom>
            <a:avLst/>
            <a:gdLst>
              <a:gd name="T0" fmla="*/ 26 w 33"/>
              <a:gd name="T1" fmla="*/ 29 h 38"/>
              <a:gd name="T2" fmla="*/ 32 w 33"/>
              <a:gd name="T3" fmla="*/ 13 h 38"/>
              <a:gd name="T4" fmla="*/ 13 w 33"/>
              <a:gd name="T5" fmla="*/ 2 h 38"/>
              <a:gd name="T6" fmla="*/ 1 w 33"/>
              <a:gd name="T7" fmla="*/ 20 h 38"/>
              <a:gd name="T8" fmla="*/ 13 w 33"/>
              <a:gd name="T9" fmla="*/ 32 h 38"/>
              <a:gd name="T10" fmla="*/ 13 w 33"/>
              <a:gd name="T11" fmla="*/ 34 h 38"/>
              <a:gd name="T12" fmla="*/ 18 w 33"/>
              <a:gd name="T13" fmla="*/ 37 h 38"/>
              <a:gd name="T14" fmla="*/ 24 w 33"/>
              <a:gd name="T15" fmla="*/ 36 h 38"/>
              <a:gd name="T16" fmla="*/ 27 w 33"/>
              <a:gd name="T17" fmla="*/ 31 h 38"/>
              <a:gd name="T18" fmla="*/ 26 w 33"/>
              <a:gd name="T19" fmla="*/ 29 h 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3"/>
              <a:gd name="T31" fmla="*/ 0 h 38"/>
              <a:gd name="T32" fmla="*/ 33 w 33"/>
              <a:gd name="T33" fmla="*/ 38 h 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3" h="38">
                <a:moveTo>
                  <a:pt x="26" y="29"/>
                </a:moveTo>
                <a:cubicBezTo>
                  <a:pt x="30" y="25"/>
                  <a:pt x="33" y="19"/>
                  <a:pt x="32" y="13"/>
                </a:cubicBezTo>
                <a:cubicBezTo>
                  <a:pt x="30" y="5"/>
                  <a:pt x="22" y="0"/>
                  <a:pt x="13" y="2"/>
                </a:cubicBezTo>
                <a:cubicBezTo>
                  <a:pt x="5" y="3"/>
                  <a:pt x="0" y="12"/>
                  <a:pt x="1" y="20"/>
                </a:cubicBezTo>
                <a:cubicBezTo>
                  <a:pt x="3" y="26"/>
                  <a:pt x="7" y="30"/>
                  <a:pt x="13" y="32"/>
                </a:cubicBezTo>
                <a:cubicBezTo>
                  <a:pt x="13" y="34"/>
                  <a:pt x="13" y="34"/>
                  <a:pt x="13" y="34"/>
                </a:cubicBezTo>
                <a:cubicBezTo>
                  <a:pt x="14" y="36"/>
                  <a:pt x="16" y="38"/>
                  <a:pt x="18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6" y="36"/>
                  <a:pt x="27" y="34"/>
                  <a:pt x="27" y="31"/>
                </a:cubicBezTo>
                <a:lnTo>
                  <a:pt x="26" y="29"/>
                </a:lnTo>
                <a:close/>
              </a:path>
            </a:pathLst>
          </a:custGeom>
          <a:solidFill>
            <a:srgbClr val="FED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71" name="Freeform 51"/>
          <p:cNvSpPr>
            <a:spLocks noChangeArrowheads="1"/>
          </p:cNvSpPr>
          <p:nvPr/>
        </p:nvSpPr>
        <p:spPr bwMode="auto">
          <a:xfrm>
            <a:off x="2011363" y="1585913"/>
            <a:ext cx="239712" cy="185737"/>
          </a:xfrm>
          <a:custGeom>
            <a:avLst/>
            <a:gdLst>
              <a:gd name="T0" fmla="*/ 17 w 18"/>
              <a:gd name="T1" fmla="*/ 8 h 14"/>
              <a:gd name="T2" fmla="*/ 15 w 18"/>
              <a:gd name="T3" fmla="*/ 7 h 14"/>
              <a:gd name="T4" fmla="*/ 17 w 18"/>
              <a:gd name="T5" fmla="*/ 5 h 14"/>
              <a:gd name="T6" fmla="*/ 14 w 18"/>
              <a:gd name="T7" fmla="*/ 4 h 14"/>
              <a:gd name="T8" fmla="*/ 16 w 18"/>
              <a:gd name="T9" fmla="*/ 2 h 14"/>
              <a:gd name="T10" fmla="*/ 14 w 18"/>
              <a:gd name="T11" fmla="*/ 1 h 14"/>
              <a:gd name="T12" fmla="*/ 2 w 18"/>
              <a:gd name="T13" fmla="*/ 3 h 14"/>
              <a:gd name="T14" fmla="*/ 0 w 18"/>
              <a:gd name="T15" fmla="*/ 5 h 14"/>
              <a:gd name="T16" fmla="*/ 3 w 18"/>
              <a:gd name="T17" fmla="*/ 6 h 14"/>
              <a:gd name="T18" fmla="*/ 1 w 18"/>
              <a:gd name="T19" fmla="*/ 8 h 14"/>
              <a:gd name="T20" fmla="*/ 3 w 18"/>
              <a:gd name="T21" fmla="*/ 9 h 14"/>
              <a:gd name="T22" fmla="*/ 1 w 18"/>
              <a:gd name="T23" fmla="*/ 11 h 14"/>
              <a:gd name="T24" fmla="*/ 4 w 18"/>
              <a:gd name="T25" fmla="*/ 12 h 14"/>
              <a:gd name="T26" fmla="*/ 5 w 18"/>
              <a:gd name="T27" fmla="*/ 12 h 14"/>
              <a:gd name="T28" fmla="*/ 10 w 18"/>
              <a:gd name="T29" fmla="*/ 14 h 14"/>
              <a:gd name="T30" fmla="*/ 14 w 18"/>
              <a:gd name="T31" fmla="*/ 10 h 14"/>
              <a:gd name="T32" fmla="*/ 16 w 18"/>
              <a:gd name="T33" fmla="*/ 10 h 14"/>
              <a:gd name="T34" fmla="*/ 17 w 18"/>
              <a:gd name="T35" fmla="*/ 8 h 1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8"/>
              <a:gd name="T55" fmla="*/ 0 h 14"/>
              <a:gd name="T56" fmla="*/ 18 w 18"/>
              <a:gd name="T57" fmla="*/ 14 h 1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8" h="14">
                <a:moveTo>
                  <a:pt x="17" y="8"/>
                </a:moveTo>
                <a:cubicBezTo>
                  <a:pt x="17" y="7"/>
                  <a:pt x="16" y="7"/>
                  <a:pt x="15" y="7"/>
                </a:cubicBezTo>
                <a:cubicBezTo>
                  <a:pt x="16" y="7"/>
                  <a:pt x="17" y="6"/>
                  <a:pt x="17" y="5"/>
                </a:cubicBezTo>
                <a:cubicBezTo>
                  <a:pt x="17" y="4"/>
                  <a:pt x="15" y="3"/>
                  <a:pt x="14" y="4"/>
                </a:cubicBezTo>
                <a:cubicBezTo>
                  <a:pt x="15" y="3"/>
                  <a:pt x="16" y="3"/>
                  <a:pt x="16" y="2"/>
                </a:cubicBezTo>
                <a:cubicBezTo>
                  <a:pt x="16" y="1"/>
                  <a:pt x="15" y="0"/>
                  <a:pt x="14" y="1"/>
                </a:cubicBezTo>
                <a:cubicBezTo>
                  <a:pt x="2" y="3"/>
                  <a:pt x="2" y="3"/>
                  <a:pt x="2" y="3"/>
                </a:cubicBezTo>
                <a:cubicBezTo>
                  <a:pt x="1" y="3"/>
                  <a:pt x="0" y="4"/>
                  <a:pt x="0" y="5"/>
                </a:cubicBezTo>
                <a:cubicBezTo>
                  <a:pt x="0" y="6"/>
                  <a:pt x="1" y="7"/>
                  <a:pt x="3" y="6"/>
                </a:cubicBezTo>
                <a:cubicBezTo>
                  <a:pt x="1" y="7"/>
                  <a:pt x="1" y="7"/>
                  <a:pt x="1" y="8"/>
                </a:cubicBezTo>
                <a:cubicBezTo>
                  <a:pt x="1" y="9"/>
                  <a:pt x="2" y="10"/>
                  <a:pt x="3" y="9"/>
                </a:cubicBezTo>
                <a:cubicBezTo>
                  <a:pt x="2" y="10"/>
                  <a:pt x="1" y="10"/>
                  <a:pt x="1" y="11"/>
                </a:cubicBezTo>
                <a:cubicBezTo>
                  <a:pt x="2" y="12"/>
                  <a:pt x="3" y="13"/>
                  <a:pt x="4" y="12"/>
                </a:cubicBezTo>
                <a:cubicBezTo>
                  <a:pt x="5" y="12"/>
                  <a:pt x="5" y="12"/>
                  <a:pt x="5" y="12"/>
                </a:cubicBezTo>
                <a:cubicBezTo>
                  <a:pt x="5" y="14"/>
                  <a:pt x="8" y="14"/>
                  <a:pt x="10" y="14"/>
                </a:cubicBezTo>
                <a:cubicBezTo>
                  <a:pt x="13" y="13"/>
                  <a:pt x="15" y="12"/>
                  <a:pt x="14" y="10"/>
                </a:cubicBezTo>
                <a:cubicBezTo>
                  <a:pt x="16" y="10"/>
                  <a:pt x="16" y="10"/>
                  <a:pt x="16" y="10"/>
                </a:cubicBezTo>
                <a:cubicBezTo>
                  <a:pt x="17" y="10"/>
                  <a:pt x="18" y="9"/>
                  <a:pt x="17" y="8"/>
                </a:cubicBezTo>
                <a:close/>
              </a:path>
            </a:pathLst>
          </a:custGeom>
          <a:solidFill>
            <a:srgbClr val="59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72" name="Freeform 52"/>
          <p:cNvSpPr>
            <a:spLocks noChangeArrowheads="1"/>
          </p:cNvSpPr>
          <p:nvPr/>
        </p:nvSpPr>
        <p:spPr bwMode="auto">
          <a:xfrm>
            <a:off x="1587500" y="1412875"/>
            <a:ext cx="52388" cy="173038"/>
          </a:xfrm>
          <a:custGeom>
            <a:avLst/>
            <a:gdLst>
              <a:gd name="T0" fmla="*/ 4 w 4"/>
              <a:gd name="T1" fmla="*/ 0 h 13"/>
              <a:gd name="T2" fmla="*/ 3 w 4"/>
              <a:gd name="T3" fmla="*/ 2 h 13"/>
              <a:gd name="T4" fmla="*/ 2 w 4"/>
              <a:gd name="T5" fmla="*/ 6 h 13"/>
              <a:gd name="T6" fmla="*/ 1 w 4"/>
              <a:gd name="T7" fmla="*/ 9 h 13"/>
              <a:gd name="T8" fmla="*/ 1 w 4"/>
              <a:gd name="T9" fmla="*/ 10 h 13"/>
              <a:gd name="T10" fmla="*/ 2 w 4"/>
              <a:gd name="T11" fmla="*/ 11 h 13"/>
              <a:gd name="T12" fmla="*/ 2 w 4"/>
              <a:gd name="T13" fmla="*/ 12 h 13"/>
              <a:gd name="T14" fmla="*/ 2 w 4"/>
              <a:gd name="T15" fmla="*/ 13 h 13"/>
              <a:gd name="T16" fmla="*/ 1 w 4"/>
              <a:gd name="T17" fmla="*/ 11 h 13"/>
              <a:gd name="T18" fmla="*/ 1 w 4"/>
              <a:gd name="T19" fmla="*/ 10 h 13"/>
              <a:gd name="T20" fmla="*/ 0 w 4"/>
              <a:gd name="T21" fmla="*/ 9 h 13"/>
              <a:gd name="T22" fmla="*/ 1 w 4"/>
              <a:gd name="T23" fmla="*/ 6 h 13"/>
              <a:gd name="T24" fmla="*/ 1 w 4"/>
              <a:gd name="T25" fmla="*/ 4 h 13"/>
              <a:gd name="T26" fmla="*/ 2 w 4"/>
              <a:gd name="T27" fmla="*/ 2 h 13"/>
              <a:gd name="T28" fmla="*/ 4 w 4"/>
              <a:gd name="T29" fmla="*/ 0 h 1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"/>
              <a:gd name="T46" fmla="*/ 0 h 13"/>
              <a:gd name="T47" fmla="*/ 4 w 4"/>
              <a:gd name="T48" fmla="*/ 13 h 1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" h="13">
                <a:moveTo>
                  <a:pt x="4" y="0"/>
                </a:moveTo>
                <a:cubicBezTo>
                  <a:pt x="4" y="0"/>
                  <a:pt x="3" y="1"/>
                  <a:pt x="3" y="2"/>
                </a:cubicBezTo>
                <a:cubicBezTo>
                  <a:pt x="2" y="3"/>
                  <a:pt x="2" y="5"/>
                  <a:pt x="2" y="6"/>
                </a:cubicBezTo>
                <a:cubicBezTo>
                  <a:pt x="1" y="7"/>
                  <a:pt x="1" y="8"/>
                  <a:pt x="1" y="9"/>
                </a:cubicBezTo>
                <a:cubicBezTo>
                  <a:pt x="1" y="9"/>
                  <a:pt x="1" y="10"/>
                  <a:pt x="1" y="10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2"/>
                  <a:pt x="2" y="12"/>
                </a:cubicBezTo>
                <a:cubicBezTo>
                  <a:pt x="2" y="13"/>
                  <a:pt x="2" y="13"/>
                  <a:pt x="2" y="13"/>
                </a:cubicBezTo>
                <a:cubicBezTo>
                  <a:pt x="2" y="13"/>
                  <a:pt x="1" y="12"/>
                  <a:pt x="1" y="11"/>
                </a:cubicBezTo>
                <a:cubicBezTo>
                  <a:pt x="1" y="11"/>
                  <a:pt x="1" y="10"/>
                  <a:pt x="1" y="10"/>
                </a:cubicBezTo>
                <a:cubicBezTo>
                  <a:pt x="0" y="10"/>
                  <a:pt x="0" y="9"/>
                  <a:pt x="0" y="9"/>
                </a:cubicBezTo>
                <a:cubicBezTo>
                  <a:pt x="0" y="8"/>
                  <a:pt x="0" y="7"/>
                  <a:pt x="1" y="6"/>
                </a:cubicBezTo>
                <a:cubicBezTo>
                  <a:pt x="1" y="5"/>
                  <a:pt x="1" y="5"/>
                  <a:pt x="1" y="4"/>
                </a:cubicBezTo>
                <a:cubicBezTo>
                  <a:pt x="2" y="3"/>
                  <a:pt x="2" y="2"/>
                  <a:pt x="2" y="2"/>
                </a:cubicBezTo>
                <a:cubicBezTo>
                  <a:pt x="3" y="1"/>
                  <a:pt x="4" y="0"/>
                  <a:pt x="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73" name="Freeform 53"/>
          <p:cNvSpPr>
            <a:spLocks noChangeArrowheads="1"/>
          </p:cNvSpPr>
          <p:nvPr/>
        </p:nvSpPr>
        <p:spPr bwMode="auto">
          <a:xfrm>
            <a:off x="1547813" y="1425575"/>
            <a:ext cx="39687" cy="133350"/>
          </a:xfrm>
          <a:custGeom>
            <a:avLst/>
            <a:gdLst>
              <a:gd name="T0" fmla="*/ 3 w 3"/>
              <a:gd name="T1" fmla="*/ 0 h 10"/>
              <a:gd name="T2" fmla="*/ 2 w 3"/>
              <a:gd name="T3" fmla="*/ 2 h 10"/>
              <a:gd name="T4" fmla="*/ 2 w 3"/>
              <a:gd name="T5" fmla="*/ 3 h 10"/>
              <a:gd name="T6" fmla="*/ 2 w 3"/>
              <a:gd name="T7" fmla="*/ 4 h 10"/>
              <a:gd name="T8" fmla="*/ 1 w 3"/>
              <a:gd name="T9" fmla="*/ 5 h 10"/>
              <a:gd name="T10" fmla="*/ 1 w 3"/>
              <a:gd name="T11" fmla="*/ 7 h 10"/>
              <a:gd name="T12" fmla="*/ 1 w 3"/>
              <a:gd name="T13" fmla="*/ 8 h 10"/>
              <a:gd name="T14" fmla="*/ 1 w 3"/>
              <a:gd name="T15" fmla="*/ 10 h 10"/>
              <a:gd name="T16" fmla="*/ 1 w 3"/>
              <a:gd name="T17" fmla="*/ 8 h 10"/>
              <a:gd name="T18" fmla="*/ 0 w 3"/>
              <a:gd name="T19" fmla="*/ 7 h 10"/>
              <a:gd name="T20" fmla="*/ 0 w 3"/>
              <a:gd name="T21" fmla="*/ 5 h 10"/>
              <a:gd name="T22" fmla="*/ 1 w 3"/>
              <a:gd name="T23" fmla="*/ 4 h 10"/>
              <a:gd name="T24" fmla="*/ 1 w 3"/>
              <a:gd name="T25" fmla="*/ 3 h 10"/>
              <a:gd name="T26" fmla="*/ 2 w 3"/>
              <a:gd name="T27" fmla="*/ 2 h 10"/>
              <a:gd name="T28" fmla="*/ 3 w 3"/>
              <a:gd name="T29" fmla="*/ 0 h 1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"/>
              <a:gd name="T46" fmla="*/ 0 h 10"/>
              <a:gd name="T47" fmla="*/ 3 w 3"/>
              <a:gd name="T48" fmla="*/ 10 h 1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" h="10">
                <a:moveTo>
                  <a:pt x="3" y="0"/>
                </a:moveTo>
                <a:cubicBezTo>
                  <a:pt x="3" y="0"/>
                  <a:pt x="3" y="1"/>
                  <a:pt x="2" y="2"/>
                </a:cubicBezTo>
                <a:cubicBezTo>
                  <a:pt x="2" y="2"/>
                  <a:pt x="2" y="3"/>
                  <a:pt x="2" y="3"/>
                </a:cubicBezTo>
                <a:cubicBezTo>
                  <a:pt x="2" y="4"/>
                  <a:pt x="2" y="4"/>
                  <a:pt x="2" y="4"/>
                </a:cubicBezTo>
                <a:cubicBezTo>
                  <a:pt x="1" y="5"/>
                  <a:pt x="1" y="5"/>
                  <a:pt x="1" y="5"/>
                </a:cubicBezTo>
                <a:cubicBezTo>
                  <a:pt x="1" y="5"/>
                  <a:pt x="1" y="6"/>
                  <a:pt x="1" y="7"/>
                </a:cubicBezTo>
                <a:cubicBezTo>
                  <a:pt x="1" y="7"/>
                  <a:pt x="1" y="8"/>
                  <a:pt x="1" y="8"/>
                </a:cubicBezTo>
                <a:cubicBezTo>
                  <a:pt x="1" y="9"/>
                  <a:pt x="1" y="10"/>
                  <a:pt x="1" y="10"/>
                </a:cubicBezTo>
                <a:cubicBezTo>
                  <a:pt x="1" y="10"/>
                  <a:pt x="1" y="9"/>
                  <a:pt x="1" y="8"/>
                </a:cubicBezTo>
                <a:cubicBezTo>
                  <a:pt x="1" y="8"/>
                  <a:pt x="0" y="7"/>
                  <a:pt x="0" y="7"/>
                </a:cubicBezTo>
                <a:cubicBezTo>
                  <a:pt x="0" y="6"/>
                  <a:pt x="0" y="5"/>
                  <a:pt x="0" y="5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2"/>
                  <a:pt x="2" y="2"/>
                </a:cubicBezTo>
                <a:cubicBezTo>
                  <a:pt x="2" y="1"/>
                  <a:pt x="3" y="0"/>
                  <a:pt x="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74" name="Freeform 54"/>
          <p:cNvSpPr>
            <a:spLocks noChangeArrowheads="1"/>
          </p:cNvSpPr>
          <p:nvPr/>
        </p:nvSpPr>
        <p:spPr bwMode="auto">
          <a:xfrm>
            <a:off x="2422525" y="1225550"/>
            <a:ext cx="133350" cy="95250"/>
          </a:xfrm>
          <a:custGeom>
            <a:avLst/>
            <a:gdLst>
              <a:gd name="T0" fmla="*/ 10 w 10"/>
              <a:gd name="T1" fmla="*/ 7 h 7"/>
              <a:gd name="T2" fmla="*/ 9 w 10"/>
              <a:gd name="T3" fmla="*/ 6 h 7"/>
              <a:gd name="T4" fmla="*/ 5 w 10"/>
              <a:gd name="T5" fmla="*/ 3 h 7"/>
              <a:gd name="T6" fmla="*/ 3 w 10"/>
              <a:gd name="T7" fmla="*/ 1 h 7"/>
              <a:gd name="T8" fmla="*/ 2 w 10"/>
              <a:gd name="T9" fmla="*/ 1 h 7"/>
              <a:gd name="T10" fmla="*/ 2 w 10"/>
              <a:gd name="T11" fmla="*/ 1 h 7"/>
              <a:gd name="T12" fmla="*/ 0 w 10"/>
              <a:gd name="T13" fmla="*/ 0 h 7"/>
              <a:gd name="T14" fmla="*/ 0 w 10"/>
              <a:gd name="T15" fmla="*/ 0 h 7"/>
              <a:gd name="T16" fmla="*/ 2 w 10"/>
              <a:gd name="T17" fmla="*/ 0 h 7"/>
              <a:gd name="T18" fmla="*/ 3 w 10"/>
              <a:gd name="T19" fmla="*/ 0 h 7"/>
              <a:gd name="T20" fmla="*/ 4 w 10"/>
              <a:gd name="T21" fmla="*/ 1 h 7"/>
              <a:gd name="T22" fmla="*/ 6 w 10"/>
              <a:gd name="T23" fmla="*/ 2 h 7"/>
              <a:gd name="T24" fmla="*/ 8 w 10"/>
              <a:gd name="T25" fmla="*/ 4 h 7"/>
              <a:gd name="T26" fmla="*/ 9 w 10"/>
              <a:gd name="T27" fmla="*/ 5 h 7"/>
              <a:gd name="T28" fmla="*/ 10 w 10"/>
              <a:gd name="T29" fmla="*/ 7 h 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0"/>
              <a:gd name="T46" fmla="*/ 0 h 7"/>
              <a:gd name="T47" fmla="*/ 10 w 10"/>
              <a:gd name="T48" fmla="*/ 7 h 7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0" h="7">
                <a:moveTo>
                  <a:pt x="10" y="7"/>
                </a:moveTo>
                <a:cubicBezTo>
                  <a:pt x="10" y="7"/>
                  <a:pt x="10" y="7"/>
                  <a:pt x="9" y="6"/>
                </a:cubicBezTo>
                <a:cubicBezTo>
                  <a:pt x="8" y="5"/>
                  <a:pt x="7" y="4"/>
                  <a:pt x="5" y="3"/>
                </a:cubicBezTo>
                <a:cubicBezTo>
                  <a:pt x="5" y="2"/>
                  <a:pt x="4" y="2"/>
                  <a:pt x="3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2" y="0"/>
                </a:cubicBezTo>
                <a:cubicBezTo>
                  <a:pt x="2" y="0"/>
                  <a:pt x="2" y="0"/>
                  <a:pt x="3" y="0"/>
                </a:cubicBezTo>
                <a:cubicBezTo>
                  <a:pt x="3" y="0"/>
                  <a:pt x="3" y="0"/>
                  <a:pt x="4" y="1"/>
                </a:cubicBezTo>
                <a:cubicBezTo>
                  <a:pt x="5" y="1"/>
                  <a:pt x="5" y="1"/>
                  <a:pt x="6" y="2"/>
                </a:cubicBezTo>
                <a:cubicBezTo>
                  <a:pt x="7" y="2"/>
                  <a:pt x="7" y="3"/>
                  <a:pt x="8" y="4"/>
                </a:cubicBezTo>
                <a:cubicBezTo>
                  <a:pt x="9" y="4"/>
                  <a:pt x="9" y="5"/>
                  <a:pt x="9" y="5"/>
                </a:cubicBezTo>
                <a:cubicBezTo>
                  <a:pt x="10" y="6"/>
                  <a:pt x="10" y="7"/>
                  <a:pt x="1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75" name="Freeform 55"/>
          <p:cNvSpPr>
            <a:spLocks noChangeArrowheads="1"/>
          </p:cNvSpPr>
          <p:nvPr/>
        </p:nvSpPr>
        <p:spPr bwMode="auto">
          <a:xfrm>
            <a:off x="2463800" y="1200150"/>
            <a:ext cx="106363" cy="66675"/>
          </a:xfrm>
          <a:custGeom>
            <a:avLst/>
            <a:gdLst>
              <a:gd name="T0" fmla="*/ 8 w 8"/>
              <a:gd name="T1" fmla="*/ 5 h 5"/>
              <a:gd name="T2" fmla="*/ 7 w 8"/>
              <a:gd name="T3" fmla="*/ 4 h 5"/>
              <a:gd name="T4" fmla="*/ 6 w 8"/>
              <a:gd name="T5" fmla="*/ 3 h 5"/>
              <a:gd name="T6" fmla="*/ 5 w 8"/>
              <a:gd name="T7" fmla="*/ 3 h 5"/>
              <a:gd name="T8" fmla="*/ 4 w 8"/>
              <a:gd name="T9" fmla="*/ 2 h 5"/>
              <a:gd name="T10" fmla="*/ 3 w 8"/>
              <a:gd name="T11" fmla="*/ 1 h 5"/>
              <a:gd name="T12" fmla="*/ 2 w 8"/>
              <a:gd name="T13" fmla="*/ 1 h 5"/>
              <a:gd name="T14" fmla="*/ 0 w 8"/>
              <a:gd name="T15" fmla="*/ 0 h 5"/>
              <a:gd name="T16" fmla="*/ 2 w 8"/>
              <a:gd name="T17" fmla="*/ 0 h 5"/>
              <a:gd name="T18" fmla="*/ 3 w 8"/>
              <a:gd name="T19" fmla="*/ 0 h 5"/>
              <a:gd name="T20" fmla="*/ 5 w 8"/>
              <a:gd name="T21" fmla="*/ 1 h 5"/>
              <a:gd name="T22" fmla="*/ 6 w 8"/>
              <a:gd name="T23" fmla="*/ 2 h 5"/>
              <a:gd name="T24" fmla="*/ 6 w 8"/>
              <a:gd name="T25" fmla="*/ 2 h 5"/>
              <a:gd name="T26" fmla="*/ 7 w 8"/>
              <a:gd name="T27" fmla="*/ 4 h 5"/>
              <a:gd name="T28" fmla="*/ 8 w 8"/>
              <a:gd name="T29" fmla="*/ 5 h 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"/>
              <a:gd name="T46" fmla="*/ 0 h 5"/>
              <a:gd name="T47" fmla="*/ 8 w 8"/>
              <a:gd name="T48" fmla="*/ 5 h 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" h="5">
                <a:moveTo>
                  <a:pt x="8" y="5"/>
                </a:moveTo>
                <a:cubicBezTo>
                  <a:pt x="8" y="5"/>
                  <a:pt x="7" y="5"/>
                  <a:pt x="7" y="4"/>
                </a:cubicBezTo>
                <a:cubicBezTo>
                  <a:pt x="6" y="4"/>
                  <a:pt x="6" y="3"/>
                  <a:pt x="6" y="3"/>
                </a:cubicBezTo>
                <a:cubicBezTo>
                  <a:pt x="5" y="3"/>
                  <a:pt x="5" y="3"/>
                  <a:pt x="5" y="3"/>
                </a:cubicBezTo>
                <a:cubicBezTo>
                  <a:pt x="4" y="2"/>
                  <a:pt x="4" y="2"/>
                  <a:pt x="4" y="2"/>
                </a:cubicBezTo>
                <a:cubicBezTo>
                  <a:pt x="4" y="2"/>
                  <a:pt x="3" y="1"/>
                  <a:pt x="3" y="1"/>
                </a:cubicBezTo>
                <a:cubicBezTo>
                  <a:pt x="2" y="1"/>
                  <a:pt x="2" y="1"/>
                  <a:pt x="2" y="1"/>
                </a:cubicBezTo>
                <a:cubicBezTo>
                  <a:pt x="1" y="0"/>
                  <a:pt x="0" y="0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0"/>
                  <a:pt x="3" y="0"/>
                  <a:pt x="3" y="0"/>
                </a:cubicBezTo>
                <a:cubicBezTo>
                  <a:pt x="4" y="0"/>
                  <a:pt x="4" y="1"/>
                  <a:pt x="5" y="1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7" y="3"/>
                  <a:pt x="7" y="3"/>
                  <a:pt x="7" y="4"/>
                </a:cubicBezTo>
                <a:cubicBezTo>
                  <a:pt x="8" y="5"/>
                  <a:pt x="8" y="5"/>
                  <a:pt x="8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76" name="Freeform 56"/>
          <p:cNvSpPr>
            <a:spLocks noChangeArrowheads="1"/>
          </p:cNvSpPr>
          <p:nvPr/>
        </p:nvSpPr>
        <p:spPr bwMode="auto">
          <a:xfrm>
            <a:off x="2105025" y="1811338"/>
            <a:ext cx="53975" cy="227012"/>
          </a:xfrm>
          <a:custGeom>
            <a:avLst/>
            <a:gdLst>
              <a:gd name="T0" fmla="*/ 4 w 4"/>
              <a:gd name="T1" fmla="*/ 17 h 17"/>
              <a:gd name="T2" fmla="*/ 3 w 4"/>
              <a:gd name="T3" fmla="*/ 14 h 17"/>
              <a:gd name="T4" fmla="*/ 1 w 4"/>
              <a:gd name="T5" fmla="*/ 9 h 17"/>
              <a:gd name="T6" fmla="*/ 0 w 4"/>
              <a:gd name="T7" fmla="*/ 3 h 17"/>
              <a:gd name="T8" fmla="*/ 0 w 4"/>
              <a:gd name="T9" fmla="*/ 0 h 17"/>
              <a:gd name="T10" fmla="*/ 1 w 4"/>
              <a:gd name="T11" fmla="*/ 3 h 17"/>
              <a:gd name="T12" fmla="*/ 2 w 4"/>
              <a:gd name="T13" fmla="*/ 8 h 17"/>
              <a:gd name="T14" fmla="*/ 3 w 4"/>
              <a:gd name="T15" fmla="*/ 14 h 17"/>
              <a:gd name="T16" fmla="*/ 4 w 4"/>
              <a:gd name="T17" fmla="*/ 17 h 1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"/>
              <a:gd name="T28" fmla="*/ 0 h 17"/>
              <a:gd name="T29" fmla="*/ 4 w 4"/>
              <a:gd name="T30" fmla="*/ 17 h 1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" h="17">
                <a:moveTo>
                  <a:pt x="4" y="17"/>
                </a:moveTo>
                <a:cubicBezTo>
                  <a:pt x="4" y="17"/>
                  <a:pt x="3" y="16"/>
                  <a:pt x="3" y="14"/>
                </a:cubicBezTo>
                <a:cubicBezTo>
                  <a:pt x="2" y="13"/>
                  <a:pt x="2" y="11"/>
                  <a:pt x="1" y="9"/>
                </a:cubicBezTo>
                <a:cubicBezTo>
                  <a:pt x="1" y="7"/>
                  <a:pt x="0" y="4"/>
                  <a:pt x="0" y="3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1"/>
                  <a:pt x="1" y="3"/>
                </a:cubicBezTo>
                <a:cubicBezTo>
                  <a:pt x="1" y="4"/>
                  <a:pt x="2" y="6"/>
                  <a:pt x="2" y="8"/>
                </a:cubicBezTo>
                <a:cubicBezTo>
                  <a:pt x="3" y="10"/>
                  <a:pt x="3" y="13"/>
                  <a:pt x="3" y="14"/>
                </a:cubicBezTo>
                <a:cubicBezTo>
                  <a:pt x="3" y="16"/>
                  <a:pt x="4" y="17"/>
                  <a:pt x="4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77" name="Freeform 57"/>
          <p:cNvSpPr>
            <a:spLocks noChangeArrowheads="1"/>
          </p:cNvSpPr>
          <p:nvPr/>
        </p:nvSpPr>
        <p:spPr bwMode="auto">
          <a:xfrm>
            <a:off x="2157413" y="1797050"/>
            <a:ext cx="79375" cy="319088"/>
          </a:xfrm>
          <a:custGeom>
            <a:avLst/>
            <a:gdLst>
              <a:gd name="T0" fmla="*/ 6 w 6"/>
              <a:gd name="T1" fmla="*/ 24 h 24"/>
              <a:gd name="T2" fmla="*/ 5 w 6"/>
              <a:gd name="T3" fmla="*/ 21 h 24"/>
              <a:gd name="T4" fmla="*/ 2 w 6"/>
              <a:gd name="T5" fmla="*/ 12 h 24"/>
              <a:gd name="T6" fmla="*/ 1 w 6"/>
              <a:gd name="T7" fmla="*/ 4 h 24"/>
              <a:gd name="T8" fmla="*/ 0 w 6"/>
              <a:gd name="T9" fmla="*/ 0 h 24"/>
              <a:gd name="T10" fmla="*/ 1 w 6"/>
              <a:gd name="T11" fmla="*/ 4 h 24"/>
              <a:gd name="T12" fmla="*/ 4 w 6"/>
              <a:gd name="T13" fmla="*/ 12 h 24"/>
              <a:gd name="T14" fmla="*/ 5 w 6"/>
              <a:gd name="T15" fmla="*/ 20 h 24"/>
              <a:gd name="T16" fmla="*/ 6 w 6"/>
              <a:gd name="T17" fmla="*/ 24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"/>
              <a:gd name="T28" fmla="*/ 0 h 24"/>
              <a:gd name="T29" fmla="*/ 6 w 6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" h="24">
                <a:moveTo>
                  <a:pt x="6" y="24"/>
                </a:moveTo>
                <a:cubicBezTo>
                  <a:pt x="6" y="24"/>
                  <a:pt x="5" y="23"/>
                  <a:pt x="5" y="21"/>
                </a:cubicBezTo>
                <a:cubicBezTo>
                  <a:pt x="4" y="18"/>
                  <a:pt x="3" y="15"/>
                  <a:pt x="2" y="12"/>
                </a:cubicBezTo>
                <a:cubicBezTo>
                  <a:pt x="2" y="9"/>
                  <a:pt x="1" y="6"/>
                  <a:pt x="1" y="4"/>
                </a:cubicBezTo>
                <a:cubicBezTo>
                  <a:pt x="0" y="2"/>
                  <a:pt x="0" y="0"/>
                  <a:pt x="0" y="0"/>
                </a:cubicBezTo>
                <a:cubicBezTo>
                  <a:pt x="0" y="0"/>
                  <a:pt x="1" y="2"/>
                  <a:pt x="1" y="4"/>
                </a:cubicBezTo>
                <a:cubicBezTo>
                  <a:pt x="2" y="6"/>
                  <a:pt x="3" y="9"/>
                  <a:pt x="4" y="12"/>
                </a:cubicBezTo>
                <a:cubicBezTo>
                  <a:pt x="4" y="15"/>
                  <a:pt x="5" y="18"/>
                  <a:pt x="5" y="20"/>
                </a:cubicBezTo>
                <a:cubicBezTo>
                  <a:pt x="6" y="23"/>
                  <a:pt x="6" y="24"/>
                  <a:pt x="6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78" name="Freeform 58"/>
          <p:cNvSpPr>
            <a:spLocks noChangeArrowheads="1"/>
          </p:cNvSpPr>
          <p:nvPr/>
        </p:nvSpPr>
        <p:spPr bwMode="auto">
          <a:xfrm>
            <a:off x="2224088" y="1771650"/>
            <a:ext cx="52387" cy="225425"/>
          </a:xfrm>
          <a:custGeom>
            <a:avLst/>
            <a:gdLst>
              <a:gd name="T0" fmla="*/ 4 w 4"/>
              <a:gd name="T1" fmla="*/ 17 h 17"/>
              <a:gd name="T2" fmla="*/ 3 w 4"/>
              <a:gd name="T3" fmla="*/ 15 h 17"/>
              <a:gd name="T4" fmla="*/ 1 w 4"/>
              <a:gd name="T5" fmla="*/ 9 h 17"/>
              <a:gd name="T6" fmla="*/ 0 w 4"/>
              <a:gd name="T7" fmla="*/ 3 h 17"/>
              <a:gd name="T8" fmla="*/ 0 w 4"/>
              <a:gd name="T9" fmla="*/ 0 h 17"/>
              <a:gd name="T10" fmla="*/ 1 w 4"/>
              <a:gd name="T11" fmla="*/ 3 h 17"/>
              <a:gd name="T12" fmla="*/ 3 w 4"/>
              <a:gd name="T13" fmla="*/ 8 h 17"/>
              <a:gd name="T14" fmla="*/ 4 w 4"/>
              <a:gd name="T15" fmla="*/ 15 h 17"/>
              <a:gd name="T16" fmla="*/ 4 w 4"/>
              <a:gd name="T17" fmla="*/ 17 h 1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"/>
              <a:gd name="T28" fmla="*/ 0 h 17"/>
              <a:gd name="T29" fmla="*/ 4 w 4"/>
              <a:gd name="T30" fmla="*/ 17 h 1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" h="17">
                <a:moveTo>
                  <a:pt x="4" y="17"/>
                </a:moveTo>
                <a:cubicBezTo>
                  <a:pt x="4" y="17"/>
                  <a:pt x="4" y="16"/>
                  <a:pt x="3" y="15"/>
                </a:cubicBezTo>
                <a:cubicBezTo>
                  <a:pt x="3" y="13"/>
                  <a:pt x="2" y="11"/>
                  <a:pt x="1" y="9"/>
                </a:cubicBezTo>
                <a:cubicBezTo>
                  <a:pt x="1" y="7"/>
                  <a:pt x="0" y="4"/>
                  <a:pt x="0" y="3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1"/>
                  <a:pt x="1" y="3"/>
                </a:cubicBezTo>
                <a:cubicBezTo>
                  <a:pt x="1" y="4"/>
                  <a:pt x="2" y="6"/>
                  <a:pt x="3" y="8"/>
                </a:cubicBezTo>
                <a:cubicBezTo>
                  <a:pt x="3" y="11"/>
                  <a:pt x="4" y="13"/>
                  <a:pt x="4" y="15"/>
                </a:cubicBezTo>
                <a:cubicBezTo>
                  <a:pt x="4" y="16"/>
                  <a:pt x="4" y="17"/>
                  <a:pt x="4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79" name="Freeform 59"/>
          <p:cNvSpPr>
            <a:spLocks noChangeArrowheads="1"/>
          </p:cNvSpPr>
          <p:nvPr/>
        </p:nvSpPr>
        <p:spPr bwMode="auto">
          <a:xfrm>
            <a:off x="1508125" y="2527300"/>
            <a:ext cx="476250" cy="450850"/>
          </a:xfrm>
          <a:custGeom>
            <a:avLst/>
            <a:gdLst>
              <a:gd name="T0" fmla="*/ 30 w 36"/>
              <a:gd name="T1" fmla="*/ 3 h 34"/>
              <a:gd name="T2" fmla="*/ 12 w 36"/>
              <a:gd name="T3" fmla="*/ 28 h 34"/>
              <a:gd name="T4" fmla="*/ 18 w 36"/>
              <a:gd name="T5" fmla="*/ 20 h 34"/>
              <a:gd name="T6" fmla="*/ 22 w 36"/>
              <a:gd name="T7" fmla="*/ 27 h 34"/>
              <a:gd name="T8" fmla="*/ 25 w 36"/>
              <a:gd name="T9" fmla="*/ 18 h 34"/>
              <a:gd name="T10" fmla="*/ 32 w 36"/>
              <a:gd name="T11" fmla="*/ 25 h 34"/>
              <a:gd name="T12" fmla="*/ 32 w 36"/>
              <a:gd name="T13" fmla="*/ 11 h 34"/>
              <a:gd name="T14" fmla="*/ 34 w 36"/>
              <a:gd name="T15" fmla="*/ 9 h 34"/>
              <a:gd name="T16" fmla="*/ 30 w 36"/>
              <a:gd name="T17" fmla="*/ 3 h 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6"/>
              <a:gd name="T28" fmla="*/ 0 h 34"/>
              <a:gd name="T29" fmla="*/ 36 w 36"/>
              <a:gd name="T30" fmla="*/ 34 h 3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6" h="34">
                <a:moveTo>
                  <a:pt x="30" y="3"/>
                </a:moveTo>
                <a:cubicBezTo>
                  <a:pt x="30" y="3"/>
                  <a:pt x="0" y="0"/>
                  <a:pt x="12" y="28"/>
                </a:cubicBezTo>
                <a:cubicBezTo>
                  <a:pt x="12" y="28"/>
                  <a:pt x="18" y="34"/>
                  <a:pt x="18" y="20"/>
                </a:cubicBezTo>
                <a:cubicBezTo>
                  <a:pt x="18" y="20"/>
                  <a:pt x="20" y="26"/>
                  <a:pt x="22" y="27"/>
                </a:cubicBezTo>
                <a:cubicBezTo>
                  <a:pt x="22" y="27"/>
                  <a:pt x="28" y="31"/>
                  <a:pt x="25" y="18"/>
                </a:cubicBezTo>
                <a:cubicBezTo>
                  <a:pt x="25" y="18"/>
                  <a:pt x="28" y="26"/>
                  <a:pt x="32" y="25"/>
                </a:cubicBezTo>
                <a:cubicBezTo>
                  <a:pt x="32" y="25"/>
                  <a:pt x="36" y="23"/>
                  <a:pt x="32" y="11"/>
                </a:cubicBezTo>
                <a:cubicBezTo>
                  <a:pt x="34" y="9"/>
                  <a:pt x="34" y="9"/>
                  <a:pt x="34" y="9"/>
                </a:cubicBezTo>
                <a:lnTo>
                  <a:pt x="30" y="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80" name="Freeform 60"/>
          <p:cNvSpPr>
            <a:spLocks noChangeArrowheads="1"/>
          </p:cNvSpPr>
          <p:nvPr/>
        </p:nvSpPr>
        <p:spPr bwMode="auto">
          <a:xfrm>
            <a:off x="2384425" y="1903413"/>
            <a:ext cx="436563" cy="558800"/>
          </a:xfrm>
          <a:custGeom>
            <a:avLst/>
            <a:gdLst>
              <a:gd name="T0" fmla="*/ 0 w 33"/>
              <a:gd name="T1" fmla="*/ 29 h 42"/>
              <a:gd name="T2" fmla="*/ 30 w 33"/>
              <a:gd name="T3" fmla="*/ 22 h 42"/>
              <a:gd name="T4" fmla="*/ 20 w 33"/>
              <a:gd name="T5" fmla="*/ 24 h 42"/>
              <a:gd name="T6" fmla="*/ 25 w 33"/>
              <a:gd name="T7" fmla="*/ 31 h 42"/>
              <a:gd name="T8" fmla="*/ 15 w 33"/>
              <a:gd name="T9" fmla="*/ 30 h 42"/>
              <a:gd name="T10" fmla="*/ 19 w 33"/>
              <a:gd name="T11" fmla="*/ 39 h 42"/>
              <a:gd name="T12" fmla="*/ 6 w 33"/>
              <a:gd name="T13" fmla="*/ 34 h 42"/>
              <a:gd name="T14" fmla="*/ 3 w 33"/>
              <a:gd name="T15" fmla="*/ 35 h 42"/>
              <a:gd name="T16" fmla="*/ 0 w 33"/>
              <a:gd name="T17" fmla="*/ 29 h 4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"/>
              <a:gd name="T28" fmla="*/ 0 h 42"/>
              <a:gd name="T29" fmla="*/ 33 w 33"/>
              <a:gd name="T30" fmla="*/ 42 h 4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" h="42">
                <a:moveTo>
                  <a:pt x="0" y="29"/>
                </a:moveTo>
                <a:cubicBezTo>
                  <a:pt x="0" y="29"/>
                  <a:pt x="9" y="0"/>
                  <a:pt x="30" y="22"/>
                </a:cubicBezTo>
                <a:cubicBezTo>
                  <a:pt x="30" y="22"/>
                  <a:pt x="33" y="31"/>
                  <a:pt x="20" y="24"/>
                </a:cubicBezTo>
                <a:cubicBezTo>
                  <a:pt x="20" y="24"/>
                  <a:pt x="24" y="29"/>
                  <a:pt x="25" y="31"/>
                </a:cubicBezTo>
                <a:cubicBezTo>
                  <a:pt x="25" y="32"/>
                  <a:pt x="26" y="39"/>
                  <a:pt x="15" y="30"/>
                </a:cubicBezTo>
                <a:cubicBezTo>
                  <a:pt x="15" y="30"/>
                  <a:pt x="22" y="37"/>
                  <a:pt x="19" y="39"/>
                </a:cubicBezTo>
                <a:cubicBezTo>
                  <a:pt x="19" y="39"/>
                  <a:pt x="15" y="42"/>
                  <a:pt x="6" y="34"/>
                </a:cubicBezTo>
                <a:cubicBezTo>
                  <a:pt x="3" y="35"/>
                  <a:pt x="3" y="35"/>
                  <a:pt x="3" y="35"/>
                </a:cubicBezTo>
                <a:lnTo>
                  <a:pt x="0" y="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81" name="Freeform 61"/>
          <p:cNvSpPr>
            <a:spLocks noChangeArrowheads="1"/>
          </p:cNvSpPr>
          <p:nvPr/>
        </p:nvSpPr>
        <p:spPr bwMode="auto">
          <a:xfrm>
            <a:off x="1825625" y="2117725"/>
            <a:ext cx="638175" cy="701675"/>
          </a:xfrm>
          <a:custGeom>
            <a:avLst/>
            <a:gdLst>
              <a:gd name="T0" fmla="*/ 44 w 48"/>
              <a:gd name="T1" fmla="*/ 36 h 53"/>
              <a:gd name="T2" fmla="*/ 43 w 48"/>
              <a:gd name="T3" fmla="*/ 13 h 53"/>
              <a:gd name="T4" fmla="*/ 13 w 48"/>
              <a:gd name="T5" fmla="*/ 7 h 53"/>
              <a:gd name="T6" fmla="*/ 7 w 48"/>
              <a:gd name="T7" fmla="*/ 37 h 53"/>
              <a:gd name="T8" fmla="*/ 28 w 48"/>
              <a:gd name="T9" fmla="*/ 47 h 53"/>
              <a:gd name="T10" fmla="*/ 30 w 48"/>
              <a:gd name="T11" fmla="*/ 50 h 53"/>
              <a:gd name="T12" fmla="*/ 37 w 48"/>
              <a:gd name="T13" fmla="*/ 52 h 53"/>
              <a:gd name="T14" fmla="*/ 44 w 48"/>
              <a:gd name="T15" fmla="*/ 47 h 53"/>
              <a:gd name="T16" fmla="*/ 46 w 48"/>
              <a:gd name="T17" fmla="*/ 40 h 53"/>
              <a:gd name="T18" fmla="*/ 44 w 48"/>
              <a:gd name="T19" fmla="*/ 36 h 5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8"/>
              <a:gd name="T31" fmla="*/ 0 h 53"/>
              <a:gd name="T32" fmla="*/ 48 w 48"/>
              <a:gd name="T33" fmla="*/ 53 h 5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8" h="53">
                <a:moveTo>
                  <a:pt x="44" y="36"/>
                </a:moveTo>
                <a:cubicBezTo>
                  <a:pt x="48" y="30"/>
                  <a:pt x="48" y="21"/>
                  <a:pt x="43" y="13"/>
                </a:cubicBezTo>
                <a:cubicBezTo>
                  <a:pt x="37" y="3"/>
                  <a:pt x="23" y="0"/>
                  <a:pt x="13" y="7"/>
                </a:cubicBezTo>
                <a:cubicBezTo>
                  <a:pt x="3" y="13"/>
                  <a:pt x="0" y="27"/>
                  <a:pt x="7" y="37"/>
                </a:cubicBezTo>
                <a:cubicBezTo>
                  <a:pt x="11" y="44"/>
                  <a:pt x="20" y="48"/>
                  <a:pt x="28" y="47"/>
                </a:cubicBezTo>
                <a:cubicBezTo>
                  <a:pt x="30" y="50"/>
                  <a:pt x="30" y="50"/>
                  <a:pt x="30" y="50"/>
                </a:cubicBezTo>
                <a:cubicBezTo>
                  <a:pt x="31" y="52"/>
                  <a:pt x="35" y="53"/>
                  <a:pt x="37" y="52"/>
                </a:cubicBezTo>
                <a:cubicBezTo>
                  <a:pt x="44" y="47"/>
                  <a:pt x="44" y="47"/>
                  <a:pt x="44" y="47"/>
                </a:cubicBezTo>
                <a:cubicBezTo>
                  <a:pt x="46" y="46"/>
                  <a:pt x="47" y="42"/>
                  <a:pt x="46" y="40"/>
                </a:cubicBezTo>
                <a:lnTo>
                  <a:pt x="44" y="36"/>
                </a:lnTo>
                <a:close/>
              </a:path>
            </a:pathLst>
          </a:custGeom>
          <a:solidFill>
            <a:srgbClr val="FED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82" name="Freeform 62"/>
          <p:cNvSpPr>
            <a:spLocks noChangeArrowheads="1"/>
          </p:cNvSpPr>
          <p:nvPr/>
        </p:nvSpPr>
        <p:spPr bwMode="auto">
          <a:xfrm>
            <a:off x="2197100" y="2620963"/>
            <a:ext cx="333375" cy="293687"/>
          </a:xfrm>
          <a:custGeom>
            <a:avLst/>
            <a:gdLst>
              <a:gd name="T0" fmla="*/ 25 w 25"/>
              <a:gd name="T1" fmla="*/ 9 h 22"/>
              <a:gd name="T2" fmla="*/ 21 w 25"/>
              <a:gd name="T3" fmla="*/ 9 h 22"/>
              <a:gd name="T4" fmla="*/ 22 w 25"/>
              <a:gd name="T5" fmla="*/ 5 h 22"/>
              <a:gd name="T6" fmla="*/ 18 w 25"/>
              <a:gd name="T7" fmla="*/ 5 h 22"/>
              <a:gd name="T8" fmla="*/ 20 w 25"/>
              <a:gd name="T9" fmla="*/ 1 h 22"/>
              <a:gd name="T10" fmla="*/ 16 w 25"/>
              <a:gd name="T11" fmla="*/ 1 h 22"/>
              <a:gd name="T12" fmla="*/ 2 w 25"/>
              <a:gd name="T13" fmla="*/ 10 h 22"/>
              <a:gd name="T14" fmla="*/ 0 w 25"/>
              <a:gd name="T15" fmla="*/ 14 h 22"/>
              <a:gd name="T16" fmla="*/ 4 w 25"/>
              <a:gd name="T17" fmla="*/ 14 h 22"/>
              <a:gd name="T18" fmla="*/ 3 w 25"/>
              <a:gd name="T19" fmla="*/ 18 h 22"/>
              <a:gd name="T20" fmla="*/ 7 w 25"/>
              <a:gd name="T21" fmla="*/ 18 h 22"/>
              <a:gd name="T22" fmla="*/ 5 w 25"/>
              <a:gd name="T23" fmla="*/ 21 h 22"/>
              <a:gd name="T24" fmla="*/ 9 w 25"/>
              <a:gd name="T25" fmla="*/ 21 h 22"/>
              <a:gd name="T26" fmla="*/ 10 w 25"/>
              <a:gd name="T27" fmla="*/ 20 h 22"/>
              <a:gd name="T28" fmla="*/ 18 w 25"/>
              <a:gd name="T29" fmla="*/ 20 h 22"/>
              <a:gd name="T30" fmla="*/ 22 w 25"/>
              <a:gd name="T31" fmla="*/ 13 h 22"/>
              <a:gd name="T32" fmla="*/ 23 w 25"/>
              <a:gd name="T33" fmla="*/ 12 h 22"/>
              <a:gd name="T34" fmla="*/ 25 w 25"/>
              <a:gd name="T35" fmla="*/ 9 h 2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5"/>
              <a:gd name="T55" fmla="*/ 0 h 22"/>
              <a:gd name="T56" fmla="*/ 25 w 25"/>
              <a:gd name="T57" fmla="*/ 22 h 2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5" h="22">
                <a:moveTo>
                  <a:pt x="25" y="9"/>
                </a:moveTo>
                <a:cubicBezTo>
                  <a:pt x="24" y="8"/>
                  <a:pt x="22" y="8"/>
                  <a:pt x="21" y="9"/>
                </a:cubicBezTo>
                <a:cubicBezTo>
                  <a:pt x="22" y="8"/>
                  <a:pt x="23" y="6"/>
                  <a:pt x="22" y="5"/>
                </a:cubicBezTo>
                <a:cubicBezTo>
                  <a:pt x="22" y="4"/>
                  <a:pt x="20" y="4"/>
                  <a:pt x="18" y="5"/>
                </a:cubicBezTo>
                <a:cubicBezTo>
                  <a:pt x="20" y="4"/>
                  <a:pt x="21" y="2"/>
                  <a:pt x="20" y="1"/>
                </a:cubicBezTo>
                <a:cubicBezTo>
                  <a:pt x="19" y="0"/>
                  <a:pt x="17" y="0"/>
                  <a:pt x="16" y="1"/>
                </a:cubicBezTo>
                <a:cubicBezTo>
                  <a:pt x="2" y="10"/>
                  <a:pt x="2" y="10"/>
                  <a:pt x="2" y="10"/>
                </a:cubicBezTo>
                <a:cubicBezTo>
                  <a:pt x="0" y="11"/>
                  <a:pt x="0" y="13"/>
                  <a:pt x="0" y="14"/>
                </a:cubicBezTo>
                <a:cubicBezTo>
                  <a:pt x="1" y="15"/>
                  <a:pt x="3" y="15"/>
                  <a:pt x="4" y="14"/>
                </a:cubicBezTo>
                <a:cubicBezTo>
                  <a:pt x="3" y="15"/>
                  <a:pt x="2" y="16"/>
                  <a:pt x="3" y="18"/>
                </a:cubicBezTo>
                <a:cubicBezTo>
                  <a:pt x="3" y="19"/>
                  <a:pt x="5" y="19"/>
                  <a:pt x="7" y="18"/>
                </a:cubicBezTo>
                <a:cubicBezTo>
                  <a:pt x="5" y="19"/>
                  <a:pt x="4" y="20"/>
                  <a:pt x="5" y="21"/>
                </a:cubicBezTo>
                <a:cubicBezTo>
                  <a:pt x="6" y="22"/>
                  <a:pt x="7" y="22"/>
                  <a:pt x="9" y="21"/>
                </a:cubicBezTo>
                <a:cubicBezTo>
                  <a:pt x="10" y="20"/>
                  <a:pt x="10" y="20"/>
                  <a:pt x="10" y="20"/>
                </a:cubicBezTo>
                <a:cubicBezTo>
                  <a:pt x="11" y="22"/>
                  <a:pt x="15" y="22"/>
                  <a:pt x="18" y="20"/>
                </a:cubicBezTo>
                <a:cubicBezTo>
                  <a:pt x="21" y="18"/>
                  <a:pt x="23" y="15"/>
                  <a:pt x="22" y="13"/>
                </a:cubicBezTo>
                <a:cubicBezTo>
                  <a:pt x="23" y="12"/>
                  <a:pt x="23" y="12"/>
                  <a:pt x="23" y="12"/>
                </a:cubicBezTo>
                <a:cubicBezTo>
                  <a:pt x="25" y="11"/>
                  <a:pt x="25" y="10"/>
                  <a:pt x="25" y="9"/>
                </a:cubicBezTo>
                <a:close/>
              </a:path>
            </a:pathLst>
          </a:custGeom>
          <a:solidFill>
            <a:srgbClr val="59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83" name="Freeform 63"/>
          <p:cNvSpPr>
            <a:spLocks noChangeArrowheads="1"/>
          </p:cNvSpPr>
          <p:nvPr/>
        </p:nvSpPr>
        <p:spPr bwMode="auto">
          <a:xfrm>
            <a:off x="1573213" y="2673350"/>
            <a:ext cx="66675" cy="225425"/>
          </a:xfrm>
          <a:custGeom>
            <a:avLst/>
            <a:gdLst>
              <a:gd name="T0" fmla="*/ 1 w 5"/>
              <a:gd name="T1" fmla="*/ 0 h 17"/>
              <a:gd name="T2" fmla="*/ 1 w 5"/>
              <a:gd name="T3" fmla="*/ 3 h 17"/>
              <a:gd name="T4" fmla="*/ 1 w 5"/>
              <a:gd name="T5" fmla="*/ 9 h 17"/>
              <a:gd name="T6" fmla="*/ 2 w 5"/>
              <a:gd name="T7" fmla="*/ 12 h 17"/>
              <a:gd name="T8" fmla="*/ 3 w 5"/>
              <a:gd name="T9" fmla="*/ 14 h 17"/>
              <a:gd name="T10" fmla="*/ 3 w 5"/>
              <a:gd name="T11" fmla="*/ 15 h 17"/>
              <a:gd name="T12" fmla="*/ 4 w 5"/>
              <a:gd name="T13" fmla="*/ 17 h 17"/>
              <a:gd name="T14" fmla="*/ 5 w 5"/>
              <a:gd name="T15" fmla="*/ 17 h 17"/>
              <a:gd name="T16" fmla="*/ 3 w 5"/>
              <a:gd name="T17" fmla="*/ 16 h 17"/>
              <a:gd name="T18" fmla="*/ 2 w 5"/>
              <a:gd name="T19" fmla="*/ 14 h 17"/>
              <a:gd name="T20" fmla="*/ 1 w 5"/>
              <a:gd name="T21" fmla="*/ 13 h 17"/>
              <a:gd name="T22" fmla="*/ 0 w 5"/>
              <a:gd name="T23" fmla="*/ 9 h 17"/>
              <a:gd name="T24" fmla="*/ 0 w 5"/>
              <a:gd name="T25" fmla="*/ 6 h 17"/>
              <a:gd name="T26" fmla="*/ 0 w 5"/>
              <a:gd name="T27" fmla="*/ 3 h 17"/>
              <a:gd name="T28" fmla="*/ 1 w 5"/>
              <a:gd name="T29" fmla="*/ 0 h 1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5"/>
              <a:gd name="T46" fmla="*/ 0 h 17"/>
              <a:gd name="T47" fmla="*/ 5 w 5"/>
              <a:gd name="T48" fmla="*/ 17 h 17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5" h="17">
                <a:moveTo>
                  <a:pt x="1" y="0"/>
                </a:moveTo>
                <a:cubicBezTo>
                  <a:pt x="1" y="0"/>
                  <a:pt x="1" y="1"/>
                  <a:pt x="1" y="3"/>
                </a:cubicBezTo>
                <a:cubicBezTo>
                  <a:pt x="1" y="5"/>
                  <a:pt x="1" y="7"/>
                  <a:pt x="1" y="9"/>
                </a:cubicBezTo>
                <a:cubicBezTo>
                  <a:pt x="1" y="10"/>
                  <a:pt x="2" y="11"/>
                  <a:pt x="2" y="12"/>
                </a:cubicBezTo>
                <a:cubicBezTo>
                  <a:pt x="2" y="13"/>
                  <a:pt x="2" y="13"/>
                  <a:pt x="3" y="14"/>
                </a:cubicBezTo>
                <a:cubicBezTo>
                  <a:pt x="3" y="14"/>
                  <a:pt x="3" y="15"/>
                  <a:pt x="3" y="15"/>
                </a:cubicBezTo>
                <a:cubicBezTo>
                  <a:pt x="4" y="16"/>
                  <a:pt x="4" y="16"/>
                  <a:pt x="4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4" y="17"/>
                  <a:pt x="3" y="16"/>
                </a:cubicBezTo>
                <a:cubicBezTo>
                  <a:pt x="2" y="15"/>
                  <a:pt x="2" y="15"/>
                  <a:pt x="2" y="14"/>
                </a:cubicBezTo>
                <a:cubicBezTo>
                  <a:pt x="1" y="14"/>
                  <a:pt x="1" y="13"/>
                  <a:pt x="1" y="13"/>
                </a:cubicBezTo>
                <a:cubicBezTo>
                  <a:pt x="0" y="12"/>
                  <a:pt x="0" y="11"/>
                  <a:pt x="0" y="9"/>
                </a:cubicBezTo>
                <a:cubicBezTo>
                  <a:pt x="0" y="8"/>
                  <a:pt x="0" y="7"/>
                  <a:pt x="0" y="6"/>
                </a:cubicBezTo>
                <a:cubicBezTo>
                  <a:pt x="0" y="5"/>
                  <a:pt x="0" y="4"/>
                  <a:pt x="0" y="3"/>
                </a:cubicBezTo>
                <a:cubicBezTo>
                  <a:pt x="0" y="1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84" name="Freeform 64"/>
          <p:cNvSpPr>
            <a:spLocks noChangeArrowheads="1"/>
          </p:cNvSpPr>
          <p:nvPr/>
        </p:nvSpPr>
        <p:spPr bwMode="auto">
          <a:xfrm>
            <a:off x="1508125" y="2713038"/>
            <a:ext cx="52388" cy="173037"/>
          </a:xfrm>
          <a:custGeom>
            <a:avLst/>
            <a:gdLst>
              <a:gd name="T0" fmla="*/ 1 w 4"/>
              <a:gd name="T1" fmla="*/ 0 h 13"/>
              <a:gd name="T2" fmla="*/ 1 w 4"/>
              <a:gd name="T3" fmla="*/ 2 h 13"/>
              <a:gd name="T4" fmla="*/ 2 w 4"/>
              <a:gd name="T5" fmla="*/ 5 h 13"/>
              <a:gd name="T6" fmla="*/ 2 w 4"/>
              <a:gd name="T7" fmla="*/ 6 h 13"/>
              <a:gd name="T8" fmla="*/ 2 w 4"/>
              <a:gd name="T9" fmla="*/ 7 h 13"/>
              <a:gd name="T10" fmla="*/ 2 w 4"/>
              <a:gd name="T11" fmla="*/ 9 h 13"/>
              <a:gd name="T12" fmla="*/ 3 w 4"/>
              <a:gd name="T13" fmla="*/ 11 h 13"/>
              <a:gd name="T14" fmla="*/ 4 w 4"/>
              <a:gd name="T15" fmla="*/ 13 h 13"/>
              <a:gd name="T16" fmla="*/ 2 w 4"/>
              <a:gd name="T17" fmla="*/ 12 h 13"/>
              <a:gd name="T18" fmla="*/ 1 w 4"/>
              <a:gd name="T19" fmla="*/ 10 h 13"/>
              <a:gd name="T20" fmla="*/ 0 w 4"/>
              <a:gd name="T21" fmla="*/ 7 h 13"/>
              <a:gd name="T22" fmla="*/ 0 w 4"/>
              <a:gd name="T23" fmla="*/ 6 h 13"/>
              <a:gd name="T24" fmla="*/ 0 w 4"/>
              <a:gd name="T25" fmla="*/ 5 h 13"/>
              <a:gd name="T26" fmla="*/ 1 w 4"/>
              <a:gd name="T27" fmla="*/ 2 h 13"/>
              <a:gd name="T28" fmla="*/ 1 w 4"/>
              <a:gd name="T29" fmla="*/ 0 h 1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"/>
              <a:gd name="T46" fmla="*/ 0 h 13"/>
              <a:gd name="T47" fmla="*/ 4 w 4"/>
              <a:gd name="T48" fmla="*/ 13 h 1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" h="13">
                <a:moveTo>
                  <a:pt x="1" y="0"/>
                </a:moveTo>
                <a:cubicBezTo>
                  <a:pt x="1" y="0"/>
                  <a:pt x="1" y="1"/>
                  <a:pt x="1" y="2"/>
                </a:cubicBezTo>
                <a:cubicBezTo>
                  <a:pt x="1" y="3"/>
                  <a:pt x="2" y="4"/>
                  <a:pt x="2" y="5"/>
                </a:cubicBezTo>
                <a:cubicBezTo>
                  <a:pt x="2" y="5"/>
                  <a:pt x="2" y="5"/>
                  <a:pt x="2" y="6"/>
                </a:cubicBezTo>
                <a:cubicBezTo>
                  <a:pt x="2" y="6"/>
                  <a:pt x="2" y="7"/>
                  <a:pt x="2" y="7"/>
                </a:cubicBezTo>
                <a:cubicBezTo>
                  <a:pt x="2" y="8"/>
                  <a:pt x="2" y="9"/>
                  <a:pt x="2" y="9"/>
                </a:cubicBezTo>
                <a:cubicBezTo>
                  <a:pt x="3" y="10"/>
                  <a:pt x="3" y="11"/>
                  <a:pt x="3" y="11"/>
                </a:cubicBezTo>
                <a:cubicBezTo>
                  <a:pt x="4" y="12"/>
                  <a:pt x="4" y="13"/>
                  <a:pt x="4" y="13"/>
                </a:cubicBezTo>
                <a:cubicBezTo>
                  <a:pt x="4" y="13"/>
                  <a:pt x="3" y="13"/>
                  <a:pt x="2" y="12"/>
                </a:cubicBezTo>
                <a:cubicBezTo>
                  <a:pt x="2" y="11"/>
                  <a:pt x="2" y="10"/>
                  <a:pt x="1" y="10"/>
                </a:cubicBezTo>
                <a:cubicBezTo>
                  <a:pt x="1" y="9"/>
                  <a:pt x="1" y="8"/>
                  <a:pt x="0" y="7"/>
                </a:cubicBezTo>
                <a:cubicBezTo>
                  <a:pt x="0" y="7"/>
                  <a:pt x="0" y="6"/>
                  <a:pt x="0" y="6"/>
                </a:cubicBezTo>
                <a:cubicBezTo>
                  <a:pt x="0" y="5"/>
                  <a:pt x="0" y="5"/>
                  <a:pt x="0" y="5"/>
                </a:cubicBezTo>
                <a:cubicBezTo>
                  <a:pt x="0" y="4"/>
                  <a:pt x="0" y="3"/>
                  <a:pt x="1" y="2"/>
                </a:cubicBezTo>
                <a:cubicBezTo>
                  <a:pt x="1" y="1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85" name="Freeform 65"/>
          <p:cNvSpPr>
            <a:spLocks noChangeArrowheads="1"/>
          </p:cNvSpPr>
          <p:nvPr/>
        </p:nvSpPr>
        <p:spPr bwMode="auto">
          <a:xfrm>
            <a:off x="2530475" y="2022475"/>
            <a:ext cx="225425" cy="66675"/>
          </a:xfrm>
          <a:custGeom>
            <a:avLst/>
            <a:gdLst>
              <a:gd name="T0" fmla="*/ 17 w 17"/>
              <a:gd name="T1" fmla="*/ 5 h 5"/>
              <a:gd name="T2" fmla="*/ 15 w 17"/>
              <a:gd name="T3" fmla="*/ 4 h 5"/>
              <a:gd name="T4" fmla="*/ 9 w 17"/>
              <a:gd name="T5" fmla="*/ 2 h 5"/>
              <a:gd name="T6" fmla="*/ 6 w 17"/>
              <a:gd name="T7" fmla="*/ 1 h 5"/>
              <a:gd name="T8" fmla="*/ 4 w 17"/>
              <a:gd name="T9" fmla="*/ 1 h 5"/>
              <a:gd name="T10" fmla="*/ 3 w 17"/>
              <a:gd name="T11" fmla="*/ 1 h 5"/>
              <a:gd name="T12" fmla="*/ 1 w 17"/>
              <a:gd name="T13" fmla="*/ 2 h 5"/>
              <a:gd name="T14" fmla="*/ 0 w 17"/>
              <a:gd name="T15" fmla="*/ 2 h 5"/>
              <a:gd name="T16" fmla="*/ 3 w 17"/>
              <a:gd name="T17" fmla="*/ 0 h 5"/>
              <a:gd name="T18" fmla="*/ 4 w 17"/>
              <a:gd name="T19" fmla="*/ 0 h 5"/>
              <a:gd name="T20" fmla="*/ 6 w 17"/>
              <a:gd name="T21" fmla="*/ 0 h 5"/>
              <a:gd name="T22" fmla="*/ 9 w 17"/>
              <a:gd name="T23" fmla="*/ 0 h 5"/>
              <a:gd name="T24" fmla="*/ 13 w 17"/>
              <a:gd name="T25" fmla="*/ 2 h 5"/>
              <a:gd name="T26" fmla="*/ 15 w 17"/>
              <a:gd name="T27" fmla="*/ 3 h 5"/>
              <a:gd name="T28" fmla="*/ 17 w 17"/>
              <a:gd name="T29" fmla="*/ 5 h 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7"/>
              <a:gd name="T46" fmla="*/ 0 h 5"/>
              <a:gd name="T47" fmla="*/ 17 w 17"/>
              <a:gd name="T48" fmla="*/ 5 h 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7" h="5">
                <a:moveTo>
                  <a:pt x="17" y="5"/>
                </a:moveTo>
                <a:cubicBezTo>
                  <a:pt x="17" y="5"/>
                  <a:pt x="16" y="5"/>
                  <a:pt x="15" y="4"/>
                </a:cubicBezTo>
                <a:cubicBezTo>
                  <a:pt x="13" y="3"/>
                  <a:pt x="11" y="2"/>
                  <a:pt x="9" y="2"/>
                </a:cubicBezTo>
                <a:cubicBezTo>
                  <a:pt x="8" y="2"/>
                  <a:pt x="7" y="1"/>
                  <a:pt x="6" y="1"/>
                </a:cubicBezTo>
                <a:cubicBezTo>
                  <a:pt x="5" y="1"/>
                  <a:pt x="5" y="1"/>
                  <a:pt x="4" y="1"/>
                </a:cubicBezTo>
                <a:cubicBezTo>
                  <a:pt x="4" y="1"/>
                  <a:pt x="3" y="1"/>
                  <a:pt x="3" y="1"/>
                </a:cubicBezTo>
                <a:cubicBezTo>
                  <a:pt x="2" y="1"/>
                  <a:pt x="1" y="1"/>
                  <a:pt x="1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1" y="1"/>
                  <a:pt x="3" y="0"/>
                </a:cubicBezTo>
                <a:cubicBezTo>
                  <a:pt x="3" y="0"/>
                  <a:pt x="4" y="0"/>
                  <a:pt x="4" y="0"/>
                </a:cubicBezTo>
                <a:cubicBezTo>
                  <a:pt x="5" y="0"/>
                  <a:pt x="5" y="0"/>
                  <a:pt x="6" y="0"/>
                </a:cubicBezTo>
                <a:cubicBezTo>
                  <a:pt x="7" y="0"/>
                  <a:pt x="8" y="0"/>
                  <a:pt x="9" y="0"/>
                </a:cubicBezTo>
                <a:cubicBezTo>
                  <a:pt x="11" y="1"/>
                  <a:pt x="12" y="1"/>
                  <a:pt x="13" y="2"/>
                </a:cubicBezTo>
                <a:cubicBezTo>
                  <a:pt x="14" y="2"/>
                  <a:pt x="15" y="3"/>
                  <a:pt x="15" y="3"/>
                </a:cubicBezTo>
                <a:cubicBezTo>
                  <a:pt x="17" y="4"/>
                  <a:pt x="17" y="5"/>
                  <a:pt x="17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86" name="Freeform 66"/>
          <p:cNvSpPr>
            <a:spLocks noChangeArrowheads="1"/>
          </p:cNvSpPr>
          <p:nvPr/>
        </p:nvSpPr>
        <p:spPr bwMode="auto">
          <a:xfrm>
            <a:off x="2582863" y="1970088"/>
            <a:ext cx="158750" cy="52387"/>
          </a:xfrm>
          <a:custGeom>
            <a:avLst/>
            <a:gdLst>
              <a:gd name="T0" fmla="*/ 12 w 12"/>
              <a:gd name="T1" fmla="*/ 4 h 4"/>
              <a:gd name="T2" fmla="*/ 10 w 12"/>
              <a:gd name="T3" fmla="*/ 3 h 4"/>
              <a:gd name="T4" fmla="*/ 8 w 12"/>
              <a:gd name="T5" fmla="*/ 2 h 4"/>
              <a:gd name="T6" fmla="*/ 7 w 12"/>
              <a:gd name="T7" fmla="*/ 2 h 4"/>
              <a:gd name="T8" fmla="*/ 6 w 12"/>
              <a:gd name="T9" fmla="*/ 1 h 4"/>
              <a:gd name="T10" fmla="*/ 4 w 12"/>
              <a:gd name="T11" fmla="*/ 1 h 4"/>
              <a:gd name="T12" fmla="*/ 2 w 12"/>
              <a:gd name="T13" fmla="*/ 1 h 4"/>
              <a:gd name="T14" fmla="*/ 0 w 12"/>
              <a:gd name="T15" fmla="*/ 1 h 4"/>
              <a:gd name="T16" fmla="*/ 2 w 12"/>
              <a:gd name="T17" fmla="*/ 0 h 4"/>
              <a:gd name="T18" fmla="*/ 4 w 12"/>
              <a:gd name="T19" fmla="*/ 0 h 4"/>
              <a:gd name="T20" fmla="*/ 7 w 12"/>
              <a:gd name="T21" fmla="*/ 0 h 4"/>
              <a:gd name="T22" fmla="*/ 8 w 12"/>
              <a:gd name="T23" fmla="*/ 0 h 4"/>
              <a:gd name="T24" fmla="*/ 9 w 12"/>
              <a:gd name="T25" fmla="*/ 1 h 4"/>
              <a:gd name="T26" fmla="*/ 11 w 12"/>
              <a:gd name="T27" fmla="*/ 2 h 4"/>
              <a:gd name="T28" fmla="*/ 12 w 12"/>
              <a:gd name="T29" fmla="*/ 4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2"/>
              <a:gd name="T46" fmla="*/ 0 h 4"/>
              <a:gd name="T47" fmla="*/ 12 w 12"/>
              <a:gd name="T48" fmla="*/ 4 h 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2" h="4">
                <a:moveTo>
                  <a:pt x="12" y="4"/>
                </a:moveTo>
                <a:cubicBezTo>
                  <a:pt x="12" y="4"/>
                  <a:pt x="12" y="3"/>
                  <a:pt x="10" y="3"/>
                </a:cubicBezTo>
                <a:cubicBezTo>
                  <a:pt x="10" y="3"/>
                  <a:pt x="9" y="2"/>
                  <a:pt x="8" y="2"/>
                </a:cubicBezTo>
                <a:cubicBezTo>
                  <a:pt x="8" y="2"/>
                  <a:pt x="8" y="2"/>
                  <a:pt x="7" y="2"/>
                </a:cubicBezTo>
                <a:cubicBezTo>
                  <a:pt x="7" y="2"/>
                  <a:pt x="7" y="2"/>
                  <a:pt x="6" y="1"/>
                </a:cubicBezTo>
                <a:cubicBezTo>
                  <a:pt x="5" y="1"/>
                  <a:pt x="5" y="1"/>
                  <a:pt x="4" y="1"/>
                </a:cubicBezTo>
                <a:cubicBezTo>
                  <a:pt x="3" y="1"/>
                  <a:pt x="2" y="1"/>
                  <a:pt x="2" y="1"/>
                </a:cubicBezTo>
                <a:cubicBezTo>
                  <a:pt x="1" y="1"/>
                  <a:pt x="0" y="1"/>
                  <a:pt x="0" y="1"/>
                </a:cubicBezTo>
                <a:cubicBezTo>
                  <a:pt x="0" y="1"/>
                  <a:pt x="0" y="1"/>
                  <a:pt x="2" y="0"/>
                </a:cubicBezTo>
                <a:cubicBezTo>
                  <a:pt x="2" y="0"/>
                  <a:pt x="3" y="0"/>
                  <a:pt x="4" y="0"/>
                </a:cubicBezTo>
                <a:cubicBezTo>
                  <a:pt x="5" y="0"/>
                  <a:pt x="6" y="0"/>
                  <a:pt x="7" y="0"/>
                </a:cubicBezTo>
                <a:cubicBezTo>
                  <a:pt x="7" y="0"/>
                  <a:pt x="7" y="0"/>
                  <a:pt x="8" y="0"/>
                </a:cubicBezTo>
                <a:cubicBezTo>
                  <a:pt x="8" y="1"/>
                  <a:pt x="9" y="1"/>
                  <a:pt x="9" y="1"/>
                </a:cubicBezTo>
                <a:cubicBezTo>
                  <a:pt x="10" y="1"/>
                  <a:pt x="10" y="2"/>
                  <a:pt x="11" y="2"/>
                </a:cubicBezTo>
                <a:cubicBezTo>
                  <a:pt x="12" y="3"/>
                  <a:pt x="12" y="4"/>
                  <a:pt x="1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87" name="Freeform 69"/>
          <p:cNvSpPr>
            <a:spLocks noChangeArrowheads="1"/>
          </p:cNvSpPr>
          <p:nvPr/>
        </p:nvSpPr>
        <p:spPr bwMode="auto">
          <a:xfrm>
            <a:off x="2503488" y="2886075"/>
            <a:ext cx="198437" cy="279400"/>
          </a:xfrm>
          <a:custGeom>
            <a:avLst/>
            <a:gdLst>
              <a:gd name="T0" fmla="*/ 15 w 15"/>
              <a:gd name="T1" fmla="*/ 21 h 21"/>
              <a:gd name="T2" fmla="*/ 13 w 15"/>
              <a:gd name="T3" fmla="*/ 18 h 21"/>
              <a:gd name="T4" fmla="*/ 7 w 15"/>
              <a:gd name="T5" fmla="*/ 11 h 21"/>
              <a:gd name="T6" fmla="*/ 2 w 15"/>
              <a:gd name="T7" fmla="*/ 3 h 21"/>
              <a:gd name="T8" fmla="*/ 0 w 15"/>
              <a:gd name="T9" fmla="*/ 0 h 21"/>
              <a:gd name="T10" fmla="*/ 3 w 15"/>
              <a:gd name="T11" fmla="*/ 2 h 21"/>
              <a:gd name="T12" fmla="*/ 9 w 15"/>
              <a:gd name="T13" fmla="*/ 9 h 21"/>
              <a:gd name="T14" fmla="*/ 14 w 15"/>
              <a:gd name="T15" fmla="*/ 17 h 21"/>
              <a:gd name="T16" fmla="*/ 15 w 15"/>
              <a:gd name="T17" fmla="*/ 21 h 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"/>
              <a:gd name="T28" fmla="*/ 0 h 21"/>
              <a:gd name="T29" fmla="*/ 15 w 15"/>
              <a:gd name="T30" fmla="*/ 21 h 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" h="21">
                <a:moveTo>
                  <a:pt x="15" y="21"/>
                </a:moveTo>
                <a:cubicBezTo>
                  <a:pt x="15" y="21"/>
                  <a:pt x="14" y="19"/>
                  <a:pt x="13" y="18"/>
                </a:cubicBezTo>
                <a:cubicBezTo>
                  <a:pt x="11" y="16"/>
                  <a:pt x="9" y="13"/>
                  <a:pt x="7" y="11"/>
                </a:cubicBezTo>
                <a:cubicBezTo>
                  <a:pt x="5" y="8"/>
                  <a:pt x="4" y="5"/>
                  <a:pt x="2" y="3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2" y="1"/>
                  <a:pt x="3" y="2"/>
                </a:cubicBezTo>
                <a:cubicBezTo>
                  <a:pt x="5" y="4"/>
                  <a:pt x="7" y="7"/>
                  <a:pt x="9" y="9"/>
                </a:cubicBezTo>
                <a:cubicBezTo>
                  <a:pt x="11" y="12"/>
                  <a:pt x="12" y="15"/>
                  <a:pt x="14" y="17"/>
                </a:cubicBezTo>
                <a:cubicBezTo>
                  <a:pt x="15" y="19"/>
                  <a:pt x="15" y="21"/>
                  <a:pt x="15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88" name="Freeform 70"/>
          <p:cNvSpPr>
            <a:spLocks noChangeArrowheads="1"/>
          </p:cNvSpPr>
          <p:nvPr/>
        </p:nvSpPr>
        <p:spPr bwMode="auto">
          <a:xfrm>
            <a:off x="3592513" y="2130425"/>
            <a:ext cx="690562" cy="569913"/>
          </a:xfrm>
          <a:custGeom>
            <a:avLst/>
            <a:gdLst>
              <a:gd name="T0" fmla="*/ 13 w 52"/>
              <a:gd name="T1" fmla="*/ 0 h 43"/>
              <a:gd name="T2" fmla="*/ 28 w 52"/>
              <a:gd name="T3" fmla="*/ 37 h 43"/>
              <a:gd name="T4" fmla="*/ 23 w 52"/>
              <a:gd name="T5" fmla="*/ 24 h 43"/>
              <a:gd name="T6" fmla="*/ 16 w 52"/>
              <a:gd name="T7" fmla="*/ 32 h 43"/>
              <a:gd name="T8" fmla="*/ 15 w 52"/>
              <a:gd name="T9" fmla="*/ 20 h 43"/>
              <a:gd name="T10" fmla="*/ 4 w 52"/>
              <a:gd name="T11" fmla="*/ 26 h 43"/>
              <a:gd name="T12" fmla="*/ 9 w 52"/>
              <a:gd name="T13" fmla="*/ 9 h 43"/>
              <a:gd name="T14" fmla="*/ 7 w 52"/>
              <a:gd name="T15" fmla="*/ 6 h 43"/>
              <a:gd name="T16" fmla="*/ 13 w 52"/>
              <a:gd name="T17" fmla="*/ 0 h 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2"/>
              <a:gd name="T28" fmla="*/ 0 h 43"/>
              <a:gd name="T29" fmla="*/ 52 w 52"/>
              <a:gd name="T30" fmla="*/ 43 h 4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2" h="43">
                <a:moveTo>
                  <a:pt x="13" y="0"/>
                </a:moveTo>
                <a:cubicBezTo>
                  <a:pt x="13" y="0"/>
                  <a:pt x="52" y="6"/>
                  <a:pt x="28" y="37"/>
                </a:cubicBezTo>
                <a:cubicBezTo>
                  <a:pt x="28" y="37"/>
                  <a:pt x="18" y="43"/>
                  <a:pt x="23" y="24"/>
                </a:cubicBezTo>
                <a:cubicBezTo>
                  <a:pt x="23" y="24"/>
                  <a:pt x="18" y="31"/>
                  <a:pt x="16" y="32"/>
                </a:cubicBezTo>
                <a:cubicBezTo>
                  <a:pt x="15" y="32"/>
                  <a:pt x="7" y="35"/>
                  <a:pt x="15" y="20"/>
                </a:cubicBezTo>
                <a:cubicBezTo>
                  <a:pt x="15" y="20"/>
                  <a:pt x="8" y="29"/>
                  <a:pt x="4" y="26"/>
                </a:cubicBezTo>
                <a:cubicBezTo>
                  <a:pt x="4" y="26"/>
                  <a:pt x="0" y="22"/>
                  <a:pt x="9" y="9"/>
                </a:cubicBezTo>
                <a:cubicBezTo>
                  <a:pt x="7" y="6"/>
                  <a:pt x="7" y="6"/>
                  <a:pt x="7" y="6"/>
                </a:cubicBezTo>
                <a:lnTo>
                  <a:pt x="13" y="0"/>
                </a:lnTo>
                <a:close/>
              </a:path>
            </a:pathLst>
          </a:custGeom>
          <a:solidFill>
            <a:srgbClr val="F7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89" name="Freeform 71"/>
          <p:cNvSpPr>
            <a:spLocks noChangeArrowheads="1"/>
          </p:cNvSpPr>
          <p:nvPr/>
        </p:nvSpPr>
        <p:spPr bwMode="auto">
          <a:xfrm>
            <a:off x="2808288" y="1120775"/>
            <a:ext cx="584200" cy="611188"/>
          </a:xfrm>
          <a:custGeom>
            <a:avLst/>
            <a:gdLst>
              <a:gd name="T0" fmla="*/ 40 w 44"/>
              <a:gd name="T1" fmla="*/ 39 h 46"/>
              <a:gd name="T2" fmla="*/ 8 w 44"/>
              <a:gd name="T3" fmla="*/ 15 h 46"/>
              <a:gd name="T4" fmla="*/ 19 w 44"/>
              <a:gd name="T5" fmla="*/ 23 h 46"/>
              <a:gd name="T6" fmla="*/ 10 w 44"/>
              <a:gd name="T7" fmla="*/ 28 h 46"/>
              <a:gd name="T8" fmla="*/ 21 w 44"/>
              <a:gd name="T9" fmla="*/ 32 h 46"/>
              <a:gd name="T10" fmla="*/ 12 w 44"/>
              <a:gd name="T11" fmla="*/ 41 h 46"/>
              <a:gd name="T12" fmla="*/ 29 w 44"/>
              <a:gd name="T13" fmla="*/ 41 h 46"/>
              <a:gd name="T14" fmla="*/ 32 w 44"/>
              <a:gd name="T15" fmla="*/ 44 h 46"/>
              <a:gd name="T16" fmla="*/ 40 w 44"/>
              <a:gd name="T17" fmla="*/ 39 h 4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4"/>
              <a:gd name="T28" fmla="*/ 0 h 46"/>
              <a:gd name="T29" fmla="*/ 44 w 44"/>
              <a:gd name="T30" fmla="*/ 46 h 4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4" h="46">
                <a:moveTo>
                  <a:pt x="40" y="39"/>
                </a:moveTo>
                <a:cubicBezTo>
                  <a:pt x="40" y="39"/>
                  <a:pt x="44" y="0"/>
                  <a:pt x="8" y="15"/>
                </a:cubicBezTo>
                <a:cubicBezTo>
                  <a:pt x="8" y="15"/>
                  <a:pt x="0" y="23"/>
                  <a:pt x="19" y="23"/>
                </a:cubicBezTo>
                <a:cubicBezTo>
                  <a:pt x="19" y="23"/>
                  <a:pt x="11" y="26"/>
                  <a:pt x="10" y="28"/>
                </a:cubicBezTo>
                <a:cubicBezTo>
                  <a:pt x="9" y="28"/>
                  <a:pt x="4" y="36"/>
                  <a:pt x="21" y="32"/>
                </a:cubicBezTo>
                <a:cubicBezTo>
                  <a:pt x="21" y="32"/>
                  <a:pt x="10" y="36"/>
                  <a:pt x="12" y="41"/>
                </a:cubicBezTo>
                <a:cubicBezTo>
                  <a:pt x="12" y="41"/>
                  <a:pt x="15" y="46"/>
                  <a:pt x="29" y="41"/>
                </a:cubicBezTo>
                <a:cubicBezTo>
                  <a:pt x="32" y="44"/>
                  <a:pt x="32" y="44"/>
                  <a:pt x="32" y="44"/>
                </a:cubicBezTo>
                <a:lnTo>
                  <a:pt x="40" y="39"/>
                </a:lnTo>
                <a:close/>
              </a:path>
            </a:pathLst>
          </a:custGeom>
          <a:solidFill>
            <a:srgbClr val="F7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90" name="Freeform 72"/>
          <p:cNvSpPr>
            <a:spLocks noChangeArrowheads="1"/>
          </p:cNvSpPr>
          <p:nvPr/>
        </p:nvSpPr>
        <p:spPr bwMode="auto">
          <a:xfrm>
            <a:off x="2862263" y="1571625"/>
            <a:ext cx="1193800" cy="915988"/>
          </a:xfrm>
          <a:custGeom>
            <a:avLst/>
            <a:gdLst>
              <a:gd name="T0" fmla="*/ 69 w 90"/>
              <a:gd name="T1" fmla="*/ 10 h 69"/>
              <a:gd name="T2" fmla="*/ 48 w 90"/>
              <a:gd name="T3" fmla="*/ 6 h 69"/>
              <a:gd name="T4" fmla="*/ 29 w 90"/>
              <a:gd name="T5" fmla="*/ 10 h 69"/>
              <a:gd name="T6" fmla="*/ 18 w 90"/>
              <a:gd name="T7" fmla="*/ 38 h 69"/>
              <a:gd name="T8" fmla="*/ 18 w 90"/>
              <a:gd name="T9" fmla="*/ 39 h 69"/>
              <a:gd name="T10" fmla="*/ 22 w 90"/>
              <a:gd name="T11" fmla="*/ 48 h 69"/>
              <a:gd name="T12" fmla="*/ 25 w 90"/>
              <a:gd name="T13" fmla="*/ 52 h 69"/>
              <a:gd name="T14" fmla="*/ 29 w 90"/>
              <a:gd name="T15" fmla="*/ 64 h 69"/>
              <a:gd name="T16" fmla="*/ 29 w 90"/>
              <a:gd name="T17" fmla="*/ 64 h 69"/>
              <a:gd name="T18" fmla="*/ 34 w 90"/>
              <a:gd name="T19" fmla="*/ 52 h 69"/>
              <a:gd name="T20" fmla="*/ 42 w 90"/>
              <a:gd name="T21" fmla="*/ 45 h 69"/>
              <a:gd name="T22" fmla="*/ 42 w 90"/>
              <a:gd name="T23" fmla="*/ 45 h 69"/>
              <a:gd name="T24" fmla="*/ 62 w 90"/>
              <a:gd name="T25" fmla="*/ 47 h 69"/>
              <a:gd name="T26" fmla="*/ 69 w 90"/>
              <a:gd name="T27" fmla="*/ 10 h 6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90"/>
              <a:gd name="T43" fmla="*/ 0 h 69"/>
              <a:gd name="T44" fmla="*/ 90 w 90"/>
              <a:gd name="T45" fmla="*/ 69 h 6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90" h="69">
                <a:moveTo>
                  <a:pt x="69" y="10"/>
                </a:moveTo>
                <a:cubicBezTo>
                  <a:pt x="69" y="10"/>
                  <a:pt x="60" y="0"/>
                  <a:pt x="48" y="6"/>
                </a:cubicBezTo>
                <a:cubicBezTo>
                  <a:pt x="48" y="6"/>
                  <a:pt x="33" y="0"/>
                  <a:pt x="29" y="10"/>
                </a:cubicBezTo>
                <a:cubicBezTo>
                  <a:pt x="29" y="10"/>
                  <a:pt x="0" y="27"/>
                  <a:pt x="18" y="38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40"/>
                  <a:pt x="17" y="46"/>
                  <a:pt x="22" y="48"/>
                </a:cubicBezTo>
                <a:cubicBezTo>
                  <a:pt x="24" y="50"/>
                  <a:pt x="25" y="52"/>
                  <a:pt x="25" y="52"/>
                </a:cubicBezTo>
                <a:cubicBezTo>
                  <a:pt x="20" y="69"/>
                  <a:pt x="29" y="64"/>
                  <a:pt x="29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31" y="64"/>
                  <a:pt x="34" y="52"/>
                  <a:pt x="34" y="52"/>
                </a:cubicBezTo>
                <a:cubicBezTo>
                  <a:pt x="38" y="51"/>
                  <a:pt x="41" y="48"/>
                  <a:pt x="42" y="45"/>
                </a:cubicBezTo>
                <a:cubicBezTo>
                  <a:pt x="42" y="45"/>
                  <a:pt x="42" y="45"/>
                  <a:pt x="42" y="45"/>
                </a:cubicBezTo>
                <a:cubicBezTo>
                  <a:pt x="42" y="45"/>
                  <a:pt x="48" y="55"/>
                  <a:pt x="62" y="47"/>
                </a:cubicBezTo>
                <a:cubicBezTo>
                  <a:pt x="75" y="38"/>
                  <a:pt x="90" y="30"/>
                  <a:pt x="69" y="10"/>
                </a:cubicBezTo>
                <a:close/>
              </a:path>
            </a:pathLst>
          </a:custGeom>
          <a:solidFill>
            <a:srgbClr val="EC70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91" name="Freeform 73"/>
          <p:cNvSpPr>
            <a:spLocks noEditPoints="1" noChangeArrowheads="1"/>
          </p:cNvSpPr>
          <p:nvPr/>
        </p:nvSpPr>
        <p:spPr bwMode="auto">
          <a:xfrm>
            <a:off x="2994025" y="1598613"/>
            <a:ext cx="942975" cy="849312"/>
          </a:xfrm>
          <a:custGeom>
            <a:avLst/>
            <a:gdLst>
              <a:gd name="T0" fmla="*/ 69 w 71"/>
              <a:gd name="T1" fmla="*/ 18 h 64"/>
              <a:gd name="T2" fmla="*/ 45 w 71"/>
              <a:gd name="T3" fmla="*/ 0 h 64"/>
              <a:gd name="T4" fmla="*/ 29 w 71"/>
              <a:gd name="T5" fmla="*/ 0 h 64"/>
              <a:gd name="T6" fmla="*/ 0 w 71"/>
              <a:gd name="T7" fmla="*/ 27 h 64"/>
              <a:gd name="T8" fmla="*/ 8 w 71"/>
              <a:gd name="T9" fmla="*/ 45 h 64"/>
              <a:gd name="T10" fmla="*/ 13 w 71"/>
              <a:gd name="T11" fmla="*/ 50 h 64"/>
              <a:gd name="T12" fmla="*/ 17 w 71"/>
              <a:gd name="T13" fmla="*/ 64 h 64"/>
              <a:gd name="T14" fmla="*/ 20 w 71"/>
              <a:gd name="T15" fmla="*/ 64 h 64"/>
              <a:gd name="T16" fmla="*/ 32 w 71"/>
              <a:gd name="T17" fmla="*/ 46 h 64"/>
              <a:gd name="T18" fmla="*/ 53 w 71"/>
              <a:gd name="T19" fmla="*/ 46 h 64"/>
              <a:gd name="T20" fmla="*/ 71 w 71"/>
              <a:gd name="T21" fmla="*/ 27 h 64"/>
              <a:gd name="T22" fmla="*/ 24 w 71"/>
              <a:gd name="T23" fmla="*/ 49 h 64"/>
              <a:gd name="T24" fmla="*/ 18 w 71"/>
              <a:gd name="T25" fmla="*/ 61 h 64"/>
              <a:gd name="T26" fmla="*/ 17 w 71"/>
              <a:gd name="T27" fmla="*/ 61 h 64"/>
              <a:gd name="T28" fmla="*/ 17 w 71"/>
              <a:gd name="T29" fmla="*/ 50 h 64"/>
              <a:gd name="T30" fmla="*/ 16 w 71"/>
              <a:gd name="T31" fmla="*/ 48 h 64"/>
              <a:gd name="T32" fmla="*/ 29 w 71"/>
              <a:gd name="T33" fmla="*/ 45 h 64"/>
              <a:gd name="T34" fmla="*/ 53 w 71"/>
              <a:gd name="T35" fmla="*/ 42 h 64"/>
              <a:gd name="T36" fmla="*/ 51 w 71"/>
              <a:gd name="T37" fmla="*/ 43 h 64"/>
              <a:gd name="T38" fmla="*/ 50 w 71"/>
              <a:gd name="T39" fmla="*/ 31 h 64"/>
              <a:gd name="T40" fmla="*/ 59 w 71"/>
              <a:gd name="T41" fmla="*/ 27 h 64"/>
              <a:gd name="T42" fmla="*/ 44 w 71"/>
              <a:gd name="T43" fmla="*/ 27 h 64"/>
              <a:gd name="T44" fmla="*/ 41 w 71"/>
              <a:gd name="T45" fmla="*/ 28 h 64"/>
              <a:gd name="T46" fmla="*/ 48 w 71"/>
              <a:gd name="T47" fmla="*/ 45 h 64"/>
              <a:gd name="T48" fmla="*/ 33 w 71"/>
              <a:gd name="T49" fmla="*/ 42 h 64"/>
              <a:gd name="T50" fmla="*/ 29 w 71"/>
              <a:gd name="T51" fmla="*/ 41 h 64"/>
              <a:gd name="T52" fmla="*/ 39 w 71"/>
              <a:gd name="T53" fmla="*/ 38 h 64"/>
              <a:gd name="T54" fmla="*/ 41 w 71"/>
              <a:gd name="T55" fmla="*/ 35 h 64"/>
              <a:gd name="T56" fmla="*/ 34 w 71"/>
              <a:gd name="T57" fmla="*/ 29 h 64"/>
              <a:gd name="T58" fmla="*/ 42 w 71"/>
              <a:gd name="T59" fmla="*/ 21 h 64"/>
              <a:gd name="T60" fmla="*/ 30 w 71"/>
              <a:gd name="T61" fmla="*/ 28 h 64"/>
              <a:gd name="T62" fmla="*/ 30 w 71"/>
              <a:gd name="T63" fmla="*/ 35 h 64"/>
              <a:gd name="T64" fmla="*/ 11 w 71"/>
              <a:gd name="T65" fmla="*/ 43 h 64"/>
              <a:gd name="T66" fmla="*/ 22 w 71"/>
              <a:gd name="T67" fmla="*/ 32 h 64"/>
              <a:gd name="T68" fmla="*/ 23 w 71"/>
              <a:gd name="T69" fmla="*/ 30 h 64"/>
              <a:gd name="T70" fmla="*/ 29 w 71"/>
              <a:gd name="T71" fmla="*/ 21 h 64"/>
              <a:gd name="T72" fmla="*/ 28 w 71"/>
              <a:gd name="T73" fmla="*/ 13 h 64"/>
              <a:gd name="T74" fmla="*/ 19 w 71"/>
              <a:gd name="T75" fmla="*/ 13 h 64"/>
              <a:gd name="T76" fmla="*/ 25 w 71"/>
              <a:gd name="T77" fmla="*/ 16 h 64"/>
              <a:gd name="T78" fmla="*/ 22 w 71"/>
              <a:gd name="T79" fmla="*/ 21 h 64"/>
              <a:gd name="T80" fmla="*/ 8 w 71"/>
              <a:gd name="T81" fmla="*/ 23 h 64"/>
              <a:gd name="T82" fmla="*/ 9 w 71"/>
              <a:gd name="T83" fmla="*/ 26 h 64"/>
              <a:gd name="T84" fmla="*/ 20 w 71"/>
              <a:gd name="T85" fmla="*/ 23 h 64"/>
              <a:gd name="T86" fmla="*/ 20 w 71"/>
              <a:gd name="T87" fmla="*/ 29 h 64"/>
              <a:gd name="T88" fmla="*/ 4 w 71"/>
              <a:gd name="T89" fmla="*/ 27 h 64"/>
              <a:gd name="T90" fmla="*/ 21 w 71"/>
              <a:gd name="T91" fmla="*/ 8 h 64"/>
              <a:gd name="T92" fmla="*/ 37 w 71"/>
              <a:gd name="T93" fmla="*/ 16 h 64"/>
              <a:gd name="T94" fmla="*/ 39 w 71"/>
              <a:gd name="T95" fmla="*/ 17 h 64"/>
              <a:gd name="T96" fmla="*/ 25 w 71"/>
              <a:gd name="T97" fmla="*/ 4 h 64"/>
              <a:gd name="T98" fmla="*/ 37 w 71"/>
              <a:gd name="T99" fmla="*/ 5 h 64"/>
              <a:gd name="T100" fmla="*/ 45 w 71"/>
              <a:gd name="T101" fmla="*/ 4 h 64"/>
              <a:gd name="T102" fmla="*/ 45 w 71"/>
              <a:gd name="T103" fmla="*/ 9 h 64"/>
              <a:gd name="T104" fmla="*/ 45 w 71"/>
              <a:gd name="T105" fmla="*/ 15 h 64"/>
              <a:gd name="T106" fmla="*/ 47 w 71"/>
              <a:gd name="T107" fmla="*/ 13 h 64"/>
              <a:gd name="T108" fmla="*/ 56 w 71"/>
              <a:gd name="T109" fmla="*/ 8 h 64"/>
              <a:gd name="T110" fmla="*/ 63 w 71"/>
              <a:gd name="T111" fmla="*/ 15 h 64"/>
              <a:gd name="T112" fmla="*/ 48 w 71"/>
              <a:gd name="T113" fmla="*/ 16 h 64"/>
              <a:gd name="T114" fmla="*/ 48 w 71"/>
              <a:gd name="T115" fmla="*/ 20 h 64"/>
              <a:gd name="T116" fmla="*/ 51 w 71"/>
              <a:gd name="T117" fmla="*/ 22 h 64"/>
              <a:gd name="T118" fmla="*/ 52 w 71"/>
              <a:gd name="T119" fmla="*/ 24 h 64"/>
              <a:gd name="T120" fmla="*/ 54 w 71"/>
              <a:gd name="T121" fmla="*/ 20 h 64"/>
              <a:gd name="T122" fmla="*/ 68 w 71"/>
              <a:gd name="T123" fmla="*/ 27 h 6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1"/>
              <a:gd name="T187" fmla="*/ 0 h 64"/>
              <a:gd name="T188" fmla="*/ 71 w 71"/>
              <a:gd name="T189" fmla="*/ 64 h 64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1" h="64">
                <a:moveTo>
                  <a:pt x="69" y="18"/>
                </a:moveTo>
                <a:cubicBezTo>
                  <a:pt x="69" y="18"/>
                  <a:pt x="69" y="18"/>
                  <a:pt x="69" y="18"/>
                </a:cubicBezTo>
                <a:cubicBezTo>
                  <a:pt x="67" y="15"/>
                  <a:pt x="64" y="11"/>
                  <a:pt x="60" y="7"/>
                </a:cubicBezTo>
                <a:cubicBezTo>
                  <a:pt x="60" y="7"/>
                  <a:pt x="54" y="0"/>
                  <a:pt x="45" y="0"/>
                </a:cubicBezTo>
                <a:cubicBezTo>
                  <a:pt x="43" y="0"/>
                  <a:pt x="40" y="1"/>
                  <a:pt x="38" y="2"/>
                </a:cubicBezTo>
                <a:cubicBezTo>
                  <a:pt x="36" y="1"/>
                  <a:pt x="32" y="0"/>
                  <a:pt x="29" y="0"/>
                </a:cubicBezTo>
                <a:cubicBezTo>
                  <a:pt x="23" y="0"/>
                  <a:pt x="20" y="2"/>
                  <a:pt x="18" y="6"/>
                </a:cubicBezTo>
                <a:cubicBezTo>
                  <a:pt x="15" y="8"/>
                  <a:pt x="1" y="18"/>
                  <a:pt x="0" y="27"/>
                </a:cubicBezTo>
                <a:cubicBezTo>
                  <a:pt x="0" y="31"/>
                  <a:pt x="2" y="34"/>
                  <a:pt x="6" y="37"/>
                </a:cubicBezTo>
                <a:cubicBezTo>
                  <a:pt x="6" y="39"/>
                  <a:pt x="6" y="42"/>
                  <a:pt x="8" y="45"/>
                </a:cubicBezTo>
                <a:cubicBezTo>
                  <a:pt x="9" y="46"/>
                  <a:pt x="10" y="46"/>
                  <a:pt x="11" y="47"/>
                </a:cubicBezTo>
                <a:cubicBezTo>
                  <a:pt x="12" y="48"/>
                  <a:pt x="13" y="49"/>
                  <a:pt x="13" y="50"/>
                </a:cubicBezTo>
                <a:cubicBezTo>
                  <a:pt x="12" y="57"/>
                  <a:pt x="12" y="61"/>
                  <a:pt x="13" y="63"/>
                </a:cubicBezTo>
                <a:cubicBezTo>
                  <a:pt x="14" y="64"/>
                  <a:pt x="15" y="64"/>
                  <a:pt x="17" y="64"/>
                </a:cubicBezTo>
                <a:cubicBezTo>
                  <a:pt x="18" y="64"/>
                  <a:pt x="19" y="64"/>
                  <a:pt x="19" y="64"/>
                </a:cubicBezTo>
                <a:cubicBezTo>
                  <a:pt x="20" y="64"/>
                  <a:pt x="20" y="64"/>
                  <a:pt x="20" y="64"/>
                </a:cubicBezTo>
                <a:cubicBezTo>
                  <a:pt x="20" y="63"/>
                  <a:pt x="22" y="63"/>
                  <a:pt x="26" y="52"/>
                </a:cubicBezTo>
                <a:cubicBezTo>
                  <a:pt x="29" y="50"/>
                  <a:pt x="31" y="48"/>
                  <a:pt x="32" y="46"/>
                </a:cubicBezTo>
                <a:cubicBezTo>
                  <a:pt x="34" y="48"/>
                  <a:pt x="37" y="50"/>
                  <a:pt x="42" y="50"/>
                </a:cubicBezTo>
                <a:cubicBezTo>
                  <a:pt x="45" y="50"/>
                  <a:pt x="49" y="49"/>
                  <a:pt x="53" y="46"/>
                </a:cubicBezTo>
                <a:cubicBezTo>
                  <a:pt x="55" y="45"/>
                  <a:pt x="55" y="45"/>
                  <a:pt x="55" y="45"/>
                </a:cubicBezTo>
                <a:cubicBezTo>
                  <a:pt x="63" y="40"/>
                  <a:pt x="70" y="35"/>
                  <a:pt x="71" y="27"/>
                </a:cubicBezTo>
                <a:cubicBezTo>
                  <a:pt x="71" y="24"/>
                  <a:pt x="71" y="21"/>
                  <a:pt x="69" y="18"/>
                </a:cubicBezTo>
                <a:close/>
                <a:moveTo>
                  <a:pt x="24" y="49"/>
                </a:moveTo>
                <a:cubicBezTo>
                  <a:pt x="23" y="49"/>
                  <a:pt x="23" y="49"/>
                  <a:pt x="23" y="50"/>
                </a:cubicBezTo>
                <a:cubicBezTo>
                  <a:pt x="21" y="54"/>
                  <a:pt x="19" y="59"/>
                  <a:pt x="18" y="61"/>
                </a:cubicBezTo>
                <a:cubicBezTo>
                  <a:pt x="18" y="61"/>
                  <a:pt x="18" y="61"/>
                  <a:pt x="18" y="61"/>
                </a:cubicBezTo>
                <a:cubicBezTo>
                  <a:pt x="18" y="61"/>
                  <a:pt x="17" y="61"/>
                  <a:pt x="17" y="61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0"/>
                  <a:pt x="15" y="58"/>
                  <a:pt x="17" y="50"/>
                </a:cubicBezTo>
                <a:cubicBezTo>
                  <a:pt x="17" y="50"/>
                  <a:pt x="17" y="49"/>
                  <a:pt x="17" y="49"/>
                </a:cubicBezTo>
                <a:cubicBezTo>
                  <a:pt x="16" y="48"/>
                  <a:pt x="16" y="48"/>
                  <a:pt x="16" y="48"/>
                </a:cubicBezTo>
                <a:cubicBezTo>
                  <a:pt x="19" y="48"/>
                  <a:pt x="23" y="47"/>
                  <a:pt x="27" y="45"/>
                </a:cubicBezTo>
                <a:cubicBezTo>
                  <a:pt x="29" y="45"/>
                  <a:pt x="29" y="45"/>
                  <a:pt x="29" y="45"/>
                </a:cubicBezTo>
                <a:cubicBezTo>
                  <a:pt x="28" y="46"/>
                  <a:pt x="26" y="48"/>
                  <a:pt x="24" y="49"/>
                </a:cubicBezTo>
                <a:close/>
                <a:moveTo>
                  <a:pt x="53" y="42"/>
                </a:move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46" y="36"/>
                  <a:pt x="49" y="32"/>
                </a:cubicBezTo>
                <a:cubicBezTo>
                  <a:pt x="50" y="32"/>
                  <a:pt x="50" y="32"/>
                  <a:pt x="50" y="31"/>
                </a:cubicBezTo>
                <a:cubicBezTo>
                  <a:pt x="52" y="31"/>
                  <a:pt x="54" y="30"/>
                  <a:pt x="58" y="29"/>
                </a:cubicBezTo>
                <a:cubicBezTo>
                  <a:pt x="59" y="29"/>
                  <a:pt x="59" y="28"/>
                  <a:pt x="59" y="27"/>
                </a:cubicBezTo>
                <a:cubicBezTo>
                  <a:pt x="58" y="26"/>
                  <a:pt x="57" y="26"/>
                  <a:pt x="56" y="26"/>
                </a:cubicBezTo>
                <a:cubicBezTo>
                  <a:pt x="46" y="30"/>
                  <a:pt x="44" y="27"/>
                  <a:pt x="44" y="27"/>
                </a:cubicBezTo>
                <a:cubicBezTo>
                  <a:pt x="43" y="26"/>
                  <a:pt x="42" y="26"/>
                  <a:pt x="41" y="26"/>
                </a:cubicBezTo>
                <a:cubicBezTo>
                  <a:pt x="41" y="26"/>
                  <a:pt x="40" y="27"/>
                  <a:pt x="41" y="28"/>
                </a:cubicBezTo>
                <a:cubicBezTo>
                  <a:pt x="41" y="28"/>
                  <a:pt x="42" y="31"/>
                  <a:pt x="46" y="31"/>
                </a:cubicBezTo>
                <a:cubicBezTo>
                  <a:pt x="43" y="37"/>
                  <a:pt x="47" y="43"/>
                  <a:pt x="48" y="45"/>
                </a:cubicBezTo>
                <a:cubicBezTo>
                  <a:pt x="46" y="46"/>
                  <a:pt x="44" y="46"/>
                  <a:pt x="42" y="46"/>
                </a:cubicBezTo>
                <a:cubicBezTo>
                  <a:pt x="36" y="46"/>
                  <a:pt x="34" y="42"/>
                  <a:pt x="33" y="42"/>
                </a:cubicBezTo>
                <a:cubicBezTo>
                  <a:pt x="33" y="42"/>
                  <a:pt x="33" y="41"/>
                  <a:pt x="32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30" y="40"/>
                  <a:pt x="31" y="39"/>
                  <a:pt x="32" y="38"/>
                </a:cubicBezTo>
                <a:cubicBezTo>
                  <a:pt x="35" y="37"/>
                  <a:pt x="39" y="38"/>
                  <a:pt x="39" y="38"/>
                </a:cubicBezTo>
                <a:cubicBezTo>
                  <a:pt x="40" y="39"/>
                  <a:pt x="41" y="38"/>
                  <a:pt x="42" y="37"/>
                </a:cubicBezTo>
                <a:cubicBezTo>
                  <a:pt x="42" y="37"/>
                  <a:pt x="42" y="36"/>
                  <a:pt x="41" y="35"/>
                </a:cubicBezTo>
                <a:cubicBezTo>
                  <a:pt x="41" y="35"/>
                  <a:pt x="38" y="34"/>
                  <a:pt x="34" y="34"/>
                </a:cubicBezTo>
                <a:cubicBezTo>
                  <a:pt x="34" y="33"/>
                  <a:pt x="33" y="31"/>
                  <a:pt x="34" y="29"/>
                </a:cubicBezTo>
                <a:cubicBezTo>
                  <a:pt x="34" y="25"/>
                  <a:pt x="36" y="23"/>
                  <a:pt x="40" y="23"/>
                </a:cubicBezTo>
                <a:cubicBezTo>
                  <a:pt x="41" y="23"/>
                  <a:pt x="42" y="22"/>
                  <a:pt x="42" y="21"/>
                </a:cubicBezTo>
                <a:cubicBezTo>
                  <a:pt x="41" y="20"/>
                  <a:pt x="41" y="20"/>
                  <a:pt x="40" y="20"/>
                </a:cubicBezTo>
                <a:cubicBezTo>
                  <a:pt x="34" y="20"/>
                  <a:pt x="31" y="23"/>
                  <a:pt x="30" y="28"/>
                </a:cubicBezTo>
                <a:cubicBezTo>
                  <a:pt x="30" y="31"/>
                  <a:pt x="30" y="34"/>
                  <a:pt x="31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28" y="37"/>
                  <a:pt x="26" y="39"/>
                  <a:pt x="25" y="42"/>
                </a:cubicBezTo>
                <a:cubicBezTo>
                  <a:pt x="18" y="45"/>
                  <a:pt x="13" y="45"/>
                  <a:pt x="11" y="43"/>
                </a:cubicBezTo>
                <a:cubicBezTo>
                  <a:pt x="9" y="41"/>
                  <a:pt x="9" y="38"/>
                  <a:pt x="9" y="37"/>
                </a:cubicBezTo>
                <a:cubicBezTo>
                  <a:pt x="11" y="36"/>
                  <a:pt x="15" y="33"/>
                  <a:pt x="22" y="32"/>
                </a:cubicBezTo>
                <a:cubicBezTo>
                  <a:pt x="23" y="32"/>
                  <a:pt x="23" y="32"/>
                  <a:pt x="23" y="31"/>
                </a:cubicBezTo>
                <a:cubicBezTo>
                  <a:pt x="24" y="31"/>
                  <a:pt x="24" y="30"/>
                  <a:pt x="23" y="30"/>
                </a:cubicBezTo>
                <a:cubicBezTo>
                  <a:pt x="23" y="30"/>
                  <a:pt x="23" y="27"/>
                  <a:pt x="24" y="24"/>
                </a:cubicBezTo>
                <a:cubicBezTo>
                  <a:pt x="25" y="23"/>
                  <a:pt x="26" y="21"/>
                  <a:pt x="29" y="21"/>
                </a:cubicBezTo>
                <a:cubicBezTo>
                  <a:pt x="29" y="21"/>
                  <a:pt x="30" y="20"/>
                  <a:pt x="30" y="19"/>
                </a:cubicBezTo>
                <a:cubicBezTo>
                  <a:pt x="30" y="19"/>
                  <a:pt x="30" y="15"/>
                  <a:pt x="28" y="13"/>
                </a:cubicBezTo>
                <a:cubicBezTo>
                  <a:pt x="26" y="12"/>
                  <a:pt x="24" y="11"/>
                  <a:pt x="21" y="11"/>
                </a:cubicBezTo>
                <a:cubicBezTo>
                  <a:pt x="20" y="12"/>
                  <a:pt x="19" y="12"/>
                  <a:pt x="19" y="13"/>
                </a:cubicBezTo>
                <a:cubicBezTo>
                  <a:pt x="20" y="14"/>
                  <a:pt x="20" y="15"/>
                  <a:pt x="21" y="15"/>
                </a:cubicBezTo>
                <a:cubicBezTo>
                  <a:pt x="23" y="15"/>
                  <a:pt x="24" y="15"/>
                  <a:pt x="25" y="16"/>
                </a:cubicBezTo>
                <a:cubicBezTo>
                  <a:pt x="26" y="16"/>
                  <a:pt x="26" y="17"/>
                  <a:pt x="26" y="18"/>
                </a:cubicBezTo>
                <a:cubicBezTo>
                  <a:pt x="25" y="19"/>
                  <a:pt x="23" y="19"/>
                  <a:pt x="22" y="21"/>
                </a:cubicBezTo>
                <a:cubicBezTo>
                  <a:pt x="22" y="20"/>
                  <a:pt x="22" y="20"/>
                  <a:pt x="21" y="20"/>
                </a:cubicBezTo>
                <a:cubicBezTo>
                  <a:pt x="17" y="19"/>
                  <a:pt x="9" y="22"/>
                  <a:pt x="8" y="23"/>
                </a:cubicBezTo>
                <a:cubicBezTo>
                  <a:pt x="7" y="23"/>
                  <a:pt x="7" y="24"/>
                  <a:pt x="8" y="25"/>
                </a:cubicBezTo>
                <a:cubicBezTo>
                  <a:pt x="8" y="26"/>
                  <a:pt x="8" y="26"/>
                  <a:pt x="9" y="26"/>
                </a:cubicBezTo>
                <a:cubicBezTo>
                  <a:pt x="10" y="26"/>
                  <a:pt x="10" y="26"/>
                  <a:pt x="10" y="26"/>
                </a:cubicBezTo>
                <a:cubicBezTo>
                  <a:pt x="13" y="24"/>
                  <a:pt x="18" y="23"/>
                  <a:pt x="20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0" y="25"/>
                  <a:pt x="20" y="28"/>
                  <a:pt x="20" y="29"/>
                </a:cubicBezTo>
                <a:cubicBezTo>
                  <a:pt x="14" y="30"/>
                  <a:pt x="10" y="33"/>
                  <a:pt x="8" y="34"/>
                </a:cubicBezTo>
                <a:cubicBezTo>
                  <a:pt x="5" y="32"/>
                  <a:pt x="4" y="30"/>
                  <a:pt x="4" y="27"/>
                </a:cubicBezTo>
                <a:cubicBezTo>
                  <a:pt x="4" y="20"/>
                  <a:pt x="16" y="12"/>
                  <a:pt x="20" y="9"/>
                </a:cubicBezTo>
                <a:cubicBezTo>
                  <a:pt x="21" y="9"/>
                  <a:pt x="21" y="8"/>
                  <a:pt x="21" y="8"/>
                </a:cubicBezTo>
                <a:cubicBezTo>
                  <a:pt x="21" y="7"/>
                  <a:pt x="21" y="7"/>
                  <a:pt x="21" y="7"/>
                </a:cubicBezTo>
                <a:cubicBezTo>
                  <a:pt x="26" y="8"/>
                  <a:pt x="35" y="10"/>
                  <a:pt x="37" y="16"/>
                </a:cubicBezTo>
                <a:cubicBezTo>
                  <a:pt x="37" y="16"/>
                  <a:pt x="38" y="17"/>
                  <a:pt x="39" y="17"/>
                </a:cubicBezTo>
                <a:cubicBezTo>
                  <a:pt x="39" y="17"/>
                  <a:pt x="39" y="17"/>
                  <a:pt x="39" y="17"/>
                </a:cubicBezTo>
                <a:cubicBezTo>
                  <a:pt x="40" y="16"/>
                  <a:pt x="41" y="15"/>
                  <a:pt x="40" y="14"/>
                </a:cubicBezTo>
                <a:cubicBezTo>
                  <a:pt x="38" y="8"/>
                  <a:pt x="30" y="5"/>
                  <a:pt x="25" y="4"/>
                </a:cubicBezTo>
                <a:cubicBezTo>
                  <a:pt x="26" y="4"/>
                  <a:pt x="27" y="4"/>
                  <a:pt x="29" y="4"/>
                </a:cubicBezTo>
                <a:cubicBezTo>
                  <a:pt x="33" y="4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41" y="4"/>
                  <a:pt x="43" y="4"/>
                  <a:pt x="45" y="4"/>
                </a:cubicBezTo>
                <a:cubicBezTo>
                  <a:pt x="48" y="4"/>
                  <a:pt x="50" y="4"/>
                  <a:pt x="52" y="5"/>
                </a:cubicBezTo>
                <a:cubicBezTo>
                  <a:pt x="49" y="6"/>
                  <a:pt x="46" y="7"/>
                  <a:pt x="45" y="9"/>
                </a:cubicBezTo>
                <a:cubicBezTo>
                  <a:pt x="44" y="10"/>
                  <a:pt x="43" y="12"/>
                  <a:pt x="44" y="14"/>
                </a:cubicBezTo>
                <a:cubicBezTo>
                  <a:pt x="44" y="14"/>
                  <a:pt x="45" y="15"/>
                  <a:pt x="45" y="15"/>
                </a:cubicBezTo>
                <a:cubicBezTo>
                  <a:pt x="46" y="15"/>
                  <a:pt x="46" y="15"/>
                  <a:pt x="46" y="15"/>
                </a:cubicBezTo>
                <a:cubicBezTo>
                  <a:pt x="47" y="15"/>
                  <a:pt x="47" y="14"/>
                  <a:pt x="47" y="13"/>
                </a:cubicBezTo>
                <a:cubicBezTo>
                  <a:pt x="47" y="12"/>
                  <a:pt x="47" y="11"/>
                  <a:pt x="47" y="11"/>
                </a:cubicBezTo>
                <a:cubicBezTo>
                  <a:pt x="49" y="9"/>
                  <a:pt x="53" y="8"/>
                  <a:pt x="56" y="8"/>
                </a:cubicBezTo>
                <a:cubicBezTo>
                  <a:pt x="57" y="9"/>
                  <a:pt x="57" y="10"/>
                  <a:pt x="57" y="10"/>
                </a:cubicBezTo>
                <a:cubicBezTo>
                  <a:pt x="59" y="12"/>
                  <a:pt x="61" y="13"/>
                  <a:pt x="63" y="15"/>
                </a:cubicBezTo>
                <a:cubicBezTo>
                  <a:pt x="58" y="15"/>
                  <a:pt x="53" y="17"/>
                  <a:pt x="52" y="18"/>
                </a:cubicBezTo>
                <a:cubicBezTo>
                  <a:pt x="50" y="17"/>
                  <a:pt x="49" y="16"/>
                  <a:pt x="48" y="16"/>
                </a:cubicBezTo>
                <a:cubicBezTo>
                  <a:pt x="47" y="16"/>
                  <a:pt x="47" y="17"/>
                  <a:pt x="46" y="18"/>
                </a:cubicBezTo>
                <a:cubicBezTo>
                  <a:pt x="46" y="19"/>
                  <a:pt x="47" y="20"/>
                  <a:pt x="48" y="20"/>
                </a:cubicBezTo>
                <a:cubicBezTo>
                  <a:pt x="48" y="20"/>
                  <a:pt x="50" y="20"/>
                  <a:pt x="50" y="21"/>
                </a:cubicBezTo>
                <a:cubicBezTo>
                  <a:pt x="50" y="21"/>
                  <a:pt x="51" y="22"/>
                  <a:pt x="51" y="22"/>
                </a:cubicBezTo>
                <a:cubicBezTo>
                  <a:pt x="50" y="23"/>
                  <a:pt x="51" y="24"/>
                  <a:pt x="52" y="24"/>
                </a:cubicBezTo>
                <a:cubicBezTo>
                  <a:pt x="52" y="24"/>
                  <a:pt x="52" y="24"/>
                  <a:pt x="52" y="24"/>
                </a:cubicBezTo>
                <a:cubicBezTo>
                  <a:pt x="53" y="24"/>
                  <a:pt x="54" y="24"/>
                  <a:pt x="54" y="23"/>
                </a:cubicBezTo>
                <a:cubicBezTo>
                  <a:pt x="54" y="22"/>
                  <a:pt x="54" y="21"/>
                  <a:pt x="54" y="20"/>
                </a:cubicBezTo>
                <a:cubicBezTo>
                  <a:pt x="56" y="19"/>
                  <a:pt x="62" y="17"/>
                  <a:pt x="66" y="20"/>
                </a:cubicBezTo>
                <a:cubicBezTo>
                  <a:pt x="67" y="22"/>
                  <a:pt x="68" y="25"/>
                  <a:pt x="68" y="27"/>
                </a:cubicBezTo>
                <a:cubicBezTo>
                  <a:pt x="67" y="33"/>
                  <a:pt x="60" y="37"/>
                  <a:pt x="53" y="42"/>
                </a:cubicBezTo>
                <a:close/>
              </a:path>
            </a:pathLst>
          </a:custGeom>
          <a:solidFill>
            <a:srgbClr val="E600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92" name="Freeform 74"/>
          <p:cNvSpPr>
            <a:spLocks noChangeArrowheads="1"/>
          </p:cNvSpPr>
          <p:nvPr/>
        </p:nvSpPr>
        <p:spPr bwMode="auto">
          <a:xfrm>
            <a:off x="2941638" y="1200150"/>
            <a:ext cx="306387" cy="66675"/>
          </a:xfrm>
          <a:custGeom>
            <a:avLst/>
            <a:gdLst>
              <a:gd name="T0" fmla="*/ 23 w 23"/>
              <a:gd name="T1" fmla="*/ 4 h 5"/>
              <a:gd name="T2" fmla="*/ 19 w 23"/>
              <a:gd name="T3" fmla="*/ 3 h 5"/>
              <a:gd name="T4" fmla="*/ 11 w 23"/>
              <a:gd name="T5" fmla="*/ 2 h 5"/>
              <a:gd name="T6" fmla="*/ 9 w 23"/>
              <a:gd name="T7" fmla="*/ 2 h 5"/>
              <a:gd name="T8" fmla="*/ 7 w 23"/>
              <a:gd name="T9" fmla="*/ 2 h 5"/>
              <a:gd name="T10" fmla="*/ 5 w 23"/>
              <a:gd name="T11" fmla="*/ 3 h 5"/>
              <a:gd name="T12" fmla="*/ 4 w 23"/>
              <a:gd name="T13" fmla="*/ 3 h 5"/>
              <a:gd name="T14" fmla="*/ 1 w 23"/>
              <a:gd name="T15" fmla="*/ 4 h 5"/>
              <a:gd name="T16" fmla="*/ 0 w 23"/>
              <a:gd name="T17" fmla="*/ 5 h 5"/>
              <a:gd name="T18" fmla="*/ 3 w 23"/>
              <a:gd name="T19" fmla="*/ 2 h 5"/>
              <a:gd name="T20" fmla="*/ 5 w 23"/>
              <a:gd name="T21" fmla="*/ 1 h 5"/>
              <a:gd name="T22" fmla="*/ 7 w 23"/>
              <a:gd name="T23" fmla="*/ 1 h 5"/>
              <a:gd name="T24" fmla="*/ 11 w 23"/>
              <a:gd name="T25" fmla="*/ 0 h 5"/>
              <a:gd name="T26" fmla="*/ 16 w 23"/>
              <a:gd name="T27" fmla="*/ 1 h 5"/>
              <a:gd name="T28" fmla="*/ 19 w 23"/>
              <a:gd name="T29" fmla="*/ 2 h 5"/>
              <a:gd name="T30" fmla="*/ 23 w 23"/>
              <a:gd name="T31" fmla="*/ 4 h 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3"/>
              <a:gd name="T49" fmla="*/ 0 h 5"/>
              <a:gd name="T50" fmla="*/ 23 w 23"/>
              <a:gd name="T51" fmla="*/ 5 h 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3" h="5">
                <a:moveTo>
                  <a:pt x="23" y="4"/>
                </a:moveTo>
                <a:cubicBezTo>
                  <a:pt x="23" y="4"/>
                  <a:pt x="21" y="4"/>
                  <a:pt x="19" y="3"/>
                </a:cubicBezTo>
                <a:cubicBezTo>
                  <a:pt x="17" y="3"/>
                  <a:pt x="14" y="2"/>
                  <a:pt x="11" y="2"/>
                </a:cubicBezTo>
                <a:cubicBezTo>
                  <a:pt x="11" y="2"/>
                  <a:pt x="10" y="2"/>
                  <a:pt x="9" y="2"/>
                </a:cubicBezTo>
                <a:cubicBezTo>
                  <a:pt x="9" y="2"/>
                  <a:pt x="8" y="2"/>
                  <a:pt x="7" y="2"/>
                </a:cubicBezTo>
                <a:cubicBezTo>
                  <a:pt x="7" y="3"/>
                  <a:pt x="6" y="3"/>
                  <a:pt x="5" y="3"/>
                </a:cubicBezTo>
                <a:cubicBezTo>
                  <a:pt x="5" y="3"/>
                  <a:pt x="4" y="3"/>
                  <a:pt x="4" y="3"/>
                </a:cubicBezTo>
                <a:cubicBezTo>
                  <a:pt x="3" y="4"/>
                  <a:pt x="2" y="4"/>
                  <a:pt x="1" y="4"/>
                </a:cubicBezTo>
                <a:cubicBezTo>
                  <a:pt x="1" y="4"/>
                  <a:pt x="0" y="5"/>
                  <a:pt x="0" y="5"/>
                </a:cubicBezTo>
                <a:cubicBezTo>
                  <a:pt x="0" y="5"/>
                  <a:pt x="1" y="3"/>
                  <a:pt x="3" y="2"/>
                </a:cubicBezTo>
                <a:cubicBezTo>
                  <a:pt x="4" y="2"/>
                  <a:pt x="4" y="2"/>
                  <a:pt x="5" y="1"/>
                </a:cubicBezTo>
                <a:cubicBezTo>
                  <a:pt x="6" y="1"/>
                  <a:pt x="6" y="1"/>
                  <a:pt x="7" y="1"/>
                </a:cubicBezTo>
                <a:cubicBezTo>
                  <a:pt x="8" y="0"/>
                  <a:pt x="10" y="0"/>
                  <a:pt x="11" y="0"/>
                </a:cubicBezTo>
                <a:cubicBezTo>
                  <a:pt x="13" y="0"/>
                  <a:pt x="14" y="1"/>
                  <a:pt x="16" y="1"/>
                </a:cubicBezTo>
                <a:cubicBezTo>
                  <a:pt x="17" y="1"/>
                  <a:pt x="18" y="2"/>
                  <a:pt x="19" y="2"/>
                </a:cubicBezTo>
                <a:cubicBezTo>
                  <a:pt x="22" y="3"/>
                  <a:pt x="23" y="4"/>
                  <a:pt x="23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93" name="Freeform 75"/>
          <p:cNvSpPr>
            <a:spLocks noChangeArrowheads="1"/>
          </p:cNvSpPr>
          <p:nvPr/>
        </p:nvSpPr>
        <p:spPr bwMode="auto">
          <a:xfrm>
            <a:off x="2981325" y="1133475"/>
            <a:ext cx="225425" cy="41275"/>
          </a:xfrm>
          <a:custGeom>
            <a:avLst/>
            <a:gdLst>
              <a:gd name="T0" fmla="*/ 17 w 17"/>
              <a:gd name="T1" fmla="*/ 3 h 3"/>
              <a:gd name="T2" fmla="*/ 16 w 17"/>
              <a:gd name="T3" fmla="*/ 3 h 3"/>
              <a:gd name="T4" fmla="*/ 14 w 17"/>
              <a:gd name="T5" fmla="*/ 2 h 3"/>
              <a:gd name="T6" fmla="*/ 12 w 17"/>
              <a:gd name="T7" fmla="*/ 2 h 3"/>
              <a:gd name="T8" fmla="*/ 10 w 17"/>
              <a:gd name="T9" fmla="*/ 2 h 3"/>
              <a:gd name="T10" fmla="*/ 9 w 17"/>
              <a:gd name="T11" fmla="*/ 2 h 3"/>
              <a:gd name="T12" fmla="*/ 6 w 17"/>
              <a:gd name="T13" fmla="*/ 2 h 3"/>
              <a:gd name="T14" fmla="*/ 3 w 17"/>
              <a:gd name="T15" fmla="*/ 2 h 3"/>
              <a:gd name="T16" fmla="*/ 0 w 17"/>
              <a:gd name="T17" fmla="*/ 3 h 3"/>
              <a:gd name="T18" fmla="*/ 3 w 17"/>
              <a:gd name="T19" fmla="*/ 1 h 3"/>
              <a:gd name="T20" fmla="*/ 5 w 17"/>
              <a:gd name="T21" fmla="*/ 0 h 3"/>
              <a:gd name="T22" fmla="*/ 7 w 17"/>
              <a:gd name="T23" fmla="*/ 0 h 3"/>
              <a:gd name="T24" fmla="*/ 9 w 17"/>
              <a:gd name="T25" fmla="*/ 0 h 3"/>
              <a:gd name="T26" fmla="*/ 10 w 17"/>
              <a:gd name="T27" fmla="*/ 0 h 3"/>
              <a:gd name="T28" fmla="*/ 12 w 17"/>
              <a:gd name="T29" fmla="*/ 0 h 3"/>
              <a:gd name="T30" fmla="*/ 15 w 17"/>
              <a:gd name="T31" fmla="*/ 1 h 3"/>
              <a:gd name="T32" fmla="*/ 17 w 17"/>
              <a:gd name="T33" fmla="*/ 3 h 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7"/>
              <a:gd name="T52" fmla="*/ 0 h 3"/>
              <a:gd name="T53" fmla="*/ 17 w 17"/>
              <a:gd name="T54" fmla="*/ 3 h 3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7" h="3">
                <a:moveTo>
                  <a:pt x="17" y="3"/>
                </a:moveTo>
                <a:cubicBezTo>
                  <a:pt x="17" y="3"/>
                  <a:pt x="17" y="3"/>
                  <a:pt x="16" y="3"/>
                </a:cubicBezTo>
                <a:cubicBezTo>
                  <a:pt x="16" y="2"/>
                  <a:pt x="15" y="2"/>
                  <a:pt x="14" y="2"/>
                </a:cubicBezTo>
                <a:cubicBezTo>
                  <a:pt x="13" y="2"/>
                  <a:pt x="12" y="2"/>
                  <a:pt x="12" y="2"/>
                </a:cubicBezTo>
                <a:cubicBezTo>
                  <a:pt x="11" y="2"/>
                  <a:pt x="11" y="2"/>
                  <a:pt x="10" y="2"/>
                </a:cubicBezTo>
                <a:cubicBezTo>
                  <a:pt x="10" y="2"/>
                  <a:pt x="9" y="2"/>
                  <a:pt x="9" y="2"/>
                </a:cubicBezTo>
                <a:cubicBezTo>
                  <a:pt x="8" y="2"/>
                  <a:pt x="7" y="2"/>
                  <a:pt x="6" y="2"/>
                </a:cubicBezTo>
                <a:cubicBezTo>
                  <a:pt x="5" y="2"/>
                  <a:pt x="4" y="2"/>
                  <a:pt x="3" y="2"/>
                </a:cubicBezTo>
                <a:cubicBezTo>
                  <a:pt x="2" y="3"/>
                  <a:pt x="0" y="3"/>
                  <a:pt x="0" y="3"/>
                </a:cubicBezTo>
                <a:cubicBezTo>
                  <a:pt x="0" y="3"/>
                  <a:pt x="1" y="2"/>
                  <a:pt x="3" y="1"/>
                </a:cubicBezTo>
                <a:cubicBezTo>
                  <a:pt x="3" y="1"/>
                  <a:pt x="4" y="0"/>
                  <a:pt x="5" y="0"/>
                </a:cubicBezTo>
                <a:cubicBezTo>
                  <a:pt x="6" y="0"/>
                  <a:pt x="6" y="0"/>
                  <a:pt x="7" y="0"/>
                </a:cubicBezTo>
                <a:cubicBezTo>
                  <a:pt x="7" y="0"/>
                  <a:pt x="8" y="0"/>
                  <a:pt x="9" y="0"/>
                </a:cubicBezTo>
                <a:cubicBezTo>
                  <a:pt x="9" y="0"/>
                  <a:pt x="10" y="0"/>
                  <a:pt x="10" y="0"/>
                </a:cubicBezTo>
                <a:cubicBezTo>
                  <a:pt x="11" y="0"/>
                  <a:pt x="11" y="0"/>
                  <a:pt x="12" y="0"/>
                </a:cubicBezTo>
                <a:cubicBezTo>
                  <a:pt x="13" y="0"/>
                  <a:pt x="14" y="1"/>
                  <a:pt x="15" y="1"/>
                </a:cubicBezTo>
                <a:cubicBezTo>
                  <a:pt x="16" y="2"/>
                  <a:pt x="17" y="3"/>
                  <a:pt x="17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94" name="Freeform 76"/>
          <p:cNvSpPr>
            <a:spLocks noChangeArrowheads="1"/>
          </p:cNvSpPr>
          <p:nvPr/>
        </p:nvSpPr>
        <p:spPr bwMode="auto">
          <a:xfrm>
            <a:off x="4083050" y="2235200"/>
            <a:ext cx="79375" cy="292100"/>
          </a:xfrm>
          <a:custGeom>
            <a:avLst/>
            <a:gdLst>
              <a:gd name="T0" fmla="*/ 4 w 6"/>
              <a:gd name="T1" fmla="*/ 22 h 22"/>
              <a:gd name="T2" fmla="*/ 4 w 6"/>
              <a:gd name="T3" fmla="*/ 18 h 22"/>
              <a:gd name="T4" fmla="*/ 4 w 6"/>
              <a:gd name="T5" fmla="*/ 10 h 22"/>
              <a:gd name="T6" fmla="*/ 4 w 6"/>
              <a:gd name="T7" fmla="*/ 8 h 22"/>
              <a:gd name="T8" fmla="*/ 3 w 6"/>
              <a:gd name="T9" fmla="*/ 6 h 22"/>
              <a:gd name="T10" fmla="*/ 3 w 6"/>
              <a:gd name="T11" fmla="*/ 5 h 22"/>
              <a:gd name="T12" fmla="*/ 2 w 6"/>
              <a:gd name="T13" fmla="*/ 3 h 22"/>
              <a:gd name="T14" fmla="*/ 0 w 6"/>
              <a:gd name="T15" fmla="*/ 1 h 22"/>
              <a:gd name="T16" fmla="*/ 0 w 6"/>
              <a:gd name="T17" fmla="*/ 0 h 22"/>
              <a:gd name="T18" fmla="*/ 3 w 6"/>
              <a:gd name="T19" fmla="*/ 2 h 22"/>
              <a:gd name="T20" fmla="*/ 4 w 6"/>
              <a:gd name="T21" fmla="*/ 4 h 22"/>
              <a:gd name="T22" fmla="*/ 5 w 6"/>
              <a:gd name="T23" fmla="*/ 6 h 22"/>
              <a:gd name="T24" fmla="*/ 6 w 6"/>
              <a:gd name="T25" fmla="*/ 10 h 22"/>
              <a:gd name="T26" fmla="*/ 6 w 6"/>
              <a:gd name="T27" fmla="*/ 15 h 22"/>
              <a:gd name="T28" fmla="*/ 6 w 6"/>
              <a:gd name="T29" fmla="*/ 18 h 22"/>
              <a:gd name="T30" fmla="*/ 4 w 6"/>
              <a:gd name="T31" fmla="*/ 22 h 2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"/>
              <a:gd name="T49" fmla="*/ 0 h 22"/>
              <a:gd name="T50" fmla="*/ 6 w 6"/>
              <a:gd name="T51" fmla="*/ 22 h 2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" h="22">
                <a:moveTo>
                  <a:pt x="4" y="22"/>
                </a:moveTo>
                <a:cubicBezTo>
                  <a:pt x="4" y="22"/>
                  <a:pt x="4" y="21"/>
                  <a:pt x="4" y="18"/>
                </a:cubicBezTo>
                <a:cubicBezTo>
                  <a:pt x="5" y="16"/>
                  <a:pt x="4" y="13"/>
                  <a:pt x="4" y="10"/>
                </a:cubicBezTo>
                <a:cubicBezTo>
                  <a:pt x="4" y="10"/>
                  <a:pt x="4" y="9"/>
                  <a:pt x="4" y="8"/>
                </a:cubicBezTo>
                <a:cubicBezTo>
                  <a:pt x="4" y="8"/>
                  <a:pt x="3" y="7"/>
                  <a:pt x="3" y="6"/>
                </a:cubicBezTo>
                <a:cubicBezTo>
                  <a:pt x="3" y="6"/>
                  <a:pt x="3" y="5"/>
                  <a:pt x="3" y="5"/>
                </a:cubicBezTo>
                <a:cubicBezTo>
                  <a:pt x="2" y="4"/>
                  <a:pt x="2" y="4"/>
                  <a:pt x="2" y="3"/>
                </a:cubicBezTo>
                <a:cubicBezTo>
                  <a:pt x="1" y="2"/>
                  <a:pt x="1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1"/>
                  <a:pt x="3" y="2"/>
                </a:cubicBezTo>
                <a:cubicBezTo>
                  <a:pt x="3" y="3"/>
                  <a:pt x="3" y="3"/>
                  <a:pt x="4" y="4"/>
                </a:cubicBezTo>
                <a:cubicBezTo>
                  <a:pt x="4" y="5"/>
                  <a:pt x="5" y="5"/>
                  <a:pt x="5" y="6"/>
                </a:cubicBezTo>
                <a:cubicBezTo>
                  <a:pt x="5" y="7"/>
                  <a:pt x="6" y="9"/>
                  <a:pt x="6" y="10"/>
                </a:cubicBezTo>
                <a:cubicBezTo>
                  <a:pt x="6" y="12"/>
                  <a:pt x="6" y="13"/>
                  <a:pt x="6" y="15"/>
                </a:cubicBezTo>
                <a:cubicBezTo>
                  <a:pt x="6" y="16"/>
                  <a:pt x="6" y="17"/>
                  <a:pt x="6" y="18"/>
                </a:cubicBezTo>
                <a:cubicBezTo>
                  <a:pt x="5" y="21"/>
                  <a:pt x="4" y="22"/>
                  <a:pt x="4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95" name="Freeform 77"/>
          <p:cNvSpPr>
            <a:spLocks noChangeArrowheads="1"/>
          </p:cNvSpPr>
          <p:nvPr/>
        </p:nvSpPr>
        <p:spPr bwMode="auto">
          <a:xfrm>
            <a:off x="4175125" y="2262188"/>
            <a:ext cx="66675" cy="212725"/>
          </a:xfrm>
          <a:custGeom>
            <a:avLst/>
            <a:gdLst>
              <a:gd name="T0" fmla="*/ 3 w 5"/>
              <a:gd name="T1" fmla="*/ 16 h 16"/>
              <a:gd name="T2" fmla="*/ 3 w 5"/>
              <a:gd name="T3" fmla="*/ 15 h 16"/>
              <a:gd name="T4" fmla="*/ 3 w 5"/>
              <a:gd name="T5" fmla="*/ 13 h 16"/>
              <a:gd name="T6" fmla="*/ 3 w 5"/>
              <a:gd name="T7" fmla="*/ 11 h 16"/>
              <a:gd name="T8" fmla="*/ 3 w 5"/>
              <a:gd name="T9" fmla="*/ 9 h 16"/>
              <a:gd name="T10" fmla="*/ 3 w 5"/>
              <a:gd name="T11" fmla="*/ 8 h 16"/>
              <a:gd name="T12" fmla="*/ 2 w 5"/>
              <a:gd name="T13" fmla="*/ 5 h 16"/>
              <a:gd name="T14" fmla="*/ 1 w 5"/>
              <a:gd name="T15" fmla="*/ 2 h 16"/>
              <a:gd name="T16" fmla="*/ 0 w 5"/>
              <a:gd name="T17" fmla="*/ 0 h 16"/>
              <a:gd name="T18" fmla="*/ 2 w 5"/>
              <a:gd name="T19" fmla="*/ 2 h 16"/>
              <a:gd name="T20" fmla="*/ 4 w 5"/>
              <a:gd name="T21" fmla="*/ 4 h 16"/>
              <a:gd name="T22" fmla="*/ 4 w 5"/>
              <a:gd name="T23" fmla="*/ 6 h 16"/>
              <a:gd name="T24" fmla="*/ 5 w 5"/>
              <a:gd name="T25" fmla="*/ 7 h 16"/>
              <a:gd name="T26" fmla="*/ 5 w 5"/>
              <a:gd name="T27" fmla="*/ 9 h 16"/>
              <a:gd name="T28" fmla="*/ 5 w 5"/>
              <a:gd name="T29" fmla="*/ 11 h 16"/>
              <a:gd name="T30" fmla="*/ 4 w 5"/>
              <a:gd name="T31" fmla="*/ 13 h 16"/>
              <a:gd name="T32" fmla="*/ 3 w 5"/>
              <a:gd name="T33" fmla="*/ 16 h 1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5"/>
              <a:gd name="T52" fmla="*/ 0 h 16"/>
              <a:gd name="T53" fmla="*/ 5 w 5"/>
              <a:gd name="T54" fmla="*/ 16 h 1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5" h="16">
                <a:moveTo>
                  <a:pt x="3" y="16"/>
                </a:moveTo>
                <a:cubicBezTo>
                  <a:pt x="3" y="16"/>
                  <a:pt x="3" y="16"/>
                  <a:pt x="3" y="15"/>
                </a:cubicBezTo>
                <a:cubicBezTo>
                  <a:pt x="3" y="15"/>
                  <a:pt x="3" y="14"/>
                  <a:pt x="3" y="13"/>
                </a:cubicBezTo>
                <a:cubicBezTo>
                  <a:pt x="3" y="12"/>
                  <a:pt x="3" y="12"/>
                  <a:pt x="3" y="11"/>
                </a:cubicBezTo>
                <a:cubicBezTo>
                  <a:pt x="3" y="10"/>
                  <a:pt x="3" y="10"/>
                  <a:pt x="3" y="9"/>
                </a:cubicBezTo>
                <a:cubicBezTo>
                  <a:pt x="3" y="9"/>
                  <a:pt x="3" y="8"/>
                  <a:pt x="3" y="8"/>
                </a:cubicBezTo>
                <a:cubicBezTo>
                  <a:pt x="2" y="7"/>
                  <a:pt x="2" y="6"/>
                  <a:pt x="2" y="5"/>
                </a:cubicBezTo>
                <a:cubicBezTo>
                  <a:pt x="2" y="4"/>
                  <a:pt x="2" y="3"/>
                  <a:pt x="1" y="2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1" y="1"/>
                  <a:pt x="2" y="2"/>
                </a:cubicBezTo>
                <a:cubicBezTo>
                  <a:pt x="3" y="2"/>
                  <a:pt x="3" y="3"/>
                  <a:pt x="4" y="4"/>
                </a:cubicBezTo>
                <a:cubicBezTo>
                  <a:pt x="4" y="5"/>
                  <a:pt x="4" y="5"/>
                  <a:pt x="4" y="6"/>
                </a:cubicBezTo>
                <a:cubicBezTo>
                  <a:pt x="4" y="6"/>
                  <a:pt x="5" y="7"/>
                  <a:pt x="5" y="7"/>
                </a:cubicBezTo>
                <a:cubicBezTo>
                  <a:pt x="5" y="8"/>
                  <a:pt x="5" y="8"/>
                  <a:pt x="5" y="9"/>
                </a:cubicBezTo>
                <a:cubicBezTo>
                  <a:pt x="5" y="10"/>
                  <a:pt x="5" y="10"/>
                  <a:pt x="5" y="11"/>
                </a:cubicBezTo>
                <a:cubicBezTo>
                  <a:pt x="5" y="12"/>
                  <a:pt x="4" y="13"/>
                  <a:pt x="4" y="13"/>
                </a:cubicBezTo>
                <a:cubicBezTo>
                  <a:pt x="4" y="15"/>
                  <a:pt x="3" y="16"/>
                  <a:pt x="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96" name="Freeform 78"/>
          <p:cNvSpPr>
            <a:spLocks noChangeArrowheads="1"/>
          </p:cNvSpPr>
          <p:nvPr/>
        </p:nvSpPr>
        <p:spPr bwMode="auto">
          <a:xfrm>
            <a:off x="3021013" y="2608263"/>
            <a:ext cx="119062" cy="371475"/>
          </a:xfrm>
          <a:custGeom>
            <a:avLst/>
            <a:gdLst>
              <a:gd name="T0" fmla="*/ 0 w 9"/>
              <a:gd name="T1" fmla="*/ 28 h 28"/>
              <a:gd name="T2" fmla="*/ 1 w 9"/>
              <a:gd name="T3" fmla="*/ 24 h 28"/>
              <a:gd name="T4" fmla="*/ 3 w 9"/>
              <a:gd name="T5" fmla="*/ 14 h 28"/>
              <a:gd name="T6" fmla="*/ 7 w 9"/>
              <a:gd name="T7" fmla="*/ 4 h 28"/>
              <a:gd name="T8" fmla="*/ 9 w 9"/>
              <a:gd name="T9" fmla="*/ 0 h 28"/>
              <a:gd name="T10" fmla="*/ 8 w 9"/>
              <a:gd name="T11" fmla="*/ 5 h 28"/>
              <a:gd name="T12" fmla="*/ 5 w 9"/>
              <a:gd name="T13" fmla="*/ 15 h 28"/>
              <a:gd name="T14" fmla="*/ 2 w 9"/>
              <a:gd name="T15" fmla="*/ 24 h 28"/>
              <a:gd name="T16" fmla="*/ 0 w 9"/>
              <a:gd name="T17" fmla="*/ 28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"/>
              <a:gd name="T28" fmla="*/ 0 h 28"/>
              <a:gd name="T29" fmla="*/ 9 w 9"/>
              <a:gd name="T30" fmla="*/ 28 h 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" h="28">
                <a:moveTo>
                  <a:pt x="0" y="28"/>
                </a:moveTo>
                <a:cubicBezTo>
                  <a:pt x="0" y="28"/>
                  <a:pt x="0" y="27"/>
                  <a:pt x="1" y="24"/>
                </a:cubicBezTo>
                <a:cubicBezTo>
                  <a:pt x="1" y="21"/>
                  <a:pt x="2" y="18"/>
                  <a:pt x="3" y="14"/>
                </a:cubicBezTo>
                <a:cubicBezTo>
                  <a:pt x="4" y="10"/>
                  <a:pt x="6" y="7"/>
                  <a:pt x="7" y="4"/>
                </a:cubicBezTo>
                <a:cubicBezTo>
                  <a:pt x="8" y="2"/>
                  <a:pt x="9" y="0"/>
                  <a:pt x="9" y="0"/>
                </a:cubicBezTo>
                <a:cubicBezTo>
                  <a:pt x="9" y="0"/>
                  <a:pt x="8" y="2"/>
                  <a:pt x="8" y="5"/>
                </a:cubicBezTo>
                <a:cubicBezTo>
                  <a:pt x="7" y="7"/>
                  <a:pt x="6" y="11"/>
                  <a:pt x="5" y="15"/>
                </a:cubicBezTo>
                <a:cubicBezTo>
                  <a:pt x="4" y="18"/>
                  <a:pt x="3" y="22"/>
                  <a:pt x="2" y="24"/>
                </a:cubicBezTo>
                <a:cubicBezTo>
                  <a:pt x="1" y="27"/>
                  <a:pt x="0" y="28"/>
                  <a:pt x="0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97" name="Freeform 79"/>
          <p:cNvSpPr>
            <a:spLocks noChangeArrowheads="1"/>
          </p:cNvSpPr>
          <p:nvPr/>
        </p:nvSpPr>
        <p:spPr bwMode="auto">
          <a:xfrm>
            <a:off x="3060700" y="2487613"/>
            <a:ext cx="225425" cy="677862"/>
          </a:xfrm>
          <a:custGeom>
            <a:avLst/>
            <a:gdLst>
              <a:gd name="T0" fmla="*/ 0 w 17"/>
              <a:gd name="T1" fmla="*/ 51 h 51"/>
              <a:gd name="T2" fmla="*/ 2 w 17"/>
              <a:gd name="T3" fmla="*/ 43 h 51"/>
              <a:gd name="T4" fmla="*/ 8 w 17"/>
              <a:gd name="T5" fmla="*/ 25 h 51"/>
              <a:gd name="T6" fmla="*/ 14 w 17"/>
              <a:gd name="T7" fmla="*/ 8 h 51"/>
              <a:gd name="T8" fmla="*/ 17 w 17"/>
              <a:gd name="T9" fmla="*/ 0 h 51"/>
              <a:gd name="T10" fmla="*/ 15 w 17"/>
              <a:gd name="T11" fmla="*/ 8 h 51"/>
              <a:gd name="T12" fmla="*/ 10 w 17"/>
              <a:gd name="T13" fmla="*/ 26 h 51"/>
              <a:gd name="T14" fmla="*/ 3 w 17"/>
              <a:gd name="T15" fmla="*/ 43 h 51"/>
              <a:gd name="T16" fmla="*/ 0 w 17"/>
              <a:gd name="T17" fmla="*/ 51 h 5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"/>
              <a:gd name="T28" fmla="*/ 0 h 51"/>
              <a:gd name="T29" fmla="*/ 17 w 17"/>
              <a:gd name="T30" fmla="*/ 51 h 5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" h="51">
                <a:moveTo>
                  <a:pt x="0" y="51"/>
                </a:moveTo>
                <a:cubicBezTo>
                  <a:pt x="0" y="51"/>
                  <a:pt x="1" y="47"/>
                  <a:pt x="2" y="43"/>
                </a:cubicBezTo>
                <a:cubicBezTo>
                  <a:pt x="4" y="38"/>
                  <a:pt x="5" y="31"/>
                  <a:pt x="8" y="25"/>
                </a:cubicBezTo>
                <a:cubicBezTo>
                  <a:pt x="10" y="19"/>
                  <a:pt x="12" y="12"/>
                  <a:pt x="14" y="8"/>
                </a:cubicBezTo>
                <a:cubicBezTo>
                  <a:pt x="16" y="3"/>
                  <a:pt x="17" y="0"/>
                  <a:pt x="17" y="0"/>
                </a:cubicBezTo>
                <a:cubicBezTo>
                  <a:pt x="17" y="0"/>
                  <a:pt x="16" y="3"/>
                  <a:pt x="15" y="8"/>
                </a:cubicBezTo>
                <a:cubicBezTo>
                  <a:pt x="14" y="13"/>
                  <a:pt x="12" y="19"/>
                  <a:pt x="10" y="26"/>
                </a:cubicBezTo>
                <a:cubicBezTo>
                  <a:pt x="7" y="32"/>
                  <a:pt x="5" y="38"/>
                  <a:pt x="3" y="43"/>
                </a:cubicBezTo>
                <a:cubicBezTo>
                  <a:pt x="1" y="48"/>
                  <a:pt x="0" y="51"/>
                  <a:pt x="0" y="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98" name="Freeform 80"/>
          <p:cNvSpPr>
            <a:spLocks noChangeArrowheads="1"/>
          </p:cNvSpPr>
          <p:nvPr/>
        </p:nvSpPr>
        <p:spPr bwMode="auto">
          <a:xfrm>
            <a:off x="3206750" y="2566988"/>
            <a:ext cx="173038" cy="546100"/>
          </a:xfrm>
          <a:custGeom>
            <a:avLst/>
            <a:gdLst>
              <a:gd name="T0" fmla="*/ 0 w 13"/>
              <a:gd name="T1" fmla="*/ 41 h 41"/>
              <a:gd name="T2" fmla="*/ 1 w 13"/>
              <a:gd name="T3" fmla="*/ 35 h 41"/>
              <a:gd name="T4" fmla="*/ 5 w 13"/>
              <a:gd name="T5" fmla="*/ 20 h 41"/>
              <a:gd name="T6" fmla="*/ 10 w 13"/>
              <a:gd name="T7" fmla="*/ 6 h 41"/>
              <a:gd name="T8" fmla="*/ 13 w 13"/>
              <a:gd name="T9" fmla="*/ 0 h 41"/>
              <a:gd name="T10" fmla="*/ 11 w 13"/>
              <a:gd name="T11" fmla="*/ 7 h 41"/>
              <a:gd name="T12" fmla="*/ 7 w 13"/>
              <a:gd name="T13" fmla="*/ 21 h 41"/>
              <a:gd name="T14" fmla="*/ 2 w 13"/>
              <a:gd name="T15" fmla="*/ 35 h 41"/>
              <a:gd name="T16" fmla="*/ 0 w 13"/>
              <a:gd name="T17" fmla="*/ 41 h 4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3"/>
              <a:gd name="T28" fmla="*/ 0 h 41"/>
              <a:gd name="T29" fmla="*/ 13 w 13"/>
              <a:gd name="T30" fmla="*/ 41 h 4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3" h="41">
                <a:moveTo>
                  <a:pt x="0" y="41"/>
                </a:moveTo>
                <a:cubicBezTo>
                  <a:pt x="0" y="41"/>
                  <a:pt x="0" y="39"/>
                  <a:pt x="1" y="35"/>
                </a:cubicBezTo>
                <a:cubicBezTo>
                  <a:pt x="2" y="31"/>
                  <a:pt x="4" y="26"/>
                  <a:pt x="5" y="20"/>
                </a:cubicBezTo>
                <a:cubicBezTo>
                  <a:pt x="7" y="15"/>
                  <a:pt x="9" y="10"/>
                  <a:pt x="10" y="6"/>
                </a:cubicBezTo>
                <a:cubicBezTo>
                  <a:pt x="12" y="3"/>
                  <a:pt x="13" y="0"/>
                  <a:pt x="13" y="0"/>
                </a:cubicBezTo>
                <a:cubicBezTo>
                  <a:pt x="13" y="0"/>
                  <a:pt x="12" y="3"/>
                  <a:pt x="11" y="7"/>
                </a:cubicBezTo>
                <a:cubicBezTo>
                  <a:pt x="10" y="11"/>
                  <a:pt x="9" y="16"/>
                  <a:pt x="7" y="21"/>
                </a:cubicBezTo>
                <a:cubicBezTo>
                  <a:pt x="6" y="26"/>
                  <a:pt x="4" y="31"/>
                  <a:pt x="2" y="35"/>
                </a:cubicBezTo>
                <a:cubicBezTo>
                  <a:pt x="1" y="39"/>
                  <a:pt x="0" y="41"/>
                  <a:pt x="0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199" name="Freeform 81"/>
          <p:cNvSpPr>
            <a:spLocks noChangeArrowheads="1"/>
          </p:cNvSpPr>
          <p:nvPr/>
        </p:nvSpPr>
        <p:spPr bwMode="auto">
          <a:xfrm>
            <a:off x="4214813" y="1133475"/>
            <a:ext cx="319087" cy="385763"/>
          </a:xfrm>
          <a:custGeom>
            <a:avLst/>
            <a:gdLst>
              <a:gd name="T0" fmla="*/ 24 w 24"/>
              <a:gd name="T1" fmla="*/ 21 h 29"/>
              <a:gd name="T2" fmla="*/ 3 w 24"/>
              <a:gd name="T3" fmla="*/ 16 h 29"/>
              <a:gd name="T4" fmla="*/ 10 w 24"/>
              <a:gd name="T5" fmla="*/ 17 h 29"/>
              <a:gd name="T6" fmla="*/ 6 w 24"/>
              <a:gd name="T7" fmla="*/ 22 h 29"/>
              <a:gd name="T8" fmla="*/ 13 w 24"/>
              <a:gd name="T9" fmla="*/ 21 h 29"/>
              <a:gd name="T10" fmla="*/ 11 w 24"/>
              <a:gd name="T11" fmla="*/ 27 h 29"/>
              <a:gd name="T12" fmla="*/ 19 w 24"/>
              <a:gd name="T13" fmla="*/ 24 h 29"/>
              <a:gd name="T14" fmla="*/ 21 w 24"/>
              <a:gd name="T15" fmla="*/ 25 h 29"/>
              <a:gd name="T16" fmla="*/ 24 w 24"/>
              <a:gd name="T17" fmla="*/ 21 h 2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9"/>
              <a:gd name="T29" fmla="*/ 24 w 24"/>
              <a:gd name="T30" fmla="*/ 29 h 2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9">
                <a:moveTo>
                  <a:pt x="24" y="21"/>
                </a:moveTo>
                <a:cubicBezTo>
                  <a:pt x="24" y="21"/>
                  <a:pt x="18" y="0"/>
                  <a:pt x="3" y="16"/>
                </a:cubicBezTo>
                <a:cubicBezTo>
                  <a:pt x="3" y="16"/>
                  <a:pt x="0" y="22"/>
                  <a:pt x="10" y="17"/>
                </a:cubicBezTo>
                <a:cubicBezTo>
                  <a:pt x="10" y="17"/>
                  <a:pt x="7" y="21"/>
                  <a:pt x="6" y="22"/>
                </a:cubicBezTo>
                <a:cubicBezTo>
                  <a:pt x="6" y="22"/>
                  <a:pt x="5" y="27"/>
                  <a:pt x="13" y="21"/>
                </a:cubicBezTo>
                <a:cubicBezTo>
                  <a:pt x="13" y="21"/>
                  <a:pt x="9" y="26"/>
                  <a:pt x="11" y="27"/>
                </a:cubicBezTo>
                <a:cubicBezTo>
                  <a:pt x="11" y="27"/>
                  <a:pt x="13" y="29"/>
                  <a:pt x="19" y="24"/>
                </a:cubicBezTo>
                <a:cubicBezTo>
                  <a:pt x="21" y="25"/>
                  <a:pt x="21" y="25"/>
                  <a:pt x="21" y="25"/>
                </a:cubicBezTo>
                <a:lnTo>
                  <a:pt x="24" y="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200" name="Freeform 82"/>
          <p:cNvSpPr>
            <a:spLocks noChangeArrowheads="1"/>
          </p:cNvSpPr>
          <p:nvPr/>
        </p:nvSpPr>
        <p:spPr bwMode="auto">
          <a:xfrm>
            <a:off x="4800600" y="1598613"/>
            <a:ext cx="331788" cy="317500"/>
          </a:xfrm>
          <a:custGeom>
            <a:avLst/>
            <a:gdLst>
              <a:gd name="T0" fmla="*/ 4 w 25"/>
              <a:gd name="T1" fmla="*/ 2 h 24"/>
              <a:gd name="T2" fmla="*/ 17 w 25"/>
              <a:gd name="T3" fmla="*/ 19 h 24"/>
              <a:gd name="T4" fmla="*/ 12 w 25"/>
              <a:gd name="T5" fmla="*/ 14 h 24"/>
              <a:gd name="T6" fmla="*/ 10 w 25"/>
              <a:gd name="T7" fmla="*/ 19 h 24"/>
              <a:gd name="T8" fmla="*/ 7 w 25"/>
              <a:gd name="T9" fmla="*/ 12 h 24"/>
              <a:gd name="T10" fmla="*/ 3 w 25"/>
              <a:gd name="T11" fmla="*/ 17 h 24"/>
              <a:gd name="T12" fmla="*/ 3 w 25"/>
              <a:gd name="T13" fmla="*/ 8 h 24"/>
              <a:gd name="T14" fmla="*/ 1 w 25"/>
              <a:gd name="T15" fmla="*/ 6 h 24"/>
              <a:gd name="T16" fmla="*/ 4 w 25"/>
              <a:gd name="T17" fmla="*/ 2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5"/>
              <a:gd name="T28" fmla="*/ 0 h 24"/>
              <a:gd name="T29" fmla="*/ 25 w 25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5" h="24">
                <a:moveTo>
                  <a:pt x="4" y="2"/>
                </a:moveTo>
                <a:cubicBezTo>
                  <a:pt x="4" y="2"/>
                  <a:pt x="25" y="0"/>
                  <a:pt x="17" y="19"/>
                </a:cubicBezTo>
                <a:cubicBezTo>
                  <a:pt x="17" y="19"/>
                  <a:pt x="12" y="24"/>
                  <a:pt x="12" y="14"/>
                </a:cubicBezTo>
                <a:cubicBezTo>
                  <a:pt x="12" y="14"/>
                  <a:pt x="11" y="18"/>
                  <a:pt x="10" y="19"/>
                </a:cubicBezTo>
                <a:cubicBezTo>
                  <a:pt x="9" y="19"/>
                  <a:pt x="5" y="22"/>
                  <a:pt x="7" y="12"/>
                </a:cubicBezTo>
                <a:cubicBezTo>
                  <a:pt x="7" y="12"/>
                  <a:pt x="5" y="18"/>
                  <a:pt x="3" y="17"/>
                </a:cubicBezTo>
                <a:cubicBezTo>
                  <a:pt x="3" y="17"/>
                  <a:pt x="0" y="16"/>
                  <a:pt x="3" y="8"/>
                </a:cubicBezTo>
                <a:cubicBezTo>
                  <a:pt x="1" y="6"/>
                  <a:pt x="1" y="6"/>
                  <a:pt x="1" y="6"/>
                </a:cubicBezTo>
                <a:lnTo>
                  <a:pt x="4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201" name="Freeform 83"/>
          <p:cNvSpPr>
            <a:spLocks noChangeArrowheads="1"/>
          </p:cNvSpPr>
          <p:nvPr/>
        </p:nvSpPr>
        <p:spPr bwMode="auto">
          <a:xfrm>
            <a:off x="4467225" y="1304925"/>
            <a:ext cx="439738" cy="479425"/>
          </a:xfrm>
          <a:custGeom>
            <a:avLst/>
            <a:gdLst>
              <a:gd name="T0" fmla="*/ 14 w 33"/>
              <a:gd name="T1" fmla="*/ 32 h 36"/>
              <a:gd name="T2" fmla="*/ 29 w 33"/>
              <a:gd name="T3" fmla="*/ 25 h 36"/>
              <a:gd name="T4" fmla="*/ 25 w 33"/>
              <a:gd name="T5" fmla="*/ 4 h 36"/>
              <a:gd name="T6" fmla="*/ 3 w 33"/>
              <a:gd name="T7" fmla="*/ 9 h 36"/>
              <a:gd name="T8" fmla="*/ 3 w 33"/>
              <a:gd name="T9" fmla="*/ 25 h 36"/>
              <a:gd name="T10" fmla="*/ 2 w 33"/>
              <a:gd name="T11" fmla="*/ 27 h 36"/>
              <a:gd name="T12" fmla="*/ 3 w 33"/>
              <a:gd name="T13" fmla="*/ 32 h 36"/>
              <a:gd name="T14" fmla="*/ 7 w 33"/>
              <a:gd name="T15" fmla="*/ 35 h 36"/>
              <a:gd name="T16" fmla="*/ 13 w 33"/>
              <a:gd name="T17" fmla="*/ 34 h 36"/>
              <a:gd name="T18" fmla="*/ 14 w 33"/>
              <a:gd name="T19" fmla="*/ 32 h 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3"/>
              <a:gd name="T31" fmla="*/ 0 h 36"/>
              <a:gd name="T32" fmla="*/ 33 w 33"/>
              <a:gd name="T33" fmla="*/ 36 h 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3" h="36">
                <a:moveTo>
                  <a:pt x="14" y="32"/>
                </a:moveTo>
                <a:cubicBezTo>
                  <a:pt x="20" y="33"/>
                  <a:pt x="26" y="30"/>
                  <a:pt x="29" y="25"/>
                </a:cubicBezTo>
                <a:cubicBezTo>
                  <a:pt x="33" y="18"/>
                  <a:pt x="32" y="9"/>
                  <a:pt x="25" y="4"/>
                </a:cubicBezTo>
                <a:cubicBezTo>
                  <a:pt x="17" y="0"/>
                  <a:pt x="8" y="2"/>
                  <a:pt x="3" y="9"/>
                </a:cubicBezTo>
                <a:cubicBezTo>
                  <a:pt x="0" y="14"/>
                  <a:pt x="0" y="20"/>
                  <a:pt x="3" y="25"/>
                </a:cubicBezTo>
                <a:cubicBezTo>
                  <a:pt x="2" y="27"/>
                  <a:pt x="2" y="27"/>
                  <a:pt x="2" y="27"/>
                </a:cubicBezTo>
                <a:cubicBezTo>
                  <a:pt x="0" y="29"/>
                  <a:pt x="1" y="31"/>
                  <a:pt x="3" y="32"/>
                </a:cubicBezTo>
                <a:cubicBezTo>
                  <a:pt x="7" y="35"/>
                  <a:pt x="7" y="35"/>
                  <a:pt x="7" y="35"/>
                </a:cubicBezTo>
                <a:cubicBezTo>
                  <a:pt x="9" y="36"/>
                  <a:pt x="12" y="36"/>
                  <a:pt x="13" y="34"/>
                </a:cubicBezTo>
                <a:lnTo>
                  <a:pt x="14" y="32"/>
                </a:lnTo>
                <a:close/>
              </a:path>
            </a:pathLst>
          </a:custGeom>
          <a:solidFill>
            <a:srgbClr val="FED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202" name="Freeform 84"/>
          <p:cNvSpPr>
            <a:spLocks noChangeArrowheads="1"/>
          </p:cNvSpPr>
          <p:nvPr/>
        </p:nvSpPr>
        <p:spPr bwMode="auto">
          <a:xfrm>
            <a:off x="4416425" y="1651000"/>
            <a:ext cx="238125" cy="200025"/>
          </a:xfrm>
          <a:custGeom>
            <a:avLst/>
            <a:gdLst>
              <a:gd name="T0" fmla="*/ 14 w 18"/>
              <a:gd name="T1" fmla="*/ 15 h 15"/>
              <a:gd name="T2" fmla="*/ 13 w 18"/>
              <a:gd name="T3" fmla="*/ 12 h 15"/>
              <a:gd name="T4" fmla="*/ 16 w 18"/>
              <a:gd name="T5" fmla="*/ 12 h 15"/>
              <a:gd name="T6" fmla="*/ 15 w 18"/>
              <a:gd name="T7" fmla="*/ 10 h 15"/>
              <a:gd name="T8" fmla="*/ 18 w 18"/>
              <a:gd name="T9" fmla="*/ 10 h 15"/>
              <a:gd name="T10" fmla="*/ 17 w 18"/>
              <a:gd name="T11" fmla="*/ 7 h 15"/>
              <a:gd name="T12" fmla="*/ 7 w 18"/>
              <a:gd name="T13" fmla="*/ 1 h 15"/>
              <a:gd name="T14" fmla="*/ 4 w 18"/>
              <a:gd name="T15" fmla="*/ 1 h 15"/>
              <a:gd name="T16" fmla="*/ 5 w 18"/>
              <a:gd name="T17" fmla="*/ 3 h 15"/>
              <a:gd name="T18" fmla="*/ 2 w 18"/>
              <a:gd name="T19" fmla="*/ 3 h 15"/>
              <a:gd name="T20" fmla="*/ 3 w 18"/>
              <a:gd name="T21" fmla="*/ 6 h 15"/>
              <a:gd name="T22" fmla="*/ 1 w 18"/>
              <a:gd name="T23" fmla="*/ 6 h 15"/>
              <a:gd name="T24" fmla="*/ 2 w 18"/>
              <a:gd name="T25" fmla="*/ 8 h 15"/>
              <a:gd name="T26" fmla="*/ 3 w 18"/>
              <a:gd name="T27" fmla="*/ 9 h 15"/>
              <a:gd name="T28" fmla="*/ 5 w 18"/>
              <a:gd name="T29" fmla="*/ 14 h 15"/>
              <a:gd name="T30" fmla="*/ 11 w 18"/>
              <a:gd name="T31" fmla="*/ 14 h 15"/>
              <a:gd name="T32" fmla="*/ 12 w 18"/>
              <a:gd name="T33" fmla="*/ 15 h 15"/>
              <a:gd name="T34" fmla="*/ 14 w 18"/>
              <a:gd name="T35" fmla="*/ 15 h 1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8"/>
              <a:gd name="T55" fmla="*/ 0 h 15"/>
              <a:gd name="T56" fmla="*/ 18 w 18"/>
              <a:gd name="T57" fmla="*/ 15 h 1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8" h="15">
                <a:moveTo>
                  <a:pt x="14" y="15"/>
                </a:moveTo>
                <a:cubicBezTo>
                  <a:pt x="15" y="14"/>
                  <a:pt x="14" y="13"/>
                  <a:pt x="13" y="12"/>
                </a:cubicBezTo>
                <a:cubicBezTo>
                  <a:pt x="14" y="13"/>
                  <a:pt x="16" y="13"/>
                  <a:pt x="16" y="12"/>
                </a:cubicBezTo>
                <a:cubicBezTo>
                  <a:pt x="16" y="11"/>
                  <a:pt x="16" y="10"/>
                  <a:pt x="15" y="10"/>
                </a:cubicBezTo>
                <a:cubicBezTo>
                  <a:pt x="16" y="10"/>
                  <a:pt x="17" y="10"/>
                  <a:pt x="18" y="10"/>
                </a:cubicBezTo>
                <a:cubicBezTo>
                  <a:pt x="18" y="9"/>
                  <a:pt x="18" y="8"/>
                  <a:pt x="17" y="7"/>
                </a:cubicBezTo>
                <a:cubicBezTo>
                  <a:pt x="7" y="1"/>
                  <a:pt x="7" y="1"/>
                  <a:pt x="7" y="1"/>
                </a:cubicBezTo>
                <a:cubicBezTo>
                  <a:pt x="6" y="0"/>
                  <a:pt x="5" y="0"/>
                  <a:pt x="4" y="1"/>
                </a:cubicBezTo>
                <a:cubicBezTo>
                  <a:pt x="4" y="1"/>
                  <a:pt x="4" y="2"/>
                  <a:pt x="5" y="3"/>
                </a:cubicBezTo>
                <a:cubicBezTo>
                  <a:pt x="4" y="2"/>
                  <a:pt x="3" y="2"/>
                  <a:pt x="2" y="3"/>
                </a:cubicBezTo>
                <a:cubicBezTo>
                  <a:pt x="2" y="4"/>
                  <a:pt x="2" y="5"/>
                  <a:pt x="3" y="6"/>
                </a:cubicBezTo>
                <a:cubicBezTo>
                  <a:pt x="2" y="5"/>
                  <a:pt x="1" y="5"/>
                  <a:pt x="1" y="6"/>
                </a:cubicBezTo>
                <a:cubicBezTo>
                  <a:pt x="0" y="6"/>
                  <a:pt x="1" y="8"/>
                  <a:pt x="2" y="8"/>
                </a:cubicBezTo>
                <a:cubicBezTo>
                  <a:pt x="3" y="9"/>
                  <a:pt x="3" y="9"/>
                  <a:pt x="3" y="9"/>
                </a:cubicBezTo>
                <a:cubicBezTo>
                  <a:pt x="2" y="10"/>
                  <a:pt x="3" y="12"/>
                  <a:pt x="5" y="14"/>
                </a:cubicBezTo>
                <a:cubicBezTo>
                  <a:pt x="7" y="15"/>
                  <a:pt x="10" y="15"/>
                  <a:pt x="11" y="14"/>
                </a:cubicBezTo>
                <a:cubicBezTo>
                  <a:pt x="12" y="15"/>
                  <a:pt x="12" y="15"/>
                  <a:pt x="12" y="15"/>
                </a:cubicBezTo>
                <a:cubicBezTo>
                  <a:pt x="13" y="15"/>
                  <a:pt x="14" y="15"/>
                  <a:pt x="14" y="15"/>
                </a:cubicBezTo>
                <a:close/>
              </a:path>
            </a:pathLst>
          </a:custGeom>
          <a:solidFill>
            <a:srgbClr val="5957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203" name="Freeform 85"/>
          <p:cNvSpPr>
            <a:spLocks noChangeArrowheads="1"/>
          </p:cNvSpPr>
          <p:nvPr/>
        </p:nvSpPr>
        <p:spPr bwMode="auto">
          <a:xfrm>
            <a:off x="4241800" y="1225550"/>
            <a:ext cx="133350" cy="107950"/>
          </a:xfrm>
          <a:custGeom>
            <a:avLst/>
            <a:gdLst>
              <a:gd name="T0" fmla="*/ 10 w 10"/>
              <a:gd name="T1" fmla="*/ 0 h 8"/>
              <a:gd name="T2" fmla="*/ 8 w 10"/>
              <a:gd name="T3" fmla="*/ 1 h 8"/>
              <a:gd name="T4" fmla="*/ 4 w 10"/>
              <a:gd name="T5" fmla="*/ 3 h 8"/>
              <a:gd name="T6" fmla="*/ 2 w 10"/>
              <a:gd name="T7" fmla="*/ 5 h 8"/>
              <a:gd name="T8" fmla="*/ 2 w 10"/>
              <a:gd name="T9" fmla="*/ 5 h 8"/>
              <a:gd name="T10" fmla="*/ 1 w 10"/>
              <a:gd name="T11" fmla="*/ 6 h 8"/>
              <a:gd name="T12" fmla="*/ 0 w 10"/>
              <a:gd name="T13" fmla="*/ 7 h 8"/>
              <a:gd name="T14" fmla="*/ 0 w 10"/>
              <a:gd name="T15" fmla="*/ 8 h 8"/>
              <a:gd name="T16" fmla="*/ 1 w 10"/>
              <a:gd name="T17" fmla="*/ 6 h 8"/>
              <a:gd name="T18" fmla="*/ 1 w 10"/>
              <a:gd name="T19" fmla="*/ 5 h 8"/>
              <a:gd name="T20" fmla="*/ 2 w 10"/>
              <a:gd name="T21" fmla="*/ 4 h 8"/>
              <a:gd name="T22" fmla="*/ 4 w 10"/>
              <a:gd name="T23" fmla="*/ 2 h 8"/>
              <a:gd name="T24" fmla="*/ 6 w 10"/>
              <a:gd name="T25" fmla="*/ 1 h 8"/>
              <a:gd name="T26" fmla="*/ 8 w 10"/>
              <a:gd name="T27" fmla="*/ 0 h 8"/>
              <a:gd name="T28" fmla="*/ 10 w 10"/>
              <a:gd name="T29" fmla="*/ 0 h 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0"/>
              <a:gd name="T46" fmla="*/ 0 h 8"/>
              <a:gd name="T47" fmla="*/ 10 w 10"/>
              <a:gd name="T48" fmla="*/ 8 h 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0" h="8">
                <a:moveTo>
                  <a:pt x="10" y="0"/>
                </a:moveTo>
                <a:cubicBezTo>
                  <a:pt x="10" y="0"/>
                  <a:pt x="9" y="1"/>
                  <a:pt x="8" y="1"/>
                </a:cubicBezTo>
                <a:cubicBezTo>
                  <a:pt x="7" y="2"/>
                  <a:pt x="6" y="2"/>
                  <a:pt x="4" y="3"/>
                </a:cubicBezTo>
                <a:cubicBezTo>
                  <a:pt x="4" y="4"/>
                  <a:pt x="3" y="4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7"/>
                  <a:pt x="0" y="7"/>
                  <a:pt x="0" y="7"/>
                </a:cubicBez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7"/>
                  <a:pt x="1" y="6"/>
                </a:cubicBezTo>
                <a:cubicBezTo>
                  <a:pt x="1" y="5"/>
                  <a:pt x="1" y="5"/>
                  <a:pt x="1" y="5"/>
                </a:cubicBezTo>
                <a:cubicBezTo>
                  <a:pt x="2" y="4"/>
                  <a:pt x="2" y="4"/>
                  <a:pt x="2" y="4"/>
                </a:cubicBezTo>
                <a:cubicBezTo>
                  <a:pt x="2" y="3"/>
                  <a:pt x="3" y="3"/>
                  <a:pt x="4" y="2"/>
                </a:cubicBezTo>
                <a:cubicBezTo>
                  <a:pt x="4" y="2"/>
                  <a:pt x="5" y="1"/>
                  <a:pt x="6" y="1"/>
                </a:cubicBezTo>
                <a:cubicBezTo>
                  <a:pt x="7" y="1"/>
                  <a:pt x="7" y="1"/>
                  <a:pt x="8" y="0"/>
                </a:cubicBezTo>
                <a:cubicBezTo>
                  <a:pt x="9" y="0"/>
                  <a:pt x="10" y="0"/>
                  <a:pt x="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204" name="Freeform 86"/>
          <p:cNvSpPr>
            <a:spLocks noChangeArrowheads="1"/>
          </p:cNvSpPr>
          <p:nvPr/>
        </p:nvSpPr>
        <p:spPr bwMode="auto">
          <a:xfrm>
            <a:off x="4229100" y="1200150"/>
            <a:ext cx="104775" cy="79375"/>
          </a:xfrm>
          <a:custGeom>
            <a:avLst/>
            <a:gdLst>
              <a:gd name="T0" fmla="*/ 8 w 8"/>
              <a:gd name="T1" fmla="*/ 0 h 6"/>
              <a:gd name="T2" fmla="*/ 6 w 8"/>
              <a:gd name="T3" fmla="*/ 1 h 6"/>
              <a:gd name="T4" fmla="*/ 5 w 8"/>
              <a:gd name="T5" fmla="*/ 2 h 6"/>
              <a:gd name="T6" fmla="*/ 4 w 8"/>
              <a:gd name="T7" fmla="*/ 2 h 6"/>
              <a:gd name="T8" fmla="*/ 4 w 8"/>
              <a:gd name="T9" fmla="*/ 2 h 6"/>
              <a:gd name="T10" fmla="*/ 2 w 8"/>
              <a:gd name="T11" fmla="*/ 3 h 6"/>
              <a:gd name="T12" fmla="*/ 1 w 8"/>
              <a:gd name="T13" fmla="*/ 5 h 6"/>
              <a:gd name="T14" fmla="*/ 0 w 8"/>
              <a:gd name="T15" fmla="*/ 6 h 6"/>
              <a:gd name="T16" fmla="*/ 1 w 8"/>
              <a:gd name="T17" fmla="*/ 4 h 6"/>
              <a:gd name="T18" fmla="*/ 2 w 8"/>
              <a:gd name="T19" fmla="*/ 3 h 6"/>
              <a:gd name="T20" fmla="*/ 3 w 8"/>
              <a:gd name="T21" fmla="*/ 2 h 6"/>
              <a:gd name="T22" fmla="*/ 4 w 8"/>
              <a:gd name="T23" fmla="*/ 1 h 6"/>
              <a:gd name="T24" fmla="*/ 5 w 8"/>
              <a:gd name="T25" fmla="*/ 1 h 6"/>
              <a:gd name="T26" fmla="*/ 6 w 8"/>
              <a:gd name="T27" fmla="*/ 0 h 6"/>
              <a:gd name="T28" fmla="*/ 8 w 8"/>
              <a:gd name="T29" fmla="*/ 0 h 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8"/>
              <a:gd name="T46" fmla="*/ 0 h 6"/>
              <a:gd name="T47" fmla="*/ 8 w 8"/>
              <a:gd name="T48" fmla="*/ 6 h 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8" h="6">
                <a:moveTo>
                  <a:pt x="8" y="0"/>
                </a:moveTo>
                <a:cubicBezTo>
                  <a:pt x="8" y="0"/>
                  <a:pt x="7" y="1"/>
                  <a:pt x="6" y="1"/>
                </a:cubicBezTo>
                <a:cubicBezTo>
                  <a:pt x="6" y="1"/>
                  <a:pt x="5" y="1"/>
                  <a:pt x="5" y="2"/>
                </a:cubicBezTo>
                <a:cubicBezTo>
                  <a:pt x="4" y="2"/>
                  <a:pt x="4" y="2"/>
                  <a:pt x="4" y="2"/>
                </a:cubicBezTo>
                <a:cubicBezTo>
                  <a:pt x="4" y="2"/>
                  <a:pt x="4" y="2"/>
                  <a:pt x="4" y="2"/>
                </a:cubicBezTo>
                <a:cubicBezTo>
                  <a:pt x="3" y="3"/>
                  <a:pt x="3" y="3"/>
                  <a:pt x="2" y="3"/>
                </a:cubicBezTo>
                <a:cubicBezTo>
                  <a:pt x="2" y="4"/>
                  <a:pt x="1" y="4"/>
                  <a:pt x="1" y="5"/>
                </a:cubicBezTo>
                <a:cubicBezTo>
                  <a:pt x="1" y="5"/>
                  <a:pt x="0" y="6"/>
                  <a:pt x="0" y="6"/>
                </a:cubicBezTo>
                <a:cubicBezTo>
                  <a:pt x="0" y="6"/>
                  <a:pt x="0" y="5"/>
                  <a:pt x="1" y="4"/>
                </a:cubicBezTo>
                <a:cubicBezTo>
                  <a:pt x="1" y="4"/>
                  <a:pt x="1" y="3"/>
                  <a:pt x="2" y="3"/>
                </a:cubicBezTo>
                <a:cubicBezTo>
                  <a:pt x="2" y="2"/>
                  <a:pt x="2" y="2"/>
                  <a:pt x="3" y="2"/>
                </a:cubicBezTo>
                <a:cubicBezTo>
                  <a:pt x="4" y="1"/>
                  <a:pt x="4" y="1"/>
                  <a:pt x="4" y="1"/>
                </a:cubicBezTo>
                <a:cubicBezTo>
                  <a:pt x="5" y="1"/>
                  <a:pt x="5" y="1"/>
                  <a:pt x="5" y="1"/>
                </a:cubicBezTo>
                <a:cubicBezTo>
                  <a:pt x="5" y="1"/>
                  <a:pt x="6" y="0"/>
                  <a:pt x="6" y="0"/>
                </a:cubicBezTo>
                <a:cubicBezTo>
                  <a:pt x="7" y="0"/>
                  <a:pt x="8" y="0"/>
                  <a:pt x="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205" name="Freeform 87"/>
          <p:cNvSpPr>
            <a:spLocks noChangeArrowheads="1"/>
          </p:cNvSpPr>
          <p:nvPr/>
        </p:nvSpPr>
        <p:spPr bwMode="auto">
          <a:xfrm>
            <a:off x="5051425" y="1651000"/>
            <a:ext cx="39688" cy="160338"/>
          </a:xfrm>
          <a:custGeom>
            <a:avLst/>
            <a:gdLst>
              <a:gd name="T0" fmla="*/ 2 w 3"/>
              <a:gd name="T1" fmla="*/ 12 h 12"/>
              <a:gd name="T2" fmla="*/ 2 w 3"/>
              <a:gd name="T3" fmla="*/ 10 h 12"/>
              <a:gd name="T4" fmla="*/ 2 w 3"/>
              <a:gd name="T5" fmla="*/ 6 h 12"/>
              <a:gd name="T6" fmla="*/ 2 w 3"/>
              <a:gd name="T7" fmla="*/ 4 h 12"/>
              <a:gd name="T8" fmla="*/ 1 w 3"/>
              <a:gd name="T9" fmla="*/ 3 h 12"/>
              <a:gd name="T10" fmla="*/ 1 w 3"/>
              <a:gd name="T11" fmla="*/ 2 h 12"/>
              <a:gd name="T12" fmla="*/ 0 w 3"/>
              <a:gd name="T13" fmla="*/ 0 h 12"/>
              <a:gd name="T14" fmla="*/ 0 w 3"/>
              <a:gd name="T15" fmla="*/ 0 h 12"/>
              <a:gd name="T16" fmla="*/ 1 w 3"/>
              <a:gd name="T17" fmla="*/ 1 h 12"/>
              <a:gd name="T18" fmla="*/ 2 w 3"/>
              <a:gd name="T19" fmla="*/ 2 h 12"/>
              <a:gd name="T20" fmla="*/ 2 w 3"/>
              <a:gd name="T21" fmla="*/ 3 h 12"/>
              <a:gd name="T22" fmla="*/ 3 w 3"/>
              <a:gd name="T23" fmla="*/ 6 h 12"/>
              <a:gd name="T24" fmla="*/ 3 w 3"/>
              <a:gd name="T25" fmla="*/ 8 h 12"/>
              <a:gd name="T26" fmla="*/ 3 w 3"/>
              <a:gd name="T27" fmla="*/ 10 h 12"/>
              <a:gd name="T28" fmla="*/ 2 w 3"/>
              <a:gd name="T29" fmla="*/ 12 h 1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"/>
              <a:gd name="T46" fmla="*/ 0 h 12"/>
              <a:gd name="T47" fmla="*/ 3 w 3"/>
              <a:gd name="T48" fmla="*/ 12 h 1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" h="12">
                <a:moveTo>
                  <a:pt x="2" y="12"/>
                </a:moveTo>
                <a:cubicBezTo>
                  <a:pt x="2" y="12"/>
                  <a:pt x="2" y="11"/>
                  <a:pt x="2" y="10"/>
                </a:cubicBezTo>
                <a:cubicBezTo>
                  <a:pt x="2" y="9"/>
                  <a:pt x="2" y="7"/>
                  <a:pt x="2" y="6"/>
                </a:cubicBezTo>
                <a:cubicBezTo>
                  <a:pt x="2" y="5"/>
                  <a:pt x="2" y="4"/>
                  <a:pt x="2" y="4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2"/>
                  <a:pt x="1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1" y="1"/>
                </a:cubicBezTo>
                <a:cubicBezTo>
                  <a:pt x="2" y="2"/>
                  <a:pt x="2" y="2"/>
                  <a:pt x="2" y="2"/>
                </a:cubicBezTo>
                <a:cubicBezTo>
                  <a:pt x="2" y="2"/>
                  <a:pt x="2" y="3"/>
                  <a:pt x="2" y="3"/>
                </a:cubicBezTo>
                <a:cubicBezTo>
                  <a:pt x="3" y="4"/>
                  <a:pt x="3" y="5"/>
                  <a:pt x="3" y="6"/>
                </a:cubicBezTo>
                <a:cubicBezTo>
                  <a:pt x="3" y="6"/>
                  <a:pt x="3" y="7"/>
                  <a:pt x="3" y="8"/>
                </a:cubicBezTo>
                <a:cubicBezTo>
                  <a:pt x="3" y="9"/>
                  <a:pt x="3" y="10"/>
                  <a:pt x="3" y="10"/>
                </a:cubicBezTo>
                <a:cubicBezTo>
                  <a:pt x="3" y="11"/>
                  <a:pt x="2" y="12"/>
                  <a:pt x="2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206" name="Freeform 88"/>
          <p:cNvSpPr>
            <a:spLocks noChangeArrowheads="1"/>
          </p:cNvSpPr>
          <p:nvPr/>
        </p:nvSpPr>
        <p:spPr bwMode="auto">
          <a:xfrm>
            <a:off x="5105400" y="1665288"/>
            <a:ext cx="26988" cy="119062"/>
          </a:xfrm>
          <a:custGeom>
            <a:avLst/>
            <a:gdLst>
              <a:gd name="T0" fmla="*/ 1 w 2"/>
              <a:gd name="T1" fmla="*/ 9 h 9"/>
              <a:gd name="T2" fmla="*/ 1 w 2"/>
              <a:gd name="T3" fmla="*/ 7 h 9"/>
              <a:gd name="T4" fmla="*/ 1 w 2"/>
              <a:gd name="T5" fmla="*/ 6 h 9"/>
              <a:gd name="T6" fmla="*/ 1 w 2"/>
              <a:gd name="T7" fmla="*/ 5 h 9"/>
              <a:gd name="T8" fmla="*/ 1 w 2"/>
              <a:gd name="T9" fmla="*/ 4 h 9"/>
              <a:gd name="T10" fmla="*/ 1 w 2"/>
              <a:gd name="T11" fmla="*/ 3 h 9"/>
              <a:gd name="T12" fmla="*/ 0 w 2"/>
              <a:gd name="T13" fmla="*/ 1 h 9"/>
              <a:gd name="T14" fmla="*/ 0 w 2"/>
              <a:gd name="T15" fmla="*/ 0 h 9"/>
              <a:gd name="T16" fmla="*/ 1 w 2"/>
              <a:gd name="T17" fmla="*/ 1 h 9"/>
              <a:gd name="T18" fmla="*/ 2 w 2"/>
              <a:gd name="T19" fmla="*/ 2 h 9"/>
              <a:gd name="T20" fmla="*/ 2 w 2"/>
              <a:gd name="T21" fmla="*/ 4 h 9"/>
              <a:gd name="T22" fmla="*/ 2 w 2"/>
              <a:gd name="T23" fmla="*/ 5 h 9"/>
              <a:gd name="T24" fmla="*/ 2 w 2"/>
              <a:gd name="T25" fmla="*/ 6 h 9"/>
              <a:gd name="T26" fmla="*/ 2 w 2"/>
              <a:gd name="T27" fmla="*/ 7 h 9"/>
              <a:gd name="T28" fmla="*/ 1 w 2"/>
              <a:gd name="T29" fmla="*/ 9 h 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"/>
              <a:gd name="T46" fmla="*/ 0 h 9"/>
              <a:gd name="T47" fmla="*/ 2 w 2"/>
              <a:gd name="T48" fmla="*/ 9 h 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" h="9">
                <a:moveTo>
                  <a:pt x="1" y="9"/>
                </a:moveTo>
                <a:cubicBezTo>
                  <a:pt x="1" y="9"/>
                  <a:pt x="1" y="8"/>
                  <a:pt x="1" y="7"/>
                </a:cubicBezTo>
                <a:cubicBezTo>
                  <a:pt x="2" y="7"/>
                  <a:pt x="1" y="6"/>
                  <a:pt x="1" y="6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3"/>
                  <a:pt x="1" y="3"/>
                </a:cubicBezTo>
                <a:cubicBezTo>
                  <a:pt x="1" y="2"/>
                  <a:pt x="1" y="2"/>
                  <a:pt x="0" y="1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1" y="1"/>
                </a:cubicBezTo>
                <a:cubicBezTo>
                  <a:pt x="1" y="1"/>
                  <a:pt x="1" y="2"/>
                  <a:pt x="2" y="2"/>
                </a:cubicBezTo>
                <a:cubicBezTo>
                  <a:pt x="2" y="3"/>
                  <a:pt x="2" y="3"/>
                  <a:pt x="2" y="4"/>
                </a:cubicBezTo>
                <a:cubicBezTo>
                  <a:pt x="2" y="5"/>
                  <a:pt x="2" y="5"/>
                  <a:pt x="2" y="5"/>
                </a:cubicBezTo>
                <a:cubicBezTo>
                  <a:pt x="2" y="6"/>
                  <a:pt x="2" y="6"/>
                  <a:pt x="2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8"/>
                  <a:pt x="1" y="9"/>
                  <a:pt x="1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207" name="Freeform 89"/>
          <p:cNvSpPr>
            <a:spLocks noChangeArrowheads="1"/>
          </p:cNvSpPr>
          <p:nvPr/>
        </p:nvSpPr>
        <p:spPr bwMode="auto">
          <a:xfrm>
            <a:off x="4229100" y="1851025"/>
            <a:ext cx="146050" cy="198438"/>
          </a:xfrm>
          <a:custGeom>
            <a:avLst/>
            <a:gdLst>
              <a:gd name="T0" fmla="*/ 0 w 11"/>
              <a:gd name="T1" fmla="*/ 15 h 15"/>
              <a:gd name="T2" fmla="*/ 1 w 11"/>
              <a:gd name="T3" fmla="*/ 12 h 15"/>
              <a:gd name="T4" fmla="*/ 5 w 11"/>
              <a:gd name="T5" fmla="*/ 7 h 15"/>
              <a:gd name="T6" fmla="*/ 9 w 11"/>
              <a:gd name="T7" fmla="*/ 2 h 15"/>
              <a:gd name="T8" fmla="*/ 11 w 11"/>
              <a:gd name="T9" fmla="*/ 0 h 15"/>
              <a:gd name="T10" fmla="*/ 9 w 11"/>
              <a:gd name="T11" fmla="*/ 3 h 15"/>
              <a:gd name="T12" fmla="*/ 6 w 11"/>
              <a:gd name="T13" fmla="*/ 8 h 15"/>
              <a:gd name="T14" fmla="*/ 2 w 11"/>
              <a:gd name="T15" fmla="*/ 13 h 15"/>
              <a:gd name="T16" fmla="*/ 0 w 11"/>
              <a:gd name="T17" fmla="*/ 15 h 1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"/>
              <a:gd name="T28" fmla="*/ 0 h 15"/>
              <a:gd name="T29" fmla="*/ 11 w 11"/>
              <a:gd name="T30" fmla="*/ 15 h 1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" h="15">
                <a:moveTo>
                  <a:pt x="0" y="15"/>
                </a:moveTo>
                <a:cubicBezTo>
                  <a:pt x="0" y="15"/>
                  <a:pt x="0" y="14"/>
                  <a:pt x="1" y="12"/>
                </a:cubicBezTo>
                <a:cubicBezTo>
                  <a:pt x="2" y="11"/>
                  <a:pt x="3" y="9"/>
                  <a:pt x="5" y="7"/>
                </a:cubicBezTo>
                <a:cubicBezTo>
                  <a:pt x="6" y="5"/>
                  <a:pt x="7" y="4"/>
                  <a:pt x="9" y="2"/>
                </a:cubicBezTo>
                <a:cubicBezTo>
                  <a:pt x="10" y="1"/>
                  <a:pt x="11" y="0"/>
                  <a:pt x="11" y="0"/>
                </a:cubicBezTo>
                <a:cubicBezTo>
                  <a:pt x="11" y="0"/>
                  <a:pt x="10" y="1"/>
                  <a:pt x="9" y="3"/>
                </a:cubicBezTo>
                <a:cubicBezTo>
                  <a:pt x="8" y="4"/>
                  <a:pt x="7" y="6"/>
                  <a:pt x="6" y="8"/>
                </a:cubicBezTo>
                <a:cubicBezTo>
                  <a:pt x="4" y="10"/>
                  <a:pt x="3" y="11"/>
                  <a:pt x="2" y="13"/>
                </a:cubicBezTo>
                <a:cubicBezTo>
                  <a:pt x="0" y="14"/>
                  <a:pt x="0" y="15"/>
                  <a:pt x="0" y="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208" name="Freeform 90"/>
          <p:cNvSpPr>
            <a:spLocks noChangeArrowheads="1"/>
          </p:cNvSpPr>
          <p:nvPr/>
        </p:nvSpPr>
        <p:spPr bwMode="auto">
          <a:xfrm>
            <a:off x="4189413" y="1851025"/>
            <a:ext cx="265112" cy="346075"/>
          </a:xfrm>
          <a:custGeom>
            <a:avLst/>
            <a:gdLst>
              <a:gd name="T0" fmla="*/ 0 w 20"/>
              <a:gd name="T1" fmla="*/ 26 h 26"/>
              <a:gd name="T2" fmla="*/ 3 w 20"/>
              <a:gd name="T3" fmla="*/ 22 h 26"/>
              <a:gd name="T4" fmla="*/ 10 w 20"/>
              <a:gd name="T5" fmla="*/ 13 h 26"/>
              <a:gd name="T6" fmla="*/ 17 w 20"/>
              <a:gd name="T7" fmla="*/ 4 h 26"/>
              <a:gd name="T8" fmla="*/ 20 w 20"/>
              <a:gd name="T9" fmla="*/ 0 h 26"/>
              <a:gd name="T10" fmla="*/ 17 w 20"/>
              <a:gd name="T11" fmla="*/ 5 h 26"/>
              <a:gd name="T12" fmla="*/ 11 w 20"/>
              <a:gd name="T13" fmla="*/ 14 h 26"/>
              <a:gd name="T14" fmla="*/ 4 w 20"/>
              <a:gd name="T15" fmla="*/ 22 h 26"/>
              <a:gd name="T16" fmla="*/ 0 w 20"/>
              <a:gd name="T17" fmla="*/ 26 h 2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"/>
              <a:gd name="T28" fmla="*/ 0 h 26"/>
              <a:gd name="T29" fmla="*/ 20 w 20"/>
              <a:gd name="T30" fmla="*/ 26 h 2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" h="26">
                <a:moveTo>
                  <a:pt x="0" y="26"/>
                </a:moveTo>
                <a:cubicBezTo>
                  <a:pt x="0" y="26"/>
                  <a:pt x="1" y="25"/>
                  <a:pt x="3" y="22"/>
                </a:cubicBezTo>
                <a:cubicBezTo>
                  <a:pt x="5" y="19"/>
                  <a:pt x="7" y="16"/>
                  <a:pt x="10" y="13"/>
                </a:cubicBezTo>
                <a:cubicBezTo>
                  <a:pt x="12" y="10"/>
                  <a:pt x="15" y="7"/>
                  <a:pt x="17" y="4"/>
                </a:cubicBezTo>
                <a:cubicBezTo>
                  <a:pt x="19" y="2"/>
                  <a:pt x="20" y="0"/>
                  <a:pt x="20" y="0"/>
                </a:cubicBezTo>
                <a:cubicBezTo>
                  <a:pt x="20" y="0"/>
                  <a:pt x="19" y="2"/>
                  <a:pt x="17" y="5"/>
                </a:cubicBezTo>
                <a:cubicBezTo>
                  <a:pt x="16" y="7"/>
                  <a:pt x="13" y="10"/>
                  <a:pt x="11" y="14"/>
                </a:cubicBezTo>
                <a:cubicBezTo>
                  <a:pt x="8" y="17"/>
                  <a:pt x="6" y="20"/>
                  <a:pt x="4" y="22"/>
                </a:cubicBezTo>
                <a:cubicBezTo>
                  <a:pt x="2" y="25"/>
                  <a:pt x="0" y="26"/>
                  <a:pt x="0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209" name="Freeform 91"/>
          <p:cNvSpPr>
            <a:spLocks noChangeArrowheads="1"/>
          </p:cNvSpPr>
          <p:nvPr/>
        </p:nvSpPr>
        <p:spPr bwMode="auto">
          <a:xfrm>
            <a:off x="4375150" y="1903413"/>
            <a:ext cx="133350" cy="198437"/>
          </a:xfrm>
          <a:custGeom>
            <a:avLst/>
            <a:gdLst>
              <a:gd name="T0" fmla="*/ 0 w 10"/>
              <a:gd name="T1" fmla="*/ 15 h 15"/>
              <a:gd name="T2" fmla="*/ 1 w 10"/>
              <a:gd name="T3" fmla="*/ 12 h 15"/>
              <a:gd name="T4" fmla="*/ 5 w 10"/>
              <a:gd name="T5" fmla="*/ 7 h 15"/>
              <a:gd name="T6" fmla="*/ 8 w 10"/>
              <a:gd name="T7" fmla="*/ 2 h 15"/>
              <a:gd name="T8" fmla="*/ 10 w 10"/>
              <a:gd name="T9" fmla="*/ 0 h 15"/>
              <a:gd name="T10" fmla="*/ 9 w 10"/>
              <a:gd name="T11" fmla="*/ 3 h 15"/>
              <a:gd name="T12" fmla="*/ 6 w 10"/>
              <a:gd name="T13" fmla="*/ 8 h 15"/>
              <a:gd name="T14" fmla="*/ 2 w 10"/>
              <a:gd name="T15" fmla="*/ 12 h 15"/>
              <a:gd name="T16" fmla="*/ 0 w 10"/>
              <a:gd name="T17" fmla="*/ 15 h 1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"/>
              <a:gd name="T28" fmla="*/ 0 h 15"/>
              <a:gd name="T29" fmla="*/ 10 w 10"/>
              <a:gd name="T30" fmla="*/ 15 h 1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" h="15">
                <a:moveTo>
                  <a:pt x="0" y="15"/>
                </a:moveTo>
                <a:cubicBezTo>
                  <a:pt x="0" y="15"/>
                  <a:pt x="0" y="14"/>
                  <a:pt x="1" y="12"/>
                </a:cubicBezTo>
                <a:cubicBezTo>
                  <a:pt x="2" y="11"/>
                  <a:pt x="3" y="9"/>
                  <a:pt x="5" y="7"/>
                </a:cubicBezTo>
                <a:cubicBezTo>
                  <a:pt x="6" y="5"/>
                  <a:pt x="7" y="3"/>
                  <a:pt x="8" y="2"/>
                </a:cubicBezTo>
                <a:cubicBezTo>
                  <a:pt x="10" y="1"/>
                  <a:pt x="10" y="0"/>
                  <a:pt x="10" y="0"/>
                </a:cubicBezTo>
                <a:cubicBezTo>
                  <a:pt x="10" y="0"/>
                  <a:pt x="10" y="1"/>
                  <a:pt x="9" y="3"/>
                </a:cubicBezTo>
                <a:cubicBezTo>
                  <a:pt x="8" y="4"/>
                  <a:pt x="7" y="6"/>
                  <a:pt x="6" y="8"/>
                </a:cubicBezTo>
                <a:cubicBezTo>
                  <a:pt x="4" y="9"/>
                  <a:pt x="3" y="11"/>
                  <a:pt x="2" y="12"/>
                </a:cubicBezTo>
                <a:cubicBezTo>
                  <a:pt x="0" y="14"/>
                  <a:pt x="0" y="15"/>
                  <a:pt x="0" y="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210" name="文本框 93"/>
          <p:cNvSpPr>
            <a:spLocks noChangeArrowheads="1"/>
          </p:cNvSpPr>
          <p:nvPr/>
        </p:nvSpPr>
        <p:spPr bwMode="auto">
          <a:xfrm>
            <a:off x="6259513" y="466725"/>
            <a:ext cx="5789612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5400" b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组织部</a:t>
            </a:r>
            <a:endParaRPr lang="en-US" sz="5400" b="1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5400" b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招新要求  </a:t>
            </a:r>
            <a:endParaRPr lang="zh-CN" altLang="en-US" sz="5400" b="1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5211" name="组合 101"/>
          <p:cNvGrpSpPr/>
          <p:nvPr/>
        </p:nvGrpSpPr>
        <p:grpSpPr bwMode="auto">
          <a:xfrm>
            <a:off x="6765925" y="2493963"/>
            <a:ext cx="369888" cy="495300"/>
            <a:chOff x="0" y="0"/>
            <a:chExt cx="437325" cy="585204"/>
          </a:xfrm>
        </p:grpSpPr>
        <p:sp>
          <p:nvSpPr>
            <p:cNvPr id="5212" name="Freeform 50"/>
            <p:cNvSpPr>
              <a:spLocks noChangeArrowheads="1"/>
            </p:cNvSpPr>
            <p:nvPr/>
          </p:nvSpPr>
          <p:spPr bwMode="auto">
            <a:xfrm>
              <a:off x="0" y="0"/>
              <a:ext cx="437325" cy="505662"/>
            </a:xfrm>
            <a:custGeom>
              <a:avLst/>
              <a:gdLst>
                <a:gd name="T0" fmla="*/ 26 w 33"/>
                <a:gd name="T1" fmla="*/ 29 h 38"/>
                <a:gd name="T2" fmla="*/ 32 w 33"/>
                <a:gd name="T3" fmla="*/ 13 h 38"/>
                <a:gd name="T4" fmla="*/ 13 w 33"/>
                <a:gd name="T5" fmla="*/ 2 h 38"/>
                <a:gd name="T6" fmla="*/ 1 w 33"/>
                <a:gd name="T7" fmla="*/ 20 h 38"/>
                <a:gd name="T8" fmla="*/ 13 w 33"/>
                <a:gd name="T9" fmla="*/ 32 h 38"/>
                <a:gd name="T10" fmla="*/ 13 w 33"/>
                <a:gd name="T11" fmla="*/ 34 h 38"/>
                <a:gd name="T12" fmla="*/ 18 w 33"/>
                <a:gd name="T13" fmla="*/ 37 h 38"/>
                <a:gd name="T14" fmla="*/ 24 w 33"/>
                <a:gd name="T15" fmla="*/ 36 h 38"/>
                <a:gd name="T16" fmla="*/ 27 w 33"/>
                <a:gd name="T17" fmla="*/ 31 h 38"/>
                <a:gd name="T18" fmla="*/ 26 w 33"/>
                <a:gd name="T19" fmla="*/ 29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"/>
                <a:gd name="T31" fmla="*/ 0 h 38"/>
                <a:gd name="T32" fmla="*/ 33 w 33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" h="38">
                  <a:moveTo>
                    <a:pt x="26" y="29"/>
                  </a:moveTo>
                  <a:cubicBezTo>
                    <a:pt x="30" y="25"/>
                    <a:pt x="33" y="19"/>
                    <a:pt x="32" y="13"/>
                  </a:cubicBezTo>
                  <a:cubicBezTo>
                    <a:pt x="30" y="5"/>
                    <a:pt x="22" y="0"/>
                    <a:pt x="13" y="2"/>
                  </a:cubicBezTo>
                  <a:cubicBezTo>
                    <a:pt x="5" y="3"/>
                    <a:pt x="0" y="12"/>
                    <a:pt x="1" y="20"/>
                  </a:cubicBezTo>
                  <a:cubicBezTo>
                    <a:pt x="3" y="26"/>
                    <a:pt x="7" y="30"/>
                    <a:pt x="13" y="3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6"/>
                    <a:pt x="16" y="38"/>
                    <a:pt x="18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6"/>
                    <a:pt x="27" y="34"/>
                    <a:pt x="27" y="31"/>
                  </a:cubicBezTo>
                  <a:lnTo>
                    <a:pt x="26" y="29"/>
                  </a:lnTo>
                  <a:close/>
                </a:path>
              </a:pathLst>
            </a:custGeom>
            <a:solidFill>
              <a:srgbClr val="FE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213" name="Freeform 51"/>
            <p:cNvSpPr>
              <a:spLocks noChangeArrowheads="1"/>
            </p:cNvSpPr>
            <p:nvPr/>
          </p:nvSpPr>
          <p:spPr bwMode="auto">
            <a:xfrm>
              <a:off x="159027" y="399132"/>
              <a:ext cx="238541" cy="186072"/>
            </a:xfrm>
            <a:custGeom>
              <a:avLst/>
              <a:gdLst>
                <a:gd name="T0" fmla="*/ 17 w 18"/>
                <a:gd name="T1" fmla="*/ 8 h 14"/>
                <a:gd name="T2" fmla="*/ 15 w 18"/>
                <a:gd name="T3" fmla="*/ 7 h 14"/>
                <a:gd name="T4" fmla="*/ 17 w 18"/>
                <a:gd name="T5" fmla="*/ 5 h 14"/>
                <a:gd name="T6" fmla="*/ 14 w 18"/>
                <a:gd name="T7" fmla="*/ 4 h 14"/>
                <a:gd name="T8" fmla="*/ 16 w 18"/>
                <a:gd name="T9" fmla="*/ 2 h 14"/>
                <a:gd name="T10" fmla="*/ 14 w 18"/>
                <a:gd name="T11" fmla="*/ 1 h 14"/>
                <a:gd name="T12" fmla="*/ 2 w 18"/>
                <a:gd name="T13" fmla="*/ 3 h 14"/>
                <a:gd name="T14" fmla="*/ 0 w 18"/>
                <a:gd name="T15" fmla="*/ 5 h 14"/>
                <a:gd name="T16" fmla="*/ 3 w 18"/>
                <a:gd name="T17" fmla="*/ 6 h 14"/>
                <a:gd name="T18" fmla="*/ 1 w 18"/>
                <a:gd name="T19" fmla="*/ 8 h 14"/>
                <a:gd name="T20" fmla="*/ 3 w 18"/>
                <a:gd name="T21" fmla="*/ 9 h 14"/>
                <a:gd name="T22" fmla="*/ 1 w 18"/>
                <a:gd name="T23" fmla="*/ 11 h 14"/>
                <a:gd name="T24" fmla="*/ 4 w 18"/>
                <a:gd name="T25" fmla="*/ 12 h 14"/>
                <a:gd name="T26" fmla="*/ 5 w 18"/>
                <a:gd name="T27" fmla="*/ 12 h 14"/>
                <a:gd name="T28" fmla="*/ 10 w 18"/>
                <a:gd name="T29" fmla="*/ 14 h 14"/>
                <a:gd name="T30" fmla="*/ 14 w 18"/>
                <a:gd name="T31" fmla="*/ 10 h 14"/>
                <a:gd name="T32" fmla="*/ 16 w 18"/>
                <a:gd name="T33" fmla="*/ 10 h 14"/>
                <a:gd name="T34" fmla="*/ 17 w 18"/>
                <a:gd name="T35" fmla="*/ 8 h 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8"/>
                <a:gd name="T55" fmla="*/ 0 h 14"/>
                <a:gd name="T56" fmla="*/ 18 w 18"/>
                <a:gd name="T57" fmla="*/ 14 h 1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8" h="14">
                  <a:moveTo>
                    <a:pt x="17" y="8"/>
                  </a:moveTo>
                  <a:cubicBezTo>
                    <a:pt x="17" y="7"/>
                    <a:pt x="16" y="7"/>
                    <a:pt x="15" y="7"/>
                  </a:cubicBezTo>
                  <a:cubicBezTo>
                    <a:pt x="16" y="7"/>
                    <a:pt x="17" y="6"/>
                    <a:pt x="17" y="5"/>
                  </a:cubicBezTo>
                  <a:cubicBezTo>
                    <a:pt x="17" y="4"/>
                    <a:pt x="15" y="3"/>
                    <a:pt x="14" y="4"/>
                  </a:cubicBezTo>
                  <a:cubicBezTo>
                    <a:pt x="15" y="3"/>
                    <a:pt x="16" y="3"/>
                    <a:pt x="16" y="2"/>
                  </a:cubicBezTo>
                  <a:cubicBezTo>
                    <a:pt x="16" y="1"/>
                    <a:pt x="15" y="0"/>
                    <a:pt x="1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6"/>
                    <a:pt x="1" y="7"/>
                    <a:pt x="3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2" y="10"/>
                    <a:pt x="1" y="10"/>
                    <a:pt x="1" y="11"/>
                  </a:cubicBezTo>
                  <a:cubicBezTo>
                    <a:pt x="2" y="12"/>
                    <a:pt x="3" y="13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4"/>
                    <a:pt x="8" y="14"/>
                    <a:pt x="10" y="14"/>
                  </a:cubicBezTo>
                  <a:cubicBezTo>
                    <a:pt x="13" y="13"/>
                    <a:pt x="15" y="12"/>
                    <a:pt x="14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9"/>
                    <a:pt x="17" y="8"/>
                  </a:cubicBezTo>
                  <a:close/>
                </a:path>
              </a:pathLst>
            </a:custGeom>
            <a:solidFill>
              <a:srgbClr val="595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5214" name="文本框 102"/>
          <p:cNvSpPr>
            <a:spLocks noChangeArrowheads="1"/>
          </p:cNvSpPr>
          <p:nvPr/>
        </p:nvSpPr>
        <p:spPr bwMode="auto">
          <a:xfrm>
            <a:off x="7391400" y="2590800"/>
            <a:ext cx="2438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7F6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创意独特</a:t>
            </a:r>
            <a:endParaRPr lang="zh-CN" altLang="en-US">
              <a:solidFill>
                <a:srgbClr val="7F6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5215" name="组合 103"/>
          <p:cNvGrpSpPr/>
          <p:nvPr/>
        </p:nvGrpSpPr>
        <p:grpSpPr bwMode="auto">
          <a:xfrm>
            <a:off x="6816725" y="3373438"/>
            <a:ext cx="369888" cy="496887"/>
            <a:chOff x="0" y="0"/>
            <a:chExt cx="437325" cy="585204"/>
          </a:xfrm>
        </p:grpSpPr>
        <p:sp>
          <p:nvSpPr>
            <p:cNvPr id="5216" name="Freeform 50"/>
            <p:cNvSpPr>
              <a:spLocks noChangeArrowheads="1"/>
            </p:cNvSpPr>
            <p:nvPr/>
          </p:nvSpPr>
          <p:spPr bwMode="auto">
            <a:xfrm>
              <a:off x="0" y="0"/>
              <a:ext cx="437325" cy="505662"/>
            </a:xfrm>
            <a:custGeom>
              <a:avLst/>
              <a:gdLst>
                <a:gd name="T0" fmla="*/ 26 w 33"/>
                <a:gd name="T1" fmla="*/ 29 h 38"/>
                <a:gd name="T2" fmla="*/ 32 w 33"/>
                <a:gd name="T3" fmla="*/ 13 h 38"/>
                <a:gd name="T4" fmla="*/ 13 w 33"/>
                <a:gd name="T5" fmla="*/ 2 h 38"/>
                <a:gd name="T6" fmla="*/ 1 w 33"/>
                <a:gd name="T7" fmla="*/ 20 h 38"/>
                <a:gd name="T8" fmla="*/ 13 w 33"/>
                <a:gd name="T9" fmla="*/ 32 h 38"/>
                <a:gd name="T10" fmla="*/ 13 w 33"/>
                <a:gd name="T11" fmla="*/ 34 h 38"/>
                <a:gd name="T12" fmla="*/ 18 w 33"/>
                <a:gd name="T13" fmla="*/ 37 h 38"/>
                <a:gd name="T14" fmla="*/ 24 w 33"/>
                <a:gd name="T15" fmla="*/ 36 h 38"/>
                <a:gd name="T16" fmla="*/ 27 w 33"/>
                <a:gd name="T17" fmla="*/ 31 h 38"/>
                <a:gd name="T18" fmla="*/ 26 w 33"/>
                <a:gd name="T19" fmla="*/ 29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"/>
                <a:gd name="T31" fmla="*/ 0 h 38"/>
                <a:gd name="T32" fmla="*/ 33 w 33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" h="38">
                  <a:moveTo>
                    <a:pt x="26" y="29"/>
                  </a:moveTo>
                  <a:cubicBezTo>
                    <a:pt x="30" y="25"/>
                    <a:pt x="33" y="19"/>
                    <a:pt x="32" y="13"/>
                  </a:cubicBezTo>
                  <a:cubicBezTo>
                    <a:pt x="30" y="5"/>
                    <a:pt x="22" y="0"/>
                    <a:pt x="13" y="2"/>
                  </a:cubicBezTo>
                  <a:cubicBezTo>
                    <a:pt x="5" y="3"/>
                    <a:pt x="0" y="12"/>
                    <a:pt x="1" y="20"/>
                  </a:cubicBezTo>
                  <a:cubicBezTo>
                    <a:pt x="3" y="26"/>
                    <a:pt x="7" y="30"/>
                    <a:pt x="13" y="3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6"/>
                    <a:pt x="16" y="38"/>
                    <a:pt x="18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6"/>
                    <a:pt x="27" y="34"/>
                    <a:pt x="27" y="31"/>
                  </a:cubicBezTo>
                  <a:lnTo>
                    <a:pt x="26" y="29"/>
                  </a:lnTo>
                  <a:close/>
                </a:path>
              </a:pathLst>
            </a:custGeom>
            <a:solidFill>
              <a:srgbClr val="FE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217" name="Freeform 51"/>
            <p:cNvSpPr>
              <a:spLocks noChangeArrowheads="1"/>
            </p:cNvSpPr>
            <p:nvPr/>
          </p:nvSpPr>
          <p:spPr bwMode="auto">
            <a:xfrm>
              <a:off x="159027" y="399132"/>
              <a:ext cx="238541" cy="186072"/>
            </a:xfrm>
            <a:custGeom>
              <a:avLst/>
              <a:gdLst>
                <a:gd name="T0" fmla="*/ 17 w 18"/>
                <a:gd name="T1" fmla="*/ 8 h 14"/>
                <a:gd name="T2" fmla="*/ 15 w 18"/>
                <a:gd name="T3" fmla="*/ 7 h 14"/>
                <a:gd name="T4" fmla="*/ 17 w 18"/>
                <a:gd name="T5" fmla="*/ 5 h 14"/>
                <a:gd name="T6" fmla="*/ 14 w 18"/>
                <a:gd name="T7" fmla="*/ 4 h 14"/>
                <a:gd name="T8" fmla="*/ 16 w 18"/>
                <a:gd name="T9" fmla="*/ 2 h 14"/>
                <a:gd name="T10" fmla="*/ 14 w 18"/>
                <a:gd name="T11" fmla="*/ 1 h 14"/>
                <a:gd name="T12" fmla="*/ 2 w 18"/>
                <a:gd name="T13" fmla="*/ 3 h 14"/>
                <a:gd name="T14" fmla="*/ 0 w 18"/>
                <a:gd name="T15" fmla="*/ 5 h 14"/>
                <a:gd name="T16" fmla="*/ 3 w 18"/>
                <a:gd name="T17" fmla="*/ 6 h 14"/>
                <a:gd name="T18" fmla="*/ 1 w 18"/>
                <a:gd name="T19" fmla="*/ 8 h 14"/>
                <a:gd name="T20" fmla="*/ 3 w 18"/>
                <a:gd name="T21" fmla="*/ 9 h 14"/>
                <a:gd name="T22" fmla="*/ 1 w 18"/>
                <a:gd name="T23" fmla="*/ 11 h 14"/>
                <a:gd name="T24" fmla="*/ 4 w 18"/>
                <a:gd name="T25" fmla="*/ 12 h 14"/>
                <a:gd name="T26" fmla="*/ 5 w 18"/>
                <a:gd name="T27" fmla="*/ 12 h 14"/>
                <a:gd name="T28" fmla="*/ 10 w 18"/>
                <a:gd name="T29" fmla="*/ 14 h 14"/>
                <a:gd name="T30" fmla="*/ 14 w 18"/>
                <a:gd name="T31" fmla="*/ 10 h 14"/>
                <a:gd name="T32" fmla="*/ 16 w 18"/>
                <a:gd name="T33" fmla="*/ 10 h 14"/>
                <a:gd name="T34" fmla="*/ 17 w 18"/>
                <a:gd name="T35" fmla="*/ 8 h 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8"/>
                <a:gd name="T55" fmla="*/ 0 h 14"/>
                <a:gd name="T56" fmla="*/ 18 w 18"/>
                <a:gd name="T57" fmla="*/ 14 h 1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8" h="14">
                  <a:moveTo>
                    <a:pt x="17" y="8"/>
                  </a:moveTo>
                  <a:cubicBezTo>
                    <a:pt x="17" y="7"/>
                    <a:pt x="16" y="7"/>
                    <a:pt x="15" y="7"/>
                  </a:cubicBezTo>
                  <a:cubicBezTo>
                    <a:pt x="16" y="7"/>
                    <a:pt x="17" y="6"/>
                    <a:pt x="17" y="5"/>
                  </a:cubicBezTo>
                  <a:cubicBezTo>
                    <a:pt x="17" y="4"/>
                    <a:pt x="15" y="3"/>
                    <a:pt x="14" y="4"/>
                  </a:cubicBezTo>
                  <a:cubicBezTo>
                    <a:pt x="15" y="3"/>
                    <a:pt x="16" y="3"/>
                    <a:pt x="16" y="2"/>
                  </a:cubicBezTo>
                  <a:cubicBezTo>
                    <a:pt x="16" y="1"/>
                    <a:pt x="15" y="0"/>
                    <a:pt x="1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6"/>
                    <a:pt x="1" y="7"/>
                    <a:pt x="3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2" y="10"/>
                    <a:pt x="1" y="10"/>
                    <a:pt x="1" y="11"/>
                  </a:cubicBezTo>
                  <a:cubicBezTo>
                    <a:pt x="2" y="12"/>
                    <a:pt x="3" y="13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4"/>
                    <a:pt x="8" y="14"/>
                    <a:pt x="10" y="14"/>
                  </a:cubicBezTo>
                  <a:cubicBezTo>
                    <a:pt x="13" y="13"/>
                    <a:pt x="15" y="12"/>
                    <a:pt x="14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9"/>
                    <a:pt x="17" y="8"/>
                  </a:cubicBezTo>
                  <a:close/>
                </a:path>
              </a:pathLst>
            </a:custGeom>
            <a:solidFill>
              <a:srgbClr val="595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5218" name="文本框 106"/>
          <p:cNvSpPr>
            <a:spLocks noChangeArrowheads="1"/>
          </p:cNvSpPr>
          <p:nvPr/>
        </p:nvSpPr>
        <p:spPr bwMode="auto">
          <a:xfrm>
            <a:off x="7391400" y="3443288"/>
            <a:ext cx="2438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7F6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脑洞巨大</a:t>
            </a:r>
            <a:endParaRPr lang="zh-CN" altLang="en-US">
              <a:solidFill>
                <a:srgbClr val="7F6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7" grpId="0" bldLvl="0" animBg="1" autoUpdateAnimBg="0"/>
      <p:bldP spid="5158" grpId="0" bldLvl="0" animBg="1" autoUpdateAnimBg="0"/>
      <p:bldP spid="5168" grpId="0" bldLvl="0" animBg="1" autoUpdateAnimBg="0"/>
      <p:bldP spid="5169" grpId="0" bldLvl="0" animBg="1" autoUpdateAnimBg="0"/>
      <p:bldP spid="5179" grpId="0" bldLvl="0" animBg="1" autoUpdateAnimBg="0"/>
      <p:bldP spid="5180" grpId="0" bldLvl="0" animBg="1" autoUpdateAnimBg="0"/>
      <p:bldP spid="5188" grpId="0" bldLvl="0" animBg="1" autoUpdateAnimBg="0"/>
      <p:bldP spid="5189" grpId="0" bldLvl="0" animBg="1" autoUpdateAnimBg="0"/>
      <p:bldP spid="5199" grpId="0" bldLvl="0" animBg="1" autoUpdateAnimBg="0"/>
      <p:bldP spid="5200" grpId="0" bldLvl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E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135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393"/>
          <a:stretch>
            <a:fillRect/>
          </a:stretch>
        </p:blipFill>
        <p:spPr bwMode="auto">
          <a:xfrm>
            <a:off x="1257300" y="1614488"/>
            <a:ext cx="2847975" cy="278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grpSp>
        <p:nvGrpSpPr>
          <p:cNvPr id="6147" name="组合 5"/>
          <p:cNvGrpSpPr/>
          <p:nvPr/>
        </p:nvGrpSpPr>
        <p:grpSpPr bwMode="auto">
          <a:xfrm>
            <a:off x="3948113" y="3373438"/>
            <a:ext cx="1009650" cy="592137"/>
            <a:chOff x="0" y="0"/>
            <a:chExt cx="896938" cy="525463"/>
          </a:xfrm>
        </p:grpSpPr>
        <p:sp>
          <p:nvSpPr>
            <p:cNvPr id="6148" name="Freeform 5695"/>
            <p:cNvSpPr>
              <a:spLocks noChangeArrowheads="1"/>
            </p:cNvSpPr>
            <p:nvPr/>
          </p:nvSpPr>
          <p:spPr bwMode="auto">
            <a:xfrm>
              <a:off x="0" y="0"/>
              <a:ext cx="896938" cy="525463"/>
            </a:xfrm>
            <a:custGeom>
              <a:avLst/>
              <a:gdLst>
                <a:gd name="T0" fmla="*/ 43 w 239"/>
                <a:gd name="T1" fmla="*/ 127 h 140"/>
                <a:gd name="T2" fmla="*/ 37 w 239"/>
                <a:gd name="T3" fmla="*/ 124 h 140"/>
                <a:gd name="T4" fmla="*/ 14 w 239"/>
                <a:gd name="T5" fmla="*/ 103 h 140"/>
                <a:gd name="T6" fmla="*/ 2 w 239"/>
                <a:gd name="T7" fmla="*/ 78 h 140"/>
                <a:gd name="T8" fmla="*/ 4 w 239"/>
                <a:gd name="T9" fmla="*/ 41 h 140"/>
                <a:gd name="T10" fmla="*/ 30 w 239"/>
                <a:gd name="T11" fmla="*/ 13 h 140"/>
                <a:gd name="T12" fmla="*/ 72 w 239"/>
                <a:gd name="T13" fmla="*/ 0 h 140"/>
                <a:gd name="T14" fmla="*/ 62 w 239"/>
                <a:gd name="T15" fmla="*/ 13 h 140"/>
                <a:gd name="T16" fmla="*/ 80 w 239"/>
                <a:gd name="T17" fmla="*/ 8 h 140"/>
                <a:gd name="T18" fmla="*/ 107 w 239"/>
                <a:gd name="T19" fmla="*/ 2 h 140"/>
                <a:gd name="T20" fmla="*/ 142 w 239"/>
                <a:gd name="T21" fmla="*/ 3 h 140"/>
                <a:gd name="T22" fmla="*/ 127 w 239"/>
                <a:gd name="T23" fmla="*/ 14 h 140"/>
                <a:gd name="T24" fmla="*/ 176 w 239"/>
                <a:gd name="T25" fmla="*/ 18 h 140"/>
                <a:gd name="T26" fmla="*/ 211 w 239"/>
                <a:gd name="T27" fmla="*/ 38 h 140"/>
                <a:gd name="T28" fmla="*/ 189 w 239"/>
                <a:gd name="T29" fmla="*/ 38 h 140"/>
                <a:gd name="T30" fmla="*/ 218 w 239"/>
                <a:gd name="T31" fmla="*/ 55 h 140"/>
                <a:gd name="T32" fmla="*/ 232 w 239"/>
                <a:gd name="T33" fmla="*/ 71 h 140"/>
                <a:gd name="T34" fmla="*/ 239 w 239"/>
                <a:gd name="T35" fmla="*/ 80 h 140"/>
                <a:gd name="T36" fmla="*/ 222 w 239"/>
                <a:gd name="T37" fmla="*/ 86 h 140"/>
                <a:gd name="T38" fmla="*/ 210 w 239"/>
                <a:gd name="T39" fmla="*/ 96 h 140"/>
                <a:gd name="T40" fmla="*/ 197 w 239"/>
                <a:gd name="T41" fmla="*/ 106 h 140"/>
                <a:gd name="T42" fmla="*/ 183 w 239"/>
                <a:gd name="T43" fmla="*/ 112 h 140"/>
                <a:gd name="T44" fmla="*/ 166 w 239"/>
                <a:gd name="T45" fmla="*/ 113 h 140"/>
                <a:gd name="T46" fmla="*/ 188 w 239"/>
                <a:gd name="T47" fmla="*/ 122 h 140"/>
                <a:gd name="T48" fmla="*/ 195 w 239"/>
                <a:gd name="T49" fmla="*/ 125 h 140"/>
                <a:gd name="T50" fmla="*/ 172 w 239"/>
                <a:gd name="T51" fmla="*/ 130 h 140"/>
                <a:gd name="T52" fmla="*/ 127 w 239"/>
                <a:gd name="T53" fmla="*/ 126 h 140"/>
                <a:gd name="T54" fmla="*/ 141 w 239"/>
                <a:gd name="T55" fmla="*/ 136 h 140"/>
                <a:gd name="T56" fmla="*/ 130 w 239"/>
                <a:gd name="T57" fmla="*/ 139 h 140"/>
                <a:gd name="T58" fmla="*/ 97 w 239"/>
                <a:gd name="T59" fmla="*/ 134 h 140"/>
                <a:gd name="T60" fmla="*/ 82 w 239"/>
                <a:gd name="T61" fmla="*/ 129 h 140"/>
                <a:gd name="T62" fmla="*/ 70 w 239"/>
                <a:gd name="T63" fmla="*/ 121 h 140"/>
                <a:gd name="T64" fmla="*/ 79 w 239"/>
                <a:gd name="T65" fmla="*/ 134 h 140"/>
                <a:gd name="T66" fmla="*/ 62 w 239"/>
                <a:gd name="T67" fmla="*/ 133 h 140"/>
                <a:gd name="T68" fmla="*/ 43 w 239"/>
                <a:gd name="T69" fmla="*/ 127 h 14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9"/>
                <a:gd name="T106" fmla="*/ 0 h 140"/>
                <a:gd name="T107" fmla="*/ 239 w 239"/>
                <a:gd name="T108" fmla="*/ 140 h 14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9" h="140">
                  <a:moveTo>
                    <a:pt x="43" y="127"/>
                  </a:moveTo>
                  <a:cubicBezTo>
                    <a:pt x="41" y="126"/>
                    <a:pt x="39" y="125"/>
                    <a:pt x="37" y="124"/>
                  </a:cubicBezTo>
                  <a:cubicBezTo>
                    <a:pt x="26" y="119"/>
                    <a:pt x="21" y="112"/>
                    <a:pt x="14" y="103"/>
                  </a:cubicBezTo>
                  <a:cubicBezTo>
                    <a:pt x="8" y="96"/>
                    <a:pt x="4" y="87"/>
                    <a:pt x="2" y="78"/>
                  </a:cubicBezTo>
                  <a:cubicBezTo>
                    <a:pt x="0" y="66"/>
                    <a:pt x="0" y="53"/>
                    <a:pt x="4" y="41"/>
                  </a:cubicBezTo>
                  <a:cubicBezTo>
                    <a:pt x="8" y="29"/>
                    <a:pt x="18" y="19"/>
                    <a:pt x="30" y="13"/>
                  </a:cubicBezTo>
                  <a:cubicBezTo>
                    <a:pt x="43" y="6"/>
                    <a:pt x="58" y="2"/>
                    <a:pt x="72" y="0"/>
                  </a:cubicBezTo>
                  <a:cubicBezTo>
                    <a:pt x="69" y="4"/>
                    <a:pt x="63" y="7"/>
                    <a:pt x="62" y="13"/>
                  </a:cubicBezTo>
                  <a:cubicBezTo>
                    <a:pt x="68" y="11"/>
                    <a:pt x="74" y="9"/>
                    <a:pt x="80" y="8"/>
                  </a:cubicBezTo>
                  <a:cubicBezTo>
                    <a:pt x="89" y="6"/>
                    <a:pt x="98" y="3"/>
                    <a:pt x="107" y="2"/>
                  </a:cubicBezTo>
                  <a:cubicBezTo>
                    <a:pt x="118" y="1"/>
                    <a:pt x="130" y="3"/>
                    <a:pt x="142" y="3"/>
                  </a:cubicBezTo>
                  <a:cubicBezTo>
                    <a:pt x="136" y="4"/>
                    <a:pt x="128" y="9"/>
                    <a:pt x="127" y="14"/>
                  </a:cubicBezTo>
                  <a:cubicBezTo>
                    <a:pt x="139" y="7"/>
                    <a:pt x="164" y="13"/>
                    <a:pt x="176" y="18"/>
                  </a:cubicBezTo>
                  <a:cubicBezTo>
                    <a:pt x="189" y="23"/>
                    <a:pt x="201" y="29"/>
                    <a:pt x="211" y="38"/>
                  </a:cubicBezTo>
                  <a:cubicBezTo>
                    <a:pt x="205" y="35"/>
                    <a:pt x="195" y="36"/>
                    <a:pt x="189" y="38"/>
                  </a:cubicBezTo>
                  <a:cubicBezTo>
                    <a:pt x="200" y="38"/>
                    <a:pt x="211" y="48"/>
                    <a:pt x="218" y="55"/>
                  </a:cubicBezTo>
                  <a:cubicBezTo>
                    <a:pt x="223" y="60"/>
                    <a:pt x="228" y="66"/>
                    <a:pt x="232" y="71"/>
                  </a:cubicBezTo>
                  <a:cubicBezTo>
                    <a:pt x="235" y="74"/>
                    <a:pt x="237" y="78"/>
                    <a:pt x="239" y="80"/>
                  </a:cubicBezTo>
                  <a:cubicBezTo>
                    <a:pt x="238" y="78"/>
                    <a:pt x="223" y="85"/>
                    <a:pt x="222" y="86"/>
                  </a:cubicBezTo>
                  <a:cubicBezTo>
                    <a:pt x="218" y="89"/>
                    <a:pt x="214" y="93"/>
                    <a:pt x="210" y="96"/>
                  </a:cubicBezTo>
                  <a:cubicBezTo>
                    <a:pt x="206" y="99"/>
                    <a:pt x="202" y="104"/>
                    <a:pt x="197" y="106"/>
                  </a:cubicBezTo>
                  <a:cubicBezTo>
                    <a:pt x="192" y="109"/>
                    <a:pt x="189" y="112"/>
                    <a:pt x="183" y="112"/>
                  </a:cubicBezTo>
                  <a:cubicBezTo>
                    <a:pt x="177" y="113"/>
                    <a:pt x="172" y="113"/>
                    <a:pt x="166" y="113"/>
                  </a:cubicBezTo>
                  <a:cubicBezTo>
                    <a:pt x="172" y="119"/>
                    <a:pt x="180" y="120"/>
                    <a:pt x="188" y="122"/>
                  </a:cubicBezTo>
                  <a:cubicBezTo>
                    <a:pt x="190" y="123"/>
                    <a:pt x="193" y="123"/>
                    <a:pt x="195" y="125"/>
                  </a:cubicBezTo>
                  <a:cubicBezTo>
                    <a:pt x="191" y="129"/>
                    <a:pt x="178" y="129"/>
                    <a:pt x="172" y="130"/>
                  </a:cubicBezTo>
                  <a:cubicBezTo>
                    <a:pt x="158" y="132"/>
                    <a:pt x="141" y="132"/>
                    <a:pt x="127" y="126"/>
                  </a:cubicBezTo>
                  <a:cubicBezTo>
                    <a:pt x="130" y="130"/>
                    <a:pt x="137" y="133"/>
                    <a:pt x="141" y="136"/>
                  </a:cubicBezTo>
                  <a:cubicBezTo>
                    <a:pt x="141" y="136"/>
                    <a:pt x="131" y="139"/>
                    <a:pt x="130" y="139"/>
                  </a:cubicBezTo>
                  <a:cubicBezTo>
                    <a:pt x="119" y="140"/>
                    <a:pt x="108" y="137"/>
                    <a:pt x="97" y="134"/>
                  </a:cubicBezTo>
                  <a:cubicBezTo>
                    <a:pt x="92" y="133"/>
                    <a:pt x="86" y="131"/>
                    <a:pt x="82" y="129"/>
                  </a:cubicBezTo>
                  <a:cubicBezTo>
                    <a:pt x="79" y="127"/>
                    <a:pt x="71" y="123"/>
                    <a:pt x="70" y="121"/>
                  </a:cubicBezTo>
                  <a:cubicBezTo>
                    <a:pt x="71" y="123"/>
                    <a:pt x="77" y="136"/>
                    <a:pt x="79" y="134"/>
                  </a:cubicBezTo>
                  <a:cubicBezTo>
                    <a:pt x="75" y="136"/>
                    <a:pt x="66" y="133"/>
                    <a:pt x="62" y="133"/>
                  </a:cubicBezTo>
                  <a:cubicBezTo>
                    <a:pt x="55" y="132"/>
                    <a:pt x="49" y="129"/>
                    <a:pt x="43" y="127"/>
                  </a:cubicBezTo>
                  <a:close/>
                </a:path>
              </a:pathLst>
            </a:custGeom>
            <a:solidFill>
              <a:srgbClr val="C9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6149" name="Freeform 5696"/>
            <p:cNvSpPr>
              <a:spLocks noChangeArrowheads="1"/>
            </p:cNvSpPr>
            <p:nvPr/>
          </p:nvSpPr>
          <p:spPr bwMode="auto">
            <a:xfrm>
              <a:off x="0" y="115888"/>
              <a:ext cx="720725" cy="290513"/>
            </a:xfrm>
            <a:custGeom>
              <a:avLst/>
              <a:gdLst>
                <a:gd name="T0" fmla="*/ 24 w 192"/>
                <a:gd name="T1" fmla="*/ 58 h 77"/>
                <a:gd name="T2" fmla="*/ 4 w 192"/>
                <a:gd name="T3" fmla="*/ 40 h 77"/>
                <a:gd name="T4" fmla="*/ 5 w 192"/>
                <a:gd name="T5" fmla="*/ 16 h 77"/>
                <a:gd name="T6" fmla="*/ 27 w 192"/>
                <a:gd name="T7" fmla="*/ 7 h 77"/>
                <a:gd name="T8" fmla="*/ 51 w 192"/>
                <a:gd name="T9" fmla="*/ 0 h 77"/>
                <a:gd name="T10" fmla="*/ 50 w 192"/>
                <a:gd name="T11" fmla="*/ 5 h 77"/>
                <a:gd name="T12" fmla="*/ 87 w 192"/>
                <a:gd name="T13" fmla="*/ 2 h 77"/>
                <a:gd name="T14" fmla="*/ 101 w 192"/>
                <a:gd name="T15" fmla="*/ 0 h 77"/>
                <a:gd name="T16" fmla="*/ 91 w 192"/>
                <a:gd name="T17" fmla="*/ 10 h 77"/>
                <a:gd name="T18" fmla="*/ 109 w 192"/>
                <a:gd name="T19" fmla="*/ 8 h 77"/>
                <a:gd name="T20" fmla="*/ 146 w 192"/>
                <a:gd name="T21" fmla="*/ 6 h 77"/>
                <a:gd name="T22" fmla="*/ 159 w 192"/>
                <a:gd name="T23" fmla="*/ 8 h 77"/>
                <a:gd name="T24" fmla="*/ 147 w 192"/>
                <a:gd name="T25" fmla="*/ 17 h 77"/>
                <a:gd name="T26" fmla="*/ 167 w 192"/>
                <a:gd name="T27" fmla="*/ 22 h 77"/>
                <a:gd name="T28" fmla="*/ 181 w 192"/>
                <a:gd name="T29" fmla="*/ 27 h 77"/>
                <a:gd name="T30" fmla="*/ 192 w 192"/>
                <a:gd name="T31" fmla="*/ 36 h 77"/>
                <a:gd name="T32" fmla="*/ 178 w 192"/>
                <a:gd name="T33" fmla="*/ 41 h 77"/>
                <a:gd name="T34" fmla="*/ 166 w 192"/>
                <a:gd name="T35" fmla="*/ 50 h 77"/>
                <a:gd name="T36" fmla="*/ 157 w 192"/>
                <a:gd name="T37" fmla="*/ 60 h 77"/>
                <a:gd name="T38" fmla="*/ 140 w 192"/>
                <a:gd name="T39" fmla="*/ 62 h 77"/>
                <a:gd name="T40" fmla="*/ 149 w 192"/>
                <a:gd name="T41" fmla="*/ 70 h 77"/>
                <a:gd name="T42" fmla="*/ 125 w 192"/>
                <a:gd name="T43" fmla="*/ 70 h 77"/>
                <a:gd name="T44" fmla="*/ 100 w 192"/>
                <a:gd name="T45" fmla="*/ 64 h 77"/>
                <a:gd name="T46" fmla="*/ 104 w 192"/>
                <a:gd name="T47" fmla="*/ 75 h 77"/>
                <a:gd name="T48" fmla="*/ 81 w 192"/>
                <a:gd name="T49" fmla="*/ 69 h 77"/>
                <a:gd name="T50" fmla="*/ 66 w 192"/>
                <a:gd name="T51" fmla="*/ 58 h 77"/>
                <a:gd name="T52" fmla="*/ 61 w 192"/>
                <a:gd name="T53" fmla="*/ 73 h 77"/>
                <a:gd name="T54" fmla="*/ 32 w 192"/>
                <a:gd name="T55" fmla="*/ 62 h 77"/>
                <a:gd name="T56" fmla="*/ 24 w 192"/>
                <a:gd name="T57" fmla="*/ 58 h 7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92"/>
                <a:gd name="T88" fmla="*/ 0 h 77"/>
                <a:gd name="T89" fmla="*/ 192 w 192"/>
                <a:gd name="T90" fmla="*/ 77 h 7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92" h="77">
                  <a:moveTo>
                    <a:pt x="24" y="58"/>
                  </a:moveTo>
                  <a:cubicBezTo>
                    <a:pt x="16" y="53"/>
                    <a:pt x="11" y="48"/>
                    <a:pt x="4" y="40"/>
                  </a:cubicBezTo>
                  <a:cubicBezTo>
                    <a:pt x="0" y="34"/>
                    <a:pt x="0" y="22"/>
                    <a:pt x="5" y="16"/>
                  </a:cubicBezTo>
                  <a:cubicBezTo>
                    <a:pt x="9" y="9"/>
                    <a:pt x="20" y="9"/>
                    <a:pt x="27" y="7"/>
                  </a:cubicBezTo>
                  <a:cubicBezTo>
                    <a:pt x="35" y="5"/>
                    <a:pt x="43" y="4"/>
                    <a:pt x="51" y="0"/>
                  </a:cubicBezTo>
                  <a:cubicBezTo>
                    <a:pt x="50" y="2"/>
                    <a:pt x="50" y="3"/>
                    <a:pt x="50" y="5"/>
                  </a:cubicBezTo>
                  <a:cubicBezTo>
                    <a:pt x="50" y="3"/>
                    <a:pt x="84" y="2"/>
                    <a:pt x="87" y="2"/>
                  </a:cubicBezTo>
                  <a:cubicBezTo>
                    <a:pt x="91" y="1"/>
                    <a:pt x="96" y="0"/>
                    <a:pt x="101" y="0"/>
                  </a:cubicBezTo>
                  <a:cubicBezTo>
                    <a:pt x="97" y="2"/>
                    <a:pt x="91" y="6"/>
                    <a:pt x="91" y="10"/>
                  </a:cubicBezTo>
                  <a:cubicBezTo>
                    <a:pt x="96" y="11"/>
                    <a:pt x="103" y="9"/>
                    <a:pt x="109" y="8"/>
                  </a:cubicBezTo>
                  <a:cubicBezTo>
                    <a:pt x="121" y="6"/>
                    <a:pt x="133" y="3"/>
                    <a:pt x="146" y="6"/>
                  </a:cubicBezTo>
                  <a:cubicBezTo>
                    <a:pt x="150" y="7"/>
                    <a:pt x="155" y="7"/>
                    <a:pt x="159" y="8"/>
                  </a:cubicBezTo>
                  <a:cubicBezTo>
                    <a:pt x="156" y="11"/>
                    <a:pt x="151" y="15"/>
                    <a:pt x="147" y="17"/>
                  </a:cubicBezTo>
                  <a:cubicBezTo>
                    <a:pt x="151" y="20"/>
                    <a:pt x="161" y="20"/>
                    <a:pt x="167" y="22"/>
                  </a:cubicBezTo>
                  <a:cubicBezTo>
                    <a:pt x="172" y="23"/>
                    <a:pt x="177" y="24"/>
                    <a:pt x="181" y="27"/>
                  </a:cubicBezTo>
                  <a:cubicBezTo>
                    <a:pt x="183" y="28"/>
                    <a:pt x="191" y="36"/>
                    <a:pt x="192" y="36"/>
                  </a:cubicBezTo>
                  <a:cubicBezTo>
                    <a:pt x="187" y="38"/>
                    <a:pt x="183" y="38"/>
                    <a:pt x="178" y="41"/>
                  </a:cubicBezTo>
                  <a:cubicBezTo>
                    <a:pt x="174" y="44"/>
                    <a:pt x="170" y="46"/>
                    <a:pt x="166" y="50"/>
                  </a:cubicBezTo>
                  <a:cubicBezTo>
                    <a:pt x="163" y="55"/>
                    <a:pt x="163" y="58"/>
                    <a:pt x="157" y="60"/>
                  </a:cubicBezTo>
                  <a:cubicBezTo>
                    <a:pt x="152" y="61"/>
                    <a:pt x="145" y="61"/>
                    <a:pt x="140" y="62"/>
                  </a:cubicBezTo>
                  <a:cubicBezTo>
                    <a:pt x="143" y="64"/>
                    <a:pt x="146" y="68"/>
                    <a:pt x="149" y="70"/>
                  </a:cubicBezTo>
                  <a:cubicBezTo>
                    <a:pt x="145" y="74"/>
                    <a:pt x="130" y="71"/>
                    <a:pt x="125" y="70"/>
                  </a:cubicBezTo>
                  <a:cubicBezTo>
                    <a:pt x="117" y="69"/>
                    <a:pt x="107" y="67"/>
                    <a:pt x="100" y="64"/>
                  </a:cubicBezTo>
                  <a:cubicBezTo>
                    <a:pt x="99" y="68"/>
                    <a:pt x="102" y="71"/>
                    <a:pt x="104" y="75"/>
                  </a:cubicBezTo>
                  <a:cubicBezTo>
                    <a:pt x="98" y="77"/>
                    <a:pt x="87" y="72"/>
                    <a:pt x="81" y="69"/>
                  </a:cubicBezTo>
                  <a:cubicBezTo>
                    <a:pt x="77" y="66"/>
                    <a:pt x="69" y="63"/>
                    <a:pt x="66" y="58"/>
                  </a:cubicBezTo>
                  <a:cubicBezTo>
                    <a:pt x="59" y="63"/>
                    <a:pt x="72" y="75"/>
                    <a:pt x="61" y="73"/>
                  </a:cubicBezTo>
                  <a:cubicBezTo>
                    <a:pt x="51" y="72"/>
                    <a:pt x="40" y="67"/>
                    <a:pt x="32" y="62"/>
                  </a:cubicBezTo>
                  <a:cubicBezTo>
                    <a:pt x="29" y="61"/>
                    <a:pt x="26" y="59"/>
                    <a:pt x="24" y="58"/>
                  </a:cubicBezTo>
                  <a:close/>
                </a:path>
              </a:pathLst>
            </a:custGeom>
            <a:solidFill>
              <a:srgbClr val="D888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6150" name="Freeform 5697"/>
            <p:cNvSpPr>
              <a:spLocks noChangeArrowheads="1"/>
            </p:cNvSpPr>
            <p:nvPr/>
          </p:nvSpPr>
          <p:spPr bwMode="auto">
            <a:xfrm>
              <a:off x="0" y="173038"/>
              <a:ext cx="481013" cy="120650"/>
            </a:xfrm>
            <a:custGeom>
              <a:avLst/>
              <a:gdLst>
                <a:gd name="T0" fmla="*/ 12 w 128"/>
                <a:gd name="T1" fmla="*/ 22 h 32"/>
                <a:gd name="T2" fmla="*/ 2 w 128"/>
                <a:gd name="T3" fmla="*/ 10 h 32"/>
                <a:gd name="T4" fmla="*/ 17 w 128"/>
                <a:gd name="T5" fmla="*/ 1 h 32"/>
                <a:gd name="T6" fmla="*/ 30 w 128"/>
                <a:gd name="T7" fmla="*/ 1 h 32"/>
                <a:gd name="T8" fmla="*/ 43 w 128"/>
                <a:gd name="T9" fmla="*/ 1 h 32"/>
                <a:gd name="T10" fmla="*/ 45 w 128"/>
                <a:gd name="T11" fmla="*/ 6 h 32"/>
                <a:gd name="T12" fmla="*/ 52 w 128"/>
                <a:gd name="T13" fmla="*/ 6 h 32"/>
                <a:gd name="T14" fmla="*/ 66 w 128"/>
                <a:gd name="T15" fmla="*/ 5 h 32"/>
                <a:gd name="T16" fmla="*/ 68 w 128"/>
                <a:gd name="T17" fmla="*/ 12 h 32"/>
                <a:gd name="T18" fmla="*/ 77 w 128"/>
                <a:gd name="T19" fmla="*/ 14 h 32"/>
                <a:gd name="T20" fmla="*/ 98 w 128"/>
                <a:gd name="T21" fmla="*/ 12 h 32"/>
                <a:gd name="T22" fmla="*/ 128 w 128"/>
                <a:gd name="T23" fmla="*/ 18 h 32"/>
                <a:gd name="T24" fmla="*/ 112 w 128"/>
                <a:gd name="T25" fmla="*/ 22 h 32"/>
                <a:gd name="T26" fmla="*/ 101 w 128"/>
                <a:gd name="T27" fmla="*/ 25 h 32"/>
                <a:gd name="T28" fmla="*/ 81 w 128"/>
                <a:gd name="T29" fmla="*/ 25 h 32"/>
                <a:gd name="T30" fmla="*/ 72 w 128"/>
                <a:gd name="T31" fmla="*/ 24 h 32"/>
                <a:gd name="T32" fmla="*/ 66 w 128"/>
                <a:gd name="T33" fmla="*/ 22 h 32"/>
                <a:gd name="T34" fmla="*/ 68 w 128"/>
                <a:gd name="T35" fmla="*/ 30 h 32"/>
                <a:gd name="T36" fmla="*/ 55 w 128"/>
                <a:gd name="T37" fmla="*/ 28 h 32"/>
                <a:gd name="T38" fmla="*/ 40 w 128"/>
                <a:gd name="T39" fmla="*/ 23 h 32"/>
                <a:gd name="T40" fmla="*/ 39 w 128"/>
                <a:gd name="T41" fmla="*/ 29 h 32"/>
                <a:gd name="T42" fmla="*/ 24 w 128"/>
                <a:gd name="T43" fmla="*/ 27 h 32"/>
                <a:gd name="T44" fmla="*/ 12 w 128"/>
                <a:gd name="T45" fmla="*/ 22 h 3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28"/>
                <a:gd name="T70" fmla="*/ 0 h 32"/>
                <a:gd name="T71" fmla="*/ 128 w 128"/>
                <a:gd name="T72" fmla="*/ 32 h 3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28" h="32">
                  <a:moveTo>
                    <a:pt x="12" y="22"/>
                  </a:moveTo>
                  <a:cubicBezTo>
                    <a:pt x="7" y="20"/>
                    <a:pt x="0" y="16"/>
                    <a:pt x="2" y="10"/>
                  </a:cubicBezTo>
                  <a:cubicBezTo>
                    <a:pt x="4" y="4"/>
                    <a:pt x="12" y="1"/>
                    <a:pt x="17" y="1"/>
                  </a:cubicBezTo>
                  <a:cubicBezTo>
                    <a:pt x="22" y="0"/>
                    <a:pt x="26" y="1"/>
                    <a:pt x="30" y="1"/>
                  </a:cubicBezTo>
                  <a:cubicBezTo>
                    <a:pt x="34" y="2"/>
                    <a:pt x="39" y="1"/>
                    <a:pt x="43" y="1"/>
                  </a:cubicBezTo>
                  <a:cubicBezTo>
                    <a:pt x="43" y="4"/>
                    <a:pt x="42" y="5"/>
                    <a:pt x="45" y="6"/>
                  </a:cubicBezTo>
                  <a:cubicBezTo>
                    <a:pt x="47" y="7"/>
                    <a:pt x="50" y="6"/>
                    <a:pt x="52" y="6"/>
                  </a:cubicBezTo>
                  <a:cubicBezTo>
                    <a:pt x="57" y="7"/>
                    <a:pt x="62" y="5"/>
                    <a:pt x="66" y="5"/>
                  </a:cubicBezTo>
                  <a:cubicBezTo>
                    <a:pt x="67" y="8"/>
                    <a:pt x="66" y="10"/>
                    <a:pt x="68" y="12"/>
                  </a:cubicBezTo>
                  <a:cubicBezTo>
                    <a:pt x="70" y="13"/>
                    <a:pt x="75" y="14"/>
                    <a:pt x="77" y="14"/>
                  </a:cubicBezTo>
                  <a:cubicBezTo>
                    <a:pt x="84" y="14"/>
                    <a:pt x="91" y="12"/>
                    <a:pt x="98" y="12"/>
                  </a:cubicBezTo>
                  <a:cubicBezTo>
                    <a:pt x="108" y="12"/>
                    <a:pt x="119" y="15"/>
                    <a:pt x="128" y="18"/>
                  </a:cubicBezTo>
                  <a:cubicBezTo>
                    <a:pt x="123" y="20"/>
                    <a:pt x="117" y="20"/>
                    <a:pt x="112" y="22"/>
                  </a:cubicBezTo>
                  <a:cubicBezTo>
                    <a:pt x="108" y="23"/>
                    <a:pt x="105" y="25"/>
                    <a:pt x="101" y="25"/>
                  </a:cubicBezTo>
                  <a:cubicBezTo>
                    <a:pt x="94" y="27"/>
                    <a:pt x="88" y="25"/>
                    <a:pt x="81" y="25"/>
                  </a:cubicBezTo>
                  <a:cubicBezTo>
                    <a:pt x="78" y="25"/>
                    <a:pt x="75" y="25"/>
                    <a:pt x="72" y="24"/>
                  </a:cubicBezTo>
                  <a:cubicBezTo>
                    <a:pt x="70" y="23"/>
                    <a:pt x="67" y="21"/>
                    <a:pt x="66" y="22"/>
                  </a:cubicBezTo>
                  <a:cubicBezTo>
                    <a:pt x="64" y="24"/>
                    <a:pt x="67" y="28"/>
                    <a:pt x="68" y="30"/>
                  </a:cubicBezTo>
                  <a:cubicBezTo>
                    <a:pt x="64" y="30"/>
                    <a:pt x="59" y="29"/>
                    <a:pt x="55" y="28"/>
                  </a:cubicBezTo>
                  <a:cubicBezTo>
                    <a:pt x="52" y="28"/>
                    <a:pt x="41" y="27"/>
                    <a:pt x="40" y="23"/>
                  </a:cubicBezTo>
                  <a:cubicBezTo>
                    <a:pt x="38" y="24"/>
                    <a:pt x="40" y="27"/>
                    <a:pt x="39" y="29"/>
                  </a:cubicBezTo>
                  <a:cubicBezTo>
                    <a:pt x="38" y="32"/>
                    <a:pt x="26" y="28"/>
                    <a:pt x="24" y="27"/>
                  </a:cubicBezTo>
                  <a:cubicBezTo>
                    <a:pt x="20" y="25"/>
                    <a:pt x="16" y="24"/>
                    <a:pt x="12" y="22"/>
                  </a:cubicBezTo>
                  <a:close/>
                </a:path>
              </a:pathLst>
            </a:custGeom>
            <a:solidFill>
              <a:srgbClr val="DDC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  <p:pic>
        <p:nvPicPr>
          <p:cNvPr id="6151" name="图片 1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85"/>
          <a:stretch>
            <a:fillRect/>
          </a:stretch>
        </p:blipFill>
        <p:spPr bwMode="auto">
          <a:xfrm>
            <a:off x="1257300" y="4403725"/>
            <a:ext cx="349885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</p:pic>
      <p:sp>
        <p:nvSpPr>
          <p:cNvPr id="6152" name="文本框 99"/>
          <p:cNvSpPr>
            <a:spLocks noChangeArrowheads="1"/>
          </p:cNvSpPr>
          <p:nvPr/>
        </p:nvSpPr>
        <p:spPr bwMode="auto">
          <a:xfrm>
            <a:off x="6259513" y="466725"/>
            <a:ext cx="5789612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5400" b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实践部</a:t>
            </a:r>
            <a:endParaRPr lang="en-US" sz="5400" b="1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5400" b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招新要求  </a:t>
            </a:r>
            <a:endParaRPr lang="zh-CN" altLang="en-US" sz="5400" b="1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6153" name="组合 100"/>
          <p:cNvGrpSpPr/>
          <p:nvPr/>
        </p:nvGrpSpPr>
        <p:grpSpPr bwMode="auto">
          <a:xfrm>
            <a:off x="6765925" y="2493963"/>
            <a:ext cx="369888" cy="495300"/>
            <a:chOff x="0" y="0"/>
            <a:chExt cx="437325" cy="585204"/>
          </a:xfrm>
        </p:grpSpPr>
        <p:sp>
          <p:nvSpPr>
            <p:cNvPr id="6154" name="Freeform 50"/>
            <p:cNvSpPr>
              <a:spLocks noChangeArrowheads="1"/>
            </p:cNvSpPr>
            <p:nvPr/>
          </p:nvSpPr>
          <p:spPr bwMode="auto">
            <a:xfrm>
              <a:off x="0" y="0"/>
              <a:ext cx="437325" cy="505662"/>
            </a:xfrm>
            <a:custGeom>
              <a:avLst/>
              <a:gdLst>
                <a:gd name="T0" fmla="*/ 26 w 33"/>
                <a:gd name="T1" fmla="*/ 29 h 38"/>
                <a:gd name="T2" fmla="*/ 32 w 33"/>
                <a:gd name="T3" fmla="*/ 13 h 38"/>
                <a:gd name="T4" fmla="*/ 13 w 33"/>
                <a:gd name="T5" fmla="*/ 2 h 38"/>
                <a:gd name="T6" fmla="*/ 1 w 33"/>
                <a:gd name="T7" fmla="*/ 20 h 38"/>
                <a:gd name="T8" fmla="*/ 13 w 33"/>
                <a:gd name="T9" fmla="*/ 32 h 38"/>
                <a:gd name="T10" fmla="*/ 13 w 33"/>
                <a:gd name="T11" fmla="*/ 34 h 38"/>
                <a:gd name="T12" fmla="*/ 18 w 33"/>
                <a:gd name="T13" fmla="*/ 37 h 38"/>
                <a:gd name="T14" fmla="*/ 24 w 33"/>
                <a:gd name="T15" fmla="*/ 36 h 38"/>
                <a:gd name="T16" fmla="*/ 27 w 33"/>
                <a:gd name="T17" fmla="*/ 31 h 38"/>
                <a:gd name="T18" fmla="*/ 26 w 33"/>
                <a:gd name="T19" fmla="*/ 29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"/>
                <a:gd name="T31" fmla="*/ 0 h 38"/>
                <a:gd name="T32" fmla="*/ 33 w 33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" h="38">
                  <a:moveTo>
                    <a:pt x="26" y="29"/>
                  </a:moveTo>
                  <a:cubicBezTo>
                    <a:pt x="30" y="25"/>
                    <a:pt x="33" y="19"/>
                    <a:pt x="32" y="13"/>
                  </a:cubicBezTo>
                  <a:cubicBezTo>
                    <a:pt x="30" y="5"/>
                    <a:pt x="22" y="0"/>
                    <a:pt x="13" y="2"/>
                  </a:cubicBezTo>
                  <a:cubicBezTo>
                    <a:pt x="5" y="3"/>
                    <a:pt x="0" y="12"/>
                    <a:pt x="1" y="20"/>
                  </a:cubicBezTo>
                  <a:cubicBezTo>
                    <a:pt x="3" y="26"/>
                    <a:pt x="7" y="30"/>
                    <a:pt x="13" y="3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6"/>
                    <a:pt x="16" y="38"/>
                    <a:pt x="18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6"/>
                    <a:pt x="27" y="34"/>
                    <a:pt x="27" y="31"/>
                  </a:cubicBezTo>
                  <a:lnTo>
                    <a:pt x="26" y="29"/>
                  </a:lnTo>
                  <a:close/>
                </a:path>
              </a:pathLst>
            </a:custGeom>
            <a:solidFill>
              <a:srgbClr val="FE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155" name="Freeform 51"/>
            <p:cNvSpPr>
              <a:spLocks noChangeArrowheads="1"/>
            </p:cNvSpPr>
            <p:nvPr/>
          </p:nvSpPr>
          <p:spPr bwMode="auto">
            <a:xfrm>
              <a:off x="159027" y="399132"/>
              <a:ext cx="238541" cy="186072"/>
            </a:xfrm>
            <a:custGeom>
              <a:avLst/>
              <a:gdLst>
                <a:gd name="T0" fmla="*/ 17 w 18"/>
                <a:gd name="T1" fmla="*/ 8 h 14"/>
                <a:gd name="T2" fmla="*/ 15 w 18"/>
                <a:gd name="T3" fmla="*/ 7 h 14"/>
                <a:gd name="T4" fmla="*/ 17 w 18"/>
                <a:gd name="T5" fmla="*/ 5 h 14"/>
                <a:gd name="T6" fmla="*/ 14 w 18"/>
                <a:gd name="T7" fmla="*/ 4 h 14"/>
                <a:gd name="T8" fmla="*/ 16 w 18"/>
                <a:gd name="T9" fmla="*/ 2 h 14"/>
                <a:gd name="T10" fmla="*/ 14 w 18"/>
                <a:gd name="T11" fmla="*/ 1 h 14"/>
                <a:gd name="T12" fmla="*/ 2 w 18"/>
                <a:gd name="T13" fmla="*/ 3 h 14"/>
                <a:gd name="T14" fmla="*/ 0 w 18"/>
                <a:gd name="T15" fmla="*/ 5 h 14"/>
                <a:gd name="T16" fmla="*/ 3 w 18"/>
                <a:gd name="T17" fmla="*/ 6 h 14"/>
                <a:gd name="T18" fmla="*/ 1 w 18"/>
                <a:gd name="T19" fmla="*/ 8 h 14"/>
                <a:gd name="T20" fmla="*/ 3 w 18"/>
                <a:gd name="T21" fmla="*/ 9 h 14"/>
                <a:gd name="T22" fmla="*/ 1 w 18"/>
                <a:gd name="T23" fmla="*/ 11 h 14"/>
                <a:gd name="T24" fmla="*/ 4 w 18"/>
                <a:gd name="T25" fmla="*/ 12 h 14"/>
                <a:gd name="T26" fmla="*/ 5 w 18"/>
                <a:gd name="T27" fmla="*/ 12 h 14"/>
                <a:gd name="T28" fmla="*/ 10 w 18"/>
                <a:gd name="T29" fmla="*/ 14 h 14"/>
                <a:gd name="T30" fmla="*/ 14 w 18"/>
                <a:gd name="T31" fmla="*/ 10 h 14"/>
                <a:gd name="T32" fmla="*/ 16 w 18"/>
                <a:gd name="T33" fmla="*/ 10 h 14"/>
                <a:gd name="T34" fmla="*/ 17 w 18"/>
                <a:gd name="T35" fmla="*/ 8 h 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8"/>
                <a:gd name="T55" fmla="*/ 0 h 14"/>
                <a:gd name="T56" fmla="*/ 18 w 18"/>
                <a:gd name="T57" fmla="*/ 14 h 1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8" h="14">
                  <a:moveTo>
                    <a:pt x="17" y="8"/>
                  </a:moveTo>
                  <a:cubicBezTo>
                    <a:pt x="17" y="7"/>
                    <a:pt x="16" y="7"/>
                    <a:pt x="15" y="7"/>
                  </a:cubicBezTo>
                  <a:cubicBezTo>
                    <a:pt x="16" y="7"/>
                    <a:pt x="17" y="6"/>
                    <a:pt x="17" y="5"/>
                  </a:cubicBezTo>
                  <a:cubicBezTo>
                    <a:pt x="17" y="4"/>
                    <a:pt x="15" y="3"/>
                    <a:pt x="14" y="4"/>
                  </a:cubicBezTo>
                  <a:cubicBezTo>
                    <a:pt x="15" y="3"/>
                    <a:pt x="16" y="3"/>
                    <a:pt x="16" y="2"/>
                  </a:cubicBezTo>
                  <a:cubicBezTo>
                    <a:pt x="16" y="1"/>
                    <a:pt x="15" y="0"/>
                    <a:pt x="1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6"/>
                    <a:pt x="1" y="7"/>
                    <a:pt x="3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2" y="10"/>
                    <a:pt x="1" y="10"/>
                    <a:pt x="1" y="11"/>
                  </a:cubicBezTo>
                  <a:cubicBezTo>
                    <a:pt x="2" y="12"/>
                    <a:pt x="3" y="13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4"/>
                    <a:pt x="8" y="14"/>
                    <a:pt x="10" y="14"/>
                  </a:cubicBezTo>
                  <a:cubicBezTo>
                    <a:pt x="13" y="13"/>
                    <a:pt x="15" y="12"/>
                    <a:pt x="14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9"/>
                    <a:pt x="17" y="8"/>
                  </a:cubicBezTo>
                  <a:close/>
                </a:path>
              </a:pathLst>
            </a:custGeom>
            <a:solidFill>
              <a:srgbClr val="595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6156" name="文本框 103"/>
          <p:cNvSpPr>
            <a:spLocks noChangeArrowheads="1"/>
          </p:cNvSpPr>
          <p:nvPr/>
        </p:nvSpPr>
        <p:spPr bwMode="auto">
          <a:xfrm>
            <a:off x="7391400" y="2590800"/>
            <a:ext cx="2438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7F6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有勇有谋</a:t>
            </a:r>
            <a:endParaRPr lang="zh-CN" altLang="en-US">
              <a:solidFill>
                <a:srgbClr val="7F6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6157" name="组合 104"/>
          <p:cNvGrpSpPr/>
          <p:nvPr/>
        </p:nvGrpSpPr>
        <p:grpSpPr bwMode="auto">
          <a:xfrm>
            <a:off x="6765925" y="3560763"/>
            <a:ext cx="369888" cy="496887"/>
            <a:chOff x="0" y="0"/>
            <a:chExt cx="437325" cy="585204"/>
          </a:xfrm>
        </p:grpSpPr>
        <p:sp>
          <p:nvSpPr>
            <p:cNvPr id="6158" name="Freeform 50"/>
            <p:cNvSpPr>
              <a:spLocks noChangeArrowheads="1"/>
            </p:cNvSpPr>
            <p:nvPr/>
          </p:nvSpPr>
          <p:spPr bwMode="auto">
            <a:xfrm>
              <a:off x="0" y="0"/>
              <a:ext cx="437325" cy="505662"/>
            </a:xfrm>
            <a:custGeom>
              <a:avLst/>
              <a:gdLst>
                <a:gd name="T0" fmla="*/ 26 w 33"/>
                <a:gd name="T1" fmla="*/ 29 h 38"/>
                <a:gd name="T2" fmla="*/ 32 w 33"/>
                <a:gd name="T3" fmla="*/ 13 h 38"/>
                <a:gd name="T4" fmla="*/ 13 w 33"/>
                <a:gd name="T5" fmla="*/ 2 h 38"/>
                <a:gd name="T6" fmla="*/ 1 w 33"/>
                <a:gd name="T7" fmla="*/ 20 h 38"/>
                <a:gd name="T8" fmla="*/ 13 w 33"/>
                <a:gd name="T9" fmla="*/ 32 h 38"/>
                <a:gd name="T10" fmla="*/ 13 w 33"/>
                <a:gd name="T11" fmla="*/ 34 h 38"/>
                <a:gd name="T12" fmla="*/ 18 w 33"/>
                <a:gd name="T13" fmla="*/ 37 h 38"/>
                <a:gd name="T14" fmla="*/ 24 w 33"/>
                <a:gd name="T15" fmla="*/ 36 h 38"/>
                <a:gd name="T16" fmla="*/ 27 w 33"/>
                <a:gd name="T17" fmla="*/ 31 h 38"/>
                <a:gd name="T18" fmla="*/ 26 w 33"/>
                <a:gd name="T19" fmla="*/ 29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"/>
                <a:gd name="T31" fmla="*/ 0 h 38"/>
                <a:gd name="T32" fmla="*/ 33 w 33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" h="38">
                  <a:moveTo>
                    <a:pt x="26" y="29"/>
                  </a:moveTo>
                  <a:cubicBezTo>
                    <a:pt x="30" y="25"/>
                    <a:pt x="33" y="19"/>
                    <a:pt x="32" y="13"/>
                  </a:cubicBezTo>
                  <a:cubicBezTo>
                    <a:pt x="30" y="5"/>
                    <a:pt x="22" y="0"/>
                    <a:pt x="13" y="2"/>
                  </a:cubicBezTo>
                  <a:cubicBezTo>
                    <a:pt x="5" y="3"/>
                    <a:pt x="0" y="12"/>
                    <a:pt x="1" y="20"/>
                  </a:cubicBezTo>
                  <a:cubicBezTo>
                    <a:pt x="3" y="26"/>
                    <a:pt x="7" y="30"/>
                    <a:pt x="13" y="3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6"/>
                    <a:pt x="16" y="38"/>
                    <a:pt x="18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6"/>
                    <a:pt x="27" y="34"/>
                    <a:pt x="27" y="31"/>
                  </a:cubicBezTo>
                  <a:lnTo>
                    <a:pt x="26" y="29"/>
                  </a:lnTo>
                  <a:close/>
                </a:path>
              </a:pathLst>
            </a:custGeom>
            <a:solidFill>
              <a:srgbClr val="FE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159" name="Freeform 51"/>
            <p:cNvSpPr>
              <a:spLocks noChangeArrowheads="1"/>
            </p:cNvSpPr>
            <p:nvPr/>
          </p:nvSpPr>
          <p:spPr bwMode="auto">
            <a:xfrm>
              <a:off x="159027" y="399132"/>
              <a:ext cx="238541" cy="186072"/>
            </a:xfrm>
            <a:custGeom>
              <a:avLst/>
              <a:gdLst>
                <a:gd name="T0" fmla="*/ 17 w 18"/>
                <a:gd name="T1" fmla="*/ 8 h 14"/>
                <a:gd name="T2" fmla="*/ 15 w 18"/>
                <a:gd name="T3" fmla="*/ 7 h 14"/>
                <a:gd name="T4" fmla="*/ 17 w 18"/>
                <a:gd name="T5" fmla="*/ 5 h 14"/>
                <a:gd name="T6" fmla="*/ 14 w 18"/>
                <a:gd name="T7" fmla="*/ 4 h 14"/>
                <a:gd name="T8" fmla="*/ 16 w 18"/>
                <a:gd name="T9" fmla="*/ 2 h 14"/>
                <a:gd name="T10" fmla="*/ 14 w 18"/>
                <a:gd name="T11" fmla="*/ 1 h 14"/>
                <a:gd name="T12" fmla="*/ 2 w 18"/>
                <a:gd name="T13" fmla="*/ 3 h 14"/>
                <a:gd name="T14" fmla="*/ 0 w 18"/>
                <a:gd name="T15" fmla="*/ 5 h 14"/>
                <a:gd name="T16" fmla="*/ 3 w 18"/>
                <a:gd name="T17" fmla="*/ 6 h 14"/>
                <a:gd name="T18" fmla="*/ 1 w 18"/>
                <a:gd name="T19" fmla="*/ 8 h 14"/>
                <a:gd name="T20" fmla="*/ 3 w 18"/>
                <a:gd name="T21" fmla="*/ 9 h 14"/>
                <a:gd name="T22" fmla="*/ 1 w 18"/>
                <a:gd name="T23" fmla="*/ 11 h 14"/>
                <a:gd name="T24" fmla="*/ 4 w 18"/>
                <a:gd name="T25" fmla="*/ 12 h 14"/>
                <a:gd name="T26" fmla="*/ 5 w 18"/>
                <a:gd name="T27" fmla="*/ 12 h 14"/>
                <a:gd name="T28" fmla="*/ 10 w 18"/>
                <a:gd name="T29" fmla="*/ 14 h 14"/>
                <a:gd name="T30" fmla="*/ 14 w 18"/>
                <a:gd name="T31" fmla="*/ 10 h 14"/>
                <a:gd name="T32" fmla="*/ 16 w 18"/>
                <a:gd name="T33" fmla="*/ 10 h 14"/>
                <a:gd name="T34" fmla="*/ 17 w 18"/>
                <a:gd name="T35" fmla="*/ 8 h 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8"/>
                <a:gd name="T55" fmla="*/ 0 h 14"/>
                <a:gd name="T56" fmla="*/ 18 w 18"/>
                <a:gd name="T57" fmla="*/ 14 h 1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8" h="14">
                  <a:moveTo>
                    <a:pt x="17" y="8"/>
                  </a:moveTo>
                  <a:cubicBezTo>
                    <a:pt x="17" y="7"/>
                    <a:pt x="16" y="7"/>
                    <a:pt x="15" y="7"/>
                  </a:cubicBezTo>
                  <a:cubicBezTo>
                    <a:pt x="16" y="7"/>
                    <a:pt x="17" y="6"/>
                    <a:pt x="17" y="5"/>
                  </a:cubicBezTo>
                  <a:cubicBezTo>
                    <a:pt x="17" y="4"/>
                    <a:pt x="15" y="3"/>
                    <a:pt x="14" y="4"/>
                  </a:cubicBezTo>
                  <a:cubicBezTo>
                    <a:pt x="15" y="3"/>
                    <a:pt x="16" y="3"/>
                    <a:pt x="16" y="2"/>
                  </a:cubicBezTo>
                  <a:cubicBezTo>
                    <a:pt x="16" y="1"/>
                    <a:pt x="15" y="0"/>
                    <a:pt x="1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6"/>
                    <a:pt x="1" y="7"/>
                    <a:pt x="3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2" y="10"/>
                    <a:pt x="1" y="10"/>
                    <a:pt x="1" y="11"/>
                  </a:cubicBezTo>
                  <a:cubicBezTo>
                    <a:pt x="2" y="12"/>
                    <a:pt x="3" y="13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4"/>
                    <a:pt x="8" y="14"/>
                    <a:pt x="10" y="14"/>
                  </a:cubicBezTo>
                  <a:cubicBezTo>
                    <a:pt x="13" y="13"/>
                    <a:pt x="15" y="12"/>
                    <a:pt x="14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9"/>
                    <a:pt x="17" y="8"/>
                  </a:cubicBezTo>
                  <a:close/>
                </a:path>
              </a:pathLst>
            </a:custGeom>
            <a:solidFill>
              <a:srgbClr val="595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6160" name="文本框 107"/>
          <p:cNvSpPr>
            <a:spLocks noChangeArrowheads="1"/>
          </p:cNvSpPr>
          <p:nvPr/>
        </p:nvSpPr>
        <p:spPr bwMode="auto">
          <a:xfrm>
            <a:off x="7391400" y="3667125"/>
            <a:ext cx="2438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7F6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能言善辩</a:t>
            </a:r>
            <a:endParaRPr lang="zh-CN" altLang="en-US">
              <a:solidFill>
                <a:srgbClr val="7F6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" dur="500" tmFilter="0, 0; .2, .5; .8, .5; 1, 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1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E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99"/>
          <p:cNvSpPr>
            <a:spLocks noChangeArrowheads="1"/>
          </p:cNvSpPr>
          <p:nvPr/>
        </p:nvSpPr>
        <p:spPr bwMode="auto">
          <a:xfrm>
            <a:off x="6259513" y="466725"/>
            <a:ext cx="5789612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5400" b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宣传部</a:t>
            </a:r>
            <a:endParaRPr lang="en-US" sz="5400" b="1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5400" b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招新要求  </a:t>
            </a:r>
            <a:endParaRPr lang="zh-CN" altLang="en-US" sz="5400" b="1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7171" name="组合 720"/>
          <p:cNvGrpSpPr/>
          <p:nvPr/>
        </p:nvGrpSpPr>
        <p:grpSpPr bwMode="auto">
          <a:xfrm>
            <a:off x="6765925" y="2493963"/>
            <a:ext cx="369888" cy="495300"/>
            <a:chOff x="0" y="0"/>
            <a:chExt cx="437325" cy="585204"/>
          </a:xfrm>
        </p:grpSpPr>
        <p:sp>
          <p:nvSpPr>
            <p:cNvPr id="7172" name="Freeform 50"/>
            <p:cNvSpPr>
              <a:spLocks noChangeArrowheads="1"/>
            </p:cNvSpPr>
            <p:nvPr/>
          </p:nvSpPr>
          <p:spPr bwMode="auto">
            <a:xfrm>
              <a:off x="0" y="0"/>
              <a:ext cx="437325" cy="505662"/>
            </a:xfrm>
            <a:custGeom>
              <a:avLst/>
              <a:gdLst>
                <a:gd name="T0" fmla="*/ 26 w 33"/>
                <a:gd name="T1" fmla="*/ 29 h 38"/>
                <a:gd name="T2" fmla="*/ 32 w 33"/>
                <a:gd name="T3" fmla="*/ 13 h 38"/>
                <a:gd name="T4" fmla="*/ 13 w 33"/>
                <a:gd name="T5" fmla="*/ 2 h 38"/>
                <a:gd name="T6" fmla="*/ 1 w 33"/>
                <a:gd name="T7" fmla="*/ 20 h 38"/>
                <a:gd name="T8" fmla="*/ 13 w 33"/>
                <a:gd name="T9" fmla="*/ 32 h 38"/>
                <a:gd name="T10" fmla="*/ 13 w 33"/>
                <a:gd name="T11" fmla="*/ 34 h 38"/>
                <a:gd name="T12" fmla="*/ 18 w 33"/>
                <a:gd name="T13" fmla="*/ 37 h 38"/>
                <a:gd name="T14" fmla="*/ 24 w 33"/>
                <a:gd name="T15" fmla="*/ 36 h 38"/>
                <a:gd name="T16" fmla="*/ 27 w 33"/>
                <a:gd name="T17" fmla="*/ 31 h 38"/>
                <a:gd name="T18" fmla="*/ 26 w 33"/>
                <a:gd name="T19" fmla="*/ 29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"/>
                <a:gd name="T31" fmla="*/ 0 h 38"/>
                <a:gd name="T32" fmla="*/ 33 w 33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" h="38">
                  <a:moveTo>
                    <a:pt x="26" y="29"/>
                  </a:moveTo>
                  <a:cubicBezTo>
                    <a:pt x="30" y="25"/>
                    <a:pt x="33" y="19"/>
                    <a:pt x="32" y="13"/>
                  </a:cubicBezTo>
                  <a:cubicBezTo>
                    <a:pt x="30" y="5"/>
                    <a:pt x="22" y="0"/>
                    <a:pt x="13" y="2"/>
                  </a:cubicBezTo>
                  <a:cubicBezTo>
                    <a:pt x="5" y="3"/>
                    <a:pt x="0" y="12"/>
                    <a:pt x="1" y="20"/>
                  </a:cubicBezTo>
                  <a:cubicBezTo>
                    <a:pt x="3" y="26"/>
                    <a:pt x="7" y="30"/>
                    <a:pt x="13" y="3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6"/>
                    <a:pt x="16" y="38"/>
                    <a:pt x="18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6"/>
                    <a:pt x="27" y="34"/>
                    <a:pt x="27" y="31"/>
                  </a:cubicBezTo>
                  <a:lnTo>
                    <a:pt x="26" y="29"/>
                  </a:lnTo>
                  <a:close/>
                </a:path>
              </a:pathLst>
            </a:custGeom>
            <a:solidFill>
              <a:srgbClr val="FE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173" name="Freeform 51"/>
            <p:cNvSpPr>
              <a:spLocks noChangeArrowheads="1"/>
            </p:cNvSpPr>
            <p:nvPr/>
          </p:nvSpPr>
          <p:spPr bwMode="auto">
            <a:xfrm>
              <a:off x="159027" y="399132"/>
              <a:ext cx="238541" cy="186072"/>
            </a:xfrm>
            <a:custGeom>
              <a:avLst/>
              <a:gdLst>
                <a:gd name="T0" fmla="*/ 17 w 18"/>
                <a:gd name="T1" fmla="*/ 8 h 14"/>
                <a:gd name="T2" fmla="*/ 15 w 18"/>
                <a:gd name="T3" fmla="*/ 7 h 14"/>
                <a:gd name="T4" fmla="*/ 17 w 18"/>
                <a:gd name="T5" fmla="*/ 5 h 14"/>
                <a:gd name="T6" fmla="*/ 14 w 18"/>
                <a:gd name="T7" fmla="*/ 4 h 14"/>
                <a:gd name="T8" fmla="*/ 16 w 18"/>
                <a:gd name="T9" fmla="*/ 2 h 14"/>
                <a:gd name="T10" fmla="*/ 14 w 18"/>
                <a:gd name="T11" fmla="*/ 1 h 14"/>
                <a:gd name="T12" fmla="*/ 2 w 18"/>
                <a:gd name="T13" fmla="*/ 3 h 14"/>
                <a:gd name="T14" fmla="*/ 0 w 18"/>
                <a:gd name="T15" fmla="*/ 5 h 14"/>
                <a:gd name="T16" fmla="*/ 3 w 18"/>
                <a:gd name="T17" fmla="*/ 6 h 14"/>
                <a:gd name="T18" fmla="*/ 1 w 18"/>
                <a:gd name="T19" fmla="*/ 8 h 14"/>
                <a:gd name="T20" fmla="*/ 3 w 18"/>
                <a:gd name="T21" fmla="*/ 9 h 14"/>
                <a:gd name="T22" fmla="*/ 1 w 18"/>
                <a:gd name="T23" fmla="*/ 11 h 14"/>
                <a:gd name="T24" fmla="*/ 4 w 18"/>
                <a:gd name="T25" fmla="*/ 12 h 14"/>
                <a:gd name="T26" fmla="*/ 5 w 18"/>
                <a:gd name="T27" fmla="*/ 12 h 14"/>
                <a:gd name="T28" fmla="*/ 10 w 18"/>
                <a:gd name="T29" fmla="*/ 14 h 14"/>
                <a:gd name="T30" fmla="*/ 14 w 18"/>
                <a:gd name="T31" fmla="*/ 10 h 14"/>
                <a:gd name="T32" fmla="*/ 16 w 18"/>
                <a:gd name="T33" fmla="*/ 10 h 14"/>
                <a:gd name="T34" fmla="*/ 17 w 18"/>
                <a:gd name="T35" fmla="*/ 8 h 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8"/>
                <a:gd name="T55" fmla="*/ 0 h 14"/>
                <a:gd name="T56" fmla="*/ 18 w 18"/>
                <a:gd name="T57" fmla="*/ 14 h 1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8" h="14">
                  <a:moveTo>
                    <a:pt x="17" y="8"/>
                  </a:moveTo>
                  <a:cubicBezTo>
                    <a:pt x="17" y="7"/>
                    <a:pt x="16" y="7"/>
                    <a:pt x="15" y="7"/>
                  </a:cubicBezTo>
                  <a:cubicBezTo>
                    <a:pt x="16" y="7"/>
                    <a:pt x="17" y="6"/>
                    <a:pt x="17" y="5"/>
                  </a:cubicBezTo>
                  <a:cubicBezTo>
                    <a:pt x="17" y="4"/>
                    <a:pt x="15" y="3"/>
                    <a:pt x="14" y="4"/>
                  </a:cubicBezTo>
                  <a:cubicBezTo>
                    <a:pt x="15" y="3"/>
                    <a:pt x="16" y="3"/>
                    <a:pt x="16" y="2"/>
                  </a:cubicBezTo>
                  <a:cubicBezTo>
                    <a:pt x="16" y="1"/>
                    <a:pt x="15" y="0"/>
                    <a:pt x="1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6"/>
                    <a:pt x="1" y="7"/>
                    <a:pt x="3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2" y="10"/>
                    <a:pt x="1" y="10"/>
                    <a:pt x="1" y="11"/>
                  </a:cubicBezTo>
                  <a:cubicBezTo>
                    <a:pt x="2" y="12"/>
                    <a:pt x="3" y="13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4"/>
                    <a:pt x="8" y="14"/>
                    <a:pt x="10" y="14"/>
                  </a:cubicBezTo>
                  <a:cubicBezTo>
                    <a:pt x="13" y="13"/>
                    <a:pt x="15" y="12"/>
                    <a:pt x="14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9"/>
                    <a:pt x="17" y="8"/>
                  </a:cubicBezTo>
                  <a:close/>
                </a:path>
              </a:pathLst>
            </a:custGeom>
            <a:solidFill>
              <a:srgbClr val="595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7174" name="文本框 723"/>
          <p:cNvSpPr>
            <a:spLocks noChangeArrowheads="1"/>
          </p:cNvSpPr>
          <p:nvPr/>
        </p:nvSpPr>
        <p:spPr bwMode="auto">
          <a:xfrm>
            <a:off x="7391400" y="2590800"/>
            <a:ext cx="2438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7F6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运营平台公众号</a:t>
            </a:r>
            <a:endParaRPr lang="zh-CN" altLang="en-US">
              <a:solidFill>
                <a:srgbClr val="7F6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7175" name="组合 724"/>
          <p:cNvGrpSpPr/>
          <p:nvPr/>
        </p:nvGrpSpPr>
        <p:grpSpPr bwMode="auto">
          <a:xfrm>
            <a:off x="6765925" y="3560763"/>
            <a:ext cx="369888" cy="495300"/>
            <a:chOff x="0" y="0"/>
            <a:chExt cx="437325" cy="585204"/>
          </a:xfrm>
        </p:grpSpPr>
        <p:sp>
          <p:nvSpPr>
            <p:cNvPr id="7176" name="Freeform 50"/>
            <p:cNvSpPr>
              <a:spLocks noChangeArrowheads="1"/>
            </p:cNvSpPr>
            <p:nvPr/>
          </p:nvSpPr>
          <p:spPr bwMode="auto">
            <a:xfrm>
              <a:off x="0" y="0"/>
              <a:ext cx="437325" cy="505662"/>
            </a:xfrm>
            <a:custGeom>
              <a:avLst/>
              <a:gdLst>
                <a:gd name="T0" fmla="*/ 26 w 33"/>
                <a:gd name="T1" fmla="*/ 29 h 38"/>
                <a:gd name="T2" fmla="*/ 32 w 33"/>
                <a:gd name="T3" fmla="*/ 13 h 38"/>
                <a:gd name="T4" fmla="*/ 13 w 33"/>
                <a:gd name="T5" fmla="*/ 2 h 38"/>
                <a:gd name="T6" fmla="*/ 1 w 33"/>
                <a:gd name="T7" fmla="*/ 20 h 38"/>
                <a:gd name="T8" fmla="*/ 13 w 33"/>
                <a:gd name="T9" fmla="*/ 32 h 38"/>
                <a:gd name="T10" fmla="*/ 13 w 33"/>
                <a:gd name="T11" fmla="*/ 34 h 38"/>
                <a:gd name="T12" fmla="*/ 18 w 33"/>
                <a:gd name="T13" fmla="*/ 37 h 38"/>
                <a:gd name="T14" fmla="*/ 24 w 33"/>
                <a:gd name="T15" fmla="*/ 36 h 38"/>
                <a:gd name="T16" fmla="*/ 27 w 33"/>
                <a:gd name="T17" fmla="*/ 31 h 38"/>
                <a:gd name="T18" fmla="*/ 26 w 33"/>
                <a:gd name="T19" fmla="*/ 29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"/>
                <a:gd name="T31" fmla="*/ 0 h 38"/>
                <a:gd name="T32" fmla="*/ 33 w 33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" h="38">
                  <a:moveTo>
                    <a:pt x="26" y="29"/>
                  </a:moveTo>
                  <a:cubicBezTo>
                    <a:pt x="30" y="25"/>
                    <a:pt x="33" y="19"/>
                    <a:pt x="32" y="13"/>
                  </a:cubicBezTo>
                  <a:cubicBezTo>
                    <a:pt x="30" y="5"/>
                    <a:pt x="22" y="0"/>
                    <a:pt x="13" y="2"/>
                  </a:cubicBezTo>
                  <a:cubicBezTo>
                    <a:pt x="5" y="3"/>
                    <a:pt x="0" y="12"/>
                    <a:pt x="1" y="20"/>
                  </a:cubicBezTo>
                  <a:cubicBezTo>
                    <a:pt x="3" y="26"/>
                    <a:pt x="7" y="30"/>
                    <a:pt x="13" y="3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6"/>
                    <a:pt x="16" y="38"/>
                    <a:pt x="18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6"/>
                    <a:pt x="27" y="34"/>
                    <a:pt x="27" y="31"/>
                  </a:cubicBezTo>
                  <a:lnTo>
                    <a:pt x="26" y="29"/>
                  </a:lnTo>
                  <a:close/>
                </a:path>
              </a:pathLst>
            </a:custGeom>
            <a:solidFill>
              <a:srgbClr val="FE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177" name="Freeform 51"/>
            <p:cNvSpPr>
              <a:spLocks noChangeArrowheads="1"/>
            </p:cNvSpPr>
            <p:nvPr/>
          </p:nvSpPr>
          <p:spPr bwMode="auto">
            <a:xfrm>
              <a:off x="159027" y="399132"/>
              <a:ext cx="238541" cy="186072"/>
            </a:xfrm>
            <a:custGeom>
              <a:avLst/>
              <a:gdLst>
                <a:gd name="T0" fmla="*/ 17 w 18"/>
                <a:gd name="T1" fmla="*/ 8 h 14"/>
                <a:gd name="T2" fmla="*/ 15 w 18"/>
                <a:gd name="T3" fmla="*/ 7 h 14"/>
                <a:gd name="T4" fmla="*/ 17 w 18"/>
                <a:gd name="T5" fmla="*/ 5 h 14"/>
                <a:gd name="T6" fmla="*/ 14 w 18"/>
                <a:gd name="T7" fmla="*/ 4 h 14"/>
                <a:gd name="T8" fmla="*/ 16 w 18"/>
                <a:gd name="T9" fmla="*/ 2 h 14"/>
                <a:gd name="T10" fmla="*/ 14 w 18"/>
                <a:gd name="T11" fmla="*/ 1 h 14"/>
                <a:gd name="T12" fmla="*/ 2 w 18"/>
                <a:gd name="T13" fmla="*/ 3 h 14"/>
                <a:gd name="T14" fmla="*/ 0 w 18"/>
                <a:gd name="T15" fmla="*/ 5 h 14"/>
                <a:gd name="T16" fmla="*/ 3 w 18"/>
                <a:gd name="T17" fmla="*/ 6 h 14"/>
                <a:gd name="T18" fmla="*/ 1 w 18"/>
                <a:gd name="T19" fmla="*/ 8 h 14"/>
                <a:gd name="T20" fmla="*/ 3 w 18"/>
                <a:gd name="T21" fmla="*/ 9 h 14"/>
                <a:gd name="T22" fmla="*/ 1 w 18"/>
                <a:gd name="T23" fmla="*/ 11 h 14"/>
                <a:gd name="T24" fmla="*/ 4 w 18"/>
                <a:gd name="T25" fmla="*/ 12 h 14"/>
                <a:gd name="T26" fmla="*/ 5 w 18"/>
                <a:gd name="T27" fmla="*/ 12 h 14"/>
                <a:gd name="T28" fmla="*/ 10 w 18"/>
                <a:gd name="T29" fmla="*/ 14 h 14"/>
                <a:gd name="T30" fmla="*/ 14 w 18"/>
                <a:gd name="T31" fmla="*/ 10 h 14"/>
                <a:gd name="T32" fmla="*/ 16 w 18"/>
                <a:gd name="T33" fmla="*/ 10 h 14"/>
                <a:gd name="T34" fmla="*/ 17 w 18"/>
                <a:gd name="T35" fmla="*/ 8 h 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8"/>
                <a:gd name="T55" fmla="*/ 0 h 14"/>
                <a:gd name="T56" fmla="*/ 18 w 18"/>
                <a:gd name="T57" fmla="*/ 14 h 1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8" h="14">
                  <a:moveTo>
                    <a:pt x="17" y="8"/>
                  </a:moveTo>
                  <a:cubicBezTo>
                    <a:pt x="17" y="7"/>
                    <a:pt x="16" y="7"/>
                    <a:pt x="15" y="7"/>
                  </a:cubicBezTo>
                  <a:cubicBezTo>
                    <a:pt x="16" y="7"/>
                    <a:pt x="17" y="6"/>
                    <a:pt x="17" y="5"/>
                  </a:cubicBezTo>
                  <a:cubicBezTo>
                    <a:pt x="17" y="4"/>
                    <a:pt x="15" y="3"/>
                    <a:pt x="14" y="4"/>
                  </a:cubicBezTo>
                  <a:cubicBezTo>
                    <a:pt x="15" y="3"/>
                    <a:pt x="16" y="3"/>
                    <a:pt x="16" y="2"/>
                  </a:cubicBezTo>
                  <a:cubicBezTo>
                    <a:pt x="16" y="1"/>
                    <a:pt x="15" y="0"/>
                    <a:pt x="14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6"/>
                    <a:pt x="1" y="7"/>
                    <a:pt x="3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2" y="10"/>
                    <a:pt x="1" y="10"/>
                    <a:pt x="1" y="11"/>
                  </a:cubicBezTo>
                  <a:cubicBezTo>
                    <a:pt x="2" y="12"/>
                    <a:pt x="3" y="13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4"/>
                    <a:pt x="8" y="14"/>
                    <a:pt x="10" y="14"/>
                  </a:cubicBezTo>
                  <a:cubicBezTo>
                    <a:pt x="13" y="13"/>
                    <a:pt x="15" y="12"/>
                    <a:pt x="14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8" y="9"/>
                    <a:pt x="17" y="8"/>
                  </a:cubicBezTo>
                  <a:close/>
                </a:path>
              </a:pathLst>
            </a:custGeom>
            <a:solidFill>
              <a:srgbClr val="595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7178" name="文本框 727"/>
          <p:cNvSpPr>
            <a:spLocks noChangeArrowheads="1"/>
          </p:cNvSpPr>
          <p:nvPr/>
        </p:nvSpPr>
        <p:spPr bwMode="auto">
          <a:xfrm>
            <a:off x="7391400" y="3657600"/>
            <a:ext cx="2438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7F6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绘画海报</a:t>
            </a:r>
            <a:endParaRPr lang="zh-CN" altLang="en-US">
              <a:solidFill>
                <a:srgbClr val="7F6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7179" name="组合 1156"/>
          <p:cNvGrpSpPr/>
          <p:nvPr/>
        </p:nvGrpSpPr>
        <p:grpSpPr bwMode="auto">
          <a:xfrm flipH="1">
            <a:off x="-26988" y="-30163"/>
            <a:ext cx="6119813" cy="6262688"/>
            <a:chOff x="0" y="0"/>
            <a:chExt cx="6119814" cy="6262689"/>
          </a:xfrm>
        </p:grpSpPr>
        <p:sp>
          <p:nvSpPr>
            <p:cNvPr id="7180" name="Freeform 5"/>
            <p:cNvSpPr>
              <a:spLocks noChangeArrowheads="1"/>
            </p:cNvSpPr>
            <p:nvPr/>
          </p:nvSpPr>
          <p:spPr bwMode="auto">
            <a:xfrm>
              <a:off x="481013" y="0"/>
              <a:ext cx="5638800" cy="5689601"/>
            </a:xfrm>
            <a:custGeom>
              <a:avLst/>
              <a:gdLst>
                <a:gd name="T0" fmla="*/ 2115 w 2115"/>
                <a:gd name="T1" fmla="*/ 0 h 2018"/>
                <a:gd name="T2" fmla="*/ 2115 w 2115"/>
                <a:gd name="T3" fmla="*/ 1698 h 2018"/>
                <a:gd name="T4" fmla="*/ 1271 w 2115"/>
                <a:gd name="T5" fmla="*/ 2018 h 2018"/>
                <a:gd name="T6" fmla="*/ 0 w 2115"/>
                <a:gd name="T7" fmla="*/ 747 h 2018"/>
                <a:gd name="T8" fmla="*/ 317 w 2115"/>
                <a:gd name="T9" fmla="*/ 0 h 2018"/>
                <a:gd name="T10" fmla="*/ 2115 w 2115"/>
                <a:gd name="T11" fmla="*/ 0 h 20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15"/>
                <a:gd name="T19" fmla="*/ 0 h 2018"/>
                <a:gd name="T20" fmla="*/ 2115 w 2115"/>
                <a:gd name="T21" fmla="*/ 2018 h 20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15" h="2018">
                  <a:moveTo>
                    <a:pt x="2115" y="0"/>
                  </a:moveTo>
                  <a:cubicBezTo>
                    <a:pt x="2115" y="378"/>
                    <a:pt x="2115" y="1698"/>
                    <a:pt x="2115" y="1698"/>
                  </a:cubicBezTo>
                  <a:cubicBezTo>
                    <a:pt x="1891" y="1897"/>
                    <a:pt x="1595" y="2018"/>
                    <a:pt x="1271" y="2018"/>
                  </a:cubicBezTo>
                  <a:cubicBezTo>
                    <a:pt x="569" y="2018"/>
                    <a:pt x="0" y="1449"/>
                    <a:pt x="0" y="747"/>
                  </a:cubicBezTo>
                  <a:cubicBezTo>
                    <a:pt x="0" y="468"/>
                    <a:pt x="122" y="155"/>
                    <a:pt x="317" y="0"/>
                  </a:cubicBezTo>
                  <a:cubicBezTo>
                    <a:pt x="2115" y="0"/>
                    <a:pt x="2115" y="0"/>
                    <a:pt x="2115" y="0"/>
                  </a:cubicBezTo>
                </a:path>
              </a:pathLst>
            </a:custGeom>
            <a:solidFill>
              <a:srgbClr val="D7C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181" name="Freeform 12"/>
            <p:cNvSpPr>
              <a:spLocks noChangeArrowheads="1"/>
            </p:cNvSpPr>
            <p:nvPr/>
          </p:nvSpPr>
          <p:spPr bwMode="auto">
            <a:xfrm>
              <a:off x="893763" y="0"/>
              <a:ext cx="5226050" cy="5275263"/>
            </a:xfrm>
            <a:custGeom>
              <a:avLst/>
              <a:gdLst>
                <a:gd name="T0" fmla="*/ 1960 w 1960"/>
                <a:gd name="T1" fmla="*/ 0 h 1871"/>
                <a:gd name="T2" fmla="*/ 1960 w 1960"/>
                <a:gd name="T3" fmla="*/ 1574 h 1871"/>
                <a:gd name="T4" fmla="*/ 1178 w 1960"/>
                <a:gd name="T5" fmla="*/ 1871 h 1871"/>
                <a:gd name="T6" fmla="*/ 0 w 1960"/>
                <a:gd name="T7" fmla="*/ 693 h 1871"/>
                <a:gd name="T8" fmla="*/ 225 w 1960"/>
                <a:gd name="T9" fmla="*/ 0 h 1871"/>
                <a:gd name="T10" fmla="*/ 1960 w 1960"/>
                <a:gd name="T11" fmla="*/ 0 h 18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60"/>
                <a:gd name="T19" fmla="*/ 0 h 1871"/>
                <a:gd name="T20" fmla="*/ 1960 w 1960"/>
                <a:gd name="T21" fmla="*/ 1871 h 18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60" h="1871">
                  <a:moveTo>
                    <a:pt x="1960" y="0"/>
                  </a:moveTo>
                  <a:cubicBezTo>
                    <a:pt x="1960" y="351"/>
                    <a:pt x="1960" y="1574"/>
                    <a:pt x="1960" y="1574"/>
                  </a:cubicBezTo>
                  <a:cubicBezTo>
                    <a:pt x="1752" y="1759"/>
                    <a:pt x="1478" y="1871"/>
                    <a:pt x="1178" y="1871"/>
                  </a:cubicBezTo>
                  <a:cubicBezTo>
                    <a:pt x="527" y="1871"/>
                    <a:pt x="0" y="1343"/>
                    <a:pt x="0" y="693"/>
                  </a:cubicBezTo>
                  <a:cubicBezTo>
                    <a:pt x="0" y="434"/>
                    <a:pt x="83" y="195"/>
                    <a:pt x="225" y="0"/>
                  </a:cubicBezTo>
                  <a:cubicBezTo>
                    <a:pt x="1960" y="0"/>
                    <a:pt x="1960" y="0"/>
                    <a:pt x="1960" y="0"/>
                  </a:cubicBezTo>
                </a:path>
              </a:pathLst>
            </a:custGeom>
            <a:solidFill>
              <a:srgbClr val="1D49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182" name="Freeform 13"/>
            <p:cNvSpPr>
              <a:spLocks noChangeArrowheads="1"/>
            </p:cNvSpPr>
            <p:nvPr/>
          </p:nvSpPr>
          <p:spPr bwMode="auto">
            <a:xfrm>
              <a:off x="928688" y="0"/>
              <a:ext cx="5191125" cy="5208588"/>
            </a:xfrm>
            <a:custGeom>
              <a:avLst/>
              <a:gdLst>
                <a:gd name="T0" fmla="*/ 1947 w 1947"/>
                <a:gd name="T1" fmla="*/ 0 h 1847"/>
                <a:gd name="T2" fmla="*/ 1947 w 1947"/>
                <a:gd name="T3" fmla="*/ 1552 h 1847"/>
                <a:gd name="T4" fmla="*/ 1171 w 1947"/>
                <a:gd name="T5" fmla="*/ 1847 h 1847"/>
                <a:gd name="T6" fmla="*/ 0 w 1947"/>
                <a:gd name="T7" fmla="*/ 676 h 1847"/>
                <a:gd name="T8" fmla="*/ 214 w 1947"/>
                <a:gd name="T9" fmla="*/ 0 h 1847"/>
                <a:gd name="T10" fmla="*/ 1947 w 1947"/>
                <a:gd name="T11" fmla="*/ 0 h 18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47"/>
                <a:gd name="T19" fmla="*/ 0 h 1847"/>
                <a:gd name="T20" fmla="*/ 1947 w 1947"/>
                <a:gd name="T21" fmla="*/ 1847 h 18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47" h="1847">
                  <a:moveTo>
                    <a:pt x="1947" y="0"/>
                  </a:moveTo>
                  <a:cubicBezTo>
                    <a:pt x="1947" y="365"/>
                    <a:pt x="1947" y="1552"/>
                    <a:pt x="1947" y="1552"/>
                  </a:cubicBezTo>
                  <a:cubicBezTo>
                    <a:pt x="1740" y="1736"/>
                    <a:pt x="1470" y="1847"/>
                    <a:pt x="1171" y="1847"/>
                  </a:cubicBezTo>
                  <a:cubicBezTo>
                    <a:pt x="524" y="1847"/>
                    <a:pt x="0" y="1323"/>
                    <a:pt x="0" y="676"/>
                  </a:cubicBezTo>
                  <a:cubicBezTo>
                    <a:pt x="0" y="424"/>
                    <a:pt x="79" y="191"/>
                    <a:pt x="214" y="0"/>
                  </a:cubicBezTo>
                  <a:cubicBezTo>
                    <a:pt x="1947" y="0"/>
                    <a:pt x="1947" y="0"/>
                    <a:pt x="1947" y="0"/>
                  </a:cubicBezTo>
                </a:path>
              </a:pathLst>
            </a:custGeom>
            <a:solidFill>
              <a:srgbClr val="498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183" name="Freeform 14"/>
            <p:cNvSpPr>
              <a:spLocks noChangeArrowheads="1"/>
            </p:cNvSpPr>
            <p:nvPr/>
          </p:nvSpPr>
          <p:spPr bwMode="auto">
            <a:xfrm>
              <a:off x="2200276" y="0"/>
              <a:ext cx="3919538" cy="3759201"/>
            </a:xfrm>
            <a:custGeom>
              <a:avLst/>
              <a:gdLst>
                <a:gd name="T0" fmla="*/ 1470 w 1470"/>
                <a:gd name="T1" fmla="*/ 0 h 1333"/>
                <a:gd name="T2" fmla="*/ 1470 w 1470"/>
                <a:gd name="T3" fmla="*/ 1294 h 1333"/>
                <a:gd name="T4" fmla="*/ 1172 w 1470"/>
                <a:gd name="T5" fmla="*/ 1333 h 1333"/>
                <a:gd name="T6" fmla="*/ 0 w 1470"/>
                <a:gd name="T7" fmla="*/ 161 h 1333"/>
                <a:gd name="T8" fmla="*/ 11 w 1470"/>
                <a:gd name="T9" fmla="*/ 0 h 1333"/>
                <a:gd name="T10" fmla="*/ 1470 w 1470"/>
                <a:gd name="T11" fmla="*/ 0 h 13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70"/>
                <a:gd name="T19" fmla="*/ 0 h 1333"/>
                <a:gd name="T20" fmla="*/ 1470 w 1470"/>
                <a:gd name="T21" fmla="*/ 1333 h 13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70" h="1333">
                  <a:moveTo>
                    <a:pt x="1470" y="0"/>
                  </a:moveTo>
                  <a:cubicBezTo>
                    <a:pt x="1470" y="365"/>
                    <a:pt x="1470" y="1294"/>
                    <a:pt x="1470" y="1294"/>
                  </a:cubicBezTo>
                  <a:cubicBezTo>
                    <a:pt x="1375" y="1319"/>
                    <a:pt x="1275" y="1333"/>
                    <a:pt x="1172" y="1333"/>
                  </a:cubicBezTo>
                  <a:cubicBezTo>
                    <a:pt x="525" y="1333"/>
                    <a:pt x="0" y="808"/>
                    <a:pt x="0" y="161"/>
                  </a:cubicBezTo>
                  <a:cubicBezTo>
                    <a:pt x="0" y="107"/>
                    <a:pt x="4" y="53"/>
                    <a:pt x="11" y="0"/>
                  </a:cubicBezTo>
                  <a:cubicBezTo>
                    <a:pt x="1470" y="0"/>
                    <a:pt x="1470" y="0"/>
                    <a:pt x="1470" y="0"/>
                  </a:cubicBezTo>
                </a:path>
              </a:pathLst>
            </a:custGeom>
            <a:solidFill>
              <a:srgbClr val="59AC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pic>
          <p:nvPicPr>
            <p:cNvPr id="7184" name="Picture 1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4201" y="2960688"/>
              <a:ext cx="1344613" cy="142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85" name="Picture 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9488" y="396875"/>
              <a:ext cx="463550" cy="465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86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2488" y="2898775"/>
              <a:ext cx="455613" cy="490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87" name="Picture 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9851" y="3738563"/>
              <a:ext cx="368300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88" name="Picture 1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4576" y="2771775"/>
              <a:ext cx="839788" cy="99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89" name="Picture 2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7913" y="2919413"/>
              <a:ext cx="368300" cy="466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90" name="Picture 2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6863" y="439738"/>
              <a:ext cx="447675" cy="47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91" name="Picture 2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4326" y="757238"/>
              <a:ext cx="542925" cy="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92" name="Picture 2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7613" y="520700"/>
              <a:ext cx="384175" cy="465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93" name="Picture 2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463" y="527050"/>
              <a:ext cx="31273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94" name="Picture 2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738" y="5160963"/>
              <a:ext cx="250825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95" name="Picture 26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5801" y="5081588"/>
              <a:ext cx="288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96" name="Picture 27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4213" y="4078288"/>
              <a:ext cx="471488" cy="109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97" name="Picture 2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7451" y="4002088"/>
              <a:ext cx="1031875" cy="97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98" name="Picture 29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363" y="2465388"/>
              <a:ext cx="96838" cy="17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199" name="Picture 30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338" y="2430463"/>
              <a:ext cx="9525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00" name="Picture 31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8851" y="2163763"/>
              <a:ext cx="695325" cy="500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01" name="Picture 32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613" y="2651125"/>
              <a:ext cx="311150" cy="62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02" name="Picture 33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1488" y="2398713"/>
              <a:ext cx="703263" cy="465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03" name="Picture 34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5388" y="4002088"/>
              <a:ext cx="360363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04" name="Picture 3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6026" y="3736976"/>
              <a:ext cx="280988" cy="352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05" name="Picture 36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9513" y="3678238"/>
              <a:ext cx="179388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06" name="Picture 37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838" y="949325"/>
              <a:ext cx="57150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07" name="Picture 38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3776" y="935038"/>
              <a:ext cx="79375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08" name="Picture 39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9651" y="919163"/>
              <a:ext cx="800100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09" name="Picture 40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7501" y="741363"/>
              <a:ext cx="1089025" cy="2359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10" name="Picture 41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3451" y="739775"/>
              <a:ext cx="544513" cy="146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11" name="Picture 42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1713" y="749300"/>
              <a:ext cx="204788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12" name="Picture 43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0626" y="900113"/>
              <a:ext cx="82550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13" name="Picture 44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9988" y="841375"/>
              <a:ext cx="66675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14" name="Picture 45"/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5438" y="2135188"/>
              <a:ext cx="50165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215" name="Picture 46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7351" y="1144588"/>
              <a:ext cx="511175" cy="465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7216" name="Freeform 47"/>
            <p:cNvSpPr>
              <a:spLocks noChangeArrowheads="1"/>
            </p:cNvSpPr>
            <p:nvPr/>
          </p:nvSpPr>
          <p:spPr bwMode="auto">
            <a:xfrm>
              <a:off x="2392363" y="3117850"/>
              <a:ext cx="58738" cy="63500"/>
            </a:xfrm>
            <a:custGeom>
              <a:avLst/>
              <a:gdLst>
                <a:gd name="T0" fmla="*/ 17 w 37"/>
                <a:gd name="T1" fmla="*/ 40 h 40"/>
                <a:gd name="T2" fmla="*/ 0 w 37"/>
                <a:gd name="T3" fmla="*/ 20 h 40"/>
                <a:gd name="T4" fmla="*/ 19 w 37"/>
                <a:gd name="T5" fmla="*/ 0 h 40"/>
                <a:gd name="T6" fmla="*/ 37 w 37"/>
                <a:gd name="T7" fmla="*/ 20 h 40"/>
                <a:gd name="T8" fmla="*/ 17 w 37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"/>
                <a:gd name="T16" fmla="*/ 0 h 40"/>
                <a:gd name="T17" fmla="*/ 37 w 37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" h="40">
                  <a:moveTo>
                    <a:pt x="17" y="40"/>
                  </a:moveTo>
                  <a:lnTo>
                    <a:pt x="0" y="20"/>
                  </a:lnTo>
                  <a:lnTo>
                    <a:pt x="19" y="0"/>
                  </a:lnTo>
                  <a:lnTo>
                    <a:pt x="37" y="20"/>
                  </a:lnTo>
                  <a:lnTo>
                    <a:pt x="17" y="40"/>
                  </a:lnTo>
                  <a:close/>
                </a:path>
              </a:pathLst>
            </a:custGeom>
            <a:solidFill>
              <a:srgbClr val="D19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17" name="Freeform 48"/>
            <p:cNvSpPr>
              <a:spLocks noChangeArrowheads="1"/>
            </p:cNvSpPr>
            <p:nvPr/>
          </p:nvSpPr>
          <p:spPr bwMode="auto">
            <a:xfrm>
              <a:off x="2392363" y="3117850"/>
              <a:ext cx="30163" cy="63500"/>
            </a:xfrm>
            <a:custGeom>
              <a:avLst/>
              <a:gdLst>
                <a:gd name="T0" fmla="*/ 17 w 19"/>
                <a:gd name="T1" fmla="*/ 40 h 40"/>
                <a:gd name="T2" fmla="*/ 0 w 19"/>
                <a:gd name="T3" fmla="*/ 20 h 40"/>
                <a:gd name="T4" fmla="*/ 19 w 19"/>
                <a:gd name="T5" fmla="*/ 0 h 40"/>
                <a:gd name="T6" fmla="*/ 17 w 19"/>
                <a:gd name="T7" fmla="*/ 40 h 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40"/>
                <a:gd name="T14" fmla="*/ 19 w 19"/>
                <a:gd name="T15" fmla="*/ 40 h 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40">
                  <a:moveTo>
                    <a:pt x="17" y="40"/>
                  </a:moveTo>
                  <a:lnTo>
                    <a:pt x="0" y="20"/>
                  </a:lnTo>
                  <a:lnTo>
                    <a:pt x="19" y="0"/>
                  </a:lnTo>
                  <a:lnTo>
                    <a:pt x="17" y="40"/>
                  </a:lnTo>
                  <a:close/>
                </a:path>
              </a:pathLst>
            </a:custGeom>
            <a:solidFill>
              <a:srgbClr val="AA9B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18" name="Freeform 49"/>
            <p:cNvSpPr>
              <a:spLocks noChangeArrowheads="1"/>
            </p:cNvSpPr>
            <p:nvPr/>
          </p:nvSpPr>
          <p:spPr bwMode="auto">
            <a:xfrm>
              <a:off x="2297113" y="3008313"/>
              <a:ext cx="138113" cy="152400"/>
            </a:xfrm>
            <a:custGeom>
              <a:avLst/>
              <a:gdLst>
                <a:gd name="T0" fmla="*/ 57 w 87"/>
                <a:gd name="T1" fmla="*/ 96 h 96"/>
                <a:gd name="T2" fmla="*/ 0 w 87"/>
                <a:gd name="T3" fmla="*/ 29 h 96"/>
                <a:gd name="T4" fmla="*/ 28 w 87"/>
                <a:gd name="T5" fmla="*/ 0 h 96"/>
                <a:gd name="T6" fmla="*/ 87 w 87"/>
                <a:gd name="T7" fmla="*/ 68 h 96"/>
                <a:gd name="T8" fmla="*/ 57 w 87"/>
                <a:gd name="T9" fmla="*/ 96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"/>
                <a:gd name="T16" fmla="*/ 0 h 96"/>
                <a:gd name="T17" fmla="*/ 87 w 87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" h="96">
                  <a:moveTo>
                    <a:pt x="57" y="96"/>
                  </a:moveTo>
                  <a:lnTo>
                    <a:pt x="0" y="29"/>
                  </a:lnTo>
                  <a:lnTo>
                    <a:pt x="28" y="0"/>
                  </a:lnTo>
                  <a:lnTo>
                    <a:pt x="87" y="68"/>
                  </a:lnTo>
                  <a:lnTo>
                    <a:pt x="57" y="96"/>
                  </a:lnTo>
                  <a:close/>
                </a:path>
              </a:pathLst>
            </a:custGeom>
            <a:solidFill>
              <a:srgbClr val="F04C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19" name="Freeform 50"/>
            <p:cNvSpPr>
              <a:spLocks noChangeArrowheads="1"/>
            </p:cNvSpPr>
            <p:nvPr/>
          </p:nvSpPr>
          <p:spPr bwMode="auto">
            <a:xfrm>
              <a:off x="2297113" y="3008313"/>
              <a:ext cx="90488" cy="152400"/>
            </a:xfrm>
            <a:custGeom>
              <a:avLst/>
              <a:gdLst>
                <a:gd name="T0" fmla="*/ 57 w 57"/>
                <a:gd name="T1" fmla="*/ 96 h 96"/>
                <a:gd name="T2" fmla="*/ 0 w 57"/>
                <a:gd name="T3" fmla="*/ 29 h 96"/>
                <a:gd name="T4" fmla="*/ 28 w 57"/>
                <a:gd name="T5" fmla="*/ 0 h 96"/>
                <a:gd name="T6" fmla="*/ 57 w 57"/>
                <a:gd name="T7" fmla="*/ 96 h 9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"/>
                <a:gd name="T13" fmla="*/ 0 h 96"/>
                <a:gd name="T14" fmla="*/ 57 w 57"/>
                <a:gd name="T15" fmla="*/ 96 h 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" h="96">
                  <a:moveTo>
                    <a:pt x="57" y="96"/>
                  </a:moveTo>
                  <a:lnTo>
                    <a:pt x="0" y="29"/>
                  </a:lnTo>
                  <a:lnTo>
                    <a:pt x="28" y="0"/>
                  </a:lnTo>
                  <a:lnTo>
                    <a:pt x="57" y="96"/>
                  </a:lnTo>
                  <a:close/>
                </a:path>
              </a:pathLst>
            </a:custGeom>
            <a:solidFill>
              <a:srgbClr val="D23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20" name="Freeform 51"/>
            <p:cNvSpPr>
              <a:spLocks noChangeArrowheads="1"/>
            </p:cNvSpPr>
            <p:nvPr/>
          </p:nvSpPr>
          <p:spPr bwMode="auto">
            <a:xfrm>
              <a:off x="2290763" y="3003550"/>
              <a:ext cx="55563" cy="58738"/>
            </a:xfrm>
            <a:custGeom>
              <a:avLst/>
              <a:gdLst>
                <a:gd name="T0" fmla="*/ 14 w 21"/>
                <a:gd name="T1" fmla="*/ 14 h 21"/>
                <a:gd name="T2" fmla="*/ 2 w 21"/>
                <a:gd name="T3" fmla="*/ 18 h 21"/>
                <a:gd name="T4" fmla="*/ 7 w 21"/>
                <a:gd name="T5" fmla="*/ 6 h 21"/>
                <a:gd name="T6" fmla="*/ 19 w 21"/>
                <a:gd name="T7" fmla="*/ 2 h 21"/>
                <a:gd name="T8" fmla="*/ 14 w 21"/>
                <a:gd name="T9" fmla="*/ 1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21"/>
                <a:gd name="T17" fmla="*/ 21 w 21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21">
                  <a:moveTo>
                    <a:pt x="14" y="14"/>
                  </a:moveTo>
                  <a:cubicBezTo>
                    <a:pt x="9" y="19"/>
                    <a:pt x="4" y="21"/>
                    <a:pt x="2" y="18"/>
                  </a:cubicBezTo>
                  <a:cubicBezTo>
                    <a:pt x="0" y="16"/>
                    <a:pt x="2" y="11"/>
                    <a:pt x="7" y="6"/>
                  </a:cubicBezTo>
                  <a:cubicBezTo>
                    <a:pt x="11" y="2"/>
                    <a:pt x="17" y="0"/>
                    <a:pt x="19" y="2"/>
                  </a:cubicBezTo>
                  <a:cubicBezTo>
                    <a:pt x="21" y="5"/>
                    <a:pt x="19" y="10"/>
                    <a:pt x="14" y="14"/>
                  </a:cubicBezTo>
                  <a:close/>
                </a:path>
              </a:pathLst>
            </a:custGeom>
            <a:solidFill>
              <a:srgbClr val="D23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21" name="Freeform 52"/>
            <p:cNvSpPr>
              <a:spLocks noChangeArrowheads="1"/>
            </p:cNvSpPr>
            <p:nvPr/>
          </p:nvSpPr>
          <p:spPr bwMode="auto">
            <a:xfrm>
              <a:off x="2305051" y="3017838"/>
              <a:ext cx="23813" cy="25400"/>
            </a:xfrm>
            <a:custGeom>
              <a:avLst/>
              <a:gdLst>
                <a:gd name="T0" fmla="*/ 3 w 9"/>
                <a:gd name="T1" fmla="*/ 8 h 9"/>
                <a:gd name="T2" fmla="*/ 1 w 9"/>
                <a:gd name="T3" fmla="*/ 8 h 9"/>
                <a:gd name="T4" fmla="*/ 1 w 9"/>
                <a:gd name="T5" fmla="*/ 6 h 9"/>
                <a:gd name="T6" fmla="*/ 6 w 9"/>
                <a:gd name="T7" fmla="*/ 1 h 9"/>
                <a:gd name="T8" fmla="*/ 8 w 9"/>
                <a:gd name="T9" fmla="*/ 1 h 9"/>
                <a:gd name="T10" fmla="*/ 8 w 9"/>
                <a:gd name="T11" fmla="*/ 3 h 9"/>
                <a:gd name="T12" fmla="*/ 3 w 9"/>
                <a:gd name="T13" fmla="*/ 8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"/>
                <a:gd name="T22" fmla="*/ 0 h 9"/>
                <a:gd name="T23" fmla="*/ 9 w 9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" h="9">
                  <a:moveTo>
                    <a:pt x="3" y="8"/>
                  </a:moveTo>
                  <a:cubicBezTo>
                    <a:pt x="2" y="9"/>
                    <a:pt x="1" y="9"/>
                    <a:pt x="1" y="8"/>
                  </a:cubicBezTo>
                  <a:cubicBezTo>
                    <a:pt x="0" y="7"/>
                    <a:pt x="0" y="7"/>
                    <a:pt x="1" y="6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8" y="1"/>
                  </a:cubicBezTo>
                  <a:cubicBezTo>
                    <a:pt x="9" y="1"/>
                    <a:pt x="9" y="2"/>
                    <a:pt x="8" y="3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22" name="Freeform 53"/>
            <p:cNvSpPr>
              <a:spLocks noChangeArrowheads="1"/>
            </p:cNvSpPr>
            <p:nvPr/>
          </p:nvSpPr>
          <p:spPr bwMode="auto">
            <a:xfrm>
              <a:off x="2338388" y="3055938"/>
              <a:ext cx="57150" cy="61913"/>
            </a:xfrm>
            <a:custGeom>
              <a:avLst/>
              <a:gdLst>
                <a:gd name="T0" fmla="*/ 4 w 21"/>
                <a:gd name="T1" fmla="*/ 2 h 22"/>
                <a:gd name="T2" fmla="*/ 10 w 21"/>
                <a:gd name="T3" fmla="*/ 2 h 22"/>
                <a:gd name="T4" fmla="*/ 19 w 21"/>
                <a:gd name="T5" fmla="*/ 12 h 22"/>
                <a:gd name="T6" fmla="*/ 19 w 21"/>
                <a:gd name="T7" fmla="*/ 18 h 22"/>
                <a:gd name="T8" fmla="*/ 17 w 21"/>
                <a:gd name="T9" fmla="*/ 20 h 22"/>
                <a:gd name="T10" fmla="*/ 11 w 21"/>
                <a:gd name="T11" fmla="*/ 20 h 22"/>
                <a:gd name="T12" fmla="*/ 1 w 21"/>
                <a:gd name="T13" fmla="*/ 9 h 22"/>
                <a:gd name="T14" fmla="*/ 2 w 21"/>
                <a:gd name="T15" fmla="*/ 4 h 22"/>
                <a:gd name="T16" fmla="*/ 4 w 21"/>
                <a:gd name="T17" fmla="*/ 2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2"/>
                <a:gd name="T29" fmla="*/ 21 w 21"/>
                <a:gd name="T30" fmla="*/ 22 h 2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2">
                  <a:moveTo>
                    <a:pt x="4" y="2"/>
                  </a:moveTo>
                  <a:cubicBezTo>
                    <a:pt x="6" y="0"/>
                    <a:pt x="8" y="0"/>
                    <a:pt x="10" y="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1" y="14"/>
                    <a:pt x="21" y="16"/>
                    <a:pt x="19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2"/>
                    <a:pt x="13" y="22"/>
                    <a:pt x="11" y="2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5"/>
                    <a:pt x="2" y="4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213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23" name="Freeform 54"/>
            <p:cNvSpPr>
              <a:spLocks noChangeArrowheads="1"/>
            </p:cNvSpPr>
            <p:nvPr/>
          </p:nvSpPr>
          <p:spPr bwMode="auto">
            <a:xfrm>
              <a:off x="2349501" y="3055938"/>
              <a:ext cx="46038" cy="50800"/>
            </a:xfrm>
            <a:custGeom>
              <a:avLst/>
              <a:gdLst>
                <a:gd name="T0" fmla="*/ 0 w 17"/>
                <a:gd name="T1" fmla="*/ 2 h 18"/>
                <a:gd name="T2" fmla="*/ 6 w 17"/>
                <a:gd name="T3" fmla="*/ 2 h 18"/>
                <a:gd name="T4" fmla="*/ 15 w 17"/>
                <a:gd name="T5" fmla="*/ 12 h 18"/>
                <a:gd name="T6" fmla="*/ 15 w 17"/>
                <a:gd name="T7" fmla="*/ 18 h 18"/>
                <a:gd name="T8" fmla="*/ 0 w 17"/>
                <a:gd name="T9" fmla="*/ 2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8"/>
                <a:gd name="T17" fmla="*/ 17 w 17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8">
                  <a:moveTo>
                    <a:pt x="0" y="2"/>
                  </a:moveTo>
                  <a:cubicBezTo>
                    <a:pt x="2" y="0"/>
                    <a:pt x="4" y="0"/>
                    <a:pt x="6" y="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7" y="14"/>
                    <a:pt x="17" y="16"/>
                    <a:pt x="15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0321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24" name="Freeform 55"/>
            <p:cNvSpPr>
              <a:spLocks noChangeArrowheads="1"/>
            </p:cNvSpPr>
            <p:nvPr/>
          </p:nvSpPr>
          <p:spPr bwMode="auto">
            <a:xfrm>
              <a:off x="2533651" y="2768600"/>
              <a:ext cx="992188" cy="1068388"/>
            </a:xfrm>
            <a:custGeom>
              <a:avLst/>
              <a:gdLst>
                <a:gd name="T0" fmla="*/ 369 w 372"/>
                <a:gd name="T1" fmla="*/ 337 h 379"/>
                <a:gd name="T2" fmla="*/ 248 w 372"/>
                <a:gd name="T3" fmla="*/ 212 h 379"/>
                <a:gd name="T4" fmla="*/ 165 w 372"/>
                <a:gd name="T5" fmla="*/ 127 h 379"/>
                <a:gd name="T6" fmla="*/ 44 w 372"/>
                <a:gd name="T7" fmla="*/ 2 h 379"/>
                <a:gd name="T8" fmla="*/ 35 w 372"/>
                <a:gd name="T9" fmla="*/ 2 h 379"/>
                <a:gd name="T10" fmla="*/ 27 w 372"/>
                <a:gd name="T11" fmla="*/ 10 h 379"/>
                <a:gd name="T12" fmla="*/ 2 w 372"/>
                <a:gd name="T13" fmla="*/ 93 h 379"/>
                <a:gd name="T14" fmla="*/ 4 w 372"/>
                <a:gd name="T15" fmla="*/ 102 h 379"/>
                <a:gd name="T16" fmla="*/ 95 w 372"/>
                <a:gd name="T17" fmla="*/ 195 h 379"/>
                <a:gd name="T18" fmla="*/ 178 w 372"/>
                <a:gd name="T19" fmla="*/ 281 h 379"/>
                <a:gd name="T20" fmla="*/ 268 w 372"/>
                <a:gd name="T21" fmla="*/ 373 h 379"/>
                <a:gd name="T22" fmla="*/ 277 w 372"/>
                <a:gd name="T23" fmla="*/ 377 h 379"/>
                <a:gd name="T24" fmla="*/ 360 w 372"/>
                <a:gd name="T25" fmla="*/ 355 h 379"/>
                <a:gd name="T26" fmla="*/ 370 w 372"/>
                <a:gd name="T27" fmla="*/ 346 h 379"/>
                <a:gd name="T28" fmla="*/ 369 w 372"/>
                <a:gd name="T29" fmla="*/ 337 h 37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2"/>
                <a:gd name="T46" fmla="*/ 0 h 379"/>
                <a:gd name="T47" fmla="*/ 372 w 372"/>
                <a:gd name="T48" fmla="*/ 379 h 37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2" h="379">
                  <a:moveTo>
                    <a:pt x="369" y="337"/>
                  </a:moveTo>
                  <a:cubicBezTo>
                    <a:pt x="366" y="333"/>
                    <a:pt x="303" y="269"/>
                    <a:pt x="248" y="212"/>
                  </a:cubicBezTo>
                  <a:cubicBezTo>
                    <a:pt x="248" y="212"/>
                    <a:pt x="209" y="172"/>
                    <a:pt x="165" y="127"/>
                  </a:cubicBezTo>
                  <a:cubicBezTo>
                    <a:pt x="110" y="70"/>
                    <a:pt x="46" y="4"/>
                    <a:pt x="44" y="2"/>
                  </a:cubicBezTo>
                  <a:cubicBezTo>
                    <a:pt x="42" y="0"/>
                    <a:pt x="38" y="0"/>
                    <a:pt x="35" y="2"/>
                  </a:cubicBezTo>
                  <a:cubicBezTo>
                    <a:pt x="34" y="3"/>
                    <a:pt x="27" y="10"/>
                    <a:pt x="27" y="10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0" y="97"/>
                    <a:pt x="4" y="102"/>
                  </a:cubicBezTo>
                  <a:cubicBezTo>
                    <a:pt x="7" y="105"/>
                    <a:pt x="51" y="151"/>
                    <a:pt x="95" y="195"/>
                  </a:cubicBezTo>
                  <a:cubicBezTo>
                    <a:pt x="137" y="239"/>
                    <a:pt x="178" y="281"/>
                    <a:pt x="178" y="281"/>
                  </a:cubicBezTo>
                  <a:cubicBezTo>
                    <a:pt x="221" y="325"/>
                    <a:pt x="266" y="371"/>
                    <a:pt x="268" y="373"/>
                  </a:cubicBezTo>
                  <a:cubicBezTo>
                    <a:pt x="273" y="379"/>
                    <a:pt x="277" y="377"/>
                    <a:pt x="277" y="377"/>
                  </a:cubicBezTo>
                  <a:cubicBezTo>
                    <a:pt x="360" y="355"/>
                    <a:pt x="360" y="355"/>
                    <a:pt x="360" y="355"/>
                  </a:cubicBezTo>
                  <a:cubicBezTo>
                    <a:pt x="361" y="355"/>
                    <a:pt x="369" y="347"/>
                    <a:pt x="370" y="346"/>
                  </a:cubicBezTo>
                  <a:cubicBezTo>
                    <a:pt x="371" y="343"/>
                    <a:pt x="372" y="340"/>
                    <a:pt x="369" y="3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25" name="Freeform 56"/>
            <p:cNvSpPr>
              <a:spLocks noChangeArrowheads="1"/>
            </p:cNvSpPr>
            <p:nvPr/>
          </p:nvSpPr>
          <p:spPr bwMode="auto">
            <a:xfrm>
              <a:off x="1976438" y="3070225"/>
              <a:ext cx="1258888" cy="1336675"/>
            </a:xfrm>
            <a:custGeom>
              <a:avLst/>
              <a:gdLst>
                <a:gd name="T0" fmla="*/ 286 w 472"/>
                <a:gd name="T1" fmla="*/ 468 h 474"/>
                <a:gd name="T2" fmla="*/ 263 w 472"/>
                <a:gd name="T3" fmla="*/ 468 h 474"/>
                <a:gd name="T4" fmla="*/ 6 w 472"/>
                <a:gd name="T5" fmla="*/ 204 h 474"/>
                <a:gd name="T6" fmla="*/ 6 w 472"/>
                <a:gd name="T7" fmla="*/ 181 h 474"/>
                <a:gd name="T8" fmla="*/ 185 w 472"/>
                <a:gd name="T9" fmla="*/ 6 h 474"/>
                <a:gd name="T10" fmla="*/ 209 w 472"/>
                <a:gd name="T11" fmla="*/ 7 h 474"/>
                <a:gd name="T12" fmla="*/ 465 w 472"/>
                <a:gd name="T13" fmla="*/ 270 h 474"/>
                <a:gd name="T14" fmla="*/ 465 w 472"/>
                <a:gd name="T15" fmla="*/ 294 h 474"/>
                <a:gd name="T16" fmla="*/ 286 w 472"/>
                <a:gd name="T17" fmla="*/ 468 h 4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72"/>
                <a:gd name="T28" fmla="*/ 0 h 474"/>
                <a:gd name="T29" fmla="*/ 472 w 472"/>
                <a:gd name="T30" fmla="*/ 474 h 4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72" h="474">
                  <a:moveTo>
                    <a:pt x="286" y="468"/>
                  </a:moveTo>
                  <a:cubicBezTo>
                    <a:pt x="279" y="474"/>
                    <a:pt x="269" y="474"/>
                    <a:pt x="263" y="468"/>
                  </a:cubicBezTo>
                  <a:cubicBezTo>
                    <a:pt x="6" y="204"/>
                    <a:pt x="6" y="204"/>
                    <a:pt x="6" y="204"/>
                  </a:cubicBezTo>
                  <a:cubicBezTo>
                    <a:pt x="0" y="198"/>
                    <a:pt x="0" y="187"/>
                    <a:pt x="6" y="181"/>
                  </a:cubicBezTo>
                  <a:cubicBezTo>
                    <a:pt x="185" y="6"/>
                    <a:pt x="185" y="6"/>
                    <a:pt x="185" y="6"/>
                  </a:cubicBezTo>
                  <a:cubicBezTo>
                    <a:pt x="192" y="0"/>
                    <a:pt x="202" y="0"/>
                    <a:pt x="209" y="7"/>
                  </a:cubicBezTo>
                  <a:cubicBezTo>
                    <a:pt x="465" y="270"/>
                    <a:pt x="465" y="270"/>
                    <a:pt x="465" y="270"/>
                  </a:cubicBezTo>
                  <a:cubicBezTo>
                    <a:pt x="472" y="277"/>
                    <a:pt x="472" y="287"/>
                    <a:pt x="465" y="294"/>
                  </a:cubicBezTo>
                  <a:lnTo>
                    <a:pt x="286" y="468"/>
                  </a:lnTo>
                  <a:close/>
                </a:path>
              </a:pathLst>
            </a:custGeom>
            <a:solidFill>
              <a:srgbClr val="EBE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26" name="Freeform 57"/>
            <p:cNvSpPr>
              <a:spLocks noChangeArrowheads="1"/>
            </p:cNvSpPr>
            <p:nvPr/>
          </p:nvSpPr>
          <p:spPr bwMode="auto">
            <a:xfrm>
              <a:off x="1992313" y="3646488"/>
              <a:ext cx="1223963" cy="760413"/>
            </a:xfrm>
            <a:custGeom>
              <a:avLst/>
              <a:gdLst>
                <a:gd name="T0" fmla="*/ 280 w 459"/>
                <a:gd name="T1" fmla="*/ 264 h 270"/>
                <a:gd name="T2" fmla="*/ 257 w 459"/>
                <a:gd name="T3" fmla="*/ 264 h 270"/>
                <a:gd name="T4" fmla="*/ 0 w 459"/>
                <a:gd name="T5" fmla="*/ 0 h 270"/>
                <a:gd name="T6" fmla="*/ 459 w 459"/>
                <a:gd name="T7" fmla="*/ 90 h 270"/>
                <a:gd name="T8" fmla="*/ 280 w 459"/>
                <a:gd name="T9" fmla="*/ 264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9"/>
                <a:gd name="T16" fmla="*/ 0 h 270"/>
                <a:gd name="T17" fmla="*/ 459 w 459"/>
                <a:gd name="T18" fmla="*/ 270 h 2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9" h="270">
                  <a:moveTo>
                    <a:pt x="280" y="264"/>
                  </a:moveTo>
                  <a:cubicBezTo>
                    <a:pt x="273" y="270"/>
                    <a:pt x="263" y="270"/>
                    <a:pt x="257" y="26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59" y="90"/>
                    <a:pt x="459" y="90"/>
                    <a:pt x="459" y="90"/>
                  </a:cubicBezTo>
                  <a:lnTo>
                    <a:pt x="280" y="264"/>
                  </a:lnTo>
                  <a:close/>
                </a:path>
              </a:pathLst>
            </a:custGeom>
            <a:solidFill>
              <a:srgbClr val="D9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27" name="Freeform 58"/>
            <p:cNvSpPr>
              <a:spLocks noChangeArrowheads="1"/>
            </p:cNvSpPr>
            <p:nvPr/>
          </p:nvSpPr>
          <p:spPr bwMode="auto">
            <a:xfrm>
              <a:off x="2243138" y="3132138"/>
              <a:ext cx="938213" cy="1006475"/>
            </a:xfrm>
            <a:custGeom>
              <a:avLst/>
              <a:gdLst>
                <a:gd name="T0" fmla="*/ 256 w 352"/>
                <a:gd name="T1" fmla="*/ 354 h 357"/>
                <a:gd name="T2" fmla="*/ 243 w 352"/>
                <a:gd name="T3" fmla="*/ 353 h 357"/>
                <a:gd name="T4" fmla="*/ 3 w 352"/>
                <a:gd name="T5" fmla="*/ 107 h 357"/>
                <a:gd name="T6" fmla="*/ 3 w 352"/>
                <a:gd name="T7" fmla="*/ 94 h 357"/>
                <a:gd name="T8" fmla="*/ 96 w 352"/>
                <a:gd name="T9" fmla="*/ 4 h 357"/>
                <a:gd name="T10" fmla="*/ 109 w 352"/>
                <a:gd name="T11" fmla="*/ 4 h 357"/>
                <a:gd name="T12" fmla="*/ 349 w 352"/>
                <a:gd name="T13" fmla="*/ 251 h 357"/>
                <a:gd name="T14" fmla="*/ 349 w 352"/>
                <a:gd name="T15" fmla="*/ 263 h 357"/>
                <a:gd name="T16" fmla="*/ 256 w 352"/>
                <a:gd name="T17" fmla="*/ 354 h 35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52"/>
                <a:gd name="T28" fmla="*/ 0 h 357"/>
                <a:gd name="T29" fmla="*/ 352 w 352"/>
                <a:gd name="T30" fmla="*/ 357 h 35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52" h="357">
                  <a:moveTo>
                    <a:pt x="256" y="354"/>
                  </a:moveTo>
                  <a:cubicBezTo>
                    <a:pt x="252" y="357"/>
                    <a:pt x="247" y="357"/>
                    <a:pt x="243" y="353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0" y="103"/>
                    <a:pt x="0" y="97"/>
                    <a:pt x="3" y="94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9" y="0"/>
                    <a:pt x="105" y="0"/>
                    <a:pt x="109" y="4"/>
                  </a:cubicBezTo>
                  <a:cubicBezTo>
                    <a:pt x="349" y="251"/>
                    <a:pt x="349" y="251"/>
                    <a:pt x="349" y="251"/>
                  </a:cubicBezTo>
                  <a:cubicBezTo>
                    <a:pt x="352" y="254"/>
                    <a:pt x="352" y="260"/>
                    <a:pt x="349" y="263"/>
                  </a:cubicBezTo>
                  <a:lnTo>
                    <a:pt x="256" y="354"/>
                  </a:lnTo>
                  <a:close/>
                </a:path>
              </a:pathLst>
            </a:custGeom>
            <a:solidFill>
              <a:srgbClr val="1B5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28" name="Freeform 59"/>
            <p:cNvSpPr>
              <a:spLocks noChangeArrowheads="1"/>
            </p:cNvSpPr>
            <p:nvPr/>
          </p:nvSpPr>
          <p:spPr bwMode="auto">
            <a:xfrm>
              <a:off x="2239963" y="3397251"/>
              <a:ext cx="941388" cy="741363"/>
            </a:xfrm>
            <a:custGeom>
              <a:avLst/>
              <a:gdLst>
                <a:gd name="T0" fmla="*/ 257 w 353"/>
                <a:gd name="T1" fmla="*/ 259 h 263"/>
                <a:gd name="T2" fmla="*/ 244 w 353"/>
                <a:gd name="T3" fmla="*/ 259 h 263"/>
                <a:gd name="T4" fmla="*/ 4 w 353"/>
                <a:gd name="T5" fmla="*/ 12 h 263"/>
                <a:gd name="T6" fmla="*/ 4 w 353"/>
                <a:gd name="T7" fmla="*/ 0 h 263"/>
                <a:gd name="T8" fmla="*/ 350 w 353"/>
                <a:gd name="T9" fmla="*/ 156 h 263"/>
                <a:gd name="T10" fmla="*/ 349 w 353"/>
                <a:gd name="T11" fmla="*/ 169 h 263"/>
                <a:gd name="T12" fmla="*/ 257 w 353"/>
                <a:gd name="T13" fmla="*/ 259 h 2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53"/>
                <a:gd name="T22" fmla="*/ 0 h 263"/>
                <a:gd name="T23" fmla="*/ 353 w 353"/>
                <a:gd name="T24" fmla="*/ 263 h 26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53" h="263">
                  <a:moveTo>
                    <a:pt x="257" y="259"/>
                  </a:moveTo>
                  <a:cubicBezTo>
                    <a:pt x="253" y="263"/>
                    <a:pt x="247" y="263"/>
                    <a:pt x="244" y="259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0" y="9"/>
                    <a:pt x="0" y="3"/>
                    <a:pt x="4" y="0"/>
                  </a:cubicBezTo>
                  <a:cubicBezTo>
                    <a:pt x="350" y="156"/>
                    <a:pt x="350" y="156"/>
                    <a:pt x="350" y="156"/>
                  </a:cubicBezTo>
                  <a:cubicBezTo>
                    <a:pt x="353" y="160"/>
                    <a:pt x="353" y="165"/>
                    <a:pt x="349" y="169"/>
                  </a:cubicBezTo>
                  <a:lnTo>
                    <a:pt x="257" y="259"/>
                  </a:lnTo>
                  <a:close/>
                </a:path>
              </a:pathLst>
            </a:custGeom>
            <a:solidFill>
              <a:srgbClr val="1940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29" name="Freeform 60"/>
            <p:cNvSpPr>
              <a:spLocks noChangeArrowheads="1"/>
            </p:cNvSpPr>
            <p:nvPr/>
          </p:nvSpPr>
          <p:spPr bwMode="auto">
            <a:xfrm>
              <a:off x="2208213" y="3673476"/>
              <a:ext cx="336550" cy="355600"/>
            </a:xfrm>
            <a:custGeom>
              <a:avLst/>
              <a:gdLst>
                <a:gd name="T0" fmla="*/ 76 w 126"/>
                <a:gd name="T1" fmla="*/ 125 h 126"/>
                <a:gd name="T2" fmla="*/ 70 w 126"/>
                <a:gd name="T3" fmla="*/ 125 h 126"/>
                <a:gd name="T4" fmla="*/ 2 w 126"/>
                <a:gd name="T5" fmla="*/ 54 h 126"/>
                <a:gd name="T6" fmla="*/ 2 w 126"/>
                <a:gd name="T7" fmla="*/ 48 h 126"/>
                <a:gd name="T8" fmla="*/ 50 w 126"/>
                <a:gd name="T9" fmla="*/ 2 h 126"/>
                <a:gd name="T10" fmla="*/ 56 w 126"/>
                <a:gd name="T11" fmla="*/ 2 h 126"/>
                <a:gd name="T12" fmla="*/ 124 w 126"/>
                <a:gd name="T13" fmla="*/ 72 h 126"/>
                <a:gd name="T14" fmla="*/ 124 w 126"/>
                <a:gd name="T15" fmla="*/ 78 h 126"/>
                <a:gd name="T16" fmla="*/ 76 w 126"/>
                <a:gd name="T17" fmla="*/ 125 h 1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6"/>
                <a:gd name="T28" fmla="*/ 0 h 126"/>
                <a:gd name="T29" fmla="*/ 126 w 126"/>
                <a:gd name="T30" fmla="*/ 126 h 12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6" h="126">
                  <a:moveTo>
                    <a:pt x="76" y="125"/>
                  </a:moveTo>
                  <a:cubicBezTo>
                    <a:pt x="75" y="126"/>
                    <a:pt x="72" y="126"/>
                    <a:pt x="70" y="125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3"/>
                    <a:pt x="0" y="50"/>
                    <a:pt x="2" y="4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1" y="0"/>
                    <a:pt x="54" y="0"/>
                    <a:pt x="56" y="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6" y="74"/>
                    <a:pt x="126" y="77"/>
                    <a:pt x="124" y="78"/>
                  </a:cubicBezTo>
                  <a:lnTo>
                    <a:pt x="76" y="125"/>
                  </a:lnTo>
                  <a:close/>
                </a:path>
              </a:pathLst>
            </a:custGeom>
            <a:solidFill>
              <a:srgbClr val="5A5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30" name="Freeform 61"/>
            <p:cNvSpPr>
              <a:spLocks noChangeArrowheads="1"/>
            </p:cNvSpPr>
            <p:nvPr/>
          </p:nvSpPr>
          <p:spPr bwMode="auto">
            <a:xfrm>
              <a:off x="2208213" y="3810001"/>
              <a:ext cx="336550" cy="219075"/>
            </a:xfrm>
            <a:custGeom>
              <a:avLst/>
              <a:gdLst>
                <a:gd name="T0" fmla="*/ 76 w 126"/>
                <a:gd name="T1" fmla="*/ 77 h 78"/>
                <a:gd name="T2" fmla="*/ 70 w 126"/>
                <a:gd name="T3" fmla="*/ 77 h 78"/>
                <a:gd name="T4" fmla="*/ 2 w 126"/>
                <a:gd name="T5" fmla="*/ 6 h 78"/>
                <a:gd name="T6" fmla="*/ 2 w 126"/>
                <a:gd name="T7" fmla="*/ 0 h 78"/>
                <a:gd name="T8" fmla="*/ 124 w 126"/>
                <a:gd name="T9" fmla="*/ 24 h 78"/>
                <a:gd name="T10" fmla="*/ 124 w 126"/>
                <a:gd name="T11" fmla="*/ 30 h 78"/>
                <a:gd name="T12" fmla="*/ 76 w 126"/>
                <a:gd name="T13" fmla="*/ 77 h 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6"/>
                <a:gd name="T22" fmla="*/ 0 h 78"/>
                <a:gd name="T23" fmla="*/ 126 w 126"/>
                <a:gd name="T24" fmla="*/ 78 h 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6" h="78">
                  <a:moveTo>
                    <a:pt x="76" y="77"/>
                  </a:moveTo>
                  <a:cubicBezTo>
                    <a:pt x="75" y="78"/>
                    <a:pt x="72" y="78"/>
                    <a:pt x="70" y="7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5"/>
                    <a:pt x="0" y="2"/>
                    <a:pt x="2" y="0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6" y="26"/>
                    <a:pt x="126" y="29"/>
                    <a:pt x="124" y="30"/>
                  </a:cubicBezTo>
                  <a:lnTo>
                    <a:pt x="76" y="77"/>
                  </a:lnTo>
                  <a:close/>
                </a:path>
              </a:pathLst>
            </a:custGeom>
            <a:solidFill>
              <a:srgbClr val="384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31" name="Freeform 62"/>
            <p:cNvSpPr>
              <a:spLocks noChangeArrowheads="1"/>
            </p:cNvSpPr>
            <p:nvPr/>
          </p:nvSpPr>
          <p:spPr bwMode="auto">
            <a:xfrm>
              <a:off x="2513013" y="2789238"/>
              <a:ext cx="996950" cy="1068388"/>
            </a:xfrm>
            <a:custGeom>
              <a:avLst/>
              <a:gdLst>
                <a:gd name="T0" fmla="*/ 369 w 374"/>
                <a:gd name="T1" fmla="*/ 337 h 379"/>
                <a:gd name="T2" fmla="*/ 248 w 374"/>
                <a:gd name="T3" fmla="*/ 213 h 379"/>
                <a:gd name="T4" fmla="*/ 165 w 374"/>
                <a:gd name="T5" fmla="*/ 128 h 379"/>
                <a:gd name="T6" fmla="*/ 44 w 374"/>
                <a:gd name="T7" fmla="*/ 3 h 379"/>
                <a:gd name="T8" fmla="*/ 33 w 374"/>
                <a:gd name="T9" fmla="*/ 5 h 379"/>
                <a:gd name="T10" fmla="*/ 2 w 374"/>
                <a:gd name="T11" fmla="*/ 94 h 379"/>
                <a:gd name="T12" fmla="*/ 5 w 374"/>
                <a:gd name="T13" fmla="*/ 103 h 379"/>
                <a:gd name="T14" fmla="*/ 95 w 374"/>
                <a:gd name="T15" fmla="*/ 196 h 379"/>
                <a:gd name="T16" fmla="*/ 178 w 374"/>
                <a:gd name="T17" fmla="*/ 281 h 379"/>
                <a:gd name="T18" fmla="*/ 268 w 374"/>
                <a:gd name="T19" fmla="*/ 374 h 379"/>
                <a:gd name="T20" fmla="*/ 278 w 374"/>
                <a:gd name="T21" fmla="*/ 377 h 379"/>
                <a:gd name="T22" fmla="*/ 367 w 374"/>
                <a:gd name="T23" fmla="*/ 348 h 379"/>
                <a:gd name="T24" fmla="*/ 369 w 374"/>
                <a:gd name="T25" fmla="*/ 337 h 37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74"/>
                <a:gd name="T40" fmla="*/ 0 h 379"/>
                <a:gd name="T41" fmla="*/ 374 w 374"/>
                <a:gd name="T42" fmla="*/ 379 h 37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74" h="379">
                  <a:moveTo>
                    <a:pt x="369" y="337"/>
                  </a:moveTo>
                  <a:cubicBezTo>
                    <a:pt x="366" y="334"/>
                    <a:pt x="303" y="269"/>
                    <a:pt x="248" y="213"/>
                  </a:cubicBezTo>
                  <a:cubicBezTo>
                    <a:pt x="248" y="213"/>
                    <a:pt x="209" y="173"/>
                    <a:pt x="165" y="128"/>
                  </a:cubicBezTo>
                  <a:cubicBezTo>
                    <a:pt x="110" y="70"/>
                    <a:pt x="46" y="5"/>
                    <a:pt x="44" y="3"/>
                  </a:cubicBezTo>
                  <a:cubicBezTo>
                    <a:pt x="41" y="0"/>
                    <a:pt x="35" y="1"/>
                    <a:pt x="33" y="5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4"/>
                    <a:pt x="0" y="98"/>
                    <a:pt x="5" y="103"/>
                  </a:cubicBezTo>
                  <a:cubicBezTo>
                    <a:pt x="7" y="106"/>
                    <a:pt x="52" y="152"/>
                    <a:pt x="95" y="196"/>
                  </a:cubicBezTo>
                  <a:cubicBezTo>
                    <a:pt x="137" y="239"/>
                    <a:pt x="178" y="281"/>
                    <a:pt x="178" y="281"/>
                  </a:cubicBezTo>
                  <a:cubicBezTo>
                    <a:pt x="221" y="326"/>
                    <a:pt x="266" y="371"/>
                    <a:pt x="268" y="374"/>
                  </a:cubicBezTo>
                  <a:cubicBezTo>
                    <a:pt x="273" y="379"/>
                    <a:pt x="278" y="377"/>
                    <a:pt x="278" y="377"/>
                  </a:cubicBezTo>
                  <a:cubicBezTo>
                    <a:pt x="367" y="348"/>
                    <a:pt x="367" y="348"/>
                    <a:pt x="367" y="348"/>
                  </a:cubicBezTo>
                  <a:cubicBezTo>
                    <a:pt x="370" y="347"/>
                    <a:pt x="374" y="342"/>
                    <a:pt x="369" y="337"/>
                  </a:cubicBezTo>
                </a:path>
              </a:pathLst>
            </a:custGeom>
            <a:solidFill>
              <a:srgbClr val="0321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32" name="Freeform 63"/>
            <p:cNvSpPr>
              <a:spLocks noChangeArrowheads="1"/>
            </p:cNvSpPr>
            <p:nvPr/>
          </p:nvSpPr>
          <p:spPr bwMode="auto">
            <a:xfrm>
              <a:off x="2536826" y="2833688"/>
              <a:ext cx="927100" cy="995363"/>
            </a:xfrm>
            <a:custGeom>
              <a:avLst/>
              <a:gdLst>
                <a:gd name="T0" fmla="*/ 344 w 348"/>
                <a:gd name="T1" fmla="*/ 317 h 353"/>
                <a:gd name="T2" fmla="*/ 219 w 348"/>
                <a:gd name="T3" fmla="*/ 189 h 353"/>
                <a:gd name="T4" fmla="*/ 145 w 348"/>
                <a:gd name="T5" fmla="*/ 113 h 353"/>
                <a:gd name="T6" fmla="*/ 38 w 348"/>
                <a:gd name="T7" fmla="*/ 3 h 353"/>
                <a:gd name="T8" fmla="*/ 29 w 348"/>
                <a:gd name="T9" fmla="*/ 5 h 353"/>
                <a:gd name="T10" fmla="*/ 2 w 348"/>
                <a:gd name="T11" fmla="*/ 77 h 353"/>
                <a:gd name="T12" fmla="*/ 4 w 348"/>
                <a:gd name="T13" fmla="*/ 86 h 353"/>
                <a:gd name="T14" fmla="*/ 84 w 348"/>
                <a:gd name="T15" fmla="*/ 168 h 353"/>
                <a:gd name="T16" fmla="*/ 162 w 348"/>
                <a:gd name="T17" fmla="*/ 248 h 353"/>
                <a:gd name="T18" fmla="*/ 260 w 348"/>
                <a:gd name="T19" fmla="*/ 349 h 353"/>
                <a:gd name="T20" fmla="*/ 268 w 348"/>
                <a:gd name="T21" fmla="*/ 352 h 353"/>
                <a:gd name="T22" fmla="*/ 342 w 348"/>
                <a:gd name="T23" fmla="*/ 327 h 353"/>
                <a:gd name="T24" fmla="*/ 344 w 348"/>
                <a:gd name="T25" fmla="*/ 317 h 3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48"/>
                <a:gd name="T40" fmla="*/ 0 h 353"/>
                <a:gd name="T41" fmla="*/ 348 w 348"/>
                <a:gd name="T42" fmla="*/ 353 h 3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48" h="353">
                  <a:moveTo>
                    <a:pt x="344" y="317"/>
                  </a:moveTo>
                  <a:cubicBezTo>
                    <a:pt x="341" y="314"/>
                    <a:pt x="267" y="239"/>
                    <a:pt x="219" y="189"/>
                  </a:cubicBezTo>
                  <a:cubicBezTo>
                    <a:pt x="219" y="189"/>
                    <a:pt x="184" y="153"/>
                    <a:pt x="145" y="113"/>
                  </a:cubicBezTo>
                  <a:cubicBezTo>
                    <a:pt x="96" y="62"/>
                    <a:pt x="40" y="5"/>
                    <a:pt x="38" y="3"/>
                  </a:cubicBezTo>
                  <a:cubicBezTo>
                    <a:pt x="35" y="0"/>
                    <a:pt x="30" y="1"/>
                    <a:pt x="29" y="5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0" y="81"/>
                    <a:pt x="4" y="86"/>
                  </a:cubicBezTo>
                  <a:cubicBezTo>
                    <a:pt x="6" y="88"/>
                    <a:pt x="46" y="128"/>
                    <a:pt x="84" y="168"/>
                  </a:cubicBezTo>
                  <a:cubicBezTo>
                    <a:pt x="121" y="206"/>
                    <a:pt x="162" y="248"/>
                    <a:pt x="162" y="248"/>
                  </a:cubicBezTo>
                  <a:cubicBezTo>
                    <a:pt x="200" y="287"/>
                    <a:pt x="258" y="346"/>
                    <a:pt x="260" y="349"/>
                  </a:cubicBezTo>
                  <a:cubicBezTo>
                    <a:pt x="264" y="353"/>
                    <a:pt x="268" y="352"/>
                    <a:pt x="268" y="352"/>
                  </a:cubicBezTo>
                  <a:cubicBezTo>
                    <a:pt x="342" y="327"/>
                    <a:pt x="342" y="327"/>
                    <a:pt x="342" y="327"/>
                  </a:cubicBezTo>
                  <a:cubicBezTo>
                    <a:pt x="344" y="326"/>
                    <a:pt x="348" y="321"/>
                    <a:pt x="344" y="317"/>
                  </a:cubicBezTo>
                </a:path>
              </a:pathLst>
            </a:custGeom>
            <a:solidFill>
              <a:srgbClr val="B79D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33" name="Freeform 64"/>
            <p:cNvSpPr>
              <a:spLocks noChangeArrowheads="1"/>
            </p:cNvSpPr>
            <p:nvPr/>
          </p:nvSpPr>
          <p:spPr bwMode="auto">
            <a:xfrm>
              <a:off x="2819401" y="3152776"/>
              <a:ext cx="538163" cy="581025"/>
            </a:xfrm>
            <a:custGeom>
              <a:avLst/>
              <a:gdLst>
                <a:gd name="T0" fmla="*/ 230 w 339"/>
                <a:gd name="T1" fmla="*/ 366 h 366"/>
                <a:gd name="T2" fmla="*/ 0 w 339"/>
                <a:gd name="T3" fmla="*/ 115 h 366"/>
                <a:gd name="T4" fmla="*/ 47 w 339"/>
                <a:gd name="T5" fmla="*/ 0 h 366"/>
                <a:gd name="T6" fmla="*/ 339 w 339"/>
                <a:gd name="T7" fmla="*/ 319 h 366"/>
                <a:gd name="T8" fmla="*/ 230 w 339"/>
                <a:gd name="T9" fmla="*/ 366 h 3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9"/>
                <a:gd name="T16" fmla="*/ 0 h 366"/>
                <a:gd name="T17" fmla="*/ 339 w 339"/>
                <a:gd name="T18" fmla="*/ 366 h 3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9" h="366">
                  <a:moveTo>
                    <a:pt x="230" y="366"/>
                  </a:moveTo>
                  <a:lnTo>
                    <a:pt x="0" y="115"/>
                  </a:lnTo>
                  <a:lnTo>
                    <a:pt x="47" y="0"/>
                  </a:lnTo>
                  <a:lnTo>
                    <a:pt x="339" y="319"/>
                  </a:lnTo>
                  <a:lnTo>
                    <a:pt x="230" y="36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34" name="Freeform 65"/>
            <p:cNvSpPr>
              <a:spLocks noChangeArrowheads="1"/>
            </p:cNvSpPr>
            <p:nvPr/>
          </p:nvSpPr>
          <p:spPr bwMode="auto">
            <a:xfrm>
              <a:off x="2819401" y="3152776"/>
              <a:ext cx="538163" cy="581025"/>
            </a:xfrm>
            <a:custGeom>
              <a:avLst/>
              <a:gdLst>
                <a:gd name="T0" fmla="*/ 230 w 339"/>
                <a:gd name="T1" fmla="*/ 366 h 366"/>
                <a:gd name="T2" fmla="*/ 0 w 339"/>
                <a:gd name="T3" fmla="*/ 115 h 366"/>
                <a:gd name="T4" fmla="*/ 47 w 339"/>
                <a:gd name="T5" fmla="*/ 0 h 366"/>
                <a:gd name="T6" fmla="*/ 339 w 339"/>
                <a:gd name="T7" fmla="*/ 319 h 366"/>
                <a:gd name="T8" fmla="*/ 230 w 339"/>
                <a:gd name="T9" fmla="*/ 366 h 3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9"/>
                <a:gd name="T16" fmla="*/ 0 h 366"/>
                <a:gd name="T17" fmla="*/ 339 w 339"/>
                <a:gd name="T18" fmla="*/ 366 h 3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9" h="366">
                  <a:moveTo>
                    <a:pt x="230" y="366"/>
                  </a:moveTo>
                  <a:lnTo>
                    <a:pt x="0" y="115"/>
                  </a:lnTo>
                  <a:lnTo>
                    <a:pt x="47" y="0"/>
                  </a:lnTo>
                  <a:lnTo>
                    <a:pt x="339" y="319"/>
                  </a:lnTo>
                  <a:lnTo>
                    <a:pt x="230" y="3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35" name="Freeform 66"/>
            <p:cNvSpPr>
              <a:spLocks noChangeArrowheads="1"/>
            </p:cNvSpPr>
            <p:nvPr/>
          </p:nvSpPr>
          <p:spPr bwMode="auto">
            <a:xfrm>
              <a:off x="2887663" y="3152776"/>
              <a:ext cx="469900" cy="509588"/>
            </a:xfrm>
            <a:custGeom>
              <a:avLst/>
              <a:gdLst>
                <a:gd name="T0" fmla="*/ 291 w 296"/>
                <a:gd name="T1" fmla="*/ 321 h 321"/>
                <a:gd name="T2" fmla="*/ 0 w 296"/>
                <a:gd name="T3" fmla="*/ 5 h 321"/>
                <a:gd name="T4" fmla="*/ 4 w 296"/>
                <a:gd name="T5" fmla="*/ 0 h 321"/>
                <a:gd name="T6" fmla="*/ 296 w 296"/>
                <a:gd name="T7" fmla="*/ 319 h 321"/>
                <a:gd name="T8" fmla="*/ 291 w 296"/>
                <a:gd name="T9" fmla="*/ 321 h 3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321"/>
                <a:gd name="T17" fmla="*/ 296 w 296"/>
                <a:gd name="T18" fmla="*/ 321 h 3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321">
                  <a:moveTo>
                    <a:pt x="291" y="321"/>
                  </a:moveTo>
                  <a:lnTo>
                    <a:pt x="0" y="5"/>
                  </a:lnTo>
                  <a:lnTo>
                    <a:pt x="4" y="0"/>
                  </a:lnTo>
                  <a:lnTo>
                    <a:pt x="296" y="319"/>
                  </a:lnTo>
                  <a:lnTo>
                    <a:pt x="291" y="32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36" name="Freeform 67"/>
            <p:cNvSpPr>
              <a:spLocks noChangeArrowheads="1"/>
            </p:cNvSpPr>
            <p:nvPr/>
          </p:nvSpPr>
          <p:spPr bwMode="auto">
            <a:xfrm>
              <a:off x="2887663" y="3152776"/>
              <a:ext cx="469900" cy="509588"/>
            </a:xfrm>
            <a:custGeom>
              <a:avLst/>
              <a:gdLst>
                <a:gd name="T0" fmla="*/ 291 w 296"/>
                <a:gd name="T1" fmla="*/ 321 h 321"/>
                <a:gd name="T2" fmla="*/ 0 w 296"/>
                <a:gd name="T3" fmla="*/ 5 h 321"/>
                <a:gd name="T4" fmla="*/ 4 w 296"/>
                <a:gd name="T5" fmla="*/ 0 h 321"/>
                <a:gd name="T6" fmla="*/ 296 w 296"/>
                <a:gd name="T7" fmla="*/ 319 h 321"/>
                <a:gd name="T8" fmla="*/ 291 w 296"/>
                <a:gd name="T9" fmla="*/ 321 h 3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321"/>
                <a:gd name="T17" fmla="*/ 296 w 296"/>
                <a:gd name="T18" fmla="*/ 321 h 3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321">
                  <a:moveTo>
                    <a:pt x="291" y="321"/>
                  </a:moveTo>
                  <a:lnTo>
                    <a:pt x="0" y="5"/>
                  </a:lnTo>
                  <a:lnTo>
                    <a:pt x="4" y="0"/>
                  </a:lnTo>
                  <a:lnTo>
                    <a:pt x="296" y="319"/>
                  </a:lnTo>
                  <a:lnTo>
                    <a:pt x="291" y="32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37" name="Freeform 68"/>
            <p:cNvSpPr>
              <a:spLocks noChangeArrowheads="1"/>
            </p:cNvSpPr>
            <p:nvPr/>
          </p:nvSpPr>
          <p:spPr bwMode="auto">
            <a:xfrm>
              <a:off x="2838451" y="3182938"/>
              <a:ext cx="182563" cy="254000"/>
            </a:xfrm>
            <a:custGeom>
              <a:avLst/>
              <a:gdLst>
                <a:gd name="T0" fmla="*/ 60 w 115"/>
                <a:gd name="T1" fmla="*/ 160 h 160"/>
                <a:gd name="T2" fmla="*/ 0 w 115"/>
                <a:gd name="T3" fmla="*/ 96 h 160"/>
                <a:gd name="T4" fmla="*/ 42 w 115"/>
                <a:gd name="T5" fmla="*/ 0 h 160"/>
                <a:gd name="T6" fmla="*/ 115 w 115"/>
                <a:gd name="T7" fmla="*/ 80 h 160"/>
                <a:gd name="T8" fmla="*/ 60 w 115"/>
                <a:gd name="T9" fmla="*/ 160 h 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160"/>
                <a:gd name="T17" fmla="*/ 115 w 115"/>
                <a:gd name="T18" fmla="*/ 160 h 1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160">
                  <a:moveTo>
                    <a:pt x="60" y="160"/>
                  </a:moveTo>
                  <a:lnTo>
                    <a:pt x="0" y="96"/>
                  </a:lnTo>
                  <a:lnTo>
                    <a:pt x="42" y="0"/>
                  </a:lnTo>
                  <a:lnTo>
                    <a:pt x="115" y="80"/>
                  </a:lnTo>
                  <a:lnTo>
                    <a:pt x="60" y="16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38" name="Freeform 69"/>
            <p:cNvSpPr>
              <a:spLocks noChangeArrowheads="1"/>
            </p:cNvSpPr>
            <p:nvPr/>
          </p:nvSpPr>
          <p:spPr bwMode="auto">
            <a:xfrm>
              <a:off x="3019426" y="3341688"/>
              <a:ext cx="134938" cy="149225"/>
            </a:xfrm>
            <a:custGeom>
              <a:avLst/>
              <a:gdLst>
                <a:gd name="T0" fmla="*/ 62 w 85"/>
                <a:gd name="T1" fmla="*/ 94 h 94"/>
                <a:gd name="T2" fmla="*/ 0 w 85"/>
                <a:gd name="T3" fmla="*/ 25 h 94"/>
                <a:gd name="T4" fmla="*/ 18 w 85"/>
                <a:gd name="T5" fmla="*/ 0 h 94"/>
                <a:gd name="T6" fmla="*/ 85 w 85"/>
                <a:gd name="T7" fmla="*/ 73 h 94"/>
                <a:gd name="T8" fmla="*/ 62 w 85"/>
                <a:gd name="T9" fmla="*/ 94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94"/>
                <a:gd name="T17" fmla="*/ 85 w 8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94">
                  <a:moveTo>
                    <a:pt x="62" y="94"/>
                  </a:moveTo>
                  <a:lnTo>
                    <a:pt x="0" y="25"/>
                  </a:lnTo>
                  <a:lnTo>
                    <a:pt x="18" y="0"/>
                  </a:lnTo>
                  <a:lnTo>
                    <a:pt x="85" y="73"/>
                  </a:lnTo>
                  <a:lnTo>
                    <a:pt x="62" y="9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39" name="Freeform 70"/>
            <p:cNvSpPr>
              <a:spLocks noChangeArrowheads="1"/>
            </p:cNvSpPr>
            <p:nvPr/>
          </p:nvSpPr>
          <p:spPr bwMode="auto">
            <a:xfrm>
              <a:off x="3019426" y="3341688"/>
              <a:ext cx="134938" cy="149225"/>
            </a:xfrm>
            <a:custGeom>
              <a:avLst/>
              <a:gdLst>
                <a:gd name="T0" fmla="*/ 62 w 85"/>
                <a:gd name="T1" fmla="*/ 94 h 94"/>
                <a:gd name="T2" fmla="*/ 0 w 85"/>
                <a:gd name="T3" fmla="*/ 25 h 94"/>
                <a:gd name="T4" fmla="*/ 18 w 85"/>
                <a:gd name="T5" fmla="*/ 0 h 94"/>
                <a:gd name="T6" fmla="*/ 85 w 85"/>
                <a:gd name="T7" fmla="*/ 73 h 94"/>
                <a:gd name="T8" fmla="*/ 62 w 85"/>
                <a:gd name="T9" fmla="*/ 94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94"/>
                <a:gd name="T17" fmla="*/ 85 w 85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94">
                  <a:moveTo>
                    <a:pt x="62" y="94"/>
                  </a:moveTo>
                  <a:lnTo>
                    <a:pt x="0" y="25"/>
                  </a:lnTo>
                  <a:lnTo>
                    <a:pt x="18" y="0"/>
                  </a:lnTo>
                  <a:lnTo>
                    <a:pt x="85" y="73"/>
                  </a:lnTo>
                  <a:lnTo>
                    <a:pt x="62" y="9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40" name="Freeform 71"/>
            <p:cNvSpPr>
              <a:spLocks noChangeArrowheads="1"/>
            </p:cNvSpPr>
            <p:nvPr/>
          </p:nvSpPr>
          <p:spPr bwMode="auto">
            <a:xfrm>
              <a:off x="3125788" y="3462338"/>
              <a:ext cx="152400" cy="155575"/>
            </a:xfrm>
            <a:custGeom>
              <a:avLst/>
              <a:gdLst>
                <a:gd name="T0" fmla="*/ 69 w 96"/>
                <a:gd name="T1" fmla="*/ 98 h 98"/>
                <a:gd name="T2" fmla="*/ 0 w 96"/>
                <a:gd name="T3" fmla="*/ 21 h 98"/>
                <a:gd name="T4" fmla="*/ 22 w 96"/>
                <a:gd name="T5" fmla="*/ 0 h 98"/>
                <a:gd name="T6" fmla="*/ 96 w 96"/>
                <a:gd name="T7" fmla="*/ 80 h 98"/>
                <a:gd name="T8" fmla="*/ 69 w 96"/>
                <a:gd name="T9" fmla="*/ 98 h 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98"/>
                <a:gd name="T17" fmla="*/ 96 w 96"/>
                <a:gd name="T18" fmla="*/ 98 h 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98">
                  <a:moveTo>
                    <a:pt x="69" y="98"/>
                  </a:moveTo>
                  <a:lnTo>
                    <a:pt x="0" y="21"/>
                  </a:lnTo>
                  <a:lnTo>
                    <a:pt x="22" y="0"/>
                  </a:lnTo>
                  <a:lnTo>
                    <a:pt x="96" y="80"/>
                  </a:lnTo>
                  <a:lnTo>
                    <a:pt x="69" y="9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41" name="Freeform 72"/>
            <p:cNvSpPr>
              <a:spLocks noChangeArrowheads="1"/>
            </p:cNvSpPr>
            <p:nvPr/>
          </p:nvSpPr>
          <p:spPr bwMode="auto">
            <a:xfrm>
              <a:off x="3125788" y="3462338"/>
              <a:ext cx="152400" cy="155575"/>
            </a:xfrm>
            <a:custGeom>
              <a:avLst/>
              <a:gdLst>
                <a:gd name="T0" fmla="*/ 69 w 96"/>
                <a:gd name="T1" fmla="*/ 98 h 98"/>
                <a:gd name="T2" fmla="*/ 0 w 96"/>
                <a:gd name="T3" fmla="*/ 21 h 98"/>
                <a:gd name="T4" fmla="*/ 22 w 96"/>
                <a:gd name="T5" fmla="*/ 0 h 98"/>
                <a:gd name="T6" fmla="*/ 96 w 96"/>
                <a:gd name="T7" fmla="*/ 80 h 98"/>
                <a:gd name="T8" fmla="*/ 69 w 96"/>
                <a:gd name="T9" fmla="*/ 98 h 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98"/>
                <a:gd name="T17" fmla="*/ 96 w 96"/>
                <a:gd name="T18" fmla="*/ 98 h 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98">
                  <a:moveTo>
                    <a:pt x="69" y="98"/>
                  </a:moveTo>
                  <a:lnTo>
                    <a:pt x="0" y="21"/>
                  </a:lnTo>
                  <a:lnTo>
                    <a:pt x="22" y="0"/>
                  </a:lnTo>
                  <a:lnTo>
                    <a:pt x="96" y="80"/>
                  </a:lnTo>
                  <a:lnTo>
                    <a:pt x="69" y="9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42" name="Freeform 73"/>
            <p:cNvSpPr>
              <a:spLocks noChangeArrowheads="1"/>
            </p:cNvSpPr>
            <p:nvPr/>
          </p:nvSpPr>
          <p:spPr bwMode="auto">
            <a:xfrm>
              <a:off x="2987676" y="3389313"/>
              <a:ext cx="122238" cy="134938"/>
            </a:xfrm>
            <a:custGeom>
              <a:avLst/>
              <a:gdLst>
                <a:gd name="T0" fmla="*/ 57 w 77"/>
                <a:gd name="T1" fmla="*/ 85 h 85"/>
                <a:gd name="T2" fmla="*/ 0 w 77"/>
                <a:gd name="T3" fmla="*/ 21 h 85"/>
                <a:gd name="T4" fmla="*/ 16 w 77"/>
                <a:gd name="T5" fmla="*/ 0 h 85"/>
                <a:gd name="T6" fmla="*/ 77 w 77"/>
                <a:gd name="T7" fmla="*/ 66 h 85"/>
                <a:gd name="T8" fmla="*/ 57 w 77"/>
                <a:gd name="T9" fmla="*/ 85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"/>
                <a:gd name="T16" fmla="*/ 0 h 85"/>
                <a:gd name="T17" fmla="*/ 77 w 77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" h="85">
                  <a:moveTo>
                    <a:pt x="57" y="85"/>
                  </a:moveTo>
                  <a:lnTo>
                    <a:pt x="0" y="21"/>
                  </a:lnTo>
                  <a:lnTo>
                    <a:pt x="16" y="0"/>
                  </a:lnTo>
                  <a:lnTo>
                    <a:pt x="77" y="66"/>
                  </a:lnTo>
                  <a:lnTo>
                    <a:pt x="57" y="8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43" name="Freeform 74"/>
            <p:cNvSpPr>
              <a:spLocks noChangeArrowheads="1"/>
            </p:cNvSpPr>
            <p:nvPr/>
          </p:nvSpPr>
          <p:spPr bwMode="auto">
            <a:xfrm>
              <a:off x="2627313" y="2905125"/>
              <a:ext cx="130175" cy="190500"/>
            </a:xfrm>
            <a:custGeom>
              <a:avLst/>
              <a:gdLst>
                <a:gd name="T0" fmla="*/ 23 w 82"/>
                <a:gd name="T1" fmla="*/ 0 h 120"/>
                <a:gd name="T2" fmla="*/ 0 w 82"/>
                <a:gd name="T3" fmla="*/ 62 h 120"/>
                <a:gd name="T4" fmla="*/ 54 w 82"/>
                <a:gd name="T5" fmla="*/ 120 h 120"/>
                <a:gd name="T6" fmla="*/ 82 w 82"/>
                <a:gd name="T7" fmla="*/ 63 h 120"/>
                <a:gd name="T8" fmla="*/ 23 w 82"/>
                <a:gd name="T9" fmla="*/ 0 h 1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120"/>
                <a:gd name="T17" fmla="*/ 82 w 82"/>
                <a:gd name="T18" fmla="*/ 120 h 1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120">
                  <a:moveTo>
                    <a:pt x="23" y="0"/>
                  </a:moveTo>
                  <a:lnTo>
                    <a:pt x="0" y="62"/>
                  </a:lnTo>
                  <a:lnTo>
                    <a:pt x="54" y="120"/>
                  </a:lnTo>
                  <a:lnTo>
                    <a:pt x="82" y="6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44" name="Freeform 75"/>
            <p:cNvSpPr>
              <a:spLocks noChangeArrowheads="1"/>
            </p:cNvSpPr>
            <p:nvPr/>
          </p:nvSpPr>
          <p:spPr bwMode="auto">
            <a:xfrm>
              <a:off x="2514601" y="3192463"/>
              <a:ext cx="50800" cy="52388"/>
            </a:xfrm>
            <a:custGeom>
              <a:avLst/>
              <a:gdLst>
                <a:gd name="T0" fmla="*/ 14 w 19"/>
                <a:gd name="T1" fmla="*/ 19 h 19"/>
                <a:gd name="T2" fmla="*/ 11 w 19"/>
                <a:gd name="T3" fmla="*/ 18 h 19"/>
                <a:gd name="T4" fmla="*/ 2 w 19"/>
                <a:gd name="T5" fmla="*/ 8 h 19"/>
                <a:gd name="T6" fmla="*/ 1 w 19"/>
                <a:gd name="T7" fmla="*/ 5 h 19"/>
                <a:gd name="T8" fmla="*/ 6 w 19"/>
                <a:gd name="T9" fmla="*/ 1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9"/>
                <a:gd name="T29" fmla="*/ 19 w 19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9">
                  <a:moveTo>
                    <a:pt x="14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6"/>
                    <a:pt x="1" y="5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4"/>
                    <a:pt x="19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45" name="Freeform 76"/>
            <p:cNvSpPr>
              <a:spLocks noChangeArrowheads="1"/>
            </p:cNvSpPr>
            <p:nvPr/>
          </p:nvSpPr>
          <p:spPr bwMode="auto">
            <a:xfrm>
              <a:off x="2557463" y="3240088"/>
              <a:ext cx="50800" cy="53975"/>
            </a:xfrm>
            <a:custGeom>
              <a:avLst/>
              <a:gdLst>
                <a:gd name="T0" fmla="*/ 14 w 19"/>
                <a:gd name="T1" fmla="*/ 18 h 19"/>
                <a:gd name="T2" fmla="*/ 12 w 19"/>
                <a:gd name="T3" fmla="*/ 17 h 19"/>
                <a:gd name="T4" fmla="*/ 2 w 19"/>
                <a:gd name="T5" fmla="*/ 7 h 19"/>
                <a:gd name="T6" fmla="*/ 1 w 19"/>
                <a:gd name="T7" fmla="*/ 5 h 19"/>
                <a:gd name="T8" fmla="*/ 6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8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9"/>
                <a:gd name="T29" fmla="*/ 19 w 19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9">
                  <a:moveTo>
                    <a:pt x="14" y="18"/>
                  </a:moveTo>
                  <a:cubicBezTo>
                    <a:pt x="14" y="19"/>
                    <a:pt x="12" y="18"/>
                    <a:pt x="12" y="1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0" y="5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3"/>
                    <a:pt x="19" y="14"/>
                  </a:cubicBezTo>
                  <a:lnTo>
                    <a:pt x="14" y="1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46" name="Freeform 77"/>
            <p:cNvSpPr>
              <a:spLocks noChangeArrowheads="1"/>
            </p:cNvSpPr>
            <p:nvPr/>
          </p:nvSpPr>
          <p:spPr bwMode="auto">
            <a:xfrm>
              <a:off x="2603501" y="3284538"/>
              <a:ext cx="50800" cy="57150"/>
            </a:xfrm>
            <a:custGeom>
              <a:avLst/>
              <a:gdLst>
                <a:gd name="T0" fmla="*/ 13 w 19"/>
                <a:gd name="T1" fmla="*/ 19 h 20"/>
                <a:gd name="T2" fmla="*/ 11 w 19"/>
                <a:gd name="T3" fmla="*/ 18 h 20"/>
                <a:gd name="T4" fmla="*/ 1 w 19"/>
                <a:gd name="T5" fmla="*/ 8 h 20"/>
                <a:gd name="T6" fmla="*/ 0 w 19"/>
                <a:gd name="T7" fmla="*/ 6 h 20"/>
                <a:gd name="T8" fmla="*/ 5 w 19"/>
                <a:gd name="T9" fmla="*/ 1 h 20"/>
                <a:gd name="T10" fmla="*/ 8 w 19"/>
                <a:gd name="T11" fmla="*/ 2 h 20"/>
                <a:gd name="T12" fmla="*/ 17 w 19"/>
                <a:gd name="T13" fmla="*/ 12 h 20"/>
                <a:gd name="T14" fmla="*/ 18 w 19"/>
                <a:gd name="T15" fmla="*/ 14 h 20"/>
                <a:gd name="T16" fmla="*/ 13 w 19"/>
                <a:gd name="T17" fmla="*/ 19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20"/>
                <a:gd name="T29" fmla="*/ 19 w 19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20">
                  <a:moveTo>
                    <a:pt x="13" y="19"/>
                  </a:moveTo>
                  <a:cubicBezTo>
                    <a:pt x="13" y="20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7" y="1"/>
                    <a:pt x="8" y="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3"/>
                    <a:pt x="19" y="14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47" name="Freeform 78"/>
            <p:cNvSpPr>
              <a:spLocks noChangeArrowheads="1"/>
            </p:cNvSpPr>
            <p:nvPr/>
          </p:nvSpPr>
          <p:spPr bwMode="auto">
            <a:xfrm>
              <a:off x="2646363" y="3332163"/>
              <a:ext cx="50800" cy="53975"/>
            </a:xfrm>
            <a:custGeom>
              <a:avLst/>
              <a:gdLst>
                <a:gd name="T0" fmla="*/ 13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0 w 19"/>
                <a:gd name="T7" fmla="*/ 5 h 19"/>
                <a:gd name="T8" fmla="*/ 5 w 19"/>
                <a:gd name="T9" fmla="*/ 0 h 19"/>
                <a:gd name="T10" fmla="*/ 8 w 19"/>
                <a:gd name="T11" fmla="*/ 1 h 19"/>
                <a:gd name="T12" fmla="*/ 17 w 19"/>
                <a:gd name="T13" fmla="*/ 11 h 19"/>
                <a:gd name="T14" fmla="*/ 18 w 19"/>
                <a:gd name="T15" fmla="*/ 14 h 19"/>
                <a:gd name="T16" fmla="*/ 13 w 19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9"/>
                <a:gd name="T29" fmla="*/ 19 w 19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9">
                  <a:moveTo>
                    <a:pt x="13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2"/>
                    <a:pt x="19" y="14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48" name="Freeform 79"/>
            <p:cNvSpPr>
              <a:spLocks noChangeArrowheads="1"/>
            </p:cNvSpPr>
            <p:nvPr/>
          </p:nvSpPr>
          <p:spPr bwMode="auto">
            <a:xfrm>
              <a:off x="2689226" y="3381376"/>
              <a:ext cx="49213" cy="52388"/>
            </a:xfrm>
            <a:custGeom>
              <a:avLst/>
              <a:gdLst>
                <a:gd name="T0" fmla="*/ 14 w 19"/>
                <a:gd name="T1" fmla="*/ 18 h 19"/>
                <a:gd name="T2" fmla="*/ 11 w 19"/>
                <a:gd name="T3" fmla="*/ 17 h 19"/>
                <a:gd name="T4" fmla="*/ 1 w 19"/>
                <a:gd name="T5" fmla="*/ 7 h 19"/>
                <a:gd name="T6" fmla="*/ 0 w 19"/>
                <a:gd name="T7" fmla="*/ 5 h 19"/>
                <a:gd name="T8" fmla="*/ 5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8 w 19"/>
                <a:gd name="T15" fmla="*/ 14 h 19"/>
                <a:gd name="T16" fmla="*/ 14 w 19"/>
                <a:gd name="T17" fmla="*/ 18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9"/>
                <a:gd name="T29" fmla="*/ 19 w 19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9">
                  <a:moveTo>
                    <a:pt x="14" y="18"/>
                  </a:moveTo>
                  <a:cubicBezTo>
                    <a:pt x="13" y="19"/>
                    <a:pt x="12" y="18"/>
                    <a:pt x="11" y="1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3"/>
                    <a:pt x="18" y="14"/>
                  </a:cubicBezTo>
                  <a:lnTo>
                    <a:pt x="14" y="1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49" name="Freeform 80"/>
            <p:cNvSpPr>
              <a:spLocks noChangeArrowheads="1"/>
            </p:cNvSpPr>
            <p:nvPr/>
          </p:nvSpPr>
          <p:spPr bwMode="auto">
            <a:xfrm>
              <a:off x="2730501" y="3425826"/>
              <a:ext cx="50800" cy="53975"/>
            </a:xfrm>
            <a:custGeom>
              <a:avLst/>
              <a:gdLst>
                <a:gd name="T0" fmla="*/ 14 w 19"/>
                <a:gd name="T1" fmla="*/ 19 h 19"/>
                <a:gd name="T2" fmla="*/ 11 w 19"/>
                <a:gd name="T3" fmla="*/ 18 h 19"/>
                <a:gd name="T4" fmla="*/ 2 w 19"/>
                <a:gd name="T5" fmla="*/ 8 h 19"/>
                <a:gd name="T6" fmla="*/ 1 w 19"/>
                <a:gd name="T7" fmla="*/ 5 h 19"/>
                <a:gd name="T8" fmla="*/ 5 w 19"/>
                <a:gd name="T9" fmla="*/ 1 h 19"/>
                <a:gd name="T10" fmla="*/ 8 w 19"/>
                <a:gd name="T11" fmla="*/ 2 h 19"/>
                <a:gd name="T12" fmla="*/ 18 w 19"/>
                <a:gd name="T13" fmla="*/ 12 h 19"/>
                <a:gd name="T14" fmla="*/ 19 w 19"/>
                <a:gd name="T15" fmla="*/ 14 h 19"/>
                <a:gd name="T16" fmla="*/ 14 w 19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9"/>
                <a:gd name="T29" fmla="*/ 19 w 19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9">
                  <a:moveTo>
                    <a:pt x="14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6"/>
                    <a:pt x="1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7" y="1"/>
                    <a:pt x="8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3"/>
                    <a:pt x="19" y="14"/>
                    <a:pt x="19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50" name="Freeform 81"/>
            <p:cNvSpPr>
              <a:spLocks noChangeArrowheads="1"/>
            </p:cNvSpPr>
            <p:nvPr/>
          </p:nvSpPr>
          <p:spPr bwMode="auto">
            <a:xfrm>
              <a:off x="2773363" y="3473451"/>
              <a:ext cx="50800" cy="53975"/>
            </a:xfrm>
            <a:custGeom>
              <a:avLst/>
              <a:gdLst>
                <a:gd name="T0" fmla="*/ 14 w 19"/>
                <a:gd name="T1" fmla="*/ 19 h 19"/>
                <a:gd name="T2" fmla="*/ 11 w 19"/>
                <a:gd name="T3" fmla="*/ 18 h 19"/>
                <a:gd name="T4" fmla="*/ 2 w 19"/>
                <a:gd name="T5" fmla="*/ 8 h 19"/>
                <a:gd name="T6" fmla="*/ 1 w 19"/>
                <a:gd name="T7" fmla="*/ 5 h 19"/>
                <a:gd name="T8" fmla="*/ 6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9"/>
                <a:gd name="T29" fmla="*/ 19 w 19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9">
                  <a:moveTo>
                    <a:pt x="14" y="19"/>
                  </a:moveTo>
                  <a:cubicBezTo>
                    <a:pt x="14" y="19"/>
                    <a:pt x="12" y="19"/>
                    <a:pt x="11" y="1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5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3"/>
                    <a:pt x="19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51" name="Freeform 82"/>
            <p:cNvSpPr>
              <a:spLocks noChangeArrowheads="1"/>
            </p:cNvSpPr>
            <p:nvPr/>
          </p:nvSpPr>
          <p:spPr bwMode="auto">
            <a:xfrm>
              <a:off x="2819401" y="3519488"/>
              <a:ext cx="50800" cy="55563"/>
            </a:xfrm>
            <a:custGeom>
              <a:avLst/>
              <a:gdLst>
                <a:gd name="T0" fmla="*/ 13 w 19"/>
                <a:gd name="T1" fmla="*/ 19 h 20"/>
                <a:gd name="T2" fmla="*/ 11 w 19"/>
                <a:gd name="T3" fmla="*/ 18 h 20"/>
                <a:gd name="T4" fmla="*/ 1 w 19"/>
                <a:gd name="T5" fmla="*/ 8 h 20"/>
                <a:gd name="T6" fmla="*/ 0 w 19"/>
                <a:gd name="T7" fmla="*/ 6 h 20"/>
                <a:gd name="T8" fmla="*/ 5 w 19"/>
                <a:gd name="T9" fmla="*/ 1 h 20"/>
                <a:gd name="T10" fmla="*/ 7 w 19"/>
                <a:gd name="T11" fmla="*/ 2 h 20"/>
                <a:gd name="T12" fmla="*/ 17 w 19"/>
                <a:gd name="T13" fmla="*/ 12 h 20"/>
                <a:gd name="T14" fmla="*/ 18 w 19"/>
                <a:gd name="T15" fmla="*/ 14 h 20"/>
                <a:gd name="T16" fmla="*/ 13 w 19"/>
                <a:gd name="T17" fmla="*/ 19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20"/>
                <a:gd name="T29" fmla="*/ 19 w 19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20">
                  <a:moveTo>
                    <a:pt x="13" y="19"/>
                  </a:moveTo>
                  <a:cubicBezTo>
                    <a:pt x="13" y="20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6" y="1"/>
                    <a:pt x="7" y="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3"/>
                    <a:pt x="19" y="14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52" name="Freeform 83"/>
            <p:cNvSpPr>
              <a:spLocks noChangeArrowheads="1"/>
            </p:cNvSpPr>
            <p:nvPr/>
          </p:nvSpPr>
          <p:spPr bwMode="auto">
            <a:xfrm>
              <a:off x="2862263" y="3567113"/>
              <a:ext cx="50800" cy="53975"/>
            </a:xfrm>
            <a:custGeom>
              <a:avLst/>
              <a:gdLst>
                <a:gd name="T0" fmla="*/ 13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0 w 19"/>
                <a:gd name="T7" fmla="*/ 5 h 19"/>
                <a:gd name="T8" fmla="*/ 5 w 19"/>
                <a:gd name="T9" fmla="*/ 1 h 19"/>
                <a:gd name="T10" fmla="*/ 8 w 19"/>
                <a:gd name="T11" fmla="*/ 1 h 19"/>
                <a:gd name="T12" fmla="*/ 17 w 19"/>
                <a:gd name="T13" fmla="*/ 11 h 19"/>
                <a:gd name="T14" fmla="*/ 18 w 19"/>
                <a:gd name="T15" fmla="*/ 14 h 19"/>
                <a:gd name="T16" fmla="*/ 13 w 19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9"/>
                <a:gd name="T29" fmla="*/ 19 w 19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9">
                  <a:moveTo>
                    <a:pt x="13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2"/>
                    <a:pt x="19" y="14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53" name="Freeform 84"/>
            <p:cNvSpPr>
              <a:spLocks noChangeArrowheads="1"/>
            </p:cNvSpPr>
            <p:nvPr/>
          </p:nvSpPr>
          <p:spPr bwMode="auto">
            <a:xfrm>
              <a:off x="2905126" y="3614738"/>
              <a:ext cx="49213" cy="53975"/>
            </a:xfrm>
            <a:custGeom>
              <a:avLst/>
              <a:gdLst>
                <a:gd name="T0" fmla="*/ 14 w 19"/>
                <a:gd name="T1" fmla="*/ 18 h 19"/>
                <a:gd name="T2" fmla="*/ 11 w 19"/>
                <a:gd name="T3" fmla="*/ 17 h 19"/>
                <a:gd name="T4" fmla="*/ 1 w 19"/>
                <a:gd name="T5" fmla="*/ 7 h 19"/>
                <a:gd name="T6" fmla="*/ 0 w 19"/>
                <a:gd name="T7" fmla="*/ 5 h 19"/>
                <a:gd name="T8" fmla="*/ 5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8 w 19"/>
                <a:gd name="T15" fmla="*/ 14 h 19"/>
                <a:gd name="T16" fmla="*/ 14 w 19"/>
                <a:gd name="T17" fmla="*/ 18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9"/>
                <a:gd name="T29" fmla="*/ 19 w 19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9">
                  <a:moveTo>
                    <a:pt x="14" y="18"/>
                  </a:moveTo>
                  <a:cubicBezTo>
                    <a:pt x="13" y="19"/>
                    <a:pt x="12" y="18"/>
                    <a:pt x="11" y="1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9" y="13"/>
                    <a:pt x="18" y="14"/>
                  </a:cubicBezTo>
                  <a:lnTo>
                    <a:pt x="14" y="1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54" name="Freeform 85"/>
            <p:cNvSpPr>
              <a:spLocks noChangeArrowheads="1"/>
            </p:cNvSpPr>
            <p:nvPr/>
          </p:nvSpPr>
          <p:spPr bwMode="auto">
            <a:xfrm>
              <a:off x="2946401" y="3659188"/>
              <a:ext cx="50800" cy="57150"/>
            </a:xfrm>
            <a:custGeom>
              <a:avLst/>
              <a:gdLst>
                <a:gd name="T0" fmla="*/ 14 w 19"/>
                <a:gd name="T1" fmla="*/ 19 h 20"/>
                <a:gd name="T2" fmla="*/ 11 w 19"/>
                <a:gd name="T3" fmla="*/ 18 h 20"/>
                <a:gd name="T4" fmla="*/ 1 w 19"/>
                <a:gd name="T5" fmla="*/ 8 h 20"/>
                <a:gd name="T6" fmla="*/ 1 w 19"/>
                <a:gd name="T7" fmla="*/ 6 h 20"/>
                <a:gd name="T8" fmla="*/ 5 w 19"/>
                <a:gd name="T9" fmla="*/ 1 h 20"/>
                <a:gd name="T10" fmla="*/ 8 w 19"/>
                <a:gd name="T11" fmla="*/ 2 h 20"/>
                <a:gd name="T12" fmla="*/ 18 w 19"/>
                <a:gd name="T13" fmla="*/ 12 h 20"/>
                <a:gd name="T14" fmla="*/ 19 w 19"/>
                <a:gd name="T15" fmla="*/ 14 h 20"/>
                <a:gd name="T16" fmla="*/ 14 w 19"/>
                <a:gd name="T17" fmla="*/ 19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20"/>
                <a:gd name="T29" fmla="*/ 19 w 19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20">
                  <a:moveTo>
                    <a:pt x="14" y="19"/>
                  </a:moveTo>
                  <a:cubicBezTo>
                    <a:pt x="13" y="20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1" y="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7" y="1"/>
                    <a:pt x="8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3"/>
                    <a:pt x="19" y="14"/>
                    <a:pt x="19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55" name="Freeform 86"/>
            <p:cNvSpPr>
              <a:spLocks noChangeArrowheads="1"/>
            </p:cNvSpPr>
            <p:nvPr/>
          </p:nvSpPr>
          <p:spPr bwMode="auto">
            <a:xfrm>
              <a:off x="2989263" y="3708401"/>
              <a:ext cx="50800" cy="52388"/>
            </a:xfrm>
            <a:custGeom>
              <a:avLst/>
              <a:gdLst>
                <a:gd name="T0" fmla="*/ 14 w 19"/>
                <a:gd name="T1" fmla="*/ 19 h 19"/>
                <a:gd name="T2" fmla="*/ 11 w 19"/>
                <a:gd name="T3" fmla="*/ 18 h 19"/>
                <a:gd name="T4" fmla="*/ 2 w 19"/>
                <a:gd name="T5" fmla="*/ 8 h 19"/>
                <a:gd name="T6" fmla="*/ 1 w 19"/>
                <a:gd name="T7" fmla="*/ 5 h 19"/>
                <a:gd name="T8" fmla="*/ 6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9"/>
                <a:gd name="T29" fmla="*/ 19 w 19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9">
                  <a:moveTo>
                    <a:pt x="14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6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3"/>
                    <a:pt x="19" y="14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56" name="Freeform 87"/>
            <p:cNvSpPr>
              <a:spLocks noChangeArrowheads="1"/>
            </p:cNvSpPr>
            <p:nvPr/>
          </p:nvSpPr>
          <p:spPr bwMode="auto">
            <a:xfrm>
              <a:off x="3032126" y="3756026"/>
              <a:ext cx="50800" cy="53975"/>
            </a:xfrm>
            <a:custGeom>
              <a:avLst/>
              <a:gdLst>
                <a:gd name="T0" fmla="*/ 14 w 19"/>
                <a:gd name="T1" fmla="*/ 18 h 19"/>
                <a:gd name="T2" fmla="*/ 12 w 19"/>
                <a:gd name="T3" fmla="*/ 17 h 19"/>
                <a:gd name="T4" fmla="*/ 2 w 19"/>
                <a:gd name="T5" fmla="*/ 7 h 19"/>
                <a:gd name="T6" fmla="*/ 1 w 19"/>
                <a:gd name="T7" fmla="*/ 5 h 19"/>
                <a:gd name="T8" fmla="*/ 6 w 19"/>
                <a:gd name="T9" fmla="*/ 0 h 19"/>
                <a:gd name="T10" fmla="*/ 8 w 19"/>
                <a:gd name="T11" fmla="*/ 1 h 19"/>
                <a:gd name="T12" fmla="*/ 18 w 19"/>
                <a:gd name="T13" fmla="*/ 11 h 19"/>
                <a:gd name="T14" fmla="*/ 19 w 19"/>
                <a:gd name="T15" fmla="*/ 14 h 19"/>
                <a:gd name="T16" fmla="*/ 14 w 19"/>
                <a:gd name="T17" fmla="*/ 18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9"/>
                <a:gd name="T29" fmla="*/ 19 w 19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9">
                  <a:moveTo>
                    <a:pt x="14" y="18"/>
                  </a:moveTo>
                  <a:cubicBezTo>
                    <a:pt x="14" y="19"/>
                    <a:pt x="12" y="18"/>
                    <a:pt x="12" y="1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6"/>
                    <a:pt x="0" y="5"/>
                    <a:pt x="1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9" y="13"/>
                    <a:pt x="19" y="14"/>
                  </a:cubicBezTo>
                  <a:lnTo>
                    <a:pt x="14" y="1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57" name="Freeform 88"/>
            <p:cNvSpPr>
              <a:spLocks noChangeArrowheads="1"/>
            </p:cNvSpPr>
            <p:nvPr/>
          </p:nvSpPr>
          <p:spPr bwMode="auto">
            <a:xfrm>
              <a:off x="3078163" y="3800476"/>
              <a:ext cx="50800" cy="53975"/>
            </a:xfrm>
            <a:custGeom>
              <a:avLst/>
              <a:gdLst>
                <a:gd name="T0" fmla="*/ 13 w 19"/>
                <a:gd name="T1" fmla="*/ 19 h 19"/>
                <a:gd name="T2" fmla="*/ 11 w 19"/>
                <a:gd name="T3" fmla="*/ 18 h 19"/>
                <a:gd name="T4" fmla="*/ 1 w 19"/>
                <a:gd name="T5" fmla="*/ 8 h 19"/>
                <a:gd name="T6" fmla="*/ 0 w 19"/>
                <a:gd name="T7" fmla="*/ 5 h 19"/>
                <a:gd name="T8" fmla="*/ 5 w 19"/>
                <a:gd name="T9" fmla="*/ 1 h 19"/>
                <a:gd name="T10" fmla="*/ 8 w 19"/>
                <a:gd name="T11" fmla="*/ 2 h 19"/>
                <a:gd name="T12" fmla="*/ 17 w 19"/>
                <a:gd name="T13" fmla="*/ 12 h 19"/>
                <a:gd name="T14" fmla="*/ 18 w 19"/>
                <a:gd name="T15" fmla="*/ 14 h 19"/>
                <a:gd name="T16" fmla="*/ 13 w 19"/>
                <a:gd name="T17" fmla="*/ 19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9"/>
                <a:gd name="T29" fmla="*/ 19 w 19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9">
                  <a:moveTo>
                    <a:pt x="13" y="19"/>
                  </a:moveTo>
                  <a:cubicBezTo>
                    <a:pt x="13" y="19"/>
                    <a:pt x="12" y="19"/>
                    <a:pt x="11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7" y="1"/>
                    <a:pt x="8" y="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3"/>
                    <a:pt x="19" y="14"/>
                    <a:pt x="18" y="14"/>
                  </a:cubicBezTo>
                  <a:lnTo>
                    <a:pt x="13" y="1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58" name="Freeform 89"/>
            <p:cNvSpPr>
              <a:spLocks noChangeArrowheads="1"/>
            </p:cNvSpPr>
            <p:nvPr/>
          </p:nvSpPr>
          <p:spPr bwMode="auto">
            <a:xfrm>
              <a:off x="2471738" y="3219451"/>
              <a:ext cx="66675" cy="71438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5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59" name="Freeform 90"/>
            <p:cNvSpPr>
              <a:spLocks noChangeArrowheads="1"/>
            </p:cNvSpPr>
            <p:nvPr/>
          </p:nvSpPr>
          <p:spPr bwMode="auto">
            <a:xfrm>
              <a:off x="2514601" y="3265488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60" name="Freeform 91"/>
            <p:cNvSpPr>
              <a:spLocks noChangeArrowheads="1"/>
            </p:cNvSpPr>
            <p:nvPr/>
          </p:nvSpPr>
          <p:spPr bwMode="auto">
            <a:xfrm>
              <a:off x="2555876" y="3309938"/>
              <a:ext cx="68263" cy="71438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0 h 25"/>
                <a:gd name="T8" fmla="*/ 12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25"/>
                <a:gd name="T29" fmla="*/ 26 w 26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1" y="11"/>
                    <a:pt x="1" y="1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61" name="Freeform 92"/>
            <p:cNvSpPr>
              <a:spLocks noChangeArrowheads="1"/>
            </p:cNvSpPr>
            <p:nvPr/>
          </p:nvSpPr>
          <p:spPr bwMode="auto">
            <a:xfrm>
              <a:off x="2597151" y="3355976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62" name="Freeform 93"/>
            <p:cNvSpPr>
              <a:spLocks noChangeArrowheads="1"/>
            </p:cNvSpPr>
            <p:nvPr/>
          </p:nvSpPr>
          <p:spPr bwMode="auto">
            <a:xfrm>
              <a:off x="2640013" y="3400426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63" name="Freeform 94"/>
            <p:cNvSpPr>
              <a:spLocks noChangeArrowheads="1"/>
            </p:cNvSpPr>
            <p:nvPr/>
          </p:nvSpPr>
          <p:spPr bwMode="auto">
            <a:xfrm>
              <a:off x="2679701" y="3446463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64" name="Freeform 95"/>
            <p:cNvSpPr>
              <a:spLocks noChangeArrowheads="1"/>
            </p:cNvSpPr>
            <p:nvPr/>
          </p:nvSpPr>
          <p:spPr bwMode="auto">
            <a:xfrm>
              <a:off x="2722563" y="3490913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65" name="Freeform 96"/>
            <p:cNvSpPr>
              <a:spLocks noChangeArrowheads="1"/>
            </p:cNvSpPr>
            <p:nvPr/>
          </p:nvSpPr>
          <p:spPr bwMode="auto">
            <a:xfrm>
              <a:off x="2763838" y="3535363"/>
              <a:ext cx="68263" cy="71438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0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25"/>
                <a:gd name="T29" fmla="*/ 26 w 26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66" name="Freeform 97"/>
            <p:cNvSpPr>
              <a:spLocks noChangeArrowheads="1"/>
            </p:cNvSpPr>
            <p:nvPr/>
          </p:nvSpPr>
          <p:spPr bwMode="auto">
            <a:xfrm>
              <a:off x="2805113" y="3581401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67" name="Freeform 98"/>
            <p:cNvSpPr>
              <a:spLocks noChangeArrowheads="1"/>
            </p:cNvSpPr>
            <p:nvPr/>
          </p:nvSpPr>
          <p:spPr bwMode="auto">
            <a:xfrm>
              <a:off x="2847976" y="3625851"/>
              <a:ext cx="66675" cy="71438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68" name="Freeform 99"/>
            <p:cNvSpPr>
              <a:spLocks noChangeArrowheads="1"/>
            </p:cNvSpPr>
            <p:nvPr/>
          </p:nvSpPr>
          <p:spPr bwMode="auto">
            <a:xfrm>
              <a:off x="2887663" y="3671888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69" name="Freeform 100"/>
            <p:cNvSpPr>
              <a:spLocks noChangeArrowheads="1"/>
            </p:cNvSpPr>
            <p:nvPr/>
          </p:nvSpPr>
          <p:spPr bwMode="auto">
            <a:xfrm>
              <a:off x="2930526" y="3716338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0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70" name="Freeform 101"/>
            <p:cNvSpPr>
              <a:spLocks noChangeArrowheads="1"/>
            </p:cNvSpPr>
            <p:nvPr/>
          </p:nvSpPr>
          <p:spPr bwMode="auto">
            <a:xfrm>
              <a:off x="2973388" y="3760788"/>
              <a:ext cx="66675" cy="71438"/>
            </a:xfrm>
            <a:custGeom>
              <a:avLst/>
              <a:gdLst>
                <a:gd name="T0" fmla="*/ 14 w 25"/>
                <a:gd name="T1" fmla="*/ 25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5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5"/>
                  </a:moveTo>
                  <a:cubicBezTo>
                    <a:pt x="13" y="25"/>
                    <a:pt x="11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5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71" name="Freeform 102"/>
            <p:cNvSpPr>
              <a:spLocks noChangeArrowheads="1"/>
            </p:cNvSpPr>
            <p:nvPr/>
          </p:nvSpPr>
          <p:spPr bwMode="auto">
            <a:xfrm>
              <a:off x="2482851" y="3321051"/>
              <a:ext cx="69850" cy="71438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1 h 25"/>
                <a:gd name="T8" fmla="*/ 12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25"/>
                <a:gd name="T29" fmla="*/ 26 w 26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1" y="12"/>
                    <a:pt x="1" y="1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72" name="Freeform 103"/>
            <p:cNvSpPr>
              <a:spLocks noChangeArrowheads="1"/>
            </p:cNvSpPr>
            <p:nvPr/>
          </p:nvSpPr>
          <p:spPr bwMode="auto">
            <a:xfrm>
              <a:off x="2430463" y="3262313"/>
              <a:ext cx="79375" cy="84138"/>
            </a:xfrm>
            <a:custGeom>
              <a:avLst/>
              <a:gdLst>
                <a:gd name="T0" fmla="*/ 19 w 30"/>
                <a:gd name="T1" fmla="*/ 29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1 h 30"/>
                <a:gd name="T8" fmla="*/ 11 w 30"/>
                <a:gd name="T9" fmla="*/ 1 h 30"/>
                <a:gd name="T10" fmla="*/ 15 w 30"/>
                <a:gd name="T11" fmla="*/ 1 h 30"/>
                <a:gd name="T12" fmla="*/ 29 w 30"/>
                <a:gd name="T13" fmla="*/ 16 h 30"/>
                <a:gd name="T14" fmla="*/ 29 w 30"/>
                <a:gd name="T15" fmla="*/ 20 h 30"/>
                <a:gd name="T16" fmla="*/ 19 w 30"/>
                <a:gd name="T17" fmla="*/ 29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19" y="29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9"/>
                    <a:pt x="29" y="20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73" name="Freeform 104"/>
            <p:cNvSpPr>
              <a:spLocks noChangeArrowheads="1"/>
            </p:cNvSpPr>
            <p:nvPr/>
          </p:nvSpPr>
          <p:spPr bwMode="auto">
            <a:xfrm>
              <a:off x="2355851" y="3457576"/>
              <a:ext cx="79375" cy="84138"/>
            </a:xfrm>
            <a:custGeom>
              <a:avLst/>
              <a:gdLst>
                <a:gd name="T0" fmla="*/ 19 w 30"/>
                <a:gd name="T1" fmla="*/ 29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0 h 30"/>
                <a:gd name="T8" fmla="*/ 11 w 30"/>
                <a:gd name="T9" fmla="*/ 1 h 30"/>
                <a:gd name="T10" fmla="*/ 14 w 30"/>
                <a:gd name="T11" fmla="*/ 1 h 30"/>
                <a:gd name="T12" fmla="*/ 29 w 30"/>
                <a:gd name="T13" fmla="*/ 16 h 30"/>
                <a:gd name="T14" fmla="*/ 29 w 30"/>
                <a:gd name="T15" fmla="*/ 19 h 30"/>
                <a:gd name="T16" fmla="*/ 19 w 30"/>
                <a:gd name="T17" fmla="*/ 29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19" y="29"/>
                  </a:moveTo>
                  <a:cubicBezTo>
                    <a:pt x="18" y="30"/>
                    <a:pt x="16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4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74" name="Freeform 105"/>
            <p:cNvSpPr>
              <a:spLocks noChangeArrowheads="1"/>
            </p:cNvSpPr>
            <p:nvPr/>
          </p:nvSpPr>
          <p:spPr bwMode="auto">
            <a:xfrm>
              <a:off x="2301876" y="3397251"/>
              <a:ext cx="79375" cy="85725"/>
            </a:xfrm>
            <a:custGeom>
              <a:avLst/>
              <a:gdLst>
                <a:gd name="T0" fmla="*/ 19 w 30"/>
                <a:gd name="T1" fmla="*/ 29 h 30"/>
                <a:gd name="T2" fmla="*/ 15 w 30"/>
                <a:gd name="T3" fmla="*/ 29 h 30"/>
                <a:gd name="T4" fmla="*/ 1 w 30"/>
                <a:gd name="T5" fmla="*/ 14 h 30"/>
                <a:gd name="T6" fmla="*/ 1 w 30"/>
                <a:gd name="T7" fmla="*/ 10 h 30"/>
                <a:gd name="T8" fmla="*/ 11 w 30"/>
                <a:gd name="T9" fmla="*/ 1 h 30"/>
                <a:gd name="T10" fmla="*/ 14 w 30"/>
                <a:gd name="T11" fmla="*/ 1 h 30"/>
                <a:gd name="T12" fmla="*/ 29 w 30"/>
                <a:gd name="T13" fmla="*/ 16 h 30"/>
                <a:gd name="T14" fmla="*/ 29 w 30"/>
                <a:gd name="T15" fmla="*/ 19 h 30"/>
                <a:gd name="T16" fmla="*/ 19 w 30"/>
                <a:gd name="T17" fmla="*/ 29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19" y="29"/>
                  </a:moveTo>
                  <a:cubicBezTo>
                    <a:pt x="18" y="30"/>
                    <a:pt x="16" y="30"/>
                    <a:pt x="15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75" name="Freeform 106"/>
            <p:cNvSpPr>
              <a:spLocks noChangeArrowheads="1"/>
            </p:cNvSpPr>
            <p:nvPr/>
          </p:nvSpPr>
          <p:spPr bwMode="auto">
            <a:xfrm>
              <a:off x="2408238" y="3516313"/>
              <a:ext cx="80963" cy="84138"/>
            </a:xfrm>
            <a:custGeom>
              <a:avLst/>
              <a:gdLst>
                <a:gd name="T0" fmla="*/ 19 w 30"/>
                <a:gd name="T1" fmla="*/ 29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0 h 30"/>
                <a:gd name="T8" fmla="*/ 11 w 30"/>
                <a:gd name="T9" fmla="*/ 1 h 30"/>
                <a:gd name="T10" fmla="*/ 15 w 30"/>
                <a:gd name="T11" fmla="*/ 1 h 30"/>
                <a:gd name="T12" fmla="*/ 29 w 30"/>
                <a:gd name="T13" fmla="*/ 16 h 30"/>
                <a:gd name="T14" fmla="*/ 29 w 30"/>
                <a:gd name="T15" fmla="*/ 19 h 30"/>
                <a:gd name="T16" fmla="*/ 19 w 30"/>
                <a:gd name="T17" fmla="*/ 29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19" y="29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76" name="Freeform 107"/>
            <p:cNvSpPr>
              <a:spLocks noChangeArrowheads="1"/>
            </p:cNvSpPr>
            <p:nvPr/>
          </p:nvSpPr>
          <p:spPr bwMode="auto">
            <a:xfrm>
              <a:off x="2463801" y="3575051"/>
              <a:ext cx="301625" cy="323850"/>
            </a:xfrm>
            <a:custGeom>
              <a:avLst/>
              <a:gdLst>
                <a:gd name="T0" fmla="*/ 102 w 113"/>
                <a:gd name="T1" fmla="*/ 114 h 115"/>
                <a:gd name="T2" fmla="*/ 98 w 113"/>
                <a:gd name="T3" fmla="*/ 114 h 115"/>
                <a:gd name="T4" fmla="*/ 1 w 113"/>
                <a:gd name="T5" fmla="*/ 14 h 115"/>
                <a:gd name="T6" fmla="*/ 1 w 113"/>
                <a:gd name="T7" fmla="*/ 10 h 115"/>
                <a:gd name="T8" fmla="*/ 11 w 113"/>
                <a:gd name="T9" fmla="*/ 1 h 115"/>
                <a:gd name="T10" fmla="*/ 14 w 113"/>
                <a:gd name="T11" fmla="*/ 1 h 115"/>
                <a:gd name="T12" fmla="*/ 112 w 113"/>
                <a:gd name="T13" fmla="*/ 101 h 115"/>
                <a:gd name="T14" fmla="*/ 112 w 113"/>
                <a:gd name="T15" fmla="*/ 104 h 115"/>
                <a:gd name="T16" fmla="*/ 102 w 113"/>
                <a:gd name="T17" fmla="*/ 114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3"/>
                <a:gd name="T28" fmla="*/ 0 h 115"/>
                <a:gd name="T29" fmla="*/ 113 w 113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3" h="115">
                  <a:moveTo>
                    <a:pt x="102" y="114"/>
                  </a:moveTo>
                  <a:cubicBezTo>
                    <a:pt x="101" y="115"/>
                    <a:pt x="99" y="115"/>
                    <a:pt x="98" y="1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112" y="101"/>
                    <a:pt x="112" y="101"/>
                    <a:pt x="112" y="101"/>
                  </a:cubicBezTo>
                  <a:cubicBezTo>
                    <a:pt x="113" y="102"/>
                    <a:pt x="113" y="103"/>
                    <a:pt x="112" y="104"/>
                  </a:cubicBezTo>
                  <a:lnTo>
                    <a:pt x="102" y="11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77" name="Freeform 108"/>
            <p:cNvSpPr>
              <a:spLocks noChangeArrowheads="1"/>
            </p:cNvSpPr>
            <p:nvPr/>
          </p:nvSpPr>
          <p:spPr bwMode="auto">
            <a:xfrm>
              <a:off x="2795588" y="3933826"/>
              <a:ext cx="79375" cy="84138"/>
            </a:xfrm>
            <a:custGeom>
              <a:avLst/>
              <a:gdLst>
                <a:gd name="T0" fmla="*/ 19 w 30"/>
                <a:gd name="T1" fmla="*/ 29 h 30"/>
                <a:gd name="T2" fmla="*/ 15 w 30"/>
                <a:gd name="T3" fmla="*/ 29 h 30"/>
                <a:gd name="T4" fmla="*/ 1 w 30"/>
                <a:gd name="T5" fmla="*/ 14 h 30"/>
                <a:gd name="T6" fmla="*/ 1 w 30"/>
                <a:gd name="T7" fmla="*/ 10 h 30"/>
                <a:gd name="T8" fmla="*/ 11 w 30"/>
                <a:gd name="T9" fmla="*/ 1 h 30"/>
                <a:gd name="T10" fmla="*/ 14 w 30"/>
                <a:gd name="T11" fmla="*/ 1 h 30"/>
                <a:gd name="T12" fmla="*/ 29 w 30"/>
                <a:gd name="T13" fmla="*/ 16 h 30"/>
                <a:gd name="T14" fmla="*/ 29 w 30"/>
                <a:gd name="T15" fmla="*/ 19 h 30"/>
                <a:gd name="T16" fmla="*/ 19 w 30"/>
                <a:gd name="T17" fmla="*/ 29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19" y="29"/>
                  </a:moveTo>
                  <a:cubicBezTo>
                    <a:pt x="18" y="30"/>
                    <a:pt x="16" y="30"/>
                    <a:pt x="15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78" name="Freeform 109"/>
            <p:cNvSpPr>
              <a:spLocks noChangeArrowheads="1"/>
            </p:cNvSpPr>
            <p:nvPr/>
          </p:nvSpPr>
          <p:spPr bwMode="auto">
            <a:xfrm>
              <a:off x="2738438" y="3873501"/>
              <a:ext cx="80963" cy="85725"/>
            </a:xfrm>
            <a:custGeom>
              <a:avLst/>
              <a:gdLst>
                <a:gd name="T0" fmla="*/ 19 w 30"/>
                <a:gd name="T1" fmla="*/ 29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1 h 30"/>
                <a:gd name="T8" fmla="*/ 11 w 30"/>
                <a:gd name="T9" fmla="*/ 1 h 30"/>
                <a:gd name="T10" fmla="*/ 15 w 30"/>
                <a:gd name="T11" fmla="*/ 1 h 30"/>
                <a:gd name="T12" fmla="*/ 29 w 30"/>
                <a:gd name="T13" fmla="*/ 16 h 30"/>
                <a:gd name="T14" fmla="*/ 29 w 30"/>
                <a:gd name="T15" fmla="*/ 19 h 30"/>
                <a:gd name="T16" fmla="*/ 19 w 30"/>
                <a:gd name="T17" fmla="*/ 29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19" y="29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79" name="Freeform 110"/>
            <p:cNvSpPr>
              <a:spLocks noChangeArrowheads="1"/>
            </p:cNvSpPr>
            <p:nvPr/>
          </p:nvSpPr>
          <p:spPr bwMode="auto">
            <a:xfrm>
              <a:off x="2847976" y="3992563"/>
              <a:ext cx="80963" cy="84138"/>
            </a:xfrm>
            <a:custGeom>
              <a:avLst/>
              <a:gdLst>
                <a:gd name="T0" fmla="*/ 19 w 30"/>
                <a:gd name="T1" fmla="*/ 29 h 30"/>
                <a:gd name="T2" fmla="*/ 16 w 30"/>
                <a:gd name="T3" fmla="*/ 29 h 30"/>
                <a:gd name="T4" fmla="*/ 1 w 30"/>
                <a:gd name="T5" fmla="*/ 14 h 30"/>
                <a:gd name="T6" fmla="*/ 1 w 30"/>
                <a:gd name="T7" fmla="*/ 10 h 30"/>
                <a:gd name="T8" fmla="*/ 11 w 30"/>
                <a:gd name="T9" fmla="*/ 1 h 30"/>
                <a:gd name="T10" fmla="*/ 15 w 30"/>
                <a:gd name="T11" fmla="*/ 1 h 30"/>
                <a:gd name="T12" fmla="*/ 29 w 30"/>
                <a:gd name="T13" fmla="*/ 16 h 30"/>
                <a:gd name="T14" fmla="*/ 29 w 30"/>
                <a:gd name="T15" fmla="*/ 19 h 30"/>
                <a:gd name="T16" fmla="*/ 19 w 30"/>
                <a:gd name="T17" fmla="*/ 29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19" y="29"/>
                  </a:moveTo>
                  <a:cubicBezTo>
                    <a:pt x="18" y="30"/>
                    <a:pt x="17" y="30"/>
                    <a:pt x="1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8"/>
                    <a:pt x="29" y="19"/>
                  </a:cubicBezTo>
                  <a:lnTo>
                    <a:pt x="19" y="2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80" name="Freeform 111"/>
            <p:cNvSpPr>
              <a:spLocks noChangeArrowheads="1"/>
            </p:cNvSpPr>
            <p:nvPr/>
          </p:nvSpPr>
          <p:spPr bwMode="auto">
            <a:xfrm>
              <a:off x="2384426" y="3309938"/>
              <a:ext cx="93663" cy="96838"/>
            </a:xfrm>
            <a:custGeom>
              <a:avLst/>
              <a:gdLst>
                <a:gd name="T0" fmla="*/ 24 w 35"/>
                <a:gd name="T1" fmla="*/ 33 h 34"/>
                <a:gd name="T2" fmla="*/ 20 w 35"/>
                <a:gd name="T3" fmla="*/ 33 h 34"/>
                <a:gd name="T4" fmla="*/ 1 w 35"/>
                <a:gd name="T5" fmla="*/ 14 h 34"/>
                <a:gd name="T6" fmla="*/ 1 w 35"/>
                <a:gd name="T7" fmla="*/ 10 h 34"/>
                <a:gd name="T8" fmla="*/ 11 w 35"/>
                <a:gd name="T9" fmla="*/ 1 h 34"/>
                <a:gd name="T10" fmla="*/ 15 w 35"/>
                <a:gd name="T11" fmla="*/ 1 h 34"/>
                <a:gd name="T12" fmla="*/ 34 w 35"/>
                <a:gd name="T13" fmla="*/ 20 h 34"/>
                <a:gd name="T14" fmla="*/ 34 w 35"/>
                <a:gd name="T15" fmla="*/ 23 h 34"/>
                <a:gd name="T16" fmla="*/ 24 w 35"/>
                <a:gd name="T17" fmla="*/ 33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5"/>
                <a:gd name="T28" fmla="*/ 0 h 34"/>
                <a:gd name="T29" fmla="*/ 35 w 35"/>
                <a:gd name="T30" fmla="*/ 34 h 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5" h="34">
                  <a:moveTo>
                    <a:pt x="24" y="33"/>
                  </a:moveTo>
                  <a:cubicBezTo>
                    <a:pt x="23" y="34"/>
                    <a:pt x="21" y="34"/>
                    <a:pt x="20" y="3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1"/>
                    <a:pt x="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5" y="21"/>
                    <a:pt x="35" y="22"/>
                    <a:pt x="34" y="23"/>
                  </a:cubicBezTo>
                  <a:lnTo>
                    <a:pt x="24" y="3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81" name="Freeform 112"/>
            <p:cNvSpPr>
              <a:spLocks noChangeArrowheads="1"/>
            </p:cNvSpPr>
            <p:nvPr/>
          </p:nvSpPr>
          <p:spPr bwMode="auto">
            <a:xfrm>
              <a:off x="2525713" y="3367088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82" name="Freeform 113"/>
            <p:cNvSpPr>
              <a:spLocks noChangeArrowheads="1"/>
            </p:cNvSpPr>
            <p:nvPr/>
          </p:nvSpPr>
          <p:spPr bwMode="auto">
            <a:xfrm>
              <a:off x="2568576" y="3411538"/>
              <a:ext cx="66675" cy="71438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83" name="Freeform 114"/>
            <p:cNvSpPr>
              <a:spLocks noChangeArrowheads="1"/>
            </p:cNvSpPr>
            <p:nvPr/>
          </p:nvSpPr>
          <p:spPr bwMode="auto">
            <a:xfrm>
              <a:off x="2608263" y="3457576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5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4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84" name="Freeform 115"/>
            <p:cNvSpPr>
              <a:spLocks noChangeArrowheads="1"/>
            </p:cNvSpPr>
            <p:nvPr/>
          </p:nvSpPr>
          <p:spPr bwMode="auto">
            <a:xfrm>
              <a:off x="2651126" y="3502026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85" name="Freeform 116"/>
            <p:cNvSpPr>
              <a:spLocks noChangeArrowheads="1"/>
            </p:cNvSpPr>
            <p:nvPr/>
          </p:nvSpPr>
          <p:spPr bwMode="auto">
            <a:xfrm>
              <a:off x="2690813" y="3546476"/>
              <a:ext cx="69850" cy="71438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1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5 h 25"/>
                <a:gd name="T16" fmla="*/ 15 w 26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25"/>
                <a:gd name="T29" fmla="*/ 26 w 26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4"/>
                    <a:pt x="25" y="15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86" name="Freeform 117"/>
            <p:cNvSpPr>
              <a:spLocks noChangeArrowheads="1"/>
            </p:cNvSpPr>
            <p:nvPr/>
          </p:nvSpPr>
          <p:spPr bwMode="auto">
            <a:xfrm>
              <a:off x="2733676" y="3592513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87" name="Freeform 118"/>
            <p:cNvSpPr>
              <a:spLocks noChangeArrowheads="1"/>
            </p:cNvSpPr>
            <p:nvPr/>
          </p:nvSpPr>
          <p:spPr bwMode="auto">
            <a:xfrm>
              <a:off x="2776538" y="3636963"/>
              <a:ext cx="66675" cy="71438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88" name="Freeform 119"/>
            <p:cNvSpPr>
              <a:spLocks noChangeArrowheads="1"/>
            </p:cNvSpPr>
            <p:nvPr/>
          </p:nvSpPr>
          <p:spPr bwMode="auto">
            <a:xfrm>
              <a:off x="2816226" y="3683001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89" name="Freeform 120"/>
            <p:cNvSpPr>
              <a:spLocks noChangeArrowheads="1"/>
            </p:cNvSpPr>
            <p:nvPr/>
          </p:nvSpPr>
          <p:spPr bwMode="auto">
            <a:xfrm>
              <a:off x="2859088" y="3727451"/>
              <a:ext cx="66675" cy="71438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90" name="Freeform 121"/>
            <p:cNvSpPr>
              <a:spLocks noChangeArrowheads="1"/>
            </p:cNvSpPr>
            <p:nvPr/>
          </p:nvSpPr>
          <p:spPr bwMode="auto">
            <a:xfrm>
              <a:off x="2898776" y="3773488"/>
              <a:ext cx="69850" cy="69850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1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5 h 25"/>
                <a:gd name="T16" fmla="*/ 15 w 26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25"/>
                <a:gd name="T29" fmla="*/ 26 w 26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4"/>
                    <a:pt x="25" y="15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91" name="Freeform 122"/>
            <p:cNvSpPr>
              <a:spLocks noChangeArrowheads="1"/>
            </p:cNvSpPr>
            <p:nvPr/>
          </p:nvSpPr>
          <p:spPr bwMode="auto">
            <a:xfrm>
              <a:off x="2941638" y="3817938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92" name="Freeform 123"/>
            <p:cNvSpPr>
              <a:spLocks noChangeArrowheads="1"/>
            </p:cNvSpPr>
            <p:nvPr/>
          </p:nvSpPr>
          <p:spPr bwMode="auto">
            <a:xfrm>
              <a:off x="2454276" y="3381376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93" name="Freeform 124"/>
            <p:cNvSpPr>
              <a:spLocks noChangeArrowheads="1"/>
            </p:cNvSpPr>
            <p:nvPr/>
          </p:nvSpPr>
          <p:spPr bwMode="auto">
            <a:xfrm>
              <a:off x="2493963" y="3425826"/>
              <a:ext cx="69850" cy="69850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1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25"/>
                <a:gd name="T29" fmla="*/ 26 w 26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3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94" name="Freeform 125"/>
            <p:cNvSpPr>
              <a:spLocks noChangeArrowheads="1"/>
            </p:cNvSpPr>
            <p:nvPr/>
          </p:nvSpPr>
          <p:spPr bwMode="auto">
            <a:xfrm>
              <a:off x="2536826" y="3470276"/>
              <a:ext cx="66675" cy="71438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95" name="Freeform 126"/>
            <p:cNvSpPr>
              <a:spLocks noChangeArrowheads="1"/>
            </p:cNvSpPr>
            <p:nvPr/>
          </p:nvSpPr>
          <p:spPr bwMode="auto">
            <a:xfrm>
              <a:off x="2579688" y="3516313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96" name="Freeform 127"/>
            <p:cNvSpPr>
              <a:spLocks noChangeArrowheads="1"/>
            </p:cNvSpPr>
            <p:nvPr/>
          </p:nvSpPr>
          <p:spPr bwMode="auto">
            <a:xfrm>
              <a:off x="2619376" y="3560763"/>
              <a:ext cx="66675" cy="71438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97" name="Freeform 128"/>
            <p:cNvSpPr>
              <a:spLocks noChangeArrowheads="1"/>
            </p:cNvSpPr>
            <p:nvPr/>
          </p:nvSpPr>
          <p:spPr bwMode="auto">
            <a:xfrm>
              <a:off x="2662238" y="3606801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98" name="Freeform 129"/>
            <p:cNvSpPr>
              <a:spLocks noChangeArrowheads="1"/>
            </p:cNvSpPr>
            <p:nvPr/>
          </p:nvSpPr>
          <p:spPr bwMode="auto">
            <a:xfrm>
              <a:off x="2701926" y="3651251"/>
              <a:ext cx="69850" cy="71438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1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5 h 25"/>
                <a:gd name="T16" fmla="*/ 15 w 26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25"/>
                <a:gd name="T29" fmla="*/ 26 w 26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4"/>
                    <a:pt x="25" y="15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99" name="Freeform 130"/>
            <p:cNvSpPr>
              <a:spLocks noChangeArrowheads="1"/>
            </p:cNvSpPr>
            <p:nvPr/>
          </p:nvSpPr>
          <p:spPr bwMode="auto">
            <a:xfrm>
              <a:off x="2744788" y="3697288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00" name="Freeform 131"/>
            <p:cNvSpPr>
              <a:spLocks noChangeArrowheads="1"/>
            </p:cNvSpPr>
            <p:nvPr/>
          </p:nvSpPr>
          <p:spPr bwMode="auto">
            <a:xfrm>
              <a:off x="2787651" y="3741738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01" name="Freeform 132"/>
            <p:cNvSpPr>
              <a:spLocks noChangeArrowheads="1"/>
            </p:cNvSpPr>
            <p:nvPr/>
          </p:nvSpPr>
          <p:spPr bwMode="auto">
            <a:xfrm>
              <a:off x="2827338" y="3786188"/>
              <a:ext cx="66675" cy="71438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02" name="Freeform 133"/>
            <p:cNvSpPr>
              <a:spLocks noChangeArrowheads="1"/>
            </p:cNvSpPr>
            <p:nvPr/>
          </p:nvSpPr>
          <p:spPr bwMode="auto">
            <a:xfrm>
              <a:off x="2870201" y="3832226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03" name="Freeform 134"/>
            <p:cNvSpPr>
              <a:spLocks noChangeArrowheads="1"/>
            </p:cNvSpPr>
            <p:nvPr/>
          </p:nvSpPr>
          <p:spPr bwMode="auto">
            <a:xfrm>
              <a:off x="2909888" y="3876676"/>
              <a:ext cx="69850" cy="71438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1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5 h 25"/>
                <a:gd name="T16" fmla="*/ 15 w 26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25"/>
                <a:gd name="T29" fmla="*/ 26 w 26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4"/>
                    <a:pt x="25" y="15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04" name="Freeform 135"/>
            <p:cNvSpPr>
              <a:spLocks noChangeArrowheads="1"/>
            </p:cNvSpPr>
            <p:nvPr/>
          </p:nvSpPr>
          <p:spPr bwMode="auto">
            <a:xfrm>
              <a:off x="2427288" y="3443288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05" name="Freeform 136"/>
            <p:cNvSpPr>
              <a:spLocks noChangeArrowheads="1"/>
            </p:cNvSpPr>
            <p:nvPr/>
          </p:nvSpPr>
          <p:spPr bwMode="auto">
            <a:xfrm>
              <a:off x="2384426" y="3397251"/>
              <a:ext cx="66675" cy="71438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5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06" name="Freeform 137"/>
            <p:cNvSpPr>
              <a:spLocks noChangeArrowheads="1"/>
            </p:cNvSpPr>
            <p:nvPr/>
          </p:nvSpPr>
          <p:spPr bwMode="auto">
            <a:xfrm>
              <a:off x="2344738" y="3352801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3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07" name="Freeform 138"/>
            <p:cNvSpPr>
              <a:spLocks noChangeArrowheads="1"/>
            </p:cNvSpPr>
            <p:nvPr/>
          </p:nvSpPr>
          <p:spPr bwMode="auto">
            <a:xfrm>
              <a:off x="2466976" y="3487738"/>
              <a:ext cx="69850" cy="71438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1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4 h 25"/>
                <a:gd name="T16" fmla="*/ 15 w 26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25"/>
                <a:gd name="T29" fmla="*/ 26 w 26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4"/>
                    <a:pt x="25" y="14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08" name="Freeform 139"/>
            <p:cNvSpPr>
              <a:spLocks noChangeArrowheads="1"/>
            </p:cNvSpPr>
            <p:nvPr/>
          </p:nvSpPr>
          <p:spPr bwMode="auto">
            <a:xfrm>
              <a:off x="2509838" y="3533776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4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09" name="Freeform 140"/>
            <p:cNvSpPr>
              <a:spLocks noChangeArrowheads="1"/>
            </p:cNvSpPr>
            <p:nvPr/>
          </p:nvSpPr>
          <p:spPr bwMode="auto">
            <a:xfrm>
              <a:off x="2552701" y="3578226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10" name="Freeform 141"/>
            <p:cNvSpPr>
              <a:spLocks noChangeArrowheads="1"/>
            </p:cNvSpPr>
            <p:nvPr/>
          </p:nvSpPr>
          <p:spPr bwMode="auto">
            <a:xfrm>
              <a:off x="2592388" y="3622676"/>
              <a:ext cx="66675" cy="71438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11" name="Freeform 142"/>
            <p:cNvSpPr>
              <a:spLocks noChangeArrowheads="1"/>
            </p:cNvSpPr>
            <p:nvPr/>
          </p:nvSpPr>
          <p:spPr bwMode="auto">
            <a:xfrm>
              <a:off x="2635251" y="3668713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12" name="Freeform 143"/>
            <p:cNvSpPr>
              <a:spLocks noChangeArrowheads="1"/>
            </p:cNvSpPr>
            <p:nvPr/>
          </p:nvSpPr>
          <p:spPr bwMode="auto">
            <a:xfrm>
              <a:off x="2674938" y="3713163"/>
              <a:ext cx="69850" cy="71438"/>
            </a:xfrm>
            <a:custGeom>
              <a:avLst/>
              <a:gdLst>
                <a:gd name="T0" fmla="*/ 15 w 26"/>
                <a:gd name="T1" fmla="*/ 24 h 25"/>
                <a:gd name="T2" fmla="*/ 11 w 26"/>
                <a:gd name="T3" fmla="*/ 24 h 25"/>
                <a:gd name="T4" fmla="*/ 1 w 26"/>
                <a:gd name="T5" fmla="*/ 14 h 25"/>
                <a:gd name="T6" fmla="*/ 1 w 26"/>
                <a:gd name="T7" fmla="*/ 11 h 25"/>
                <a:gd name="T8" fmla="*/ 11 w 26"/>
                <a:gd name="T9" fmla="*/ 1 h 25"/>
                <a:gd name="T10" fmla="*/ 15 w 26"/>
                <a:gd name="T11" fmla="*/ 1 h 25"/>
                <a:gd name="T12" fmla="*/ 25 w 26"/>
                <a:gd name="T13" fmla="*/ 11 h 25"/>
                <a:gd name="T14" fmla="*/ 25 w 26"/>
                <a:gd name="T15" fmla="*/ 15 h 25"/>
                <a:gd name="T16" fmla="*/ 15 w 26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25"/>
                <a:gd name="T29" fmla="*/ 26 w 26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25">
                  <a:moveTo>
                    <a:pt x="15" y="24"/>
                  </a:moveTo>
                  <a:cubicBezTo>
                    <a:pt x="14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2"/>
                    <a:pt x="26" y="14"/>
                    <a:pt x="25" y="15"/>
                  </a:cubicBezTo>
                  <a:lnTo>
                    <a:pt x="15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13" name="Freeform 144"/>
            <p:cNvSpPr>
              <a:spLocks noChangeArrowheads="1"/>
            </p:cNvSpPr>
            <p:nvPr/>
          </p:nvSpPr>
          <p:spPr bwMode="auto">
            <a:xfrm>
              <a:off x="2717801" y="3759201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14" name="Freeform 145"/>
            <p:cNvSpPr>
              <a:spLocks noChangeArrowheads="1"/>
            </p:cNvSpPr>
            <p:nvPr/>
          </p:nvSpPr>
          <p:spPr bwMode="auto">
            <a:xfrm>
              <a:off x="2760663" y="3803651"/>
              <a:ext cx="66675" cy="69850"/>
            </a:xfrm>
            <a:custGeom>
              <a:avLst/>
              <a:gdLst>
                <a:gd name="T0" fmla="*/ 14 w 25"/>
                <a:gd name="T1" fmla="*/ 24 h 25"/>
                <a:gd name="T2" fmla="*/ 10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4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1" y="25"/>
                    <a:pt x="10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15" name="Freeform 146"/>
            <p:cNvSpPr>
              <a:spLocks noChangeArrowheads="1"/>
            </p:cNvSpPr>
            <p:nvPr/>
          </p:nvSpPr>
          <p:spPr bwMode="auto">
            <a:xfrm>
              <a:off x="2800351" y="3848101"/>
              <a:ext cx="66675" cy="71438"/>
            </a:xfrm>
            <a:custGeom>
              <a:avLst/>
              <a:gdLst>
                <a:gd name="T0" fmla="*/ 14 w 25"/>
                <a:gd name="T1" fmla="*/ 24 h 25"/>
                <a:gd name="T2" fmla="*/ 11 w 25"/>
                <a:gd name="T3" fmla="*/ 24 h 25"/>
                <a:gd name="T4" fmla="*/ 1 w 25"/>
                <a:gd name="T5" fmla="*/ 14 h 25"/>
                <a:gd name="T6" fmla="*/ 1 w 25"/>
                <a:gd name="T7" fmla="*/ 11 h 25"/>
                <a:gd name="T8" fmla="*/ 11 w 25"/>
                <a:gd name="T9" fmla="*/ 1 h 25"/>
                <a:gd name="T10" fmla="*/ 15 w 25"/>
                <a:gd name="T11" fmla="*/ 1 h 25"/>
                <a:gd name="T12" fmla="*/ 24 w 25"/>
                <a:gd name="T13" fmla="*/ 11 h 25"/>
                <a:gd name="T14" fmla="*/ 24 w 25"/>
                <a:gd name="T15" fmla="*/ 15 h 25"/>
                <a:gd name="T16" fmla="*/ 14 w 25"/>
                <a:gd name="T17" fmla="*/ 24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5"/>
                <a:gd name="T29" fmla="*/ 25 w 2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5">
                  <a:moveTo>
                    <a:pt x="14" y="24"/>
                  </a:moveTo>
                  <a:cubicBezTo>
                    <a:pt x="13" y="25"/>
                    <a:pt x="12" y="25"/>
                    <a:pt x="11" y="2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2"/>
                    <a:pt x="25" y="14"/>
                    <a:pt x="24" y="15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16" name="Freeform 147"/>
            <p:cNvSpPr>
              <a:spLocks noChangeArrowheads="1"/>
            </p:cNvSpPr>
            <p:nvPr/>
          </p:nvSpPr>
          <p:spPr bwMode="auto">
            <a:xfrm>
              <a:off x="2984501" y="3862388"/>
              <a:ext cx="74613" cy="79375"/>
            </a:xfrm>
            <a:custGeom>
              <a:avLst/>
              <a:gdLst>
                <a:gd name="T0" fmla="*/ 17 w 28"/>
                <a:gd name="T1" fmla="*/ 28 h 28"/>
                <a:gd name="T2" fmla="*/ 13 w 28"/>
                <a:gd name="T3" fmla="*/ 28 h 28"/>
                <a:gd name="T4" fmla="*/ 1 w 28"/>
                <a:gd name="T5" fmla="*/ 15 h 28"/>
                <a:gd name="T6" fmla="*/ 1 w 28"/>
                <a:gd name="T7" fmla="*/ 11 h 28"/>
                <a:gd name="T8" fmla="*/ 11 w 28"/>
                <a:gd name="T9" fmla="*/ 1 h 28"/>
                <a:gd name="T10" fmla="*/ 14 w 28"/>
                <a:gd name="T11" fmla="*/ 1 h 28"/>
                <a:gd name="T12" fmla="*/ 27 w 28"/>
                <a:gd name="T13" fmla="*/ 14 h 28"/>
                <a:gd name="T14" fmla="*/ 27 w 28"/>
                <a:gd name="T15" fmla="*/ 18 h 28"/>
                <a:gd name="T16" fmla="*/ 17 w 28"/>
                <a:gd name="T17" fmla="*/ 28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"/>
                <a:gd name="T28" fmla="*/ 0 h 28"/>
                <a:gd name="T29" fmla="*/ 28 w 28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" h="28">
                  <a:moveTo>
                    <a:pt x="17" y="28"/>
                  </a:moveTo>
                  <a:cubicBezTo>
                    <a:pt x="16" y="28"/>
                    <a:pt x="14" y="28"/>
                    <a:pt x="13" y="28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8" y="15"/>
                    <a:pt x="28" y="17"/>
                    <a:pt x="27" y="18"/>
                  </a:cubicBezTo>
                  <a:lnTo>
                    <a:pt x="17" y="2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17" name="Freeform 148"/>
            <p:cNvSpPr>
              <a:spLocks noChangeArrowheads="1"/>
            </p:cNvSpPr>
            <p:nvPr/>
          </p:nvSpPr>
          <p:spPr bwMode="auto">
            <a:xfrm>
              <a:off x="2952751" y="3897313"/>
              <a:ext cx="87313" cy="92075"/>
            </a:xfrm>
            <a:custGeom>
              <a:avLst/>
              <a:gdLst>
                <a:gd name="T0" fmla="*/ 12 w 33"/>
                <a:gd name="T1" fmla="*/ 32 h 33"/>
                <a:gd name="T2" fmla="*/ 9 w 33"/>
                <a:gd name="T3" fmla="*/ 31 h 33"/>
                <a:gd name="T4" fmla="*/ 1 w 33"/>
                <a:gd name="T5" fmla="*/ 24 h 33"/>
                <a:gd name="T6" fmla="*/ 1 w 33"/>
                <a:gd name="T7" fmla="*/ 20 h 33"/>
                <a:gd name="T8" fmla="*/ 21 w 33"/>
                <a:gd name="T9" fmla="*/ 1 h 33"/>
                <a:gd name="T10" fmla="*/ 24 w 33"/>
                <a:gd name="T11" fmla="*/ 1 h 33"/>
                <a:gd name="T12" fmla="*/ 32 w 33"/>
                <a:gd name="T13" fmla="*/ 9 h 33"/>
                <a:gd name="T14" fmla="*/ 32 w 33"/>
                <a:gd name="T15" fmla="*/ 13 h 33"/>
                <a:gd name="T16" fmla="*/ 12 w 33"/>
                <a:gd name="T17" fmla="*/ 32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12" y="32"/>
                  </a:moveTo>
                  <a:cubicBezTo>
                    <a:pt x="11" y="33"/>
                    <a:pt x="10" y="33"/>
                    <a:pt x="9" y="31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3"/>
                    <a:pt x="0" y="21"/>
                    <a:pt x="1" y="2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0"/>
                    <a:pt x="23" y="0"/>
                    <a:pt x="24" y="1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10"/>
                    <a:pt x="33" y="12"/>
                    <a:pt x="32" y="13"/>
                  </a:cubicBezTo>
                  <a:lnTo>
                    <a:pt x="12" y="3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18" name="Freeform 149"/>
            <p:cNvSpPr>
              <a:spLocks noChangeArrowheads="1"/>
            </p:cNvSpPr>
            <p:nvPr/>
          </p:nvSpPr>
          <p:spPr bwMode="auto">
            <a:xfrm>
              <a:off x="3016251" y="3810001"/>
              <a:ext cx="85725" cy="88900"/>
            </a:xfrm>
            <a:custGeom>
              <a:avLst/>
              <a:gdLst>
                <a:gd name="T0" fmla="*/ 21 w 32"/>
                <a:gd name="T1" fmla="*/ 31 h 32"/>
                <a:gd name="T2" fmla="*/ 17 w 32"/>
                <a:gd name="T3" fmla="*/ 31 h 32"/>
                <a:gd name="T4" fmla="*/ 1 w 32"/>
                <a:gd name="T5" fmla="*/ 14 h 32"/>
                <a:gd name="T6" fmla="*/ 1 w 32"/>
                <a:gd name="T7" fmla="*/ 11 h 32"/>
                <a:gd name="T8" fmla="*/ 11 w 32"/>
                <a:gd name="T9" fmla="*/ 1 h 32"/>
                <a:gd name="T10" fmla="*/ 15 w 32"/>
                <a:gd name="T11" fmla="*/ 1 h 32"/>
                <a:gd name="T12" fmla="*/ 31 w 32"/>
                <a:gd name="T13" fmla="*/ 17 h 32"/>
                <a:gd name="T14" fmla="*/ 31 w 32"/>
                <a:gd name="T15" fmla="*/ 21 h 32"/>
                <a:gd name="T16" fmla="*/ 21 w 32"/>
                <a:gd name="T17" fmla="*/ 31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32"/>
                <a:gd name="T29" fmla="*/ 32 w 32"/>
                <a:gd name="T30" fmla="*/ 32 h 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32">
                  <a:moveTo>
                    <a:pt x="21" y="31"/>
                  </a:moveTo>
                  <a:cubicBezTo>
                    <a:pt x="20" y="32"/>
                    <a:pt x="18" y="32"/>
                    <a:pt x="17" y="3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18"/>
                    <a:pt x="32" y="20"/>
                    <a:pt x="31" y="21"/>
                  </a:cubicBezTo>
                  <a:lnTo>
                    <a:pt x="21" y="3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19" name="Freeform 150"/>
            <p:cNvSpPr>
              <a:spLocks noChangeArrowheads="1"/>
            </p:cNvSpPr>
            <p:nvPr/>
          </p:nvSpPr>
          <p:spPr bwMode="auto">
            <a:xfrm>
              <a:off x="2843213" y="3894138"/>
              <a:ext cx="128588" cy="138113"/>
            </a:xfrm>
            <a:custGeom>
              <a:avLst/>
              <a:gdLst>
                <a:gd name="T0" fmla="*/ 37 w 48"/>
                <a:gd name="T1" fmla="*/ 48 h 49"/>
                <a:gd name="T2" fmla="*/ 34 w 48"/>
                <a:gd name="T3" fmla="*/ 48 h 49"/>
                <a:gd name="T4" fmla="*/ 1 w 48"/>
                <a:gd name="T5" fmla="*/ 15 h 49"/>
                <a:gd name="T6" fmla="*/ 1 w 48"/>
                <a:gd name="T7" fmla="*/ 11 h 49"/>
                <a:gd name="T8" fmla="*/ 11 w 48"/>
                <a:gd name="T9" fmla="*/ 1 h 49"/>
                <a:gd name="T10" fmla="*/ 14 w 48"/>
                <a:gd name="T11" fmla="*/ 1 h 49"/>
                <a:gd name="T12" fmla="*/ 47 w 48"/>
                <a:gd name="T13" fmla="*/ 35 h 49"/>
                <a:gd name="T14" fmla="*/ 47 w 48"/>
                <a:gd name="T15" fmla="*/ 38 h 49"/>
                <a:gd name="T16" fmla="*/ 37 w 48"/>
                <a:gd name="T17" fmla="*/ 48 h 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8"/>
                <a:gd name="T28" fmla="*/ 0 h 49"/>
                <a:gd name="T29" fmla="*/ 48 w 48"/>
                <a:gd name="T30" fmla="*/ 49 h 4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8" h="49">
                  <a:moveTo>
                    <a:pt x="37" y="48"/>
                  </a:moveTo>
                  <a:cubicBezTo>
                    <a:pt x="36" y="49"/>
                    <a:pt x="34" y="49"/>
                    <a:pt x="34" y="48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4" y="0"/>
                    <a:pt x="14" y="1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8" y="36"/>
                    <a:pt x="48" y="37"/>
                    <a:pt x="47" y="38"/>
                  </a:cubicBezTo>
                  <a:lnTo>
                    <a:pt x="37" y="4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20" name="Freeform 151"/>
            <p:cNvSpPr>
              <a:spLocks noChangeArrowheads="1"/>
            </p:cNvSpPr>
            <p:nvPr/>
          </p:nvSpPr>
          <p:spPr bwMode="auto">
            <a:xfrm>
              <a:off x="1662113" y="2225675"/>
              <a:ext cx="290513" cy="241300"/>
            </a:xfrm>
            <a:custGeom>
              <a:avLst/>
              <a:gdLst>
                <a:gd name="T0" fmla="*/ 53 w 109"/>
                <a:gd name="T1" fmla="*/ 75 h 86"/>
                <a:gd name="T2" fmla="*/ 6 w 109"/>
                <a:gd name="T3" fmla="*/ 60 h 86"/>
                <a:gd name="T4" fmla="*/ 30 w 109"/>
                <a:gd name="T5" fmla="*/ 16 h 86"/>
                <a:gd name="T6" fmla="*/ 101 w 109"/>
                <a:gd name="T7" fmla="*/ 23 h 86"/>
                <a:gd name="T8" fmla="*/ 53 w 109"/>
                <a:gd name="T9" fmla="*/ 75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"/>
                <a:gd name="T16" fmla="*/ 0 h 86"/>
                <a:gd name="T17" fmla="*/ 109 w 10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" h="86">
                  <a:moveTo>
                    <a:pt x="53" y="75"/>
                  </a:moveTo>
                  <a:cubicBezTo>
                    <a:pt x="27" y="86"/>
                    <a:pt x="12" y="76"/>
                    <a:pt x="6" y="60"/>
                  </a:cubicBezTo>
                  <a:cubicBezTo>
                    <a:pt x="0" y="43"/>
                    <a:pt x="4" y="27"/>
                    <a:pt x="30" y="16"/>
                  </a:cubicBezTo>
                  <a:cubicBezTo>
                    <a:pt x="56" y="6"/>
                    <a:pt x="92" y="0"/>
                    <a:pt x="101" y="23"/>
                  </a:cubicBezTo>
                  <a:cubicBezTo>
                    <a:pt x="109" y="44"/>
                    <a:pt x="79" y="65"/>
                    <a:pt x="53" y="75"/>
                  </a:cubicBezTo>
                  <a:close/>
                </a:path>
              </a:pathLst>
            </a:custGeom>
            <a:solidFill>
              <a:srgbClr val="E6E1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21" name="Freeform 152"/>
            <p:cNvSpPr>
              <a:spLocks noChangeArrowheads="1"/>
            </p:cNvSpPr>
            <p:nvPr/>
          </p:nvSpPr>
          <p:spPr bwMode="auto">
            <a:xfrm>
              <a:off x="1666876" y="2306638"/>
              <a:ext cx="246063" cy="160338"/>
            </a:xfrm>
            <a:custGeom>
              <a:avLst/>
              <a:gdLst>
                <a:gd name="T0" fmla="*/ 8 w 92"/>
                <a:gd name="T1" fmla="*/ 0 h 57"/>
                <a:gd name="T2" fmla="*/ 4 w 92"/>
                <a:gd name="T3" fmla="*/ 31 h 57"/>
                <a:gd name="T4" fmla="*/ 51 w 92"/>
                <a:gd name="T5" fmla="*/ 46 h 57"/>
                <a:gd name="T6" fmla="*/ 92 w 92"/>
                <a:gd name="T7" fmla="*/ 20 h 57"/>
                <a:gd name="T8" fmla="*/ 8 w 92"/>
                <a:gd name="T9" fmla="*/ 0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57"/>
                <a:gd name="T17" fmla="*/ 92 w 92"/>
                <a:gd name="T18" fmla="*/ 57 h 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57">
                  <a:moveTo>
                    <a:pt x="8" y="0"/>
                  </a:moveTo>
                  <a:cubicBezTo>
                    <a:pt x="0" y="9"/>
                    <a:pt x="0" y="20"/>
                    <a:pt x="4" y="31"/>
                  </a:cubicBezTo>
                  <a:cubicBezTo>
                    <a:pt x="10" y="47"/>
                    <a:pt x="25" y="57"/>
                    <a:pt x="51" y="46"/>
                  </a:cubicBezTo>
                  <a:cubicBezTo>
                    <a:pt x="66" y="41"/>
                    <a:pt x="82" y="31"/>
                    <a:pt x="92" y="2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BEB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22" name="Freeform 153"/>
            <p:cNvSpPr>
              <a:spLocks noChangeArrowheads="1"/>
            </p:cNvSpPr>
            <p:nvPr/>
          </p:nvSpPr>
          <p:spPr bwMode="auto">
            <a:xfrm>
              <a:off x="1795463" y="2287588"/>
              <a:ext cx="134938" cy="58738"/>
            </a:xfrm>
            <a:custGeom>
              <a:avLst/>
              <a:gdLst>
                <a:gd name="T0" fmla="*/ 6 w 51"/>
                <a:gd name="T1" fmla="*/ 20 h 21"/>
                <a:gd name="T2" fmla="*/ 0 w 51"/>
                <a:gd name="T3" fmla="*/ 21 h 21"/>
                <a:gd name="T4" fmla="*/ 6 w 51"/>
                <a:gd name="T5" fmla="*/ 17 h 21"/>
                <a:gd name="T6" fmla="*/ 45 w 51"/>
                <a:gd name="T7" fmla="*/ 2 h 21"/>
                <a:gd name="T8" fmla="*/ 51 w 51"/>
                <a:gd name="T9" fmla="*/ 1 h 21"/>
                <a:gd name="T10" fmla="*/ 45 w 51"/>
                <a:gd name="T11" fmla="*/ 4 h 21"/>
                <a:gd name="T12" fmla="*/ 6 w 51"/>
                <a:gd name="T13" fmla="*/ 20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21"/>
                <a:gd name="T23" fmla="*/ 51 w 51"/>
                <a:gd name="T24" fmla="*/ 21 h 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21">
                  <a:moveTo>
                    <a:pt x="6" y="20"/>
                  </a:moveTo>
                  <a:cubicBezTo>
                    <a:pt x="3" y="21"/>
                    <a:pt x="0" y="21"/>
                    <a:pt x="0" y="21"/>
                  </a:cubicBezTo>
                  <a:cubicBezTo>
                    <a:pt x="0" y="20"/>
                    <a:pt x="2" y="19"/>
                    <a:pt x="6" y="17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8" y="1"/>
                    <a:pt x="51" y="0"/>
                    <a:pt x="51" y="1"/>
                  </a:cubicBezTo>
                  <a:cubicBezTo>
                    <a:pt x="51" y="2"/>
                    <a:pt x="49" y="3"/>
                    <a:pt x="45" y="4"/>
                  </a:cubicBezTo>
                  <a:lnTo>
                    <a:pt x="6" y="20"/>
                  </a:lnTo>
                  <a:close/>
                </a:path>
              </a:pathLst>
            </a:custGeom>
            <a:solidFill>
              <a:srgbClr val="2B4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23" name="Freeform 154"/>
            <p:cNvSpPr>
              <a:spLocks noChangeArrowheads="1"/>
            </p:cNvSpPr>
            <p:nvPr/>
          </p:nvSpPr>
          <p:spPr bwMode="auto">
            <a:xfrm>
              <a:off x="1824038" y="2295525"/>
              <a:ext cx="74613" cy="44450"/>
            </a:xfrm>
            <a:custGeom>
              <a:avLst/>
              <a:gdLst>
                <a:gd name="T0" fmla="*/ 5 w 28"/>
                <a:gd name="T1" fmla="*/ 15 h 16"/>
                <a:gd name="T2" fmla="*/ 0 w 28"/>
                <a:gd name="T3" fmla="*/ 13 h 16"/>
                <a:gd name="T4" fmla="*/ 2 w 28"/>
                <a:gd name="T5" fmla="*/ 9 h 16"/>
                <a:gd name="T6" fmla="*/ 23 w 28"/>
                <a:gd name="T7" fmla="*/ 1 h 16"/>
                <a:gd name="T8" fmla="*/ 27 w 28"/>
                <a:gd name="T9" fmla="*/ 3 h 16"/>
                <a:gd name="T10" fmla="*/ 25 w 28"/>
                <a:gd name="T11" fmla="*/ 7 h 16"/>
                <a:gd name="T12" fmla="*/ 5 w 28"/>
                <a:gd name="T13" fmla="*/ 15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"/>
                <a:gd name="T22" fmla="*/ 0 h 16"/>
                <a:gd name="T23" fmla="*/ 28 w 28"/>
                <a:gd name="T24" fmla="*/ 16 h 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" h="16">
                  <a:moveTo>
                    <a:pt x="5" y="15"/>
                  </a:moveTo>
                  <a:cubicBezTo>
                    <a:pt x="3" y="16"/>
                    <a:pt x="1" y="15"/>
                    <a:pt x="0" y="13"/>
                  </a:cubicBezTo>
                  <a:cubicBezTo>
                    <a:pt x="0" y="11"/>
                    <a:pt x="1" y="9"/>
                    <a:pt x="2" y="9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0"/>
                    <a:pt x="27" y="1"/>
                    <a:pt x="27" y="3"/>
                  </a:cubicBezTo>
                  <a:cubicBezTo>
                    <a:pt x="28" y="4"/>
                    <a:pt x="27" y="6"/>
                    <a:pt x="25" y="7"/>
                  </a:cubicBezTo>
                  <a:lnTo>
                    <a:pt x="5" y="15"/>
                  </a:lnTo>
                  <a:close/>
                </a:path>
              </a:pathLst>
            </a:custGeom>
            <a:solidFill>
              <a:srgbClr val="6DD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pic>
          <p:nvPicPr>
            <p:cNvPr id="7324" name="Picture 155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9038" y="2416175"/>
              <a:ext cx="103188" cy="6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325" name="Picture 156"/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1" y="2794000"/>
              <a:ext cx="1182688" cy="1057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326" name="Picture 157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2613" y="2425700"/>
              <a:ext cx="1071563" cy="887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327" name="Picture 158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7988" y="3540126"/>
              <a:ext cx="47625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328" name="Picture 159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7988" y="3460751"/>
              <a:ext cx="103188" cy="109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329" name="Picture 160"/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2763" y="3214688"/>
              <a:ext cx="487363" cy="566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330" name="Picture 161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701" y="3268663"/>
              <a:ext cx="45561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331" name="Picture 162"/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3" y="3317876"/>
              <a:ext cx="4000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332" name="Picture 163"/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038" y="3379788"/>
              <a:ext cx="271463" cy="31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333" name="Picture 164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7688" y="3368676"/>
              <a:ext cx="2794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334" name="Picture 165"/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8801" y="3397251"/>
              <a:ext cx="65088" cy="84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335" name="Picture 166"/>
            <p:cNvPicPr>
              <a:picLocks noChangeAspect="1" noChangeArrowheads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2138" y="3449638"/>
              <a:ext cx="152400" cy="17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pic>
          <p:nvPicPr>
            <p:cNvPr id="7336" name="Picture 167"/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5326" y="120650"/>
              <a:ext cx="1223963" cy="1193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7337" name="Freeform 168"/>
            <p:cNvSpPr>
              <a:spLocks noChangeArrowheads="1"/>
            </p:cNvSpPr>
            <p:nvPr/>
          </p:nvSpPr>
          <p:spPr bwMode="auto">
            <a:xfrm>
              <a:off x="1481138" y="1085850"/>
              <a:ext cx="565150" cy="962025"/>
            </a:xfrm>
            <a:custGeom>
              <a:avLst/>
              <a:gdLst>
                <a:gd name="T0" fmla="*/ 123 w 212"/>
                <a:gd name="T1" fmla="*/ 340 h 341"/>
                <a:gd name="T2" fmla="*/ 133 w 212"/>
                <a:gd name="T3" fmla="*/ 334 h 341"/>
                <a:gd name="T4" fmla="*/ 211 w 212"/>
                <a:gd name="T5" fmla="*/ 42 h 341"/>
                <a:gd name="T6" fmla="*/ 205 w 212"/>
                <a:gd name="T7" fmla="*/ 32 h 341"/>
                <a:gd name="T8" fmla="*/ 90 w 212"/>
                <a:gd name="T9" fmla="*/ 1 h 341"/>
                <a:gd name="T10" fmla="*/ 80 w 212"/>
                <a:gd name="T11" fmla="*/ 7 h 341"/>
                <a:gd name="T12" fmla="*/ 1 w 212"/>
                <a:gd name="T13" fmla="*/ 299 h 341"/>
                <a:gd name="T14" fmla="*/ 7 w 212"/>
                <a:gd name="T15" fmla="*/ 309 h 341"/>
                <a:gd name="T16" fmla="*/ 123 w 212"/>
                <a:gd name="T17" fmla="*/ 340 h 3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2"/>
                <a:gd name="T28" fmla="*/ 0 h 341"/>
                <a:gd name="T29" fmla="*/ 212 w 212"/>
                <a:gd name="T30" fmla="*/ 341 h 3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2" h="341">
                  <a:moveTo>
                    <a:pt x="123" y="340"/>
                  </a:moveTo>
                  <a:cubicBezTo>
                    <a:pt x="127" y="341"/>
                    <a:pt x="132" y="338"/>
                    <a:pt x="133" y="334"/>
                  </a:cubicBezTo>
                  <a:cubicBezTo>
                    <a:pt x="211" y="42"/>
                    <a:pt x="211" y="42"/>
                    <a:pt x="211" y="42"/>
                  </a:cubicBezTo>
                  <a:cubicBezTo>
                    <a:pt x="212" y="37"/>
                    <a:pt x="210" y="33"/>
                    <a:pt x="205" y="3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86" y="0"/>
                    <a:pt x="81" y="2"/>
                    <a:pt x="80" y="7"/>
                  </a:cubicBezTo>
                  <a:cubicBezTo>
                    <a:pt x="1" y="299"/>
                    <a:pt x="1" y="299"/>
                    <a:pt x="1" y="299"/>
                  </a:cubicBezTo>
                  <a:cubicBezTo>
                    <a:pt x="0" y="303"/>
                    <a:pt x="3" y="308"/>
                    <a:pt x="7" y="309"/>
                  </a:cubicBezTo>
                  <a:lnTo>
                    <a:pt x="123" y="340"/>
                  </a:lnTo>
                  <a:close/>
                </a:path>
              </a:pathLst>
            </a:custGeom>
            <a:solidFill>
              <a:srgbClr val="D9D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38" name="Freeform 169"/>
            <p:cNvSpPr>
              <a:spLocks noChangeArrowheads="1"/>
            </p:cNvSpPr>
            <p:nvPr/>
          </p:nvSpPr>
          <p:spPr bwMode="auto">
            <a:xfrm>
              <a:off x="1481138" y="1173163"/>
              <a:ext cx="565150" cy="874713"/>
            </a:xfrm>
            <a:custGeom>
              <a:avLst/>
              <a:gdLst>
                <a:gd name="T0" fmla="*/ 123 w 212"/>
                <a:gd name="T1" fmla="*/ 308 h 310"/>
                <a:gd name="T2" fmla="*/ 133 w 212"/>
                <a:gd name="T3" fmla="*/ 303 h 310"/>
                <a:gd name="T4" fmla="*/ 211 w 212"/>
                <a:gd name="T5" fmla="*/ 10 h 310"/>
                <a:gd name="T6" fmla="*/ 205 w 212"/>
                <a:gd name="T7" fmla="*/ 0 h 310"/>
                <a:gd name="T8" fmla="*/ 1 w 212"/>
                <a:gd name="T9" fmla="*/ 268 h 310"/>
                <a:gd name="T10" fmla="*/ 7 w 212"/>
                <a:gd name="T11" fmla="*/ 277 h 310"/>
                <a:gd name="T12" fmla="*/ 123 w 212"/>
                <a:gd name="T13" fmla="*/ 308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2"/>
                <a:gd name="T22" fmla="*/ 0 h 310"/>
                <a:gd name="T23" fmla="*/ 212 w 212"/>
                <a:gd name="T24" fmla="*/ 310 h 3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2" h="310">
                  <a:moveTo>
                    <a:pt x="123" y="308"/>
                  </a:moveTo>
                  <a:cubicBezTo>
                    <a:pt x="127" y="310"/>
                    <a:pt x="131" y="307"/>
                    <a:pt x="133" y="303"/>
                  </a:cubicBezTo>
                  <a:cubicBezTo>
                    <a:pt x="211" y="10"/>
                    <a:pt x="211" y="10"/>
                    <a:pt x="211" y="10"/>
                  </a:cubicBezTo>
                  <a:cubicBezTo>
                    <a:pt x="212" y="6"/>
                    <a:pt x="209" y="2"/>
                    <a:pt x="205" y="0"/>
                  </a:cubicBezTo>
                  <a:cubicBezTo>
                    <a:pt x="1" y="268"/>
                    <a:pt x="1" y="268"/>
                    <a:pt x="1" y="268"/>
                  </a:cubicBezTo>
                  <a:cubicBezTo>
                    <a:pt x="0" y="272"/>
                    <a:pt x="3" y="276"/>
                    <a:pt x="7" y="277"/>
                  </a:cubicBezTo>
                  <a:lnTo>
                    <a:pt x="123" y="308"/>
                  </a:lnTo>
                  <a:close/>
                </a:path>
              </a:pathLst>
            </a:custGeom>
            <a:solidFill>
              <a:srgbClr val="EBE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39" name="Freeform 170"/>
            <p:cNvSpPr>
              <a:spLocks noChangeArrowheads="1"/>
            </p:cNvSpPr>
            <p:nvPr/>
          </p:nvSpPr>
          <p:spPr bwMode="auto">
            <a:xfrm>
              <a:off x="1979613" y="1201738"/>
              <a:ext cx="34925" cy="53975"/>
            </a:xfrm>
            <a:custGeom>
              <a:avLst/>
              <a:gdLst>
                <a:gd name="T0" fmla="*/ 1 w 13"/>
                <a:gd name="T1" fmla="*/ 17 h 19"/>
                <a:gd name="T2" fmla="*/ 1 w 13"/>
                <a:gd name="T3" fmla="*/ 15 h 19"/>
                <a:gd name="T4" fmla="*/ 4 w 13"/>
                <a:gd name="T5" fmla="*/ 2 h 19"/>
                <a:gd name="T6" fmla="*/ 6 w 13"/>
                <a:gd name="T7" fmla="*/ 0 h 19"/>
                <a:gd name="T8" fmla="*/ 12 w 13"/>
                <a:gd name="T9" fmla="*/ 2 h 19"/>
                <a:gd name="T10" fmla="*/ 12 w 13"/>
                <a:gd name="T11" fmla="*/ 5 h 19"/>
                <a:gd name="T12" fmla="*/ 9 w 13"/>
                <a:gd name="T13" fmla="*/ 17 h 19"/>
                <a:gd name="T14" fmla="*/ 7 w 13"/>
                <a:gd name="T15" fmla="*/ 19 h 19"/>
                <a:gd name="T16" fmla="*/ 1 w 13"/>
                <a:gd name="T17" fmla="*/ 17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9"/>
                <a:gd name="T29" fmla="*/ 13 w 13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9">
                  <a:moveTo>
                    <a:pt x="1" y="17"/>
                  </a:moveTo>
                  <a:cubicBezTo>
                    <a:pt x="1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3"/>
                    <a:pt x="12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40" name="Freeform 171"/>
            <p:cNvSpPr>
              <a:spLocks noChangeArrowheads="1"/>
            </p:cNvSpPr>
            <p:nvPr/>
          </p:nvSpPr>
          <p:spPr bwMode="auto">
            <a:xfrm>
              <a:off x="1965326" y="1260475"/>
              <a:ext cx="31750" cy="53975"/>
            </a:xfrm>
            <a:custGeom>
              <a:avLst/>
              <a:gdLst>
                <a:gd name="T0" fmla="*/ 1 w 12"/>
                <a:gd name="T1" fmla="*/ 17 h 19"/>
                <a:gd name="T2" fmla="*/ 0 w 12"/>
                <a:gd name="T3" fmla="*/ 14 h 19"/>
                <a:gd name="T4" fmla="*/ 3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2 w 12"/>
                <a:gd name="T11" fmla="*/ 4 h 19"/>
                <a:gd name="T12" fmla="*/ 8 w 12"/>
                <a:gd name="T13" fmla="*/ 17 h 19"/>
                <a:gd name="T14" fmla="*/ 7 w 12"/>
                <a:gd name="T15" fmla="*/ 19 h 19"/>
                <a:gd name="T16" fmla="*/ 1 w 12"/>
                <a:gd name="T17" fmla="*/ 17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9"/>
                <a:gd name="T29" fmla="*/ 12 w 12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9">
                  <a:moveTo>
                    <a:pt x="1" y="17"/>
                  </a:moveTo>
                  <a:cubicBezTo>
                    <a:pt x="0" y="17"/>
                    <a:pt x="0" y="16"/>
                    <a:pt x="0" y="1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7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41" name="Freeform 172"/>
            <p:cNvSpPr>
              <a:spLocks noChangeArrowheads="1"/>
            </p:cNvSpPr>
            <p:nvPr/>
          </p:nvSpPr>
          <p:spPr bwMode="auto">
            <a:xfrm>
              <a:off x="1949451" y="1319213"/>
              <a:ext cx="31750" cy="50800"/>
            </a:xfrm>
            <a:custGeom>
              <a:avLst/>
              <a:gdLst>
                <a:gd name="T0" fmla="*/ 1 w 12"/>
                <a:gd name="T1" fmla="*/ 17 h 18"/>
                <a:gd name="T2" fmla="*/ 0 w 12"/>
                <a:gd name="T3" fmla="*/ 14 h 18"/>
                <a:gd name="T4" fmla="*/ 4 w 12"/>
                <a:gd name="T5" fmla="*/ 2 h 18"/>
                <a:gd name="T6" fmla="*/ 6 w 12"/>
                <a:gd name="T7" fmla="*/ 0 h 18"/>
                <a:gd name="T8" fmla="*/ 12 w 12"/>
                <a:gd name="T9" fmla="*/ 1 h 18"/>
                <a:gd name="T10" fmla="*/ 12 w 12"/>
                <a:gd name="T11" fmla="*/ 4 h 18"/>
                <a:gd name="T12" fmla="*/ 9 w 12"/>
                <a:gd name="T13" fmla="*/ 16 h 18"/>
                <a:gd name="T14" fmla="*/ 7 w 12"/>
                <a:gd name="T15" fmla="*/ 18 h 18"/>
                <a:gd name="T16" fmla="*/ 1 w 12"/>
                <a:gd name="T17" fmla="*/ 17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8"/>
                <a:gd name="T29" fmla="*/ 12 w 12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8">
                  <a:moveTo>
                    <a:pt x="1" y="17"/>
                  </a:moveTo>
                  <a:cubicBezTo>
                    <a:pt x="0" y="16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7"/>
                    <a:pt x="8" y="18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42" name="Freeform 173"/>
            <p:cNvSpPr>
              <a:spLocks noChangeArrowheads="1"/>
            </p:cNvSpPr>
            <p:nvPr/>
          </p:nvSpPr>
          <p:spPr bwMode="auto">
            <a:xfrm>
              <a:off x="1936751" y="1376363"/>
              <a:ext cx="31750" cy="53975"/>
            </a:xfrm>
            <a:custGeom>
              <a:avLst/>
              <a:gdLst>
                <a:gd name="T0" fmla="*/ 0 w 12"/>
                <a:gd name="T1" fmla="*/ 17 h 19"/>
                <a:gd name="T2" fmla="*/ 0 w 12"/>
                <a:gd name="T3" fmla="*/ 15 h 19"/>
                <a:gd name="T4" fmla="*/ 3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1 w 12"/>
                <a:gd name="T11" fmla="*/ 4 h 19"/>
                <a:gd name="T12" fmla="*/ 8 w 12"/>
                <a:gd name="T13" fmla="*/ 17 h 19"/>
                <a:gd name="T14" fmla="*/ 6 w 12"/>
                <a:gd name="T15" fmla="*/ 19 h 19"/>
                <a:gd name="T16" fmla="*/ 0 w 12"/>
                <a:gd name="T17" fmla="*/ 17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9"/>
                <a:gd name="T29" fmla="*/ 12 w 12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9">
                  <a:moveTo>
                    <a:pt x="0" y="17"/>
                  </a:moveTo>
                  <a:cubicBezTo>
                    <a:pt x="0" y="17"/>
                    <a:pt x="0" y="16"/>
                    <a:pt x="0" y="1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2" y="3"/>
                    <a:pt x="11" y="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7" y="19"/>
                    <a:pt x="6" y="19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43" name="Freeform 174"/>
            <p:cNvSpPr>
              <a:spLocks noChangeArrowheads="1"/>
            </p:cNvSpPr>
            <p:nvPr/>
          </p:nvSpPr>
          <p:spPr bwMode="auto">
            <a:xfrm>
              <a:off x="1920876" y="1435100"/>
              <a:ext cx="31750" cy="53975"/>
            </a:xfrm>
            <a:custGeom>
              <a:avLst/>
              <a:gdLst>
                <a:gd name="T0" fmla="*/ 1 w 12"/>
                <a:gd name="T1" fmla="*/ 17 h 19"/>
                <a:gd name="T2" fmla="*/ 0 w 12"/>
                <a:gd name="T3" fmla="*/ 14 h 19"/>
                <a:gd name="T4" fmla="*/ 4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2 w 12"/>
                <a:gd name="T11" fmla="*/ 4 h 19"/>
                <a:gd name="T12" fmla="*/ 8 w 12"/>
                <a:gd name="T13" fmla="*/ 17 h 19"/>
                <a:gd name="T14" fmla="*/ 7 w 12"/>
                <a:gd name="T15" fmla="*/ 18 h 19"/>
                <a:gd name="T16" fmla="*/ 1 w 12"/>
                <a:gd name="T17" fmla="*/ 17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9"/>
                <a:gd name="T29" fmla="*/ 12 w 12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9">
                  <a:moveTo>
                    <a:pt x="1" y="17"/>
                  </a:moveTo>
                  <a:cubicBezTo>
                    <a:pt x="0" y="17"/>
                    <a:pt x="0" y="16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7" y="19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44" name="Freeform 175"/>
            <p:cNvSpPr>
              <a:spLocks noChangeArrowheads="1"/>
            </p:cNvSpPr>
            <p:nvPr/>
          </p:nvSpPr>
          <p:spPr bwMode="auto">
            <a:xfrm>
              <a:off x="1905001" y="1492250"/>
              <a:ext cx="31750" cy="52388"/>
            </a:xfrm>
            <a:custGeom>
              <a:avLst/>
              <a:gdLst>
                <a:gd name="T0" fmla="*/ 1 w 12"/>
                <a:gd name="T1" fmla="*/ 17 h 19"/>
                <a:gd name="T2" fmla="*/ 1 w 12"/>
                <a:gd name="T3" fmla="*/ 15 h 19"/>
                <a:gd name="T4" fmla="*/ 4 w 12"/>
                <a:gd name="T5" fmla="*/ 3 h 19"/>
                <a:gd name="T6" fmla="*/ 6 w 12"/>
                <a:gd name="T7" fmla="*/ 1 h 19"/>
                <a:gd name="T8" fmla="*/ 12 w 12"/>
                <a:gd name="T9" fmla="*/ 2 h 19"/>
                <a:gd name="T10" fmla="*/ 12 w 12"/>
                <a:gd name="T11" fmla="*/ 5 h 19"/>
                <a:gd name="T12" fmla="*/ 9 w 12"/>
                <a:gd name="T13" fmla="*/ 17 h 19"/>
                <a:gd name="T14" fmla="*/ 7 w 12"/>
                <a:gd name="T15" fmla="*/ 19 h 19"/>
                <a:gd name="T16" fmla="*/ 1 w 12"/>
                <a:gd name="T17" fmla="*/ 17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9"/>
                <a:gd name="T29" fmla="*/ 12 w 12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9">
                  <a:moveTo>
                    <a:pt x="1" y="17"/>
                  </a:moveTo>
                  <a:cubicBezTo>
                    <a:pt x="0" y="17"/>
                    <a:pt x="0" y="16"/>
                    <a:pt x="1" y="1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4"/>
                    <a:pt x="12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45" name="Freeform 176"/>
            <p:cNvSpPr>
              <a:spLocks noChangeArrowheads="1"/>
            </p:cNvSpPr>
            <p:nvPr/>
          </p:nvSpPr>
          <p:spPr bwMode="auto">
            <a:xfrm>
              <a:off x="1890713" y="1550988"/>
              <a:ext cx="31750" cy="53975"/>
            </a:xfrm>
            <a:custGeom>
              <a:avLst/>
              <a:gdLst>
                <a:gd name="T0" fmla="*/ 0 w 12"/>
                <a:gd name="T1" fmla="*/ 17 h 19"/>
                <a:gd name="T2" fmla="*/ 0 w 12"/>
                <a:gd name="T3" fmla="*/ 15 h 19"/>
                <a:gd name="T4" fmla="*/ 3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1 w 12"/>
                <a:gd name="T11" fmla="*/ 4 h 19"/>
                <a:gd name="T12" fmla="*/ 8 w 12"/>
                <a:gd name="T13" fmla="*/ 17 h 19"/>
                <a:gd name="T14" fmla="*/ 6 w 12"/>
                <a:gd name="T15" fmla="*/ 19 h 19"/>
                <a:gd name="T16" fmla="*/ 0 w 12"/>
                <a:gd name="T17" fmla="*/ 17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9"/>
                <a:gd name="T29" fmla="*/ 12 w 12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9">
                  <a:moveTo>
                    <a:pt x="0" y="17"/>
                  </a:moveTo>
                  <a:cubicBezTo>
                    <a:pt x="0" y="17"/>
                    <a:pt x="0" y="16"/>
                    <a:pt x="0" y="1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7" y="19"/>
                    <a:pt x="6" y="19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46" name="Freeform 177"/>
            <p:cNvSpPr>
              <a:spLocks noChangeArrowheads="1"/>
            </p:cNvSpPr>
            <p:nvPr/>
          </p:nvSpPr>
          <p:spPr bwMode="auto">
            <a:xfrm>
              <a:off x="1874838" y="1609725"/>
              <a:ext cx="31750" cy="53975"/>
            </a:xfrm>
            <a:custGeom>
              <a:avLst/>
              <a:gdLst>
                <a:gd name="T0" fmla="*/ 1 w 12"/>
                <a:gd name="T1" fmla="*/ 17 h 19"/>
                <a:gd name="T2" fmla="*/ 0 w 12"/>
                <a:gd name="T3" fmla="*/ 14 h 19"/>
                <a:gd name="T4" fmla="*/ 4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2 w 12"/>
                <a:gd name="T11" fmla="*/ 4 h 19"/>
                <a:gd name="T12" fmla="*/ 8 w 12"/>
                <a:gd name="T13" fmla="*/ 16 h 19"/>
                <a:gd name="T14" fmla="*/ 7 w 12"/>
                <a:gd name="T15" fmla="*/ 18 h 19"/>
                <a:gd name="T16" fmla="*/ 1 w 12"/>
                <a:gd name="T17" fmla="*/ 17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9"/>
                <a:gd name="T29" fmla="*/ 12 w 12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9">
                  <a:moveTo>
                    <a:pt x="1" y="17"/>
                  </a:moveTo>
                  <a:cubicBezTo>
                    <a:pt x="0" y="17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8"/>
                    <a:pt x="7" y="19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47" name="Freeform 178"/>
            <p:cNvSpPr>
              <a:spLocks noChangeArrowheads="1"/>
            </p:cNvSpPr>
            <p:nvPr/>
          </p:nvSpPr>
          <p:spPr bwMode="auto">
            <a:xfrm>
              <a:off x="1858963" y="1666875"/>
              <a:ext cx="34925" cy="53975"/>
            </a:xfrm>
            <a:custGeom>
              <a:avLst/>
              <a:gdLst>
                <a:gd name="T0" fmla="*/ 1 w 13"/>
                <a:gd name="T1" fmla="*/ 17 h 19"/>
                <a:gd name="T2" fmla="*/ 1 w 13"/>
                <a:gd name="T3" fmla="*/ 15 h 19"/>
                <a:gd name="T4" fmla="*/ 4 w 13"/>
                <a:gd name="T5" fmla="*/ 2 h 19"/>
                <a:gd name="T6" fmla="*/ 6 w 13"/>
                <a:gd name="T7" fmla="*/ 1 h 19"/>
                <a:gd name="T8" fmla="*/ 12 w 13"/>
                <a:gd name="T9" fmla="*/ 2 h 19"/>
                <a:gd name="T10" fmla="*/ 12 w 13"/>
                <a:gd name="T11" fmla="*/ 5 h 19"/>
                <a:gd name="T12" fmla="*/ 9 w 13"/>
                <a:gd name="T13" fmla="*/ 17 h 19"/>
                <a:gd name="T14" fmla="*/ 7 w 13"/>
                <a:gd name="T15" fmla="*/ 19 h 19"/>
                <a:gd name="T16" fmla="*/ 1 w 13"/>
                <a:gd name="T17" fmla="*/ 17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9"/>
                <a:gd name="T29" fmla="*/ 13 w 13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9">
                  <a:moveTo>
                    <a:pt x="1" y="17"/>
                  </a:moveTo>
                  <a:cubicBezTo>
                    <a:pt x="1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3"/>
                    <a:pt x="12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8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48" name="Freeform 179"/>
            <p:cNvSpPr>
              <a:spLocks noChangeArrowheads="1"/>
            </p:cNvSpPr>
            <p:nvPr/>
          </p:nvSpPr>
          <p:spPr bwMode="auto">
            <a:xfrm>
              <a:off x="1846263" y="1725613"/>
              <a:ext cx="31750" cy="53975"/>
            </a:xfrm>
            <a:custGeom>
              <a:avLst/>
              <a:gdLst>
                <a:gd name="T0" fmla="*/ 1 w 12"/>
                <a:gd name="T1" fmla="*/ 17 h 19"/>
                <a:gd name="T2" fmla="*/ 0 w 12"/>
                <a:gd name="T3" fmla="*/ 15 h 19"/>
                <a:gd name="T4" fmla="*/ 4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2 w 12"/>
                <a:gd name="T11" fmla="*/ 4 h 19"/>
                <a:gd name="T12" fmla="*/ 8 w 12"/>
                <a:gd name="T13" fmla="*/ 17 h 19"/>
                <a:gd name="T14" fmla="*/ 7 w 12"/>
                <a:gd name="T15" fmla="*/ 19 h 19"/>
                <a:gd name="T16" fmla="*/ 1 w 12"/>
                <a:gd name="T17" fmla="*/ 17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9"/>
                <a:gd name="T29" fmla="*/ 12 w 12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9">
                  <a:moveTo>
                    <a:pt x="1" y="17"/>
                  </a:moveTo>
                  <a:cubicBezTo>
                    <a:pt x="0" y="17"/>
                    <a:pt x="0" y="16"/>
                    <a:pt x="0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7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49" name="Freeform 180"/>
            <p:cNvSpPr>
              <a:spLocks noChangeArrowheads="1"/>
            </p:cNvSpPr>
            <p:nvPr/>
          </p:nvSpPr>
          <p:spPr bwMode="auto">
            <a:xfrm>
              <a:off x="1830388" y="1784350"/>
              <a:ext cx="31750" cy="50800"/>
            </a:xfrm>
            <a:custGeom>
              <a:avLst/>
              <a:gdLst>
                <a:gd name="T0" fmla="*/ 1 w 12"/>
                <a:gd name="T1" fmla="*/ 17 h 18"/>
                <a:gd name="T2" fmla="*/ 1 w 12"/>
                <a:gd name="T3" fmla="*/ 14 h 18"/>
                <a:gd name="T4" fmla="*/ 4 w 12"/>
                <a:gd name="T5" fmla="*/ 2 h 18"/>
                <a:gd name="T6" fmla="*/ 6 w 12"/>
                <a:gd name="T7" fmla="*/ 0 h 18"/>
                <a:gd name="T8" fmla="*/ 12 w 12"/>
                <a:gd name="T9" fmla="*/ 1 h 18"/>
                <a:gd name="T10" fmla="*/ 12 w 12"/>
                <a:gd name="T11" fmla="*/ 4 h 18"/>
                <a:gd name="T12" fmla="*/ 9 w 12"/>
                <a:gd name="T13" fmla="*/ 16 h 18"/>
                <a:gd name="T14" fmla="*/ 7 w 12"/>
                <a:gd name="T15" fmla="*/ 18 h 18"/>
                <a:gd name="T16" fmla="*/ 1 w 12"/>
                <a:gd name="T17" fmla="*/ 17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8"/>
                <a:gd name="T29" fmla="*/ 12 w 12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8">
                  <a:moveTo>
                    <a:pt x="1" y="17"/>
                  </a:moveTo>
                  <a:cubicBezTo>
                    <a:pt x="0" y="17"/>
                    <a:pt x="0" y="15"/>
                    <a:pt x="1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8"/>
                    <a:pt x="8" y="18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50" name="Freeform 181"/>
            <p:cNvSpPr>
              <a:spLocks noChangeArrowheads="1"/>
            </p:cNvSpPr>
            <p:nvPr/>
          </p:nvSpPr>
          <p:spPr bwMode="auto">
            <a:xfrm>
              <a:off x="1816101" y="1841500"/>
              <a:ext cx="31750" cy="53975"/>
            </a:xfrm>
            <a:custGeom>
              <a:avLst/>
              <a:gdLst>
                <a:gd name="T0" fmla="*/ 0 w 12"/>
                <a:gd name="T1" fmla="*/ 17 h 19"/>
                <a:gd name="T2" fmla="*/ 0 w 12"/>
                <a:gd name="T3" fmla="*/ 15 h 19"/>
                <a:gd name="T4" fmla="*/ 3 w 12"/>
                <a:gd name="T5" fmla="*/ 2 h 19"/>
                <a:gd name="T6" fmla="*/ 5 w 12"/>
                <a:gd name="T7" fmla="*/ 1 h 19"/>
                <a:gd name="T8" fmla="*/ 11 w 12"/>
                <a:gd name="T9" fmla="*/ 2 h 19"/>
                <a:gd name="T10" fmla="*/ 11 w 12"/>
                <a:gd name="T11" fmla="*/ 5 h 19"/>
                <a:gd name="T12" fmla="*/ 8 w 12"/>
                <a:gd name="T13" fmla="*/ 17 h 19"/>
                <a:gd name="T14" fmla="*/ 6 w 12"/>
                <a:gd name="T15" fmla="*/ 19 h 19"/>
                <a:gd name="T16" fmla="*/ 0 w 12"/>
                <a:gd name="T17" fmla="*/ 17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9"/>
                <a:gd name="T29" fmla="*/ 12 w 12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9">
                  <a:moveTo>
                    <a:pt x="0" y="17"/>
                  </a:moveTo>
                  <a:cubicBezTo>
                    <a:pt x="0" y="17"/>
                    <a:pt x="0" y="16"/>
                    <a:pt x="0" y="1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0"/>
                    <a:pt x="5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1" y="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7" y="19"/>
                    <a:pt x="6" y="19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51" name="Freeform 182"/>
            <p:cNvSpPr>
              <a:spLocks noChangeArrowheads="1"/>
            </p:cNvSpPr>
            <p:nvPr/>
          </p:nvSpPr>
          <p:spPr bwMode="auto">
            <a:xfrm>
              <a:off x="1800226" y="1900238"/>
              <a:ext cx="31750" cy="53975"/>
            </a:xfrm>
            <a:custGeom>
              <a:avLst/>
              <a:gdLst>
                <a:gd name="T0" fmla="*/ 1 w 12"/>
                <a:gd name="T1" fmla="*/ 17 h 19"/>
                <a:gd name="T2" fmla="*/ 0 w 12"/>
                <a:gd name="T3" fmla="*/ 14 h 19"/>
                <a:gd name="T4" fmla="*/ 4 w 12"/>
                <a:gd name="T5" fmla="*/ 2 h 19"/>
                <a:gd name="T6" fmla="*/ 5 w 12"/>
                <a:gd name="T7" fmla="*/ 0 h 19"/>
                <a:gd name="T8" fmla="*/ 11 w 12"/>
                <a:gd name="T9" fmla="*/ 2 h 19"/>
                <a:gd name="T10" fmla="*/ 12 w 12"/>
                <a:gd name="T11" fmla="*/ 4 h 19"/>
                <a:gd name="T12" fmla="*/ 8 w 12"/>
                <a:gd name="T13" fmla="*/ 17 h 19"/>
                <a:gd name="T14" fmla="*/ 7 w 12"/>
                <a:gd name="T15" fmla="*/ 19 h 19"/>
                <a:gd name="T16" fmla="*/ 1 w 12"/>
                <a:gd name="T17" fmla="*/ 17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9"/>
                <a:gd name="T29" fmla="*/ 12 w 12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9">
                  <a:moveTo>
                    <a:pt x="1" y="17"/>
                  </a:moveTo>
                  <a:cubicBezTo>
                    <a:pt x="0" y="17"/>
                    <a:pt x="0" y="16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7" y="19"/>
                    <a:pt x="7" y="19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52" name="Freeform 183"/>
            <p:cNvSpPr>
              <a:spLocks noChangeArrowheads="1"/>
            </p:cNvSpPr>
            <p:nvPr/>
          </p:nvSpPr>
          <p:spPr bwMode="auto">
            <a:xfrm>
              <a:off x="1784351" y="1960563"/>
              <a:ext cx="31750" cy="50800"/>
            </a:xfrm>
            <a:custGeom>
              <a:avLst/>
              <a:gdLst>
                <a:gd name="T0" fmla="*/ 1 w 12"/>
                <a:gd name="T1" fmla="*/ 17 h 18"/>
                <a:gd name="T2" fmla="*/ 1 w 12"/>
                <a:gd name="T3" fmla="*/ 14 h 18"/>
                <a:gd name="T4" fmla="*/ 4 w 12"/>
                <a:gd name="T5" fmla="*/ 2 h 18"/>
                <a:gd name="T6" fmla="*/ 6 w 12"/>
                <a:gd name="T7" fmla="*/ 0 h 18"/>
                <a:gd name="T8" fmla="*/ 12 w 12"/>
                <a:gd name="T9" fmla="*/ 1 h 18"/>
                <a:gd name="T10" fmla="*/ 12 w 12"/>
                <a:gd name="T11" fmla="*/ 4 h 18"/>
                <a:gd name="T12" fmla="*/ 9 w 12"/>
                <a:gd name="T13" fmla="*/ 16 h 18"/>
                <a:gd name="T14" fmla="*/ 7 w 12"/>
                <a:gd name="T15" fmla="*/ 18 h 18"/>
                <a:gd name="T16" fmla="*/ 1 w 12"/>
                <a:gd name="T17" fmla="*/ 17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8"/>
                <a:gd name="T29" fmla="*/ 12 w 12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8">
                  <a:moveTo>
                    <a:pt x="1" y="17"/>
                  </a:moveTo>
                  <a:cubicBezTo>
                    <a:pt x="1" y="16"/>
                    <a:pt x="0" y="15"/>
                    <a:pt x="1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2"/>
                    <a:pt x="12" y="3"/>
                    <a:pt x="12" y="4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8"/>
                    <a:pt x="8" y="18"/>
                    <a:pt x="7" y="18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53" name="Freeform 184"/>
            <p:cNvSpPr>
              <a:spLocks noChangeArrowheads="1"/>
            </p:cNvSpPr>
            <p:nvPr/>
          </p:nvSpPr>
          <p:spPr bwMode="auto">
            <a:xfrm>
              <a:off x="1925638" y="1187450"/>
              <a:ext cx="55563" cy="58738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4 h 21"/>
                <a:gd name="T4" fmla="*/ 4 w 21"/>
                <a:gd name="T5" fmla="*/ 2 h 21"/>
                <a:gd name="T6" fmla="*/ 7 w 21"/>
                <a:gd name="T7" fmla="*/ 0 h 21"/>
                <a:gd name="T8" fmla="*/ 19 w 21"/>
                <a:gd name="T9" fmla="*/ 4 h 21"/>
                <a:gd name="T10" fmla="*/ 21 w 21"/>
                <a:gd name="T11" fmla="*/ 6 h 21"/>
                <a:gd name="T12" fmla="*/ 17 w 21"/>
                <a:gd name="T13" fmla="*/ 19 h 21"/>
                <a:gd name="T14" fmla="*/ 14 w 21"/>
                <a:gd name="T15" fmla="*/ 20 h 21"/>
                <a:gd name="T16" fmla="*/ 2 w 21"/>
                <a:gd name="T17" fmla="*/ 17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17"/>
                  </a:moveTo>
                  <a:cubicBezTo>
                    <a:pt x="1" y="17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54" name="Freeform 185"/>
            <p:cNvSpPr>
              <a:spLocks noChangeArrowheads="1"/>
            </p:cNvSpPr>
            <p:nvPr/>
          </p:nvSpPr>
          <p:spPr bwMode="auto">
            <a:xfrm>
              <a:off x="1912938" y="1243013"/>
              <a:ext cx="52388" cy="60325"/>
            </a:xfrm>
            <a:custGeom>
              <a:avLst/>
              <a:gdLst>
                <a:gd name="T0" fmla="*/ 2 w 20"/>
                <a:gd name="T1" fmla="*/ 17 h 21"/>
                <a:gd name="T2" fmla="*/ 0 w 20"/>
                <a:gd name="T3" fmla="*/ 14 h 21"/>
                <a:gd name="T4" fmla="*/ 3 w 20"/>
                <a:gd name="T5" fmla="*/ 2 h 21"/>
                <a:gd name="T6" fmla="*/ 6 w 20"/>
                <a:gd name="T7" fmla="*/ 0 h 21"/>
                <a:gd name="T8" fmla="*/ 19 w 20"/>
                <a:gd name="T9" fmla="*/ 3 h 21"/>
                <a:gd name="T10" fmla="*/ 20 w 20"/>
                <a:gd name="T11" fmla="*/ 6 h 21"/>
                <a:gd name="T12" fmla="*/ 17 w 20"/>
                <a:gd name="T13" fmla="*/ 19 h 21"/>
                <a:gd name="T14" fmla="*/ 14 w 20"/>
                <a:gd name="T15" fmla="*/ 20 h 21"/>
                <a:gd name="T16" fmla="*/ 2 w 20"/>
                <a:gd name="T17" fmla="*/ 17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"/>
                <a:gd name="T28" fmla="*/ 0 h 21"/>
                <a:gd name="T29" fmla="*/ 20 w 20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" h="21">
                  <a:moveTo>
                    <a:pt x="2" y="17"/>
                  </a:moveTo>
                  <a:cubicBezTo>
                    <a:pt x="0" y="17"/>
                    <a:pt x="0" y="15"/>
                    <a:pt x="0" y="1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4"/>
                    <a:pt x="20" y="5"/>
                    <a:pt x="20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5" y="21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55" name="Freeform 186"/>
            <p:cNvSpPr>
              <a:spLocks noChangeArrowheads="1"/>
            </p:cNvSpPr>
            <p:nvPr/>
          </p:nvSpPr>
          <p:spPr bwMode="auto">
            <a:xfrm>
              <a:off x="1897063" y="1300163"/>
              <a:ext cx="55563" cy="58738"/>
            </a:xfrm>
            <a:custGeom>
              <a:avLst/>
              <a:gdLst>
                <a:gd name="T0" fmla="*/ 2 w 21"/>
                <a:gd name="T1" fmla="*/ 17 h 21"/>
                <a:gd name="T2" fmla="*/ 1 w 21"/>
                <a:gd name="T3" fmla="*/ 14 h 21"/>
                <a:gd name="T4" fmla="*/ 4 w 21"/>
                <a:gd name="T5" fmla="*/ 2 h 21"/>
                <a:gd name="T6" fmla="*/ 7 w 21"/>
                <a:gd name="T7" fmla="*/ 0 h 21"/>
                <a:gd name="T8" fmla="*/ 19 w 21"/>
                <a:gd name="T9" fmla="*/ 3 h 21"/>
                <a:gd name="T10" fmla="*/ 21 w 21"/>
                <a:gd name="T11" fmla="*/ 6 h 21"/>
                <a:gd name="T12" fmla="*/ 17 w 21"/>
                <a:gd name="T13" fmla="*/ 19 h 21"/>
                <a:gd name="T14" fmla="*/ 15 w 21"/>
                <a:gd name="T15" fmla="*/ 20 h 21"/>
                <a:gd name="T16" fmla="*/ 2 w 21"/>
                <a:gd name="T17" fmla="*/ 17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17"/>
                  </a:moveTo>
                  <a:cubicBezTo>
                    <a:pt x="1" y="16"/>
                    <a:pt x="0" y="15"/>
                    <a:pt x="1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6" y="0"/>
                    <a:pt x="7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5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56" name="Freeform 187"/>
            <p:cNvSpPr>
              <a:spLocks noChangeArrowheads="1"/>
            </p:cNvSpPr>
            <p:nvPr/>
          </p:nvSpPr>
          <p:spPr bwMode="auto">
            <a:xfrm>
              <a:off x="1882776" y="1355725"/>
              <a:ext cx="55563" cy="57150"/>
            </a:xfrm>
            <a:custGeom>
              <a:avLst/>
              <a:gdLst>
                <a:gd name="T0" fmla="*/ 2 w 21"/>
                <a:gd name="T1" fmla="*/ 17 h 20"/>
                <a:gd name="T2" fmla="*/ 0 w 21"/>
                <a:gd name="T3" fmla="*/ 14 h 20"/>
                <a:gd name="T4" fmla="*/ 4 w 21"/>
                <a:gd name="T5" fmla="*/ 1 h 20"/>
                <a:gd name="T6" fmla="*/ 6 w 21"/>
                <a:gd name="T7" fmla="*/ 0 h 20"/>
                <a:gd name="T8" fmla="*/ 19 w 21"/>
                <a:gd name="T9" fmla="*/ 3 h 20"/>
                <a:gd name="T10" fmla="*/ 20 w 21"/>
                <a:gd name="T11" fmla="*/ 6 h 20"/>
                <a:gd name="T12" fmla="*/ 17 w 21"/>
                <a:gd name="T13" fmla="*/ 18 h 20"/>
                <a:gd name="T14" fmla="*/ 14 w 21"/>
                <a:gd name="T15" fmla="*/ 20 h 20"/>
                <a:gd name="T16" fmla="*/ 2 w 21"/>
                <a:gd name="T17" fmla="*/ 17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0"/>
                <a:gd name="T29" fmla="*/ 21 w 21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0">
                  <a:moveTo>
                    <a:pt x="2" y="17"/>
                  </a:moveTo>
                  <a:cubicBezTo>
                    <a:pt x="1" y="16"/>
                    <a:pt x="0" y="15"/>
                    <a:pt x="0" y="1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4"/>
                    <a:pt x="21" y="5"/>
                    <a:pt x="20" y="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20"/>
                    <a:pt x="15" y="20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57" name="Freeform 188"/>
            <p:cNvSpPr>
              <a:spLocks noChangeArrowheads="1"/>
            </p:cNvSpPr>
            <p:nvPr/>
          </p:nvSpPr>
          <p:spPr bwMode="auto">
            <a:xfrm>
              <a:off x="1866901" y="1409700"/>
              <a:ext cx="55563" cy="60325"/>
            </a:xfrm>
            <a:custGeom>
              <a:avLst/>
              <a:gdLst>
                <a:gd name="T0" fmla="*/ 2 w 21"/>
                <a:gd name="T1" fmla="*/ 18 h 21"/>
                <a:gd name="T2" fmla="*/ 1 w 21"/>
                <a:gd name="T3" fmla="*/ 15 h 21"/>
                <a:gd name="T4" fmla="*/ 4 w 21"/>
                <a:gd name="T5" fmla="*/ 2 h 21"/>
                <a:gd name="T6" fmla="*/ 7 w 21"/>
                <a:gd name="T7" fmla="*/ 1 h 21"/>
                <a:gd name="T8" fmla="*/ 19 w 21"/>
                <a:gd name="T9" fmla="*/ 4 h 21"/>
                <a:gd name="T10" fmla="*/ 21 w 21"/>
                <a:gd name="T11" fmla="*/ 7 h 21"/>
                <a:gd name="T12" fmla="*/ 18 w 21"/>
                <a:gd name="T13" fmla="*/ 19 h 21"/>
                <a:gd name="T14" fmla="*/ 15 w 21"/>
                <a:gd name="T15" fmla="*/ 21 h 21"/>
                <a:gd name="T16" fmla="*/ 2 w 21"/>
                <a:gd name="T17" fmla="*/ 18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18"/>
                  </a:moveTo>
                  <a:cubicBezTo>
                    <a:pt x="1" y="17"/>
                    <a:pt x="0" y="16"/>
                    <a:pt x="1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6" y="0"/>
                    <a:pt x="7" y="1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1" y="4"/>
                    <a:pt x="21" y="6"/>
                    <a:pt x="21" y="7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21"/>
                    <a:pt x="16" y="21"/>
                    <a:pt x="15" y="21"/>
                  </a:cubicBezTo>
                  <a:lnTo>
                    <a:pt x="2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58" name="Freeform 189"/>
            <p:cNvSpPr>
              <a:spLocks noChangeArrowheads="1"/>
            </p:cNvSpPr>
            <p:nvPr/>
          </p:nvSpPr>
          <p:spPr bwMode="auto">
            <a:xfrm>
              <a:off x="1854201" y="1466850"/>
              <a:ext cx="55563" cy="58738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5 h 21"/>
                <a:gd name="T4" fmla="*/ 4 w 21"/>
                <a:gd name="T5" fmla="*/ 2 h 21"/>
                <a:gd name="T6" fmla="*/ 6 w 21"/>
                <a:gd name="T7" fmla="*/ 1 h 21"/>
                <a:gd name="T8" fmla="*/ 19 w 21"/>
                <a:gd name="T9" fmla="*/ 4 h 21"/>
                <a:gd name="T10" fmla="*/ 21 w 21"/>
                <a:gd name="T11" fmla="*/ 7 h 21"/>
                <a:gd name="T12" fmla="*/ 17 w 21"/>
                <a:gd name="T13" fmla="*/ 19 h 21"/>
                <a:gd name="T14" fmla="*/ 14 w 21"/>
                <a:gd name="T15" fmla="*/ 21 h 21"/>
                <a:gd name="T16" fmla="*/ 2 w 21"/>
                <a:gd name="T17" fmla="*/ 17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17"/>
                  </a:moveTo>
                  <a:cubicBezTo>
                    <a:pt x="1" y="17"/>
                    <a:pt x="0" y="16"/>
                    <a:pt x="0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6"/>
                    <a:pt x="21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4" y="21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59" name="Freeform 190"/>
            <p:cNvSpPr>
              <a:spLocks noChangeArrowheads="1"/>
            </p:cNvSpPr>
            <p:nvPr/>
          </p:nvSpPr>
          <p:spPr bwMode="auto">
            <a:xfrm>
              <a:off x="1839913" y="1522413"/>
              <a:ext cx="53975" cy="60325"/>
            </a:xfrm>
            <a:custGeom>
              <a:avLst/>
              <a:gdLst>
                <a:gd name="T0" fmla="*/ 2 w 20"/>
                <a:gd name="T1" fmla="*/ 17 h 21"/>
                <a:gd name="T2" fmla="*/ 0 w 20"/>
                <a:gd name="T3" fmla="*/ 15 h 21"/>
                <a:gd name="T4" fmla="*/ 3 w 20"/>
                <a:gd name="T5" fmla="*/ 2 h 21"/>
                <a:gd name="T6" fmla="*/ 6 w 20"/>
                <a:gd name="T7" fmla="*/ 1 h 21"/>
                <a:gd name="T8" fmla="*/ 19 w 20"/>
                <a:gd name="T9" fmla="*/ 4 h 21"/>
                <a:gd name="T10" fmla="*/ 20 w 20"/>
                <a:gd name="T11" fmla="*/ 7 h 21"/>
                <a:gd name="T12" fmla="*/ 17 w 20"/>
                <a:gd name="T13" fmla="*/ 19 h 21"/>
                <a:gd name="T14" fmla="*/ 14 w 20"/>
                <a:gd name="T15" fmla="*/ 21 h 21"/>
                <a:gd name="T16" fmla="*/ 2 w 20"/>
                <a:gd name="T17" fmla="*/ 17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"/>
                <a:gd name="T28" fmla="*/ 0 h 21"/>
                <a:gd name="T29" fmla="*/ 20 w 20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" h="21">
                  <a:moveTo>
                    <a:pt x="2" y="17"/>
                  </a:moveTo>
                  <a:cubicBezTo>
                    <a:pt x="0" y="17"/>
                    <a:pt x="0" y="16"/>
                    <a:pt x="0" y="1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5" y="0"/>
                    <a:pt x="6" y="1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6"/>
                    <a:pt x="20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5" y="21"/>
                    <a:pt x="14" y="21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60" name="Freeform 191"/>
            <p:cNvSpPr>
              <a:spLocks noChangeArrowheads="1"/>
            </p:cNvSpPr>
            <p:nvPr/>
          </p:nvSpPr>
          <p:spPr bwMode="auto">
            <a:xfrm>
              <a:off x="1824038" y="1579563"/>
              <a:ext cx="57150" cy="58738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4 h 21"/>
                <a:gd name="T4" fmla="*/ 4 w 21"/>
                <a:gd name="T5" fmla="*/ 2 h 21"/>
                <a:gd name="T6" fmla="*/ 7 w 21"/>
                <a:gd name="T7" fmla="*/ 0 h 21"/>
                <a:gd name="T8" fmla="*/ 19 w 21"/>
                <a:gd name="T9" fmla="*/ 4 h 21"/>
                <a:gd name="T10" fmla="*/ 21 w 21"/>
                <a:gd name="T11" fmla="*/ 7 h 21"/>
                <a:gd name="T12" fmla="*/ 17 w 21"/>
                <a:gd name="T13" fmla="*/ 19 h 21"/>
                <a:gd name="T14" fmla="*/ 15 w 21"/>
                <a:gd name="T15" fmla="*/ 21 h 21"/>
                <a:gd name="T16" fmla="*/ 2 w 21"/>
                <a:gd name="T17" fmla="*/ 17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17"/>
                  </a:moveTo>
                  <a:cubicBezTo>
                    <a:pt x="1" y="17"/>
                    <a:pt x="0" y="16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7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1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5" y="21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61" name="Freeform 192"/>
            <p:cNvSpPr>
              <a:spLocks noChangeArrowheads="1"/>
            </p:cNvSpPr>
            <p:nvPr/>
          </p:nvSpPr>
          <p:spPr bwMode="auto">
            <a:xfrm>
              <a:off x="1811338" y="1635125"/>
              <a:ext cx="55563" cy="60325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4 h 21"/>
                <a:gd name="T4" fmla="*/ 3 w 21"/>
                <a:gd name="T5" fmla="*/ 2 h 21"/>
                <a:gd name="T6" fmla="*/ 6 w 21"/>
                <a:gd name="T7" fmla="*/ 0 h 21"/>
                <a:gd name="T8" fmla="*/ 19 w 21"/>
                <a:gd name="T9" fmla="*/ 4 h 21"/>
                <a:gd name="T10" fmla="*/ 20 w 21"/>
                <a:gd name="T11" fmla="*/ 7 h 21"/>
                <a:gd name="T12" fmla="*/ 17 w 21"/>
                <a:gd name="T13" fmla="*/ 19 h 21"/>
                <a:gd name="T14" fmla="*/ 14 w 21"/>
                <a:gd name="T15" fmla="*/ 21 h 21"/>
                <a:gd name="T16" fmla="*/ 2 w 21"/>
                <a:gd name="T17" fmla="*/ 17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17"/>
                  </a:moveTo>
                  <a:cubicBezTo>
                    <a:pt x="0" y="17"/>
                    <a:pt x="0" y="16"/>
                    <a:pt x="0" y="1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0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5" y="21"/>
                    <a:pt x="14" y="21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62" name="Freeform 193"/>
            <p:cNvSpPr>
              <a:spLocks noChangeArrowheads="1"/>
            </p:cNvSpPr>
            <p:nvPr/>
          </p:nvSpPr>
          <p:spPr bwMode="auto">
            <a:xfrm>
              <a:off x="1795463" y="1692275"/>
              <a:ext cx="55563" cy="58738"/>
            </a:xfrm>
            <a:custGeom>
              <a:avLst/>
              <a:gdLst>
                <a:gd name="T0" fmla="*/ 2 w 21"/>
                <a:gd name="T1" fmla="*/ 17 h 21"/>
                <a:gd name="T2" fmla="*/ 1 w 21"/>
                <a:gd name="T3" fmla="*/ 14 h 21"/>
                <a:gd name="T4" fmla="*/ 4 w 21"/>
                <a:gd name="T5" fmla="*/ 2 h 21"/>
                <a:gd name="T6" fmla="*/ 7 w 21"/>
                <a:gd name="T7" fmla="*/ 0 h 21"/>
                <a:gd name="T8" fmla="*/ 19 w 21"/>
                <a:gd name="T9" fmla="*/ 4 h 21"/>
                <a:gd name="T10" fmla="*/ 21 w 21"/>
                <a:gd name="T11" fmla="*/ 6 h 21"/>
                <a:gd name="T12" fmla="*/ 17 w 21"/>
                <a:gd name="T13" fmla="*/ 19 h 21"/>
                <a:gd name="T14" fmla="*/ 15 w 21"/>
                <a:gd name="T15" fmla="*/ 20 h 21"/>
                <a:gd name="T16" fmla="*/ 2 w 21"/>
                <a:gd name="T17" fmla="*/ 17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17"/>
                  </a:moveTo>
                  <a:cubicBezTo>
                    <a:pt x="1" y="17"/>
                    <a:pt x="0" y="15"/>
                    <a:pt x="1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6" y="0"/>
                    <a:pt x="7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1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5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63" name="Freeform 194"/>
            <p:cNvSpPr>
              <a:spLocks noChangeArrowheads="1"/>
            </p:cNvSpPr>
            <p:nvPr/>
          </p:nvSpPr>
          <p:spPr bwMode="auto">
            <a:xfrm>
              <a:off x="1781176" y="1747838"/>
              <a:ext cx="57150" cy="60325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4 h 21"/>
                <a:gd name="T4" fmla="*/ 4 w 21"/>
                <a:gd name="T5" fmla="*/ 2 h 21"/>
                <a:gd name="T6" fmla="*/ 6 w 21"/>
                <a:gd name="T7" fmla="*/ 0 h 21"/>
                <a:gd name="T8" fmla="*/ 19 w 21"/>
                <a:gd name="T9" fmla="*/ 4 h 21"/>
                <a:gd name="T10" fmla="*/ 20 w 21"/>
                <a:gd name="T11" fmla="*/ 6 h 21"/>
                <a:gd name="T12" fmla="*/ 17 w 21"/>
                <a:gd name="T13" fmla="*/ 19 h 21"/>
                <a:gd name="T14" fmla="*/ 14 w 21"/>
                <a:gd name="T15" fmla="*/ 20 h 21"/>
                <a:gd name="T16" fmla="*/ 2 w 21"/>
                <a:gd name="T17" fmla="*/ 17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17"/>
                  </a:moveTo>
                  <a:cubicBezTo>
                    <a:pt x="1" y="17"/>
                    <a:pt x="0" y="15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0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5" y="21"/>
                    <a:pt x="14" y="20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64" name="Freeform 195"/>
            <p:cNvSpPr>
              <a:spLocks noChangeArrowheads="1"/>
            </p:cNvSpPr>
            <p:nvPr/>
          </p:nvSpPr>
          <p:spPr bwMode="auto">
            <a:xfrm>
              <a:off x="1768476" y="1804988"/>
              <a:ext cx="53975" cy="58738"/>
            </a:xfrm>
            <a:custGeom>
              <a:avLst/>
              <a:gdLst>
                <a:gd name="T0" fmla="*/ 1 w 20"/>
                <a:gd name="T1" fmla="*/ 17 h 21"/>
                <a:gd name="T2" fmla="*/ 0 w 20"/>
                <a:gd name="T3" fmla="*/ 14 h 21"/>
                <a:gd name="T4" fmla="*/ 3 w 20"/>
                <a:gd name="T5" fmla="*/ 2 h 21"/>
                <a:gd name="T6" fmla="*/ 6 w 20"/>
                <a:gd name="T7" fmla="*/ 0 h 21"/>
                <a:gd name="T8" fmla="*/ 18 w 20"/>
                <a:gd name="T9" fmla="*/ 3 h 21"/>
                <a:gd name="T10" fmla="*/ 20 w 20"/>
                <a:gd name="T11" fmla="*/ 6 h 21"/>
                <a:gd name="T12" fmla="*/ 17 w 20"/>
                <a:gd name="T13" fmla="*/ 19 h 21"/>
                <a:gd name="T14" fmla="*/ 14 w 20"/>
                <a:gd name="T15" fmla="*/ 20 h 21"/>
                <a:gd name="T16" fmla="*/ 1 w 20"/>
                <a:gd name="T17" fmla="*/ 17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"/>
                <a:gd name="T28" fmla="*/ 0 h 21"/>
                <a:gd name="T29" fmla="*/ 20 w 20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" h="21">
                  <a:moveTo>
                    <a:pt x="1" y="17"/>
                  </a:moveTo>
                  <a:cubicBezTo>
                    <a:pt x="0" y="16"/>
                    <a:pt x="0" y="15"/>
                    <a:pt x="0" y="1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0" y="4"/>
                    <a:pt x="20" y="5"/>
                    <a:pt x="20" y="6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5" y="21"/>
                    <a:pt x="14" y="20"/>
                  </a:cubicBezTo>
                  <a:lnTo>
                    <a:pt x="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65" name="Freeform 196"/>
            <p:cNvSpPr>
              <a:spLocks noChangeArrowheads="1"/>
            </p:cNvSpPr>
            <p:nvPr/>
          </p:nvSpPr>
          <p:spPr bwMode="auto">
            <a:xfrm>
              <a:off x="1752601" y="1860550"/>
              <a:ext cx="55563" cy="60325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4 h 21"/>
                <a:gd name="T4" fmla="*/ 4 w 21"/>
                <a:gd name="T5" fmla="*/ 2 h 21"/>
                <a:gd name="T6" fmla="*/ 6 w 21"/>
                <a:gd name="T7" fmla="*/ 0 h 21"/>
                <a:gd name="T8" fmla="*/ 19 w 21"/>
                <a:gd name="T9" fmla="*/ 4 h 21"/>
                <a:gd name="T10" fmla="*/ 20 w 21"/>
                <a:gd name="T11" fmla="*/ 7 h 21"/>
                <a:gd name="T12" fmla="*/ 17 w 21"/>
                <a:gd name="T13" fmla="*/ 19 h 21"/>
                <a:gd name="T14" fmla="*/ 14 w 21"/>
                <a:gd name="T15" fmla="*/ 21 h 21"/>
                <a:gd name="T16" fmla="*/ 2 w 21"/>
                <a:gd name="T17" fmla="*/ 17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17"/>
                  </a:moveTo>
                  <a:cubicBezTo>
                    <a:pt x="1" y="17"/>
                    <a:pt x="0" y="16"/>
                    <a:pt x="0" y="1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5"/>
                    <a:pt x="20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4" y="21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66" name="Freeform 197"/>
            <p:cNvSpPr>
              <a:spLocks noChangeArrowheads="1"/>
            </p:cNvSpPr>
            <p:nvPr/>
          </p:nvSpPr>
          <p:spPr bwMode="auto">
            <a:xfrm>
              <a:off x="1854201" y="1243013"/>
              <a:ext cx="55563" cy="60325"/>
            </a:xfrm>
            <a:custGeom>
              <a:avLst/>
              <a:gdLst>
                <a:gd name="T0" fmla="*/ 2 w 21"/>
                <a:gd name="T1" fmla="*/ 17 h 21"/>
                <a:gd name="T2" fmla="*/ 0 w 21"/>
                <a:gd name="T3" fmla="*/ 15 h 21"/>
                <a:gd name="T4" fmla="*/ 4 w 21"/>
                <a:gd name="T5" fmla="*/ 2 h 21"/>
                <a:gd name="T6" fmla="*/ 7 w 21"/>
                <a:gd name="T7" fmla="*/ 1 h 21"/>
                <a:gd name="T8" fmla="*/ 19 w 21"/>
                <a:gd name="T9" fmla="*/ 4 h 21"/>
                <a:gd name="T10" fmla="*/ 21 w 21"/>
                <a:gd name="T11" fmla="*/ 7 h 21"/>
                <a:gd name="T12" fmla="*/ 17 w 21"/>
                <a:gd name="T13" fmla="*/ 19 h 21"/>
                <a:gd name="T14" fmla="*/ 15 w 21"/>
                <a:gd name="T15" fmla="*/ 21 h 21"/>
                <a:gd name="T16" fmla="*/ 2 w 21"/>
                <a:gd name="T17" fmla="*/ 17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17"/>
                  </a:moveTo>
                  <a:cubicBezTo>
                    <a:pt x="1" y="17"/>
                    <a:pt x="0" y="16"/>
                    <a:pt x="0" y="1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5" y="0"/>
                    <a:pt x="7" y="1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1" y="6"/>
                    <a:pt x="21" y="7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5" y="21"/>
                  </a:cubicBezTo>
                  <a:lnTo>
                    <a:pt x="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67" name="Freeform 198"/>
            <p:cNvSpPr>
              <a:spLocks noChangeArrowheads="1"/>
            </p:cNvSpPr>
            <p:nvPr/>
          </p:nvSpPr>
          <p:spPr bwMode="auto">
            <a:xfrm>
              <a:off x="1870076" y="1169988"/>
              <a:ext cx="58738" cy="76200"/>
            </a:xfrm>
            <a:custGeom>
              <a:avLst/>
              <a:gdLst>
                <a:gd name="T0" fmla="*/ 1 w 22"/>
                <a:gd name="T1" fmla="*/ 24 h 27"/>
                <a:gd name="T2" fmla="*/ 0 w 22"/>
                <a:gd name="T3" fmla="*/ 21 h 27"/>
                <a:gd name="T4" fmla="*/ 5 w 22"/>
                <a:gd name="T5" fmla="*/ 2 h 27"/>
                <a:gd name="T6" fmla="*/ 8 w 22"/>
                <a:gd name="T7" fmla="*/ 1 h 27"/>
                <a:gd name="T8" fmla="*/ 20 w 22"/>
                <a:gd name="T9" fmla="*/ 4 h 27"/>
                <a:gd name="T10" fmla="*/ 22 w 22"/>
                <a:gd name="T11" fmla="*/ 7 h 27"/>
                <a:gd name="T12" fmla="*/ 17 w 22"/>
                <a:gd name="T13" fmla="*/ 26 h 27"/>
                <a:gd name="T14" fmla="*/ 14 w 22"/>
                <a:gd name="T15" fmla="*/ 27 h 27"/>
                <a:gd name="T16" fmla="*/ 1 w 22"/>
                <a:gd name="T17" fmla="*/ 24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27"/>
                <a:gd name="T29" fmla="*/ 22 w 22"/>
                <a:gd name="T30" fmla="*/ 27 h 2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27">
                  <a:moveTo>
                    <a:pt x="1" y="24"/>
                  </a:moveTo>
                  <a:cubicBezTo>
                    <a:pt x="0" y="23"/>
                    <a:pt x="0" y="22"/>
                    <a:pt x="0" y="2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6" y="0"/>
                    <a:pt x="8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5"/>
                    <a:pt x="22" y="6"/>
                    <a:pt x="22" y="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7"/>
                    <a:pt x="15" y="27"/>
                    <a:pt x="14" y="27"/>
                  </a:cubicBezTo>
                  <a:lnTo>
                    <a:pt x="1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68" name="Freeform 199"/>
            <p:cNvSpPr>
              <a:spLocks noChangeArrowheads="1"/>
            </p:cNvSpPr>
            <p:nvPr/>
          </p:nvSpPr>
          <p:spPr bwMode="auto">
            <a:xfrm>
              <a:off x="1689101" y="1198563"/>
              <a:ext cx="58738" cy="76200"/>
            </a:xfrm>
            <a:custGeom>
              <a:avLst/>
              <a:gdLst>
                <a:gd name="T0" fmla="*/ 2 w 22"/>
                <a:gd name="T1" fmla="*/ 23 h 27"/>
                <a:gd name="T2" fmla="*/ 0 w 22"/>
                <a:gd name="T3" fmla="*/ 21 h 27"/>
                <a:gd name="T4" fmla="*/ 5 w 22"/>
                <a:gd name="T5" fmla="*/ 2 h 27"/>
                <a:gd name="T6" fmla="*/ 8 w 22"/>
                <a:gd name="T7" fmla="*/ 0 h 27"/>
                <a:gd name="T8" fmla="*/ 21 w 22"/>
                <a:gd name="T9" fmla="*/ 4 h 27"/>
                <a:gd name="T10" fmla="*/ 22 w 22"/>
                <a:gd name="T11" fmla="*/ 7 h 27"/>
                <a:gd name="T12" fmla="*/ 17 w 22"/>
                <a:gd name="T13" fmla="*/ 25 h 27"/>
                <a:gd name="T14" fmla="*/ 14 w 22"/>
                <a:gd name="T15" fmla="*/ 27 h 27"/>
                <a:gd name="T16" fmla="*/ 2 w 22"/>
                <a:gd name="T17" fmla="*/ 23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27"/>
                <a:gd name="T29" fmla="*/ 22 w 22"/>
                <a:gd name="T30" fmla="*/ 27 h 2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27">
                  <a:moveTo>
                    <a:pt x="2" y="23"/>
                  </a:moveTo>
                  <a:cubicBezTo>
                    <a:pt x="1" y="23"/>
                    <a:pt x="0" y="22"/>
                    <a:pt x="0" y="2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2" y="5"/>
                    <a:pt x="22" y="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5" y="27"/>
                    <a:pt x="14" y="27"/>
                  </a:cubicBez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69" name="Freeform 200"/>
            <p:cNvSpPr>
              <a:spLocks noChangeArrowheads="1"/>
            </p:cNvSpPr>
            <p:nvPr/>
          </p:nvSpPr>
          <p:spPr bwMode="auto">
            <a:xfrm>
              <a:off x="1706563" y="1125538"/>
              <a:ext cx="61913" cy="76200"/>
            </a:xfrm>
            <a:custGeom>
              <a:avLst/>
              <a:gdLst>
                <a:gd name="T0" fmla="*/ 2 w 23"/>
                <a:gd name="T1" fmla="*/ 23 h 27"/>
                <a:gd name="T2" fmla="*/ 0 w 23"/>
                <a:gd name="T3" fmla="*/ 21 h 27"/>
                <a:gd name="T4" fmla="*/ 5 w 23"/>
                <a:gd name="T5" fmla="*/ 2 h 27"/>
                <a:gd name="T6" fmla="*/ 8 w 23"/>
                <a:gd name="T7" fmla="*/ 0 h 27"/>
                <a:gd name="T8" fmla="*/ 21 w 23"/>
                <a:gd name="T9" fmla="*/ 4 h 27"/>
                <a:gd name="T10" fmla="*/ 22 w 23"/>
                <a:gd name="T11" fmla="*/ 7 h 27"/>
                <a:gd name="T12" fmla="*/ 17 w 23"/>
                <a:gd name="T13" fmla="*/ 25 h 27"/>
                <a:gd name="T14" fmla="*/ 14 w 23"/>
                <a:gd name="T15" fmla="*/ 27 h 27"/>
                <a:gd name="T16" fmla="*/ 2 w 23"/>
                <a:gd name="T17" fmla="*/ 23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27"/>
                <a:gd name="T29" fmla="*/ 23 w 23"/>
                <a:gd name="T30" fmla="*/ 27 h 2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27">
                  <a:moveTo>
                    <a:pt x="2" y="23"/>
                  </a:moveTo>
                  <a:cubicBezTo>
                    <a:pt x="1" y="23"/>
                    <a:pt x="0" y="22"/>
                    <a:pt x="0" y="2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3" y="5"/>
                    <a:pt x="22" y="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6" y="27"/>
                    <a:pt x="14" y="27"/>
                  </a:cubicBez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70" name="Freeform 201"/>
            <p:cNvSpPr>
              <a:spLocks noChangeArrowheads="1"/>
            </p:cNvSpPr>
            <p:nvPr/>
          </p:nvSpPr>
          <p:spPr bwMode="auto">
            <a:xfrm>
              <a:off x="1670051" y="1271588"/>
              <a:ext cx="58738" cy="76200"/>
            </a:xfrm>
            <a:custGeom>
              <a:avLst/>
              <a:gdLst>
                <a:gd name="T0" fmla="*/ 2 w 22"/>
                <a:gd name="T1" fmla="*/ 23 h 27"/>
                <a:gd name="T2" fmla="*/ 0 w 22"/>
                <a:gd name="T3" fmla="*/ 21 h 27"/>
                <a:gd name="T4" fmla="*/ 5 w 22"/>
                <a:gd name="T5" fmla="*/ 2 h 27"/>
                <a:gd name="T6" fmla="*/ 8 w 22"/>
                <a:gd name="T7" fmla="*/ 0 h 27"/>
                <a:gd name="T8" fmla="*/ 20 w 22"/>
                <a:gd name="T9" fmla="*/ 4 h 27"/>
                <a:gd name="T10" fmla="*/ 22 w 22"/>
                <a:gd name="T11" fmla="*/ 7 h 27"/>
                <a:gd name="T12" fmla="*/ 17 w 22"/>
                <a:gd name="T13" fmla="*/ 25 h 27"/>
                <a:gd name="T14" fmla="*/ 14 w 22"/>
                <a:gd name="T15" fmla="*/ 27 h 27"/>
                <a:gd name="T16" fmla="*/ 2 w 22"/>
                <a:gd name="T17" fmla="*/ 23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27"/>
                <a:gd name="T29" fmla="*/ 22 w 22"/>
                <a:gd name="T30" fmla="*/ 27 h 2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27">
                  <a:moveTo>
                    <a:pt x="2" y="23"/>
                  </a:moveTo>
                  <a:cubicBezTo>
                    <a:pt x="1" y="23"/>
                    <a:pt x="0" y="22"/>
                    <a:pt x="0" y="2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4"/>
                    <a:pt x="22" y="5"/>
                    <a:pt x="22" y="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5" y="27"/>
                    <a:pt x="14" y="27"/>
                  </a:cubicBez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71" name="Freeform 202"/>
            <p:cNvSpPr>
              <a:spLocks noChangeArrowheads="1"/>
            </p:cNvSpPr>
            <p:nvPr/>
          </p:nvSpPr>
          <p:spPr bwMode="auto">
            <a:xfrm>
              <a:off x="1573213" y="1344613"/>
              <a:ext cx="136525" cy="376238"/>
            </a:xfrm>
            <a:custGeom>
              <a:avLst/>
              <a:gdLst>
                <a:gd name="T0" fmla="*/ 2 w 51"/>
                <a:gd name="T1" fmla="*/ 129 h 133"/>
                <a:gd name="T2" fmla="*/ 0 w 51"/>
                <a:gd name="T3" fmla="*/ 126 h 133"/>
                <a:gd name="T4" fmla="*/ 34 w 51"/>
                <a:gd name="T5" fmla="*/ 2 h 133"/>
                <a:gd name="T6" fmla="*/ 37 w 51"/>
                <a:gd name="T7" fmla="*/ 0 h 133"/>
                <a:gd name="T8" fmla="*/ 49 w 51"/>
                <a:gd name="T9" fmla="*/ 4 h 133"/>
                <a:gd name="T10" fmla="*/ 51 w 51"/>
                <a:gd name="T11" fmla="*/ 7 h 133"/>
                <a:gd name="T12" fmla="*/ 17 w 51"/>
                <a:gd name="T13" fmla="*/ 131 h 133"/>
                <a:gd name="T14" fmla="*/ 14 w 51"/>
                <a:gd name="T15" fmla="*/ 132 h 133"/>
                <a:gd name="T16" fmla="*/ 2 w 51"/>
                <a:gd name="T17" fmla="*/ 129 h 1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1"/>
                <a:gd name="T28" fmla="*/ 0 h 133"/>
                <a:gd name="T29" fmla="*/ 51 w 51"/>
                <a:gd name="T30" fmla="*/ 133 h 1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1" h="133">
                  <a:moveTo>
                    <a:pt x="2" y="129"/>
                  </a:moveTo>
                  <a:cubicBezTo>
                    <a:pt x="1" y="129"/>
                    <a:pt x="0" y="127"/>
                    <a:pt x="0" y="126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6" y="0"/>
                    <a:pt x="37" y="0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1" y="4"/>
                    <a:pt x="51" y="5"/>
                    <a:pt x="51" y="7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7" y="132"/>
                    <a:pt x="16" y="133"/>
                    <a:pt x="14" y="132"/>
                  </a:cubicBezTo>
                  <a:lnTo>
                    <a:pt x="2" y="1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72" name="Freeform 203"/>
            <p:cNvSpPr>
              <a:spLocks noChangeArrowheads="1"/>
            </p:cNvSpPr>
            <p:nvPr/>
          </p:nvSpPr>
          <p:spPr bwMode="auto">
            <a:xfrm>
              <a:off x="1536701" y="1790700"/>
              <a:ext cx="58738" cy="76200"/>
            </a:xfrm>
            <a:custGeom>
              <a:avLst/>
              <a:gdLst>
                <a:gd name="T0" fmla="*/ 2 w 22"/>
                <a:gd name="T1" fmla="*/ 23 h 27"/>
                <a:gd name="T2" fmla="*/ 0 w 22"/>
                <a:gd name="T3" fmla="*/ 21 h 27"/>
                <a:gd name="T4" fmla="*/ 5 w 22"/>
                <a:gd name="T5" fmla="*/ 2 h 27"/>
                <a:gd name="T6" fmla="*/ 8 w 22"/>
                <a:gd name="T7" fmla="*/ 0 h 27"/>
                <a:gd name="T8" fmla="*/ 20 w 22"/>
                <a:gd name="T9" fmla="*/ 4 h 27"/>
                <a:gd name="T10" fmla="*/ 22 w 22"/>
                <a:gd name="T11" fmla="*/ 7 h 27"/>
                <a:gd name="T12" fmla="*/ 17 w 22"/>
                <a:gd name="T13" fmla="*/ 25 h 27"/>
                <a:gd name="T14" fmla="*/ 14 w 22"/>
                <a:gd name="T15" fmla="*/ 27 h 27"/>
                <a:gd name="T16" fmla="*/ 2 w 22"/>
                <a:gd name="T17" fmla="*/ 23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27"/>
                <a:gd name="T29" fmla="*/ 22 w 22"/>
                <a:gd name="T30" fmla="*/ 27 h 2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27">
                  <a:moveTo>
                    <a:pt x="2" y="23"/>
                  </a:moveTo>
                  <a:cubicBezTo>
                    <a:pt x="0" y="23"/>
                    <a:pt x="0" y="22"/>
                    <a:pt x="0" y="2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7" y="0"/>
                    <a:pt x="8" y="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4"/>
                    <a:pt x="22" y="5"/>
                    <a:pt x="22" y="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5" y="27"/>
                    <a:pt x="14" y="27"/>
                  </a:cubicBez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373" name="Freeform 204"/>
            <p:cNvSpPr>
              <a:spLocks noChangeArrowheads="1"/>
            </p:cNvSpPr>
            <p:nvPr/>
          </p:nvSpPr>
          <p:spPr bwMode="auto">
            <a:xfrm>
              <a:off x="1555751" y="1717675"/>
              <a:ext cx="58738" cy="76200"/>
            </a:xfrm>
            <a:custGeom>
              <a:avLst/>
              <a:gdLst>
                <a:gd name="T0" fmla="*/ 2 w 22"/>
                <a:gd name="T1" fmla="*/ 23 h 27"/>
                <a:gd name="T2" fmla="*/ 0 w 22"/>
                <a:gd name="T3" fmla="*/ 21 h 27"/>
                <a:gd name="T4" fmla="*/ 5 w 22"/>
                <a:gd name="T5" fmla="*/ 2 h 27"/>
                <a:gd name="T6" fmla="*/ 8 w 22"/>
                <a:gd name="T7" fmla="*/ 0 h 27"/>
                <a:gd name="T8" fmla="*/ 20 w 22"/>
                <a:gd name="T9" fmla="*/ 4 h 27"/>
                <a:gd name="T10" fmla="*/ 22 w 22"/>
                <a:gd name="T11" fmla="*/ 7 h 27"/>
                <a:gd name="T12" fmla="*/ 17 w 22"/>
                <a:gd name="T13" fmla="*/ 25 h 27"/>
                <a:gd name="T14" fmla="*/ 14 w 22"/>
                <a:gd name="T15" fmla="*/ 27 h 27"/>
                <a:gd name="T16" fmla="*/ 2 w 22"/>
                <a:gd name="T17" fmla="*/ 23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27"/>
                <a:gd name="T29" fmla="*/ 22 w 22"/>
                <a:gd name="T30" fmla="*/ 27 h 2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27">
                  <a:moveTo>
                    <a:pt x="2" y="23"/>
                  </a:moveTo>
                  <a:cubicBezTo>
                    <a:pt x="1" y="23"/>
                    <a:pt x="0" y="22"/>
                    <a:pt x="0" y="2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4"/>
                    <a:pt x="22" y="5"/>
                    <a:pt x="22" y="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5" y="27"/>
                    <a:pt x="14" y="27"/>
                  </a:cubicBezTo>
                  <a:lnTo>
                    <a:pt x="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7374" name="Group 406"/>
            <p:cNvGrpSpPr/>
            <p:nvPr/>
          </p:nvGrpSpPr>
          <p:grpSpPr bwMode="auto">
            <a:xfrm>
              <a:off x="0" y="366713"/>
              <a:ext cx="4886325" cy="5895976"/>
              <a:chOff x="0" y="0"/>
              <a:chExt cx="3078" cy="3714"/>
            </a:xfrm>
          </p:grpSpPr>
          <p:sp>
            <p:nvSpPr>
              <p:cNvPr id="7375" name="Freeform 206"/>
              <p:cNvSpPr>
                <a:spLocks noChangeArrowheads="1"/>
              </p:cNvSpPr>
              <p:nvPr/>
            </p:nvSpPr>
            <p:spPr bwMode="auto">
              <a:xfrm>
                <a:off x="956" y="943"/>
                <a:ext cx="37" cy="48"/>
              </a:xfrm>
              <a:custGeom>
                <a:avLst/>
                <a:gdLst>
                  <a:gd name="T0" fmla="*/ 2 w 22"/>
                  <a:gd name="T1" fmla="*/ 23 h 27"/>
                  <a:gd name="T2" fmla="*/ 0 w 22"/>
                  <a:gd name="T3" fmla="*/ 21 h 27"/>
                  <a:gd name="T4" fmla="*/ 5 w 22"/>
                  <a:gd name="T5" fmla="*/ 2 h 27"/>
                  <a:gd name="T6" fmla="*/ 8 w 22"/>
                  <a:gd name="T7" fmla="*/ 1 h 27"/>
                  <a:gd name="T8" fmla="*/ 20 w 22"/>
                  <a:gd name="T9" fmla="*/ 4 h 27"/>
                  <a:gd name="T10" fmla="*/ 22 w 22"/>
                  <a:gd name="T11" fmla="*/ 7 h 27"/>
                  <a:gd name="T12" fmla="*/ 17 w 22"/>
                  <a:gd name="T13" fmla="*/ 25 h 27"/>
                  <a:gd name="T14" fmla="*/ 14 w 22"/>
                  <a:gd name="T15" fmla="*/ 27 h 27"/>
                  <a:gd name="T16" fmla="*/ 2 w 22"/>
                  <a:gd name="T17" fmla="*/ 23 h 2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"/>
                  <a:gd name="T28" fmla="*/ 0 h 27"/>
                  <a:gd name="T29" fmla="*/ 22 w 22"/>
                  <a:gd name="T30" fmla="*/ 27 h 2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" h="27">
                    <a:moveTo>
                      <a:pt x="2" y="23"/>
                    </a:moveTo>
                    <a:cubicBezTo>
                      <a:pt x="0" y="23"/>
                      <a:pt x="0" y="22"/>
                      <a:pt x="0" y="2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7" y="0"/>
                      <a:pt x="8" y="1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1" y="4"/>
                      <a:pt x="22" y="5"/>
                      <a:pt x="22" y="7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6" y="27"/>
                      <a:pt x="15" y="27"/>
                      <a:pt x="14" y="27"/>
                    </a:cubicBezTo>
                    <a:lnTo>
                      <a:pt x="2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76" name="Freeform 207"/>
              <p:cNvSpPr>
                <a:spLocks noChangeArrowheads="1"/>
              </p:cNvSpPr>
              <p:nvPr/>
            </p:nvSpPr>
            <p:spPr bwMode="auto">
              <a:xfrm>
                <a:off x="1139" y="497"/>
                <a:ext cx="40" cy="57"/>
              </a:xfrm>
              <a:custGeom>
                <a:avLst/>
                <a:gdLst>
                  <a:gd name="T0" fmla="*/ 2 w 24"/>
                  <a:gd name="T1" fmla="*/ 28 h 32"/>
                  <a:gd name="T2" fmla="*/ 0 w 24"/>
                  <a:gd name="T3" fmla="*/ 26 h 32"/>
                  <a:gd name="T4" fmla="*/ 7 w 24"/>
                  <a:gd name="T5" fmla="*/ 2 h 32"/>
                  <a:gd name="T6" fmla="*/ 10 w 24"/>
                  <a:gd name="T7" fmla="*/ 0 h 32"/>
                  <a:gd name="T8" fmla="*/ 22 w 24"/>
                  <a:gd name="T9" fmla="*/ 3 h 32"/>
                  <a:gd name="T10" fmla="*/ 24 w 24"/>
                  <a:gd name="T11" fmla="*/ 6 h 32"/>
                  <a:gd name="T12" fmla="*/ 17 w 24"/>
                  <a:gd name="T13" fmla="*/ 30 h 32"/>
                  <a:gd name="T14" fmla="*/ 14 w 24"/>
                  <a:gd name="T15" fmla="*/ 32 h 32"/>
                  <a:gd name="T16" fmla="*/ 2 w 24"/>
                  <a:gd name="T17" fmla="*/ 2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2" y="28"/>
                    </a:moveTo>
                    <a:cubicBezTo>
                      <a:pt x="1" y="28"/>
                      <a:pt x="0" y="27"/>
                      <a:pt x="0" y="26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0"/>
                      <a:pt x="8" y="0"/>
                      <a:pt x="10" y="0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3" y="4"/>
                      <a:pt x="24" y="5"/>
                      <a:pt x="24" y="6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31"/>
                      <a:pt x="16" y="32"/>
                      <a:pt x="14" y="32"/>
                    </a:cubicBez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77" name="Freeform 208"/>
              <p:cNvSpPr>
                <a:spLocks noChangeArrowheads="1"/>
              </p:cNvSpPr>
              <p:nvPr/>
            </p:nvSpPr>
            <p:spPr bwMode="auto">
              <a:xfrm>
                <a:off x="1159" y="588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3 w 21"/>
                  <a:gd name="T5" fmla="*/ 2 h 21"/>
                  <a:gd name="T6" fmla="*/ 6 w 21"/>
                  <a:gd name="T7" fmla="*/ 0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0" y="17"/>
                      <a:pt x="0" y="16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78" name="Freeform 209"/>
              <p:cNvSpPr>
                <a:spLocks noChangeArrowheads="1"/>
              </p:cNvSpPr>
              <p:nvPr/>
            </p:nvSpPr>
            <p:spPr bwMode="auto">
              <a:xfrm>
                <a:off x="1149" y="623"/>
                <a:ext cx="36" cy="38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79" name="Freeform 210"/>
              <p:cNvSpPr>
                <a:spLocks noChangeArrowheads="1"/>
              </p:cNvSpPr>
              <p:nvPr/>
            </p:nvSpPr>
            <p:spPr bwMode="auto">
              <a:xfrm>
                <a:off x="1141" y="659"/>
                <a:ext cx="35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6 w 21"/>
                  <a:gd name="T7" fmla="*/ 0 h 21"/>
                  <a:gd name="T8" fmla="*/ 19 w 21"/>
                  <a:gd name="T9" fmla="*/ 4 h 21"/>
                  <a:gd name="T10" fmla="*/ 20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80" name="Freeform 211"/>
              <p:cNvSpPr>
                <a:spLocks noChangeArrowheads="1"/>
              </p:cNvSpPr>
              <p:nvPr/>
            </p:nvSpPr>
            <p:spPr bwMode="auto">
              <a:xfrm>
                <a:off x="1132" y="695"/>
                <a:ext cx="34" cy="37"/>
              </a:xfrm>
              <a:custGeom>
                <a:avLst/>
                <a:gdLst>
                  <a:gd name="T0" fmla="*/ 1 w 20"/>
                  <a:gd name="T1" fmla="*/ 17 h 21"/>
                  <a:gd name="T2" fmla="*/ 0 w 20"/>
                  <a:gd name="T3" fmla="*/ 14 h 21"/>
                  <a:gd name="T4" fmla="*/ 3 w 20"/>
                  <a:gd name="T5" fmla="*/ 2 h 21"/>
                  <a:gd name="T6" fmla="*/ 6 w 20"/>
                  <a:gd name="T7" fmla="*/ 0 h 21"/>
                  <a:gd name="T8" fmla="*/ 18 w 20"/>
                  <a:gd name="T9" fmla="*/ 4 h 21"/>
                  <a:gd name="T10" fmla="*/ 20 w 20"/>
                  <a:gd name="T11" fmla="*/ 6 h 21"/>
                  <a:gd name="T12" fmla="*/ 17 w 20"/>
                  <a:gd name="T13" fmla="*/ 19 h 21"/>
                  <a:gd name="T14" fmla="*/ 14 w 20"/>
                  <a:gd name="T15" fmla="*/ 20 h 21"/>
                  <a:gd name="T16" fmla="*/ 1 w 20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"/>
                  <a:gd name="T28" fmla="*/ 0 h 21"/>
                  <a:gd name="T29" fmla="*/ 20 w 20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" h="21">
                    <a:moveTo>
                      <a:pt x="1" y="17"/>
                    </a:moveTo>
                    <a:cubicBezTo>
                      <a:pt x="0" y="17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20" y="4"/>
                      <a:pt x="20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0"/>
                    </a:cubicBez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81" name="Freeform 212"/>
              <p:cNvSpPr>
                <a:spLocks noChangeArrowheads="1"/>
              </p:cNvSpPr>
              <p:nvPr/>
            </p:nvSpPr>
            <p:spPr bwMode="auto">
              <a:xfrm>
                <a:off x="1122" y="730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3 h 21"/>
                  <a:gd name="T10" fmla="*/ 21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5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82" name="Freeform 213"/>
              <p:cNvSpPr>
                <a:spLocks noChangeArrowheads="1"/>
              </p:cNvSpPr>
              <p:nvPr/>
            </p:nvSpPr>
            <p:spPr bwMode="auto">
              <a:xfrm>
                <a:off x="1114" y="766"/>
                <a:ext cx="35" cy="35"/>
              </a:xfrm>
              <a:custGeom>
                <a:avLst/>
                <a:gdLst>
                  <a:gd name="T0" fmla="*/ 2 w 21"/>
                  <a:gd name="T1" fmla="*/ 17 h 20"/>
                  <a:gd name="T2" fmla="*/ 0 w 21"/>
                  <a:gd name="T3" fmla="*/ 14 h 20"/>
                  <a:gd name="T4" fmla="*/ 3 w 21"/>
                  <a:gd name="T5" fmla="*/ 2 h 20"/>
                  <a:gd name="T6" fmla="*/ 6 w 21"/>
                  <a:gd name="T7" fmla="*/ 0 h 20"/>
                  <a:gd name="T8" fmla="*/ 19 w 21"/>
                  <a:gd name="T9" fmla="*/ 3 h 20"/>
                  <a:gd name="T10" fmla="*/ 20 w 21"/>
                  <a:gd name="T11" fmla="*/ 6 h 20"/>
                  <a:gd name="T12" fmla="*/ 17 w 21"/>
                  <a:gd name="T13" fmla="*/ 19 h 20"/>
                  <a:gd name="T14" fmla="*/ 14 w 21"/>
                  <a:gd name="T15" fmla="*/ 20 h 20"/>
                  <a:gd name="T16" fmla="*/ 2 w 21"/>
                  <a:gd name="T17" fmla="*/ 17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0"/>
                  <a:gd name="T29" fmla="*/ 21 w 21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0">
                    <a:moveTo>
                      <a:pt x="2" y="17"/>
                    </a:moveTo>
                    <a:cubicBezTo>
                      <a:pt x="0" y="16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0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83" name="Freeform 214"/>
              <p:cNvSpPr>
                <a:spLocks noChangeArrowheads="1"/>
              </p:cNvSpPr>
              <p:nvPr/>
            </p:nvSpPr>
            <p:spPr bwMode="auto">
              <a:xfrm>
                <a:off x="1104" y="799"/>
                <a:ext cx="35" cy="38"/>
              </a:xfrm>
              <a:custGeom>
                <a:avLst/>
                <a:gdLst>
                  <a:gd name="T0" fmla="*/ 2 w 21"/>
                  <a:gd name="T1" fmla="*/ 18 h 21"/>
                  <a:gd name="T2" fmla="*/ 1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5 w 21"/>
                  <a:gd name="T15" fmla="*/ 21 h 21"/>
                  <a:gd name="T16" fmla="*/ 2 w 21"/>
                  <a:gd name="T17" fmla="*/ 18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8"/>
                    </a:moveTo>
                    <a:cubicBezTo>
                      <a:pt x="1" y="17"/>
                      <a:pt x="0" y="16"/>
                      <a:pt x="1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5"/>
                      <a:pt x="21" y="6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1"/>
                      <a:pt x="16" y="21"/>
                      <a:pt x="15" y="21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84" name="Freeform 215"/>
              <p:cNvSpPr>
                <a:spLocks noChangeArrowheads="1"/>
              </p:cNvSpPr>
              <p:nvPr/>
            </p:nvSpPr>
            <p:spPr bwMode="auto">
              <a:xfrm>
                <a:off x="1096" y="835"/>
                <a:ext cx="35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5 h 21"/>
                  <a:gd name="T4" fmla="*/ 4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1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85" name="Freeform 216"/>
              <p:cNvSpPr>
                <a:spLocks noChangeArrowheads="1"/>
              </p:cNvSpPr>
              <p:nvPr/>
            </p:nvSpPr>
            <p:spPr bwMode="auto">
              <a:xfrm>
                <a:off x="1085" y="870"/>
                <a:ext cx="36" cy="38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8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4"/>
                      <a:pt x="21" y="6"/>
                      <a:pt x="21" y="7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86" name="Freeform 217"/>
              <p:cNvSpPr>
                <a:spLocks noChangeArrowheads="1"/>
              </p:cNvSpPr>
              <p:nvPr/>
            </p:nvSpPr>
            <p:spPr bwMode="auto">
              <a:xfrm>
                <a:off x="1077" y="906"/>
                <a:ext cx="35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5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87" name="Freeform 218"/>
              <p:cNvSpPr>
                <a:spLocks noChangeArrowheads="1"/>
              </p:cNvSpPr>
              <p:nvPr/>
            </p:nvSpPr>
            <p:spPr bwMode="auto">
              <a:xfrm>
                <a:off x="1069" y="941"/>
                <a:ext cx="33" cy="38"/>
              </a:xfrm>
              <a:custGeom>
                <a:avLst/>
                <a:gdLst>
                  <a:gd name="T0" fmla="*/ 2 w 20"/>
                  <a:gd name="T1" fmla="*/ 17 h 21"/>
                  <a:gd name="T2" fmla="*/ 0 w 20"/>
                  <a:gd name="T3" fmla="*/ 14 h 21"/>
                  <a:gd name="T4" fmla="*/ 3 w 20"/>
                  <a:gd name="T5" fmla="*/ 2 h 21"/>
                  <a:gd name="T6" fmla="*/ 6 w 20"/>
                  <a:gd name="T7" fmla="*/ 0 h 21"/>
                  <a:gd name="T8" fmla="*/ 19 w 20"/>
                  <a:gd name="T9" fmla="*/ 4 h 21"/>
                  <a:gd name="T10" fmla="*/ 20 w 20"/>
                  <a:gd name="T11" fmla="*/ 7 h 21"/>
                  <a:gd name="T12" fmla="*/ 17 w 20"/>
                  <a:gd name="T13" fmla="*/ 19 h 21"/>
                  <a:gd name="T14" fmla="*/ 14 w 20"/>
                  <a:gd name="T15" fmla="*/ 21 h 21"/>
                  <a:gd name="T16" fmla="*/ 2 w 20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"/>
                  <a:gd name="T28" fmla="*/ 0 h 21"/>
                  <a:gd name="T29" fmla="*/ 20 w 20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" h="21">
                    <a:moveTo>
                      <a:pt x="2" y="17"/>
                    </a:moveTo>
                    <a:cubicBezTo>
                      <a:pt x="0" y="17"/>
                      <a:pt x="0" y="16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5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88" name="Freeform 219"/>
              <p:cNvSpPr>
                <a:spLocks noChangeArrowheads="1"/>
              </p:cNvSpPr>
              <p:nvPr/>
            </p:nvSpPr>
            <p:spPr bwMode="auto">
              <a:xfrm>
                <a:off x="1131" y="554"/>
                <a:ext cx="35" cy="38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89" name="Freeform 220"/>
              <p:cNvSpPr>
                <a:spLocks noChangeArrowheads="1"/>
              </p:cNvSpPr>
              <p:nvPr/>
            </p:nvSpPr>
            <p:spPr bwMode="auto">
              <a:xfrm>
                <a:off x="1122" y="590"/>
                <a:ext cx="34" cy="37"/>
              </a:xfrm>
              <a:custGeom>
                <a:avLst/>
                <a:gdLst>
                  <a:gd name="T0" fmla="*/ 2 w 20"/>
                  <a:gd name="T1" fmla="*/ 17 h 21"/>
                  <a:gd name="T2" fmla="*/ 0 w 20"/>
                  <a:gd name="T3" fmla="*/ 14 h 21"/>
                  <a:gd name="T4" fmla="*/ 3 w 20"/>
                  <a:gd name="T5" fmla="*/ 2 h 21"/>
                  <a:gd name="T6" fmla="*/ 6 w 20"/>
                  <a:gd name="T7" fmla="*/ 0 h 21"/>
                  <a:gd name="T8" fmla="*/ 19 w 20"/>
                  <a:gd name="T9" fmla="*/ 3 h 21"/>
                  <a:gd name="T10" fmla="*/ 20 w 20"/>
                  <a:gd name="T11" fmla="*/ 6 h 21"/>
                  <a:gd name="T12" fmla="*/ 17 w 20"/>
                  <a:gd name="T13" fmla="*/ 19 h 21"/>
                  <a:gd name="T14" fmla="*/ 14 w 20"/>
                  <a:gd name="T15" fmla="*/ 20 h 21"/>
                  <a:gd name="T16" fmla="*/ 2 w 20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"/>
                  <a:gd name="T28" fmla="*/ 0 h 21"/>
                  <a:gd name="T29" fmla="*/ 20 w 20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" h="21">
                    <a:moveTo>
                      <a:pt x="2" y="17"/>
                    </a:moveTo>
                    <a:cubicBezTo>
                      <a:pt x="0" y="17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0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90" name="Freeform 221"/>
              <p:cNvSpPr>
                <a:spLocks noChangeArrowheads="1"/>
              </p:cNvSpPr>
              <p:nvPr/>
            </p:nvSpPr>
            <p:spPr bwMode="auto">
              <a:xfrm>
                <a:off x="1112" y="625"/>
                <a:ext cx="36" cy="36"/>
              </a:xfrm>
              <a:custGeom>
                <a:avLst/>
                <a:gdLst>
                  <a:gd name="T0" fmla="*/ 2 w 21"/>
                  <a:gd name="T1" fmla="*/ 17 h 20"/>
                  <a:gd name="T2" fmla="*/ 1 w 21"/>
                  <a:gd name="T3" fmla="*/ 14 h 20"/>
                  <a:gd name="T4" fmla="*/ 4 w 21"/>
                  <a:gd name="T5" fmla="*/ 2 h 20"/>
                  <a:gd name="T6" fmla="*/ 7 w 21"/>
                  <a:gd name="T7" fmla="*/ 0 h 20"/>
                  <a:gd name="T8" fmla="*/ 19 w 21"/>
                  <a:gd name="T9" fmla="*/ 3 h 20"/>
                  <a:gd name="T10" fmla="*/ 21 w 21"/>
                  <a:gd name="T11" fmla="*/ 6 h 20"/>
                  <a:gd name="T12" fmla="*/ 17 w 21"/>
                  <a:gd name="T13" fmla="*/ 19 h 20"/>
                  <a:gd name="T14" fmla="*/ 15 w 21"/>
                  <a:gd name="T15" fmla="*/ 20 h 20"/>
                  <a:gd name="T16" fmla="*/ 2 w 21"/>
                  <a:gd name="T17" fmla="*/ 17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0"/>
                  <a:gd name="T29" fmla="*/ 21 w 21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0">
                    <a:moveTo>
                      <a:pt x="2" y="17"/>
                    </a:moveTo>
                    <a:cubicBezTo>
                      <a:pt x="1" y="16"/>
                      <a:pt x="0" y="15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5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0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91" name="Freeform 222"/>
              <p:cNvSpPr>
                <a:spLocks noChangeArrowheads="1"/>
              </p:cNvSpPr>
              <p:nvPr/>
            </p:nvSpPr>
            <p:spPr bwMode="auto">
              <a:xfrm>
                <a:off x="1104" y="661"/>
                <a:ext cx="35" cy="35"/>
              </a:xfrm>
              <a:custGeom>
                <a:avLst/>
                <a:gdLst>
                  <a:gd name="T0" fmla="*/ 2 w 21"/>
                  <a:gd name="T1" fmla="*/ 17 h 20"/>
                  <a:gd name="T2" fmla="*/ 0 w 21"/>
                  <a:gd name="T3" fmla="*/ 14 h 20"/>
                  <a:gd name="T4" fmla="*/ 4 w 21"/>
                  <a:gd name="T5" fmla="*/ 1 h 20"/>
                  <a:gd name="T6" fmla="*/ 6 w 21"/>
                  <a:gd name="T7" fmla="*/ 0 h 20"/>
                  <a:gd name="T8" fmla="*/ 19 w 21"/>
                  <a:gd name="T9" fmla="*/ 3 h 20"/>
                  <a:gd name="T10" fmla="*/ 20 w 21"/>
                  <a:gd name="T11" fmla="*/ 6 h 20"/>
                  <a:gd name="T12" fmla="*/ 17 w 21"/>
                  <a:gd name="T13" fmla="*/ 18 h 20"/>
                  <a:gd name="T14" fmla="*/ 14 w 21"/>
                  <a:gd name="T15" fmla="*/ 20 h 20"/>
                  <a:gd name="T16" fmla="*/ 2 w 21"/>
                  <a:gd name="T17" fmla="*/ 17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0"/>
                  <a:gd name="T29" fmla="*/ 21 w 21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0">
                    <a:moveTo>
                      <a:pt x="2" y="17"/>
                    </a:moveTo>
                    <a:cubicBezTo>
                      <a:pt x="1" y="16"/>
                      <a:pt x="0" y="15"/>
                      <a:pt x="0" y="1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20"/>
                      <a:pt x="15" y="20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92" name="Freeform 223"/>
              <p:cNvSpPr>
                <a:spLocks noChangeArrowheads="1"/>
              </p:cNvSpPr>
              <p:nvPr/>
            </p:nvSpPr>
            <p:spPr bwMode="auto">
              <a:xfrm>
                <a:off x="1094" y="695"/>
                <a:ext cx="35" cy="37"/>
              </a:xfrm>
              <a:custGeom>
                <a:avLst/>
                <a:gdLst>
                  <a:gd name="T0" fmla="*/ 2 w 21"/>
                  <a:gd name="T1" fmla="*/ 18 h 21"/>
                  <a:gd name="T2" fmla="*/ 1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8 w 21"/>
                  <a:gd name="T13" fmla="*/ 19 h 21"/>
                  <a:gd name="T14" fmla="*/ 15 w 21"/>
                  <a:gd name="T15" fmla="*/ 21 h 21"/>
                  <a:gd name="T16" fmla="*/ 2 w 21"/>
                  <a:gd name="T17" fmla="*/ 18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8"/>
                    </a:moveTo>
                    <a:cubicBezTo>
                      <a:pt x="1" y="17"/>
                      <a:pt x="0" y="16"/>
                      <a:pt x="1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4"/>
                      <a:pt x="21" y="6"/>
                      <a:pt x="21" y="7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1"/>
                      <a:pt x="16" y="21"/>
                      <a:pt x="15" y="21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93" name="Freeform 224"/>
              <p:cNvSpPr>
                <a:spLocks noChangeArrowheads="1"/>
              </p:cNvSpPr>
              <p:nvPr/>
            </p:nvSpPr>
            <p:spPr bwMode="auto">
              <a:xfrm>
                <a:off x="1085" y="730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5 h 21"/>
                  <a:gd name="T4" fmla="*/ 4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94" name="Freeform 225"/>
              <p:cNvSpPr>
                <a:spLocks noChangeArrowheads="1"/>
              </p:cNvSpPr>
              <p:nvPr/>
            </p:nvSpPr>
            <p:spPr bwMode="auto">
              <a:xfrm>
                <a:off x="1077" y="766"/>
                <a:ext cx="34" cy="37"/>
              </a:xfrm>
              <a:custGeom>
                <a:avLst/>
                <a:gdLst>
                  <a:gd name="T0" fmla="*/ 1 w 20"/>
                  <a:gd name="T1" fmla="*/ 17 h 21"/>
                  <a:gd name="T2" fmla="*/ 0 w 20"/>
                  <a:gd name="T3" fmla="*/ 15 h 21"/>
                  <a:gd name="T4" fmla="*/ 3 w 20"/>
                  <a:gd name="T5" fmla="*/ 2 h 21"/>
                  <a:gd name="T6" fmla="*/ 6 w 20"/>
                  <a:gd name="T7" fmla="*/ 1 h 21"/>
                  <a:gd name="T8" fmla="*/ 18 w 20"/>
                  <a:gd name="T9" fmla="*/ 4 h 21"/>
                  <a:gd name="T10" fmla="*/ 20 w 20"/>
                  <a:gd name="T11" fmla="*/ 7 h 21"/>
                  <a:gd name="T12" fmla="*/ 17 w 20"/>
                  <a:gd name="T13" fmla="*/ 19 h 21"/>
                  <a:gd name="T14" fmla="*/ 14 w 20"/>
                  <a:gd name="T15" fmla="*/ 21 h 21"/>
                  <a:gd name="T16" fmla="*/ 1 w 20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"/>
                  <a:gd name="T28" fmla="*/ 0 h 21"/>
                  <a:gd name="T29" fmla="*/ 20 w 20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" h="21">
                    <a:moveTo>
                      <a:pt x="1" y="17"/>
                    </a:moveTo>
                    <a:cubicBezTo>
                      <a:pt x="0" y="17"/>
                      <a:pt x="0" y="16"/>
                      <a:pt x="0" y="1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20" y="4"/>
                      <a:pt x="20" y="5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1"/>
                    </a:cubicBez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95" name="Freeform 226"/>
              <p:cNvSpPr>
                <a:spLocks noChangeArrowheads="1"/>
              </p:cNvSpPr>
              <p:nvPr/>
            </p:nvSpPr>
            <p:spPr bwMode="auto">
              <a:xfrm>
                <a:off x="1067" y="801"/>
                <a:ext cx="35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96" name="Freeform 227"/>
              <p:cNvSpPr>
                <a:spLocks noChangeArrowheads="1"/>
              </p:cNvSpPr>
              <p:nvPr/>
            </p:nvSpPr>
            <p:spPr bwMode="auto">
              <a:xfrm>
                <a:off x="1059" y="837"/>
                <a:ext cx="35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3 w 21"/>
                  <a:gd name="T5" fmla="*/ 2 h 21"/>
                  <a:gd name="T6" fmla="*/ 6 w 21"/>
                  <a:gd name="T7" fmla="*/ 0 h 21"/>
                  <a:gd name="T8" fmla="*/ 19 w 21"/>
                  <a:gd name="T9" fmla="*/ 4 h 21"/>
                  <a:gd name="T10" fmla="*/ 20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0" y="17"/>
                      <a:pt x="0" y="16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97" name="Freeform 228"/>
              <p:cNvSpPr>
                <a:spLocks noChangeArrowheads="1"/>
              </p:cNvSpPr>
              <p:nvPr/>
            </p:nvSpPr>
            <p:spPr bwMode="auto">
              <a:xfrm>
                <a:off x="1048" y="872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6 h 21"/>
                  <a:gd name="T12" fmla="*/ 17 w 21"/>
                  <a:gd name="T13" fmla="*/ 19 h 21"/>
                  <a:gd name="T14" fmla="*/ 15 w 21"/>
                  <a:gd name="T15" fmla="*/ 20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98" name="Freeform 229"/>
              <p:cNvSpPr>
                <a:spLocks noChangeArrowheads="1"/>
              </p:cNvSpPr>
              <p:nvPr/>
            </p:nvSpPr>
            <p:spPr bwMode="auto">
              <a:xfrm>
                <a:off x="1040" y="908"/>
                <a:ext cx="35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6 w 21"/>
                  <a:gd name="T7" fmla="*/ 0 h 21"/>
                  <a:gd name="T8" fmla="*/ 19 w 21"/>
                  <a:gd name="T9" fmla="*/ 3 h 21"/>
                  <a:gd name="T10" fmla="*/ 20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99" name="Freeform 230"/>
              <p:cNvSpPr>
                <a:spLocks noChangeArrowheads="1"/>
              </p:cNvSpPr>
              <p:nvPr/>
            </p:nvSpPr>
            <p:spPr bwMode="auto">
              <a:xfrm>
                <a:off x="1030" y="943"/>
                <a:ext cx="35" cy="36"/>
              </a:xfrm>
              <a:custGeom>
                <a:avLst/>
                <a:gdLst>
                  <a:gd name="T0" fmla="*/ 2 w 21"/>
                  <a:gd name="T1" fmla="*/ 17 h 20"/>
                  <a:gd name="T2" fmla="*/ 1 w 21"/>
                  <a:gd name="T3" fmla="*/ 14 h 20"/>
                  <a:gd name="T4" fmla="*/ 4 w 21"/>
                  <a:gd name="T5" fmla="*/ 2 h 20"/>
                  <a:gd name="T6" fmla="*/ 7 w 21"/>
                  <a:gd name="T7" fmla="*/ 0 h 20"/>
                  <a:gd name="T8" fmla="*/ 19 w 21"/>
                  <a:gd name="T9" fmla="*/ 3 h 20"/>
                  <a:gd name="T10" fmla="*/ 21 w 21"/>
                  <a:gd name="T11" fmla="*/ 6 h 20"/>
                  <a:gd name="T12" fmla="*/ 18 w 21"/>
                  <a:gd name="T13" fmla="*/ 19 h 20"/>
                  <a:gd name="T14" fmla="*/ 15 w 21"/>
                  <a:gd name="T15" fmla="*/ 20 h 20"/>
                  <a:gd name="T16" fmla="*/ 2 w 21"/>
                  <a:gd name="T17" fmla="*/ 17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0"/>
                  <a:gd name="T29" fmla="*/ 21 w 21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0">
                    <a:moveTo>
                      <a:pt x="2" y="17"/>
                    </a:moveTo>
                    <a:cubicBezTo>
                      <a:pt x="1" y="16"/>
                      <a:pt x="0" y="15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0"/>
                      <a:pt x="6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1" y="4"/>
                      <a:pt x="21" y="5"/>
                      <a:pt x="21" y="6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0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00" name="Freeform 231"/>
              <p:cNvSpPr>
                <a:spLocks noChangeArrowheads="1"/>
              </p:cNvSpPr>
              <p:nvPr/>
            </p:nvSpPr>
            <p:spPr bwMode="auto">
              <a:xfrm>
                <a:off x="1094" y="558"/>
                <a:ext cx="35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5 h 21"/>
                  <a:gd name="T4" fmla="*/ 4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01" name="Freeform 232"/>
              <p:cNvSpPr>
                <a:spLocks noChangeArrowheads="1"/>
              </p:cNvSpPr>
              <p:nvPr/>
            </p:nvSpPr>
            <p:spPr bwMode="auto">
              <a:xfrm>
                <a:off x="1102" y="522"/>
                <a:ext cx="36" cy="38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02" name="Freeform 233"/>
              <p:cNvSpPr>
                <a:spLocks noChangeArrowheads="1"/>
              </p:cNvSpPr>
              <p:nvPr/>
            </p:nvSpPr>
            <p:spPr bwMode="auto">
              <a:xfrm>
                <a:off x="1112" y="487"/>
                <a:ext cx="36" cy="37"/>
              </a:xfrm>
              <a:custGeom>
                <a:avLst/>
                <a:gdLst>
                  <a:gd name="T0" fmla="*/ 2 w 21"/>
                  <a:gd name="T1" fmla="*/ 18 h 21"/>
                  <a:gd name="T2" fmla="*/ 0 w 21"/>
                  <a:gd name="T3" fmla="*/ 15 h 21"/>
                  <a:gd name="T4" fmla="*/ 3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8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8"/>
                    </a:moveTo>
                    <a:cubicBezTo>
                      <a:pt x="0" y="17"/>
                      <a:pt x="0" y="16"/>
                      <a:pt x="0" y="1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1"/>
                      <a:pt x="15" y="21"/>
                      <a:pt x="14" y="21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03" name="Freeform 234"/>
              <p:cNvSpPr>
                <a:spLocks noChangeArrowheads="1"/>
              </p:cNvSpPr>
              <p:nvPr/>
            </p:nvSpPr>
            <p:spPr bwMode="auto">
              <a:xfrm>
                <a:off x="1084" y="593"/>
                <a:ext cx="35" cy="38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7 h 21"/>
                  <a:gd name="T12" fmla="*/ 18 w 21"/>
                  <a:gd name="T13" fmla="*/ 19 h 21"/>
                  <a:gd name="T14" fmla="*/ 15 w 21"/>
                  <a:gd name="T15" fmla="*/ 21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4"/>
                      <a:pt x="21" y="5"/>
                      <a:pt x="21" y="7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1"/>
                      <a:pt x="15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04" name="Freeform 235"/>
              <p:cNvSpPr>
                <a:spLocks noChangeArrowheads="1"/>
              </p:cNvSpPr>
              <p:nvPr/>
            </p:nvSpPr>
            <p:spPr bwMode="auto">
              <a:xfrm>
                <a:off x="1075" y="629"/>
                <a:ext cx="36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05" name="Freeform 236"/>
              <p:cNvSpPr>
                <a:spLocks noChangeArrowheads="1"/>
              </p:cNvSpPr>
              <p:nvPr/>
            </p:nvSpPr>
            <p:spPr bwMode="auto">
              <a:xfrm>
                <a:off x="1067" y="664"/>
                <a:ext cx="34" cy="38"/>
              </a:xfrm>
              <a:custGeom>
                <a:avLst/>
                <a:gdLst>
                  <a:gd name="T0" fmla="*/ 2 w 20"/>
                  <a:gd name="T1" fmla="*/ 17 h 21"/>
                  <a:gd name="T2" fmla="*/ 0 w 20"/>
                  <a:gd name="T3" fmla="*/ 14 h 21"/>
                  <a:gd name="T4" fmla="*/ 3 w 20"/>
                  <a:gd name="T5" fmla="*/ 2 h 21"/>
                  <a:gd name="T6" fmla="*/ 6 w 20"/>
                  <a:gd name="T7" fmla="*/ 0 h 21"/>
                  <a:gd name="T8" fmla="*/ 19 w 20"/>
                  <a:gd name="T9" fmla="*/ 4 h 21"/>
                  <a:gd name="T10" fmla="*/ 20 w 20"/>
                  <a:gd name="T11" fmla="*/ 6 h 21"/>
                  <a:gd name="T12" fmla="*/ 17 w 20"/>
                  <a:gd name="T13" fmla="*/ 19 h 21"/>
                  <a:gd name="T14" fmla="*/ 14 w 20"/>
                  <a:gd name="T15" fmla="*/ 20 h 21"/>
                  <a:gd name="T16" fmla="*/ 2 w 20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"/>
                  <a:gd name="T28" fmla="*/ 0 h 21"/>
                  <a:gd name="T29" fmla="*/ 20 w 20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" h="21">
                    <a:moveTo>
                      <a:pt x="2" y="17"/>
                    </a:moveTo>
                    <a:cubicBezTo>
                      <a:pt x="0" y="17"/>
                      <a:pt x="0" y="15"/>
                      <a:pt x="0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06" name="Freeform 237"/>
              <p:cNvSpPr>
                <a:spLocks noChangeArrowheads="1"/>
              </p:cNvSpPr>
              <p:nvPr/>
            </p:nvSpPr>
            <p:spPr bwMode="auto">
              <a:xfrm>
                <a:off x="1057" y="700"/>
                <a:ext cx="35" cy="37"/>
              </a:xfrm>
              <a:custGeom>
                <a:avLst/>
                <a:gdLst>
                  <a:gd name="T0" fmla="*/ 2 w 21"/>
                  <a:gd name="T1" fmla="*/ 17 h 21"/>
                  <a:gd name="T2" fmla="*/ 1 w 21"/>
                  <a:gd name="T3" fmla="*/ 14 h 21"/>
                  <a:gd name="T4" fmla="*/ 4 w 21"/>
                  <a:gd name="T5" fmla="*/ 2 h 21"/>
                  <a:gd name="T6" fmla="*/ 7 w 21"/>
                  <a:gd name="T7" fmla="*/ 0 h 21"/>
                  <a:gd name="T8" fmla="*/ 19 w 21"/>
                  <a:gd name="T9" fmla="*/ 4 h 21"/>
                  <a:gd name="T10" fmla="*/ 21 w 21"/>
                  <a:gd name="T11" fmla="*/ 6 h 21"/>
                  <a:gd name="T12" fmla="*/ 17 w 21"/>
                  <a:gd name="T13" fmla="*/ 19 h 21"/>
                  <a:gd name="T14" fmla="*/ 15 w 21"/>
                  <a:gd name="T15" fmla="*/ 20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5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5"/>
                      <a:pt x="21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07" name="Freeform 238"/>
              <p:cNvSpPr>
                <a:spLocks noChangeArrowheads="1"/>
              </p:cNvSpPr>
              <p:nvPr/>
            </p:nvSpPr>
            <p:spPr bwMode="auto">
              <a:xfrm>
                <a:off x="1048" y="735"/>
                <a:ext cx="36" cy="38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4 h 21"/>
                  <a:gd name="T4" fmla="*/ 4 w 21"/>
                  <a:gd name="T5" fmla="*/ 2 h 21"/>
                  <a:gd name="T6" fmla="*/ 6 w 21"/>
                  <a:gd name="T7" fmla="*/ 0 h 21"/>
                  <a:gd name="T8" fmla="*/ 19 w 21"/>
                  <a:gd name="T9" fmla="*/ 3 h 21"/>
                  <a:gd name="T10" fmla="*/ 20 w 21"/>
                  <a:gd name="T11" fmla="*/ 6 h 21"/>
                  <a:gd name="T12" fmla="*/ 17 w 21"/>
                  <a:gd name="T13" fmla="*/ 19 h 21"/>
                  <a:gd name="T14" fmla="*/ 14 w 21"/>
                  <a:gd name="T15" fmla="*/ 20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6"/>
                      <a:pt x="0" y="15"/>
                      <a:pt x="0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4"/>
                      <a:pt x="21" y="5"/>
                      <a:pt x="20" y="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5" y="21"/>
                      <a:pt x="14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08" name="Freeform 239"/>
              <p:cNvSpPr>
                <a:spLocks noChangeArrowheads="1"/>
              </p:cNvSpPr>
              <p:nvPr/>
            </p:nvSpPr>
            <p:spPr bwMode="auto">
              <a:xfrm>
                <a:off x="1038" y="771"/>
                <a:ext cx="36" cy="35"/>
              </a:xfrm>
              <a:custGeom>
                <a:avLst/>
                <a:gdLst>
                  <a:gd name="T0" fmla="*/ 2 w 21"/>
                  <a:gd name="T1" fmla="*/ 17 h 20"/>
                  <a:gd name="T2" fmla="*/ 1 w 21"/>
                  <a:gd name="T3" fmla="*/ 14 h 20"/>
                  <a:gd name="T4" fmla="*/ 4 w 21"/>
                  <a:gd name="T5" fmla="*/ 2 h 20"/>
                  <a:gd name="T6" fmla="*/ 7 w 21"/>
                  <a:gd name="T7" fmla="*/ 0 h 20"/>
                  <a:gd name="T8" fmla="*/ 19 w 21"/>
                  <a:gd name="T9" fmla="*/ 3 h 20"/>
                  <a:gd name="T10" fmla="*/ 21 w 21"/>
                  <a:gd name="T11" fmla="*/ 6 h 20"/>
                  <a:gd name="T12" fmla="*/ 18 w 21"/>
                  <a:gd name="T13" fmla="*/ 18 h 20"/>
                  <a:gd name="T14" fmla="*/ 15 w 21"/>
                  <a:gd name="T15" fmla="*/ 20 h 20"/>
                  <a:gd name="T16" fmla="*/ 2 w 21"/>
                  <a:gd name="T17" fmla="*/ 17 h 2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0"/>
                  <a:gd name="T29" fmla="*/ 21 w 21"/>
                  <a:gd name="T30" fmla="*/ 20 h 2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0">
                    <a:moveTo>
                      <a:pt x="2" y="17"/>
                    </a:moveTo>
                    <a:cubicBezTo>
                      <a:pt x="1" y="16"/>
                      <a:pt x="0" y="15"/>
                      <a:pt x="1" y="1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1" y="4"/>
                      <a:pt x="21" y="5"/>
                      <a:pt x="21" y="6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20"/>
                      <a:pt x="16" y="20"/>
                      <a:pt x="15" y="20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09" name="Freeform 240"/>
              <p:cNvSpPr>
                <a:spLocks noChangeArrowheads="1"/>
              </p:cNvSpPr>
              <p:nvPr/>
            </p:nvSpPr>
            <p:spPr bwMode="auto">
              <a:xfrm>
                <a:off x="1030" y="805"/>
                <a:ext cx="35" cy="37"/>
              </a:xfrm>
              <a:custGeom>
                <a:avLst/>
                <a:gdLst>
                  <a:gd name="T0" fmla="*/ 2 w 21"/>
                  <a:gd name="T1" fmla="*/ 18 h 21"/>
                  <a:gd name="T2" fmla="*/ 0 w 21"/>
                  <a:gd name="T3" fmla="*/ 15 h 21"/>
                  <a:gd name="T4" fmla="*/ 4 w 21"/>
                  <a:gd name="T5" fmla="*/ 2 h 21"/>
                  <a:gd name="T6" fmla="*/ 6 w 21"/>
                  <a:gd name="T7" fmla="*/ 1 h 21"/>
                  <a:gd name="T8" fmla="*/ 19 w 21"/>
                  <a:gd name="T9" fmla="*/ 4 h 21"/>
                  <a:gd name="T10" fmla="*/ 20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8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8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5"/>
                      <a:pt x="21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1"/>
                      <a:pt x="16" y="21"/>
                      <a:pt x="14" y="21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10" name="Freeform 241"/>
              <p:cNvSpPr>
                <a:spLocks noChangeArrowheads="1"/>
              </p:cNvSpPr>
              <p:nvPr/>
            </p:nvSpPr>
            <p:spPr bwMode="auto">
              <a:xfrm>
                <a:off x="1022" y="840"/>
                <a:ext cx="33" cy="37"/>
              </a:xfrm>
              <a:custGeom>
                <a:avLst/>
                <a:gdLst>
                  <a:gd name="T0" fmla="*/ 1 w 20"/>
                  <a:gd name="T1" fmla="*/ 17 h 21"/>
                  <a:gd name="T2" fmla="*/ 0 w 20"/>
                  <a:gd name="T3" fmla="*/ 15 h 21"/>
                  <a:gd name="T4" fmla="*/ 3 w 20"/>
                  <a:gd name="T5" fmla="*/ 2 h 21"/>
                  <a:gd name="T6" fmla="*/ 6 w 20"/>
                  <a:gd name="T7" fmla="*/ 1 h 21"/>
                  <a:gd name="T8" fmla="*/ 18 w 20"/>
                  <a:gd name="T9" fmla="*/ 4 h 21"/>
                  <a:gd name="T10" fmla="*/ 20 w 20"/>
                  <a:gd name="T11" fmla="*/ 7 h 21"/>
                  <a:gd name="T12" fmla="*/ 17 w 20"/>
                  <a:gd name="T13" fmla="*/ 19 h 21"/>
                  <a:gd name="T14" fmla="*/ 14 w 20"/>
                  <a:gd name="T15" fmla="*/ 21 h 21"/>
                  <a:gd name="T16" fmla="*/ 1 w 20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"/>
                  <a:gd name="T28" fmla="*/ 0 h 21"/>
                  <a:gd name="T29" fmla="*/ 20 w 20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" h="21">
                    <a:moveTo>
                      <a:pt x="1" y="17"/>
                    </a:moveTo>
                    <a:cubicBezTo>
                      <a:pt x="0" y="17"/>
                      <a:pt x="0" y="16"/>
                      <a:pt x="0" y="1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5" y="0"/>
                      <a:pt x="6" y="1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20" y="4"/>
                      <a:pt x="20" y="6"/>
                      <a:pt x="20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5" y="21"/>
                      <a:pt x="14" y="21"/>
                    </a:cubicBez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11" name="Freeform 242"/>
              <p:cNvSpPr>
                <a:spLocks noChangeArrowheads="1"/>
              </p:cNvSpPr>
              <p:nvPr/>
            </p:nvSpPr>
            <p:spPr bwMode="auto">
              <a:xfrm>
                <a:off x="1012" y="876"/>
                <a:ext cx="35" cy="37"/>
              </a:xfrm>
              <a:custGeom>
                <a:avLst/>
                <a:gdLst>
                  <a:gd name="T0" fmla="*/ 2 w 21"/>
                  <a:gd name="T1" fmla="*/ 17 h 21"/>
                  <a:gd name="T2" fmla="*/ 0 w 21"/>
                  <a:gd name="T3" fmla="*/ 15 h 21"/>
                  <a:gd name="T4" fmla="*/ 4 w 21"/>
                  <a:gd name="T5" fmla="*/ 2 h 21"/>
                  <a:gd name="T6" fmla="*/ 7 w 21"/>
                  <a:gd name="T7" fmla="*/ 1 h 21"/>
                  <a:gd name="T8" fmla="*/ 19 w 21"/>
                  <a:gd name="T9" fmla="*/ 4 h 21"/>
                  <a:gd name="T10" fmla="*/ 21 w 21"/>
                  <a:gd name="T11" fmla="*/ 7 h 21"/>
                  <a:gd name="T12" fmla="*/ 17 w 21"/>
                  <a:gd name="T13" fmla="*/ 19 h 21"/>
                  <a:gd name="T14" fmla="*/ 14 w 21"/>
                  <a:gd name="T15" fmla="*/ 21 h 21"/>
                  <a:gd name="T16" fmla="*/ 2 w 21"/>
                  <a:gd name="T17" fmla="*/ 17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21"/>
                  <a:gd name="T29" fmla="*/ 21 w 2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21">
                    <a:moveTo>
                      <a:pt x="2" y="17"/>
                    </a:moveTo>
                    <a:cubicBezTo>
                      <a:pt x="1" y="17"/>
                      <a:pt x="0" y="16"/>
                      <a:pt x="0" y="1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5" y="0"/>
                      <a:pt x="7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1" y="6"/>
                      <a:pt x="21" y="7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6" y="21"/>
                      <a:pt x="14" y="21"/>
                    </a:cubicBez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12" name="Freeform 243"/>
              <p:cNvSpPr>
                <a:spLocks noChangeArrowheads="1"/>
              </p:cNvSpPr>
              <p:nvPr/>
            </p:nvSpPr>
            <p:spPr bwMode="auto">
              <a:xfrm>
                <a:off x="1057" y="977"/>
                <a:ext cx="37" cy="44"/>
              </a:xfrm>
              <a:custGeom>
                <a:avLst/>
                <a:gdLst>
                  <a:gd name="T0" fmla="*/ 2 w 22"/>
                  <a:gd name="T1" fmla="*/ 21 h 25"/>
                  <a:gd name="T2" fmla="*/ 0 w 22"/>
                  <a:gd name="T3" fmla="*/ 18 h 25"/>
                  <a:gd name="T4" fmla="*/ 5 w 22"/>
                  <a:gd name="T5" fmla="*/ 2 h 25"/>
                  <a:gd name="T6" fmla="*/ 8 w 22"/>
                  <a:gd name="T7" fmla="*/ 1 h 25"/>
                  <a:gd name="T8" fmla="*/ 20 w 22"/>
                  <a:gd name="T9" fmla="*/ 4 h 25"/>
                  <a:gd name="T10" fmla="*/ 22 w 22"/>
                  <a:gd name="T11" fmla="*/ 7 h 25"/>
                  <a:gd name="T12" fmla="*/ 17 w 22"/>
                  <a:gd name="T13" fmla="*/ 23 h 25"/>
                  <a:gd name="T14" fmla="*/ 14 w 22"/>
                  <a:gd name="T15" fmla="*/ 24 h 25"/>
                  <a:gd name="T16" fmla="*/ 2 w 22"/>
                  <a:gd name="T17" fmla="*/ 21 h 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"/>
                  <a:gd name="T28" fmla="*/ 0 h 25"/>
                  <a:gd name="T29" fmla="*/ 22 w 22"/>
                  <a:gd name="T30" fmla="*/ 25 h 2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" h="25">
                    <a:moveTo>
                      <a:pt x="2" y="21"/>
                    </a:moveTo>
                    <a:cubicBezTo>
                      <a:pt x="1" y="21"/>
                      <a:pt x="0" y="19"/>
                      <a:pt x="0" y="18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0"/>
                      <a:pt x="8" y="1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1" y="4"/>
                      <a:pt x="22" y="5"/>
                      <a:pt x="22" y="7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4"/>
                      <a:pt x="16" y="25"/>
                      <a:pt x="14" y="24"/>
                    </a:cubicBezTo>
                    <a:lnTo>
                      <a:pt x="2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13" name="Freeform 244"/>
              <p:cNvSpPr>
                <a:spLocks noChangeArrowheads="1"/>
              </p:cNvSpPr>
              <p:nvPr/>
            </p:nvSpPr>
            <p:spPr bwMode="auto">
              <a:xfrm>
                <a:off x="1023" y="979"/>
                <a:ext cx="52" cy="37"/>
              </a:xfrm>
              <a:custGeom>
                <a:avLst/>
                <a:gdLst>
                  <a:gd name="T0" fmla="*/ 1 w 31"/>
                  <a:gd name="T1" fmla="*/ 14 h 21"/>
                  <a:gd name="T2" fmla="*/ 0 w 31"/>
                  <a:gd name="T3" fmla="*/ 11 h 21"/>
                  <a:gd name="T4" fmla="*/ 2 w 31"/>
                  <a:gd name="T5" fmla="*/ 2 h 21"/>
                  <a:gd name="T6" fmla="*/ 5 w 31"/>
                  <a:gd name="T7" fmla="*/ 0 h 21"/>
                  <a:gd name="T8" fmla="*/ 29 w 31"/>
                  <a:gd name="T9" fmla="*/ 7 h 21"/>
                  <a:gd name="T10" fmla="*/ 31 w 31"/>
                  <a:gd name="T11" fmla="*/ 10 h 21"/>
                  <a:gd name="T12" fmla="*/ 28 w 31"/>
                  <a:gd name="T13" fmla="*/ 19 h 21"/>
                  <a:gd name="T14" fmla="*/ 26 w 31"/>
                  <a:gd name="T15" fmla="*/ 21 h 21"/>
                  <a:gd name="T16" fmla="*/ 1 w 31"/>
                  <a:gd name="T17" fmla="*/ 14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21"/>
                  <a:gd name="T29" fmla="*/ 31 w 31"/>
                  <a:gd name="T30" fmla="*/ 21 h 2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21">
                    <a:moveTo>
                      <a:pt x="1" y="14"/>
                    </a:moveTo>
                    <a:cubicBezTo>
                      <a:pt x="0" y="14"/>
                      <a:pt x="0" y="13"/>
                      <a:pt x="0" y="1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4" y="0"/>
                      <a:pt x="5" y="0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1" y="7"/>
                      <a:pt x="31" y="8"/>
                      <a:pt x="31" y="10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20"/>
                      <a:pt x="27" y="21"/>
                      <a:pt x="26" y="21"/>
                    </a:cubicBezTo>
                    <a:lnTo>
                      <a:pt x="1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14" name="Freeform 245"/>
              <p:cNvSpPr>
                <a:spLocks noChangeArrowheads="1"/>
              </p:cNvSpPr>
              <p:nvPr/>
            </p:nvSpPr>
            <p:spPr bwMode="auto">
              <a:xfrm>
                <a:off x="1090" y="979"/>
                <a:ext cx="39" cy="51"/>
              </a:xfrm>
              <a:custGeom>
                <a:avLst/>
                <a:gdLst>
                  <a:gd name="T0" fmla="*/ 2 w 23"/>
                  <a:gd name="T1" fmla="*/ 25 h 29"/>
                  <a:gd name="T2" fmla="*/ 0 w 23"/>
                  <a:gd name="T3" fmla="*/ 22 h 29"/>
                  <a:gd name="T4" fmla="*/ 6 w 23"/>
                  <a:gd name="T5" fmla="*/ 2 h 29"/>
                  <a:gd name="T6" fmla="*/ 9 w 23"/>
                  <a:gd name="T7" fmla="*/ 0 h 29"/>
                  <a:gd name="T8" fmla="*/ 21 w 23"/>
                  <a:gd name="T9" fmla="*/ 4 h 29"/>
                  <a:gd name="T10" fmla="*/ 23 w 23"/>
                  <a:gd name="T11" fmla="*/ 6 h 29"/>
                  <a:gd name="T12" fmla="*/ 17 w 23"/>
                  <a:gd name="T13" fmla="*/ 27 h 29"/>
                  <a:gd name="T14" fmla="*/ 14 w 23"/>
                  <a:gd name="T15" fmla="*/ 28 h 29"/>
                  <a:gd name="T16" fmla="*/ 2 w 23"/>
                  <a:gd name="T17" fmla="*/ 25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"/>
                  <a:gd name="T28" fmla="*/ 0 h 29"/>
                  <a:gd name="T29" fmla="*/ 23 w 23"/>
                  <a:gd name="T30" fmla="*/ 29 h 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" h="29">
                    <a:moveTo>
                      <a:pt x="2" y="25"/>
                    </a:moveTo>
                    <a:cubicBezTo>
                      <a:pt x="1" y="25"/>
                      <a:pt x="0" y="24"/>
                      <a:pt x="0" y="2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8" y="0"/>
                      <a:pt x="9" y="0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2" y="4"/>
                      <a:pt x="23" y="5"/>
                      <a:pt x="23" y="6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8"/>
                      <a:pt x="16" y="29"/>
                      <a:pt x="14" y="28"/>
                    </a:cubicBezTo>
                    <a:lnTo>
                      <a:pt x="2" y="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15" name="Freeform 246"/>
              <p:cNvSpPr>
                <a:spLocks noChangeArrowheads="1"/>
              </p:cNvSpPr>
              <p:nvPr/>
            </p:nvSpPr>
            <p:spPr bwMode="auto">
              <a:xfrm>
                <a:off x="990" y="911"/>
                <a:ext cx="48" cy="89"/>
              </a:xfrm>
              <a:custGeom>
                <a:avLst/>
                <a:gdLst>
                  <a:gd name="T0" fmla="*/ 2 w 29"/>
                  <a:gd name="T1" fmla="*/ 47 h 50"/>
                  <a:gd name="T2" fmla="*/ 0 w 29"/>
                  <a:gd name="T3" fmla="*/ 44 h 50"/>
                  <a:gd name="T4" fmla="*/ 11 w 29"/>
                  <a:gd name="T5" fmla="*/ 2 h 50"/>
                  <a:gd name="T6" fmla="*/ 14 w 29"/>
                  <a:gd name="T7" fmla="*/ 1 h 50"/>
                  <a:gd name="T8" fmla="*/ 27 w 29"/>
                  <a:gd name="T9" fmla="*/ 4 h 50"/>
                  <a:gd name="T10" fmla="*/ 28 w 29"/>
                  <a:gd name="T11" fmla="*/ 7 h 50"/>
                  <a:gd name="T12" fmla="*/ 17 w 29"/>
                  <a:gd name="T13" fmla="*/ 48 h 50"/>
                  <a:gd name="T14" fmla="*/ 14 w 29"/>
                  <a:gd name="T15" fmla="*/ 50 h 50"/>
                  <a:gd name="T16" fmla="*/ 2 w 29"/>
                  <a:gd name="T17" fmla="*/ 47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"/>
                  <a:gd name="T28" fmla="*/ 0 h 50"/>
                  <a:gd name="T29" fmla="*/ 29 w 29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" h="50">
                    <a:moveTo>
                      <a:pt x="2" y="47"/>
                    </a:moveTo>
                    <a:cubicBezTo>
                      <a:pt x="0" y="46"/>
                      <a:pt x="0" y="45"/>
                      <a:pt x="0" y="44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1"/>
                      <a:pt x="13" y="0"/>
                      <a:pt x="14" y="1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8" y="4"/>
                      <a:pt x="29" y="6"/>
                      <a:pt x="28" y="7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50"/>
                      <a:pt x="15" y="50"/>
                      <a:pt x="14" y="50"/>
                    </a:cubicBezTo>
                    <a:lnTo>
                      <a:pt x="2" y="4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16" name="Freeform 247"/>
              <p:cNvSpPr>
                <a:spLocks noEditPoints="1" noChangeArrowheads="1"/>
              </p:cNvSpPr>
              <p:nvPr/>
            </p:nvSpPr>
            <p:spPr bwMode="auto">
              <a:xfrm>
                <a:off x="1515" y="2186"/>
                <a:ext cx="246" cy="379"/>
              </a:xfrm>
              <a:custGeom>
                <a:avLst/>
                <a:gdLst>
                  <a:gd name="T0" fmla="*/ 68 w 146"/>
                  <a:gd name="T1" fmla="*/ 23 h 213"/>
                  <a:gd name="T2" fmla="*/ 67 w 146"/>
                  <a:gd name="T3" fmla="*/ 39 h 213"/>
                  <a:gd name="T4" fmla="*/ 63 w 146"/>
                  <a:gd name="T5" fmla="*/ 47 h 213"/>
                  <a:gd name="T6" fmla="*/ 60 w 146"/>
                  <a:gd name="T7" fmla="*/ 60 h 213"/>
                  <a:gd name="T8" fmla="*/ 58 w 146"/>
                  <a:gd name="T9" fmla="*/ 71 h 213"/>
                  <a:gd name="T10" fmla="*/ 45 w 146"/>
                  <a:gd name="T11" fmla="*/ 111 h 213"/>
                  <a:gd name="T12" fmla="*/ 41 w 146"/>
                  <a:gd name="T13" fmla="*/ 133 h 213"/>
                  <a:gd name="T14" fmla="*/ 0 w 146"/>
                  <a:gd name="T15" fmla="*/ 195 h 213"/>
                  <a:gd name="T16" fmla="*/ 45 w 146"/>
                  <a:gd name="T17" fmla="*/ 213 h 213"/>
                  <a:gd name="T18" fmla="*/ 76 w 146"/>
                  <a:gd name="T19" fmla="*/ 171 h 213"/>
                  <a:gd name="T20" fmla="*/ 84 w 146"/>
                  <a:gd name="T21" fmla="*/ 157 h 213"/>
                  <a:gd name="T22" fmla="*/ 89 w 146"/>
                  <a:gd name="T23" fmla="*/ 150 h 213"/>
                  <a:gd name="T24" fmla="*/ 103 w 146"/>
                  <a:gd name="T25" fmla="*/ 137 h 213"/>
                  <a:gd name="T26" fmla="*/ 120 w 146"/>
                  <a:gd name="T27" fmla="*/ 115 h 213"/>
                  <a:gd name="T28" fmla="*/ 127 w 146"/>
                  <a:gd name="T29" fmla="*/ 106 h 213"/>
                  <a:gd name="T30" fmla="*/ 137 w 146"/>
                  <a:gd name="T31" fmla="*/ 94 h 213"/>
                  <a:gd name="T32" fmla="*/ 145 w 146"/>
                  <a:gd name="T33" fmla="*/ 84 h 213"/>
                  <a:gd name="T34" fmla="*/ 145 w 146"/>
                  <a:gd name="T35" fmla="*/ 80 h 213"/>
                  <a:gd name="T36" fmla="*/ 146 w 146"/>
                  <a:gd name="T37" fmla="*/ 68 h 213"/>
                  <a:gd name="T38" fmla="*/ 145 w 146"/>
                  <a:gd name="T39" fmla="*/ 64 h 213"/>
                  <a:gd name="T40" fmla="*/ 143 w 146"/>
                  <a:gd name="T41" fmla="*/ 59 h 213"/>
                  <a:gd name="T42" fmla="*/ 142 w 146"/>
                  <a:gd name="T43" fmla="*/ 50 h 213"/>
                  <a:gd name="T44" fmla="*/ 139 w 146"/>
                  <a:gd name="T45" fmla="*/ 49 h 213"/>
                  <a:gd name="T46" fmla="*/ 140 w 146"/>
                  <a:gd name="T47" fmla="*/ 30 h 213"/>
                  <a:gd name="T48" fmla="*/ 140 w 146"/>
                  <a:gd name="T49" fmla="*/ 22 h 213"/>
                  <a:gd name="T50" fmla="*/ 139 w 146"/>
                  <a:gd name="T51" fmla="*/ 17 h 213"/>
                  <a:gd name="T52" fmla="*/ 133 w 146"/>
                  <a:gd name="T53" fmla="*/ 18 h 213"/>
                  <a:gd name="T54" fmla="*/ 133 w 146"/>
                  <a:gd name="T55" fmla="*/ 13 h 213"/>
                  <a:gd name="T56" fmla="*/ 134 w 146"/>
                  <a:gd name="T57" fmla="*/ 3 h 213"/>
                  <a:gd name="T58" fmla="*/ 129 w 146"/>
                  <a:gd name="T59" fmla="*/ 3 h 213"/>
                  <a:gd name="T60" fmla="*/ 125 w 146"/>
                  <a:gd name="T61" fmla="*/ 3 h 213"/>
                  <a:gd name="T62" fmla="*/ 121 w 146"/>
                  <a:gd name="T63" fmla="*/ 13 h 213"/>
                  <a:gd name="T64" fmla="*/ 117 w 146"/>
                  <a:gd name="T65" fmla="*/ 33 h 213"/>
                  <a:gd name="T66" fmla="*/ 114 w 146"/>
                  <a:gd name="T67" fmla="*/ 42 h 213"/>
                  <a:gd name="T68" fmla="*/ 108 w 146"/>
                  <a:gd name="T69" fmla="*/ 53 h 213"/>
                  <a:gd name="T70" fmla="*/ 113 w 146"/>
                  <a:gd name="T71" fmla="*/ 39 h 213"/>
                  <a:gd name="T72" fmla="*/ 115 w 146"/>
                  <a:gd name="T73" fmla="*/ 30 h 213"/>
                  <a:gd name="T74" fmla="*/ 115 w 146"/>
                  <a:gd name="T75" fmla="*/ 26 h 213"/>
                  <a:gd name="T76" fmla="*/ 115 w 146"/>
                  <a:gd name="T77" fmla="*/ 12 h 213"/>
                  <a:gd name="T78" fmla="*/ 115 w 146"/>
                  <a:gd name="T79" fmla="*/ 2 h 213"/>
                  <a:gd name="T80" fmla="*/ 110 w 146"/>
                  <a:gd name="T81" fmla="*/ 3 h 213"/>
                  <a:gd name="T82" fmla="*/ 102 w 146"/>
                  <a:gd name="T83" fmla="*/ 15 h 213"/>
                  <a:gd name="T84" fmla="*/ 99 w 146"/>
                  <a:gd name="T85" fmla="*/ 30 h 213"/>
                  <a:gd name="T86" fmla="*/ 93 w 146"/>
                  <a:gd name="T87" fmla="*/ 40 h 213"/>
                  <a:gd name="T88" fmla="*/ 87 w 146"/>
                  <a:gd name="T89" fmla="*/ 52 h 213"/>
                  <a:gd name="T90" fmla="*/ 75 w 146"/>
                  <a:gd name="T91" fmla="*/ 70 h 213"/>
                  <a:gd name="T92" fmla="*/ 76 w 146"/>
                  <a:gd name="T93" fmla="*/ 65 h 213"/>
                  <a:gd name="T94" fmla="*/ 78 w 146"/>
                  <a:gd name="T95" fmla="*/ 51 h 213"/>
                  <a:gd name="T96" fmla="*/ 79 w 146"/>
                  <a:gd name="T97" fmla="*/ 34 h 213"/>
                  <a:gd name="T98" fmla="*/ 72 w 146"/>
                  <a:gd name="T99" fmla="*/ 25 h 213"/>
                  <a:gd name="T100" fmla="*/ 68 w 146"/>
                  <a:gd name="T101" fmla="*/ 23 h 213"/>
                  <a:gd name="T102" fmla="*/ 135 w 146"/>
                  <a:gd name="T103" fmla="*/ 67 h 213"/>
                  <a:gd name="T104" fmla="*/ 135 w 146"/>
                  <a:gd name="T105" fmla="*/ 67 h 213"/>
                  <a:gd name="T106" fmla="*/ 135 w 146"/>
                  <a:gd name="T107" fmla="*/ 67 h 213"/>
                  <a:gd name="T108" fmla="*/ 135 w 146"/>
                  <a:gd name="T109" fmla="*/ 76 h 213"/>
                  <a:gd name="T110" fmla="*/ 126 w 146"/>
                  <a:gd name="T111" fmla="*/ 87 h 213"/>
                  <a:gd name="T112" fmla="*/ 125 w 146"/>
                  <a:gd name="T113" fmla="*/ 87 h 213"/>
                  <a:gd name="T114" fmla="*/ 131 w 146"/>
                  <a:gd name="T115" fmla="*/ 75 h 213"/>
                  <a:gd name="T116" fmla="*/ 135 w 146"/>
                  <a:gd name="T117" fmla="*/ 67 h 213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46"/>
                  <a:gd name="T178" fmla="*/ 0 h 213"/>
                  <a:gd name="T179" fmla="*/ 146 w 146"/>
                  <a:gd name="T180" fmla="*/ 213 h 213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46" h="213">
                    <a:moveTo>
                      <a:pt x="68" y="23"/>
                    </a:moveTo>
                    <a:cubicBezTo>
                      <a:pt x="67" y="26"/>
                      <a:pt x="67" y="39"/>
                      <a:pt x="67" y="39"/>
                    </a:cubicBezTo>
                    <a:cubicBezTo>
                      <a:pt x="66" y="42"/>
                      <a:pt x="64" y="45"/>
                      <a:pt x="63" y="47"/>
                    </a:cubicBezTo>
                    <a:cubicBezTo>
                      <a:pt x="63" y="48"/>
                      <a:pt x="60" y="58"/>
                      <a:pt x="60" y="60"/>
                    </a:cubicBezTo>
                    <a:cubicBezTo>
                      <a:pt x="60" y="61"/>
                      <a:pt x="60" y="63"/>
                      <a:pt x="58" y="71"/>
                    </a:cubicBezTo>
                    <a:cubicBezTo>
                      <a:pt x="55" y="79"/>
                      <a:pt x="45" y="104"/>
                      <a:pt x="45" y="111"/>
                    </a:cubicBezTo>
                    <a:cubicBezTo>
                      <a:pt x="46" y="117"/>
                      <a:pt x="41" y="133"/>
                      <a:pt x="41" y="133"/>
                    </a:cubicBezTo>
                    <a:cubicBezTo>
                      <a:pt x="37" y="145"/>
                      <a:pt x="19" y="171"/>
                      <a:pt x="0" y="195"/>
                    </a:cubicBezTo>
                    <a:cubicBezTo>
                      <a:pt x="45" y="213"/>
                      <a:pt x="45" y="213"/>
                      <a:pt x="45" y="213"/>
                    </a:cubicBezTo>
                    <a:cubicBezTo>
                      <a:pt x="61" y="192"/>
                      <a:pt x="75" y="173"/>
                      <a:pt x="76" y="171"/>
                    </a:cubicBezTo>
                    <a:cubicBezTo>
                      <a:pt x="78" y="166"/>
                      <a:pt x="81" y="161"/>
                      <a:pt x="84" y="157"/>
                    </a:cubicBezTo>
                    <a:cubicBezTo>
                      <a:pt x="87" y="154"/>
                      <a:pt x="86" y="153"/>
                      <a:pt x="89" y="150"/>
                    </a:cubicBezTo>
                    <a:cubicBezTo>
                      <a:pt x="91" y="147"/>
                      <a:pt x="97" y="144"/>
                      <a:pt x="103" y="137"/>
                    </a:cubicBezTo>
                    <a:cubicBezTo>
                      <a:pt x="109" y="131"/>
                      <a:pt x="117" y="118"/>
                      <a:pt x="120" y="115"/>
                    </a:cubicBezTo>
                    <a:cubicBezTo>
                      <a:pt x="122" y="112"/>
                      <a:pt x="125" y="109"/>
                      <a:pt x="127" y="106"/>
                    </a:cubicBezTo>
                    <a:cubicBezTo>
                      <a:pt x="129" y="102"/>
                      <a:pt x="134" y="97"/>
                      <a:pt x="137" y="94"/>
                    </a:cubicBezTo>
                    <a:cubicBezTo>
                      <a:pt x="139" y="92"/>
                      <a:pt x="144" y="85"/>
                      <a:pt x="145" y="84"/>
                    </a:cubicBezTo>
                    <a:cubicBezTo>
                      <a:pt x="146" y="83"/>
                      <a:pt x="145" y="83"/>
                      <a:pt x="145" y="80"/>
                    </a:cubicBezTo>
                    <a:cubicBezTo>
                      <a:pt x="146" y="76"/>
                      <a:pt x="146" y="70"/>
                      <a:pt x="146" y="68"/>
                    </a:cubicBezTo>
                    <a:cubicBezTo>
                      <a:pt x="146" y="67"/>
                      <a:pt x="146" y="66"/>
                      <a:pt x="145" y="64"/>
                    </a:cubicBezTo>
                    <a:cubicBezTo>
                      <a:pt x="144" y="62"/>
                      <a:pt x="143" y="59"/>
                      <a:pt x="143" y="59"/>
                    </a:cubicBezTo>
                    <a:cubicBezTo>
                      <a:pt x="142" y="53"/>
                      <a:pt x="142" y="50"/>
                      <a:pt x="142" y="50"/>
                    </a:cubicBezTo>
                    <a:cubicBezTo>
                      <a:pt x="141" y="50"/>
                      <a:pt x="140" y="49"/>
                      <a:pt x="139" y="49"/>
                    </a:cubicBezTo>
                    <a:cubicBezTo>
                      <a:pt x="140" y="43"/>
                      <a:pt x="140" y="30"/>
                      <a:pt x="140" y="30"/>
                    </a:cubicBezTo>
                    <a:cubicBezTo>
                      <a:pt x="140" y="30"/>
                      <a:pt x="140" y="24"/>
                      <a:pt x="140" y="22"/>
                    </a:cubicBezTo>
                    <a:cubicBezTo>
                      <a:pt x="140" y="21"/>
                      <a:pt x="141" y="18"/>
                      <a:pt x="139" y="17"/>
                    </a:cubicBezTo>
                    <a:cubicBezTo>
                      <a:pt x="136" y="15"/>
                      <a:pt x="133" y="18"/>
                      <a:pt x="133" y="18"/>
                    </a:cubicBezTo>
                    <a:cubicBezTo>
                      <a:pt x="133" y="18"/>
                      <a:pt x="133" y="14"/>
                      <a:pt x="133" y="13"/>
                    </a:cubicBezTo>
                    <a:cubicBezTo>
                      <a:pt x="133" y="12"/>
                      <a:pt x="136" y="6"/>
                      <a:pt x="134" y="3"/>
                    </a:cubicBezTo>
                    <a:cubicBezTo>
                      <a:pt x="132" y="1"/>
                      <a:pt x="129" y="3"/>
                      <a:pt x="129" y="3"/>
                    </a:cubicBezTo>
                    <a:cubicBezTo>
                      <a:pt x="129" y="3"/>
                      <a:pt x="128" y="1"/>
                      <a:pt x="125" y="3"/>
                    </a:cubicBezTo>
                    <a:cubicBezTo>
                      <a:pt x="123" y="5"/>
                      <a:pt x="124" y="7"/>
                      <a:pt x="121" y="13"/>
                    </a:cubicBezTo>
                    <a:cubicBezTo>
                      <a:pt x="119" y="19"/>
                      <a:pt x="118" y="29"/>
                      <a:pt x="117" y="33"/>
                    </a:cubicBezTo>
                    <a:cubicBezTo>
                      <a:pt x="117" y="36"/>
                      <a:pt x="114" y="40"/>
                      <a:pt x="114" y="42"/>
                    </a:cubicBezTo>
                    <a:cubicBezTo>
                      <a:pt x="113" y="42"/>
                      <a:pt x="110" y="48"/>
                      <a:pt x="108" y="53"/>
                    </a:cubicBezTo>
                    <a:cubicBezTo>
                      <a:pt x="110" y="48"/>
                      <a:pt x="111" y="43"/>
                      <a:pt x="113" y="39"/>
                    </a:cubicBezTo>
                    <a:cubicBezTo>
                      <a:pt x="116" y="34"/>
                      <a:pt x="115" y="32"/>
                      <a:pt x="115" y="30"/>
                    </a:cubicBezTo>
                    <a:cubicBezTo>
                      <a:pt x="115" y="28"/>
                      <a:pt x="115" y="26"/>
                      <a:pt x="115" y="26"/>
                    </a:cubicBezTo>
                    <a:cubicBezTo>
                      <a:pt x="114" y="23"/>
                      <a:pt x="114" y="18"/>
                      <a:pt x="115" y="12"/>
                    </a:cubicBezTo>
                    <a:cubicBezTo>
                      <a:pt x="118" y="4"/>
                      <a:pt x="115" y="2"/>
                      <a:pt x="115" y="2"/>
                    </a:cubicBezTo>
                    <a:cubicBezTo>
                      <a:pt x="113" y="0"/>
                      <a:pt x="111" y="2"/>
                      <a:pt x="110" y="3"/>
                    </a:cubicBezTo>
                    <a:cubicBezTo>
                      <a:pt x="105" y="3"/>
                      <a:pt x="104" y="10"/>
                      <a:pt x="102" y="15"/>
                    </a:cubicBezTo>
                    <a:cubicBezTo>
                      <a:pt x="100" y="20"/>
                      <a:pt x="101" y="26"/>
                      <a:pt x="99" y="30"/>
                    </a:cubicBezTo>
                    <a:cubicBezTo>
                      <a:pt x="97" y="34"/>
                      <a:pt x="93" y="40"/>
                      <a:pt x="93" y="40"/>
                    </a:cubicBezTo>
                    <a:cubicBezTo>
                      <a:pt x="91" y="44"/>
                      <a:pt x="90" y="48"/>
                      <a:pt x="87" y="52"/>
                    </a:cubicBezTo>
                    <a:cubicBezTo>
                      <a:pt x="80" y="62"/>
                      <a:pt x="75" y="70"/>
                      <a:pt x="75" y="70"/>
                    </a:cubicBezTo>
                    <a:cubicBezTo>
                      <a:pt x="75" y="70"/>
                      <a:pt x="75" y="68"/>
                      <a:pt x="76" y="65"/>
                    </a:cubicBezTo>
                    <a:cubicBezTo>
                      <a:pt x="77" y="62"/>
                      <a:pt x="78" y="52"/>
                      <a:pt x="78" y="51"/>
                    </a:cubicBezTo>
                    <a:cubicBezTo>
                      <a:pt x="79" y="49"/>
                      <a:pt x="80" y="45"/>
                      <a:pt x="79" y="34"/>
                    </a:cubicBezTo>
                    <a:cubicBezTo>
                      <a:pt x="77" y="24"/>
                      <a:pt x="72" y="25"/>
                      <a:pt x="72" y="25"/>
                    </a:cubicBezTo>
                    <a:cubicBezTo>
                      <a:pt x="70" y="23"/>
                      <a:pt x="70" y="23"/>
                      <a:pt x="68" y="23"/>
                    </a:cubicBezTo>
                    <a:close/>
                    <a:moveTo>
                      <a:pt x="135" y="67"/>
                    </a:moveTo>
                    <a:cubicBezTo>
                      <a:pt x="135" y="67"/>
                      <a:pt x="135" y="67"/>
                      <a:pt x="135" y="67"/>
                    </a:cubicBezTo>
                    <a:cubicBezTo>
                      <a:pt x="135" y="67"/>
                      <a:pt x="135" y="67"/>
                      <a:pt x="135" y="67"/>
                    </a:cubicBezTo>
                    <a:cubicBezTo>
                      <a:pt x="135" y="68"/>
                      <a:pt x="134" y="72"/>
                      <a:pt x="135" y="76"/>
                    </a:cubicBezTo>
                    <a:cubicBezTo>
                      <a:pt x="133" y="78"/>
                      <a:pt x="129" y="82"/>
                      <a:pt x="126" y="87"/>
                    </a:cubicBezTo>
                    <a:cubicBezTo>
                      <a:pt x="125" y="87"/>
                      <a:pt x="125" y="87"/>
                      <a:pt x="125" y="87"/>
                    </a:cubicBezTo>
                    <a:cubicBezTo>
                      <a:pt x="125" y="87"/>
                      <a:pt x="127" y="81"/>
                      <a:pt x="131" y="75"/>
                    </a:cubicBezTo>
                    <a:cubicBezTo>
                      <a:pt x="134" y="70"/>
                      <a:pt x="135" y="67"/>
                      <a:pt x="135" y="67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17" name="Freeform 248"/>
              <p:cNvSpPr>
                <a:spLocks noChangeArrowheads="1"/>
              </p:cNvSpPr>
              <p:nvPr/>
            </p:nvSpPr>
            <p:spPr bwMode="auto">
              <a:xfrm>
                <a:off x="1742" y="230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18" name="Freeform 249"/>
              <p:cNvSpPr>
                <a:spLocks noChangeArrowheads="1"/>
              </p:cNvSpPr>
              <p:nvPr/>
            </p:nvSpPr>
            <p:spPr bwMode="auto">
              <a:xfrm>
                <a:off x="1714" y="2218"/>
                <a:ext cx="25" cy="107"/>
              </a:xfrm>
              <a:custGeom>
                <a:avLst/>
                <a:gdLst>
                  <a:gd name="T0" fmla="*/ 0 w 15"/>
                  <a:gd name="T1" fmla="*/ 60 h 60"/>
                  <a:gd name="T2" fmla="*/ 10 w 15"/>
                  <a:gd name="T3" fmla="*/ 31 h 60"/>
                  <a:gd name="T4" fmla="*/ 12 w 15"/>
                  <a:gd name="T5" fmla="*/ 25 h 60"/>
                  <a:gd name="T6" fmla="*/ 15 w 15"/>
                  <a:gd name="T7" fmla="*/ 0 h 60"/>
                  <a:gd name="T8" fmla="*/ 13 w 15"/>
                  <a:gd name="T9" fmla="*/ 28 h 60"/>
                  <a:gd name="T10" fmla="*/ 0 w 15"/>
                  <a:gd name="T11" fmla="*/ 6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"/>
                  <a:gd name="T19" fmla="*/ 0 h 60"/>
                  <a:gd name="T20" fmla="*/ 15 w 15"/>
                  <a:gd name="T21" fmla="*/ 60 h 6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" h="60">
                    <a:moveTo>
                      <a:pt x="0" y="60"/>
                    </a:moveTo>
                    <a:cubicBezTo>
                      <a:pt x="0" y="60"/>
                      <a:pt x="0" y="50"/>
                      <a:pt x="10" y="31"/>
                    </a:cubicBezTo>
                    <a:cubicBezTo>
                      <a:pt x="12" y="28"/>
                      <a:pt x="12" y="25"/>
                      <a:pt x="12" y="2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24"/>
                      <a:pt x="13" y="28"/>
                    </a:cubicBezTo>
                    <a:cubicBezTo>
                      <a:pt x="12" y="32"/>
                      <a:pt x="0" y="52"/>
                      <a:pt x="0" y="60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19" name="Freeform 250"/>
              <p:cNvSpPr>
                <a:spLocks noChangeArrowheads="1"/>
              </p:cNvSpPr>
              <p:nvPr/>
            </p:nvSpPr>
            <p:spPr bwMode="auto">
              <a:xfrm>
                <a:off x="1690" y="2243"/>
                <a:ext cx="25" cy="59"/>
              </a:xfrm>
              <a:custGeom>
                <a:avLst/>
                <a:gdLst>
                  <a:gd name="T0" fmla="*/ 1 w 15"/>
                  <a:gd name="T1" fmla="*/ 33 h 33"/>
                  <a:gd name="T2" fmla="*/ 0 w 15"/>
                  <a:gd name="T3" fmla="*/ 28 h 33"/>
                  <a:gd name="T4" fmla="*/ 13 w 15"/>
                  <a:gd name="T5" fmla="*/ 2 h 33"/>
                  <a:gd name="T6" fmla="*/ 1 w 15"/>
                  <a:gd name="T7" fmla="*/ 33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33"/>
                  <a:gd name="T14" fmla="*/ 15 w 15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33">
                    <a:moveTo>
                      <a:pt x="1" y="33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12" y="5"/>
                      <a:pt x="13" y="2"/>
                    </a:cubicBezTo>
                    <a:cubicBezTo>
                      <a:pt x="15" y="0"/>
                      <a:pt x="2" y="27"/>
                      <a:pt x="1" y="33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20" name="Freeform 251"/>
              <p:cNvSpPr>
                <a:spLocks noChangeArrowheads="1"/>
              </p:cNvSpPr>
              <p:nvPr/>
            </p:nvSpPr>
            <p:spPr bwMode="auto">
              <a:xfrm>
                <a:off x="1742" y="2273"/>
                <a:ext cx="9" cy="32"/>
              </a:xfrm>
              <a:custGeom>
                <a:avLst/>
                <a:gdLst>
                  <a:gd name="T0" fmla="*/ 4 w 5"/>
                  <a:gd name="T1" fmla="*/ 0 h 18"/>
                  <a:gd name="T2" fmla="*/ 4 w 5"/>
                  <a:gd name="T3" fmla="*/ 9 h 18"/>
                  <a:gd name="T4" fmla="*/ 0 w 5"/>
                  <a:gd name="T5" fmla="*/ 18 h 18"/>
                  <a:gd name="T6" fmla="*/ 4 w 5"/>
                  <a:gd name="T7" fmla="*/ 10 h 18"/>
                  <a:gd name="T8" fmla="*/ 4 w 5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8"/>
                  <a:gd name="T17" fmla="*/ 5 w 5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8">
                    <a:moveTo>
                      <a:pt x="4" y="0"/>
                    </a:moveTo>
                    <a:cubicBezTo>
                      <a:pt x="4" y="0"/>
                      <a:pt x="5" y="6"/>
                      <a:pt x="4" y="9"/>
                    </a:cubicBezTo>
                    <a:cubicBezTo>
                      <a:pt x="3" y="12"/>
                      <a:pt x="1" y="15"/>
                      <a:pt x="0" y="18"/>
                    </a:cubicBezTo>
                    <a:cubicBezTo>
                      <a:pt x="2" y="15"/>
                      <a:pt x="3" y="12"/>
                      <a:pt x="4" y="10"/>
                    </a:cubicBezTo>
                    <a:cubicBezTo>
                      <a:pt x="5" y="8"/>
                      <a:pt x="4" y="1"/>
                      <a:pt x="4" y="0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21" name="Freeform 252"/>
              <p:cNvSpPr>
                <a:spLocks noChangeArrowheads="1"/>
              </p:cNvSpPr>
              <p:nvPr/>
            </p:nvSpPr>
            <p:spPr bwMode="auto">
              <a:xfrm>
                <a:off x="1299" y="1872"/>
                <a:ext cx="48" cy="32"/>
              </a:xfrm>
              <a:custGeom>
                <a:avLst/>
                <a:gdLst>
                  <a:gd name="T0" fmla="*/ 29 w 29"/>
                  <a:gd name="T1" fmla="*/ 1 h 18"/>
                  <a:gd name="T2" fmla="*/ 23 w 29"/>
                  <a:gd name="T3" fmla="*/ 10 h 18"/>
                  <a:gd name="T4" fmla="*/ 13 w 29"/>
                  <a:gd name="T5" fmla="*/ 15 h 18"/>
                  <a:gd name="T6" fmla="*/ 0 w 29"/>
                  <a:gd name="T7" fmla="*/ 14 h 18"/>
                  <a:gd name="T8" fmla="*/ 0 w 29"/>
                  <a:gd name="T9" fmla="*/ 12 h 18"/>
                  <a:gd name="T10" fmla="*/ 28 w 29"/>
                  <a:gd name="T11" fmla="*/ 0 h 18"/>
                  <a:gd name="T12" fmla="*/ 29 w 29"/>
                  <a:gd name="T13" fmla="*/ 1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"/>
                  <a:gd name="T22" fmla="*/ 0 h 18"/>
                  <a:gd name="T23" fmla="*/ 29 w 29"/>
                  <a:gd name="T24" fmla="*/ 18 h 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" h="18">
                    <a:moveTo>
                      <a:pt x="29" y="1"/>
                    </a:moveTo>
                    <a:cubicBezTo>
                      <a:pt x="29" y="1"/>
                      <a:pt x="26" y="7"/>
                      <a:pt x="23" y="10"/>
                    </a:cubicBezTo>
                    <a:cubicBezTo>
                      <a:pt x="20" y="12"/>
                      <a:pt x="16" y="13"/>
                      <a:pt x="13" y="15"/>
                    </a:cubicBezTo>
                    <a:cubicBezTo>
                      <a:pt x="9" y="18"/>
                      <a:pt x="0" y="14"/>
                      <a:pt x="0" y="1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D294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22" name="Freeform 253"/>
              <p:cNvSpPr>
                <a:spLocks noChangeArrowheads="1"/>
              </p:cNvSpPr>
              <p:nvPr/>
            </p:nvSpPr>
            <p:spPr bwMode="auto">
              <a:xfrm>
                <a:off x="988" y="1803"/>
                <a:ext cx="396" cy="255"/>
              </a:xfrm>
              <a:custGeom>
                <a:avLst/>
                <a:gdLst>
                  <a:gd name="T0" fmla="*/ 0 w 236"/>
                  <a:gd name="T1" fmla="*/ 144 h 144"/>
                  <a:gd name="T2" fmla="*/ 96 w 236"/>
                  <a:gd name="T3" fmla="*/ 87 h 144"/>
                  <a:gd name="T4" fmla="*/ 116 w 236"/>
                  <a:gd name="T5" fmla="*/ 79 h 144"/>
                  <a:gd name="T6" fmla="*/ 134 w 236"/>
                  <a:gd name="T7" fmla="*/ 74 h 144"/>
                  <a:gd name="T8" fmla="*/ 150 w 236"/>
                  <a:gd name="T9" fmla="*/ 75 h 144"/>
                  <a:gd name="T10" fmla="*/ 181 w 236"/>
                  <a:gd name="T11" fmla="*/ 73 h 144"/>
                  <a:gd name="T12" fmla="*/ 191 w 236"/>
                  <a:gd name="T13" fmla="*/ 70 h 144"/>
                  <a:gd name="T14" fmla="*/ 205 w 236"/>
                  <a:gd name="T15" fmla="*/ 69 h 144"/>
                  <a:gd name="T16" fmla="*/ 213 w 236"/>
                  <a:gd name="T17" fmla="*/ 67 h 144"/>
                  <a:gd name="T18" fmla="*/ 220 w 236"/>
                  <a:gd name="T19" fmla="*/ 65 h 144"/>
                  <a:gd name="T20" fmla="*/ 235 w 236"/>
                  <a:gd name="T21" fmla="*/ 63 h 144"/>
                  <a:gd name="T22" fmla="*/ 233 w 236"/>
                  <a:gd name="T23" fmla="*/ 59 h 144"/>
                  <a:gd name="T24" fmla="*/ 232 w 236"/>
                  <a:gd name="T25" fmla="*/ 57 h 144"/>
                  <a:gd name="T26" fmla="*/ 225 w 236"/>
                  <a:gd name="T27" fmla="*/ 53 h 144"/>
                  <a:gd name="T28" fmla="*/ 209 w 236"/>
                  <a:gd name="T29" fmla="*/ 54 h 144"/>
                  <a:gd name="T30" fmla="*/ 195 w 236"/>
                  <a:gd name="T31" fmla="*/ 55 h 144"/>
                  <a:gd name="T32" fmla="*/ 186 w 236"/>
                  <a:gd name="T33" fmla="*/ 52 h 144"/>
                  <a:gd name="T34" fmla="*/ 192 w 236"/>
                  <a:gd name="T35" fmla="*/ 50 h 144"/>
                  <a:gd name="T36" fmla="*/ 206 w 236"/>
                  <a:gd name="T37" fmla="*/ 43 h 144"/>
                  <a:gd name="T38" fmla="*/ 211 w 236"/>
                  <a:gd name="T39" fmla="*/ 40 h 144"/>
                  <a:gd name="T40" fmla="*/ 218 w 236"/>
                  <a:gd name="T41" fmla="*/ 40 h 144"/>
                  <a:gd name="T42" fmla="*/ 215 w 236"/>
                  <a:gd name="T43" fmla="*/ 47 h 144"/>
                  <a:gd name="T44" fmla="*/ 217 w 236"/>
                  <a:gd name="T45" fmla="*/ 52 h 144"/>
                  <a:gd name="T46" fmla="*/ 225 w 236"/>
                  <a:gd name="T47" fmla="*/ 53 h 144"/>
                  <a:gd name="T48" fmla="*/ 231 w 236"/>
                  <a:gd name="T49" fmla="*/ 44 h 144"/>
                  <a:gd name="T50" fmla="*/ 232 w 236"/>
                  <a:gd name="T51" fmla="*/ 37 h 144"/>
                  <a:gd name="T52" fmla="*/ 233 w 236"/>
                  <a:gd name="T53" fmla="*/ 26 h 144"/>
                  <a:gd name="T54" fmla="*/ 229 w 236"/>
                  <a:gd name="T55" fmla="*/ 21 h 144"/>
                  <a:gd name="T56" fmla="*/ 221 w 236"/>
                  <a:gd name="T57" fmla="*/ 21 h 144"/>
                  <a:gd name="T58" fmla="*/ 219 w 236"/>
                  <a:gd name="T59" fmla="*/ 19 h 144"/>
                  <a:gd name="T60" fmla="*/ 209 w 236"/>
                  <a:gd name="T61" fmla="*/ 16 h 144"/>
                  <a:gd name="T62" fmla="*/ 201 w 236"/>
                  <a:gd name="T63" fmla="*/ 15 h 144"/>
                  <a:gd name="T64" fmla="*/ 194 w 236"/>
                  <a:gd name="T65" fmla="*/ 12 h 144"/>
                  <a:gd name="T66" fmla="*/ 182 w 236"/>
                  <a:gd name="T67" fmla="*/ 9 h 144"/>
                  <a:gd name="T68" fmla="*/ 175 w 236"/>
                  <a:gd name="T69" fmla="*/ 6 h 144"/>
                  <a:gd name="T70" fmla="*/ 170 w 236"/>
                  <a:gd name="T71" fmla="*/ 3 h 144"/>
                  <a:gd name="T72" fmla="*/ 164 w 236"/>
                  <a:gd name="T73" fmla="*/ 1 h 144"/>
                  <a:gd name="T74" fmla="*/ 158 w 236"/>
                  <a:gd name="T75" fmla="*/ 3 h 144"/>
                  <a:gd name="T76" fmla="*/ 147 w 236"/>
                  <a:gd name="T77" fmla="*/ 11 h 144"/>
                  <a:gd name="T78" fmla="*/ 131 w 236"/>
                  <a:gd name="T79" fmla="*/ 20 h 144"/>
                  <a:gd name="T80" fmla="*/ 121 w 236"/>
                  <a:gd name="T81" fmla="*/ 29 h 144"/>
                  <a:gd name="T82" fmla="*/ 112 w 236"/>
                  <a:gd name="T83" fmla="*/ 33 h 144"/>
                  <a:gd name="T84" fmla="*/ 105 w 236"/>
                  <a:gd name="T85" fmla="*/ 36 h 144"/>
                  <a:gd name="T86" fmla="*/ 97 w 236"/>
                  <a:gd name="T87" fmla="*/ 38 h 144"/>
                  <a:gd name="T88" fmla="*/ 9 w 236"/>
                  <a:gd name="T89" fmla="*/ 70 h 144"/>
                  <a:gd name="T90" fmla="*/ 0 w 236"/>
                  <a:gd name="T91" fmla="*/ 144 h 14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36"/>
                  <a:gd name="T139" fmla="*/ 0 h 144"/>
                  <a:gd name="T140" fmla="*/ 236 w 236"/>
                  <a:gd name="T141" fmla="*/ 144 h 14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36" h="144">
                    <a:moveTo>
                      <a:pt x="0" y="144"/>
                    </a:moveTo>
                    <a:cubicBezTo>
                      <a:pt x="13" y="137"/>
                      <a:pt x="86" y="92"/>
                      <a:pt x="96" y="87"/>
                    </a:cubicBezTo>
                    <a:cubicBezTo>
                      <a:pt x="111" y="79"/>
                      <a:pt x="109" y="81"/>
                      <a:pt x="116" y="79"/>
                    </a:cubicBezTo>
                    <a:cubicBezTo>
                      <a:pt x="124" y="76"/>
                      <a:pt x="129" y="75"/>
                      <a:pt x="134" y="74"/>
                    </a:cubicBezTo>
                    <a:cubicBezTo>
                      <a:pt x="139" y="74"/>
                      <a:pt x="150" y="75"/>
                      <a:pt x="150" y="75"/>
                    </a:cubicBezTo>
                    <a:cubicBezTo>
                      <a:pt x="150" y="75"/>
                      <a:pt x="175" y="74"/>
                      <a:pt x="181" y="73"/>
                    </a:cubicBezTo>
                    <a:cubicBezTo>
                      <a:pt x="186" y="72"/>
                      <a:pt x="186" y="72"/>
                      <a:pt x="191" y="70"/>
                    </a:cubicBezTo>
                    <a:cubicBezTo>
                      <a:pt x="195" y="69"/>
                      <a:pt x="198" y="70"/>
                      <a:pt x="205" y="69"/>
                    </a:cubicBezTo>
                    <a:cubicBezTo>
                      <a:pt x="212" y="68"/>
                      <a:pt x="210" y="68"/>
                      <a:pt x="213" y="67"/>
                    </a:cubicBezTo>
                    <a:cubicBezTo>
                      <a:pt x="215" y="66"/>
                      <a:pt x="218" y="65"/>
                      <a:pt x="220" y="65"/>
                    </a:cubicBezTo>
                    <a:cubicBezTo>
                      <a:pt x="222" y="64"/>
                      <a:pt x="235" y="63"/>
                      <a:pt x="235" y="63"/>
                    </a:cubicBezTo>
                    <a:cubicBezTo>
                      <a:pt x="235" y="63"/>
                      <a:pt x="236" y="62"/>
                      <a:pt x="233" y="59"/>
                    </a:cubicBezTo>
                    <a:cubicBezTo>
                      <a:pt x="233" y="59"/>
                      <a:pt x="233" y="58"/>
                      <a:pt x="232" y="57"/>
                    </a:cubicBezTo>
                    <a:cubicBezTo>
                      <a:pt x="232" y="57"/>
                      <a:pt x="231" y="55"/>
                      <a:pt x="225" y="53"/>
                    </a:cubicBezTo>
                    <a:cubicBezTo>
                      <a:pt x="218" y="50"/>
                      <a:pt x="209" y="54"/>
                      <a:pt x="209" y="54"/>
                    </a:cubicBezTo>
                    <a:cubicBezTo>
                      <a:pt x="208" y="54"/>
                      <a:pt x="200" y="54"/>
                      <a:pt x="195" y="55"/>
                    </a:cubicBezTo>
                    <a:cubicBezTo>
                      <a:pt x="191" y="55"/>
                      <a:pt x="187" y="53"/>
                      <a:pt x="186" y="52"/>
                    </a:cubicBezTo>
                    <a:cubicBezTo>
                      <a:pt x="188" y="52"/>
                      <a:pt x="189" y="51"/>
                      <a:pt x="192" y="50"/>
                    </a:cubicBezTo>
                    <a:cubicBezTo>
                      <a:pt x="192" y="50"/>
                      <a:pt x="194" y="50"/>
                      <a:pt x="206" y="43"/>
                    </a:cubicBezTo>
                    <a:cubicBezTo>
                      <a:pt x="208" y="41"/>
                      <a:pt x="211" y="40"/>
                      <a:pt x="211" y="40"/>
                    </a:cubicBezTo>
                    <a:cubicBezTo>
                      <a:pt x="211" y="40"/>
                      <a:pt x="215" y="40"/>
                      <a:pt x="218" y="40"/>
                    </a:cubicBezTo>
                    <a:cubicBezTo>
                      <a:pt x="217" y="43"/>
                      <a:pt x="216" y="44"/>
                      <a:pt x="215" y="47"/>
                    </a:cubicBezTo>
                    <a:cubicBezTo>
                      <a:pt x="215" y="49"/>
                      <a:pt x="217" y="52"/>
                      <a:pt x="217" y="52"/>
                    </a:cubicBezTo>
                    <a:cubicBezTo>
                      <a:pt x="217" y="52"/>
                      <a:pt x="222" y="52"/>
                      <a:pt x="225" y="53"/>
                    </a:cubicBezTo>
                    <a:cubicBezTo>
                      <a:pt x="228" y="49"/>
                      <a:pt x="228" y="46"/>
                      <a:pt x="231" y="44"/>
                    </a:cubicBezTo>
                    <a:cubicBezTo>
                      <a:pt x="231" y="44"/>
                      <a:pt x="233" y="40"/>
                      <a:pt x="232" y="37"/>
                    </a:cubicBezTo>
                    <a:cubicBezTo>
                      <a:pt x="232" y="33"/>
                      <a:pt x="234" y="28"/>
                      <a:pt x="233" y="26"/>
                    </a:cubicBezTo>
                    <a:cubicBezTo>
                      <a:pt x="231" y="24"/>
                      <a:pt x="231" y="22"/>
                      <a:pt x="229" y="21"/>
                    </a:cubicBezTo>
                    <a:cubicBezTo>
                      <a:pt x="227" y="19"/>
                      <a:pt x="221" y="21"/>
                      <a:pt x="221" y="21"/>
                    </a:cubicBezTo>
                    <a:cubicBezTo>
                      <a:pt x="221" y="21"/>
                      <a:pt x="220" y="20"/>
                      <a:pt x="219" y="19"/>
                    </a:cubicBezTo>
                    <a:cubicBezTo>
                      <a:pt x="219" y="18"/>
                      <a:pt x="216" y="17"/>
                      <a:pt x="209" y="16"/>
                    </a:cubicBezTo>
                    <a:cubicBezTo>
                      <a:pt x="203" y="15"/>
                      <a:pt x="202" y="15"/>
                      <a:pt x="201" y="15"/>
                    </a:cubicBezTo>
                    <a:cubicBezTo>
                      <a:pt x="201" y="15"/>
                      <a:pt x="198" y="13"/>
                      <a:pt x="194" y="12"/>
                    </a:cubicBezTo>
                    <a:cubicBezTo>
                      <a:pt x="190" y="10"/>
                      <a:pt x="184" y="10"/>
                      <a:pt x="182" y="9"/>
                    </a:cubicBezTo>
                    <a:cubicBezTo>
                      <a:pt x="180" y="8"/>
                      <a:pt x="177" y="6"/>
                      <a:pt x="175" y="6"/>
                    </a:cubicBezTo>
                    <a:cubicBezTo>
                      <a:pt x="173" y="5"/>
                      <a:pt x="172" y="4"/>
                      <a:pt x="170" y="3"/>
                    </a:cubicBezTo>
                    <a:cubicBezTo>
                      <a:pt x="170" y="3"/>
                      <a:pt x="168" y="1"/>
                      <a:pt x="164" y="1"/>
                    </a:cubicBezTo>
                    <a:cubicBezTo>
                      <a:pt x="161" y="0"/>
                      <a:pt x="158" y="3"/>
                      <a:pt x="158" y="3"/>
                    </a:cubicBezTo>
                    <a:cubicBezTo>
                      <a:pt x="158" y="3"/>
                      <a:pt x="150" y="9"/>
                      <a:pt x="147" y="11"/>
                    </a:cubicBezTo>
                    <a:cubicBezTo>
                      <a:pt x="144" y="13"/>
                      <a:pt x="135" y="17"/>
                      <a:pt x="131" y="20"/>
                    </a:cubicBezTo>
                    <a:cubicBezTo>
                      <a:pt x="128" y="23"/>
                      <a:pt x="125" y="26"/>
                      <a:pt x="121" y="29"/>
                    </a:cubicBezTo>
                    <a:cubicBezTo>
                      <a:pt x="116" y="31"/>
                      <a:pt x="113" y="32"/>
                      <a:pt x="112" y="33"/>
                    </a:cubicBezTo>
                    <a:cubicBezTo>
                      <a:pt x="111" y="33"/>
                      <a:pt x="107" y="35"/>
                      <a:pt x="105" y="36"/>
                    </a:cubicBezTo>
                    <a:cubicBezTo>
                      <a:pt x="104" y="36"/>
                      <a:pt x="99" y="37"/>
                      <a:pt x="97" y="38"/>
                    </a:cubicBezTo>
                    <a:cubicBezTo>
                      <a:pt x="95" y="39"/>
                      <a:pt x="9" y="70"/>
                      <a:pt x="9" y="70"/>
                    </a:cubicBez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23" name="Freeform 254"/>
              <p:cNvSpPr>
                <a:spLocks noChangeArrowheads="1"/>
              </p:cNvSpPr>
              <p:nvPr/>
            </p:nvSpPr>
            <p:spPr bwMode="auto">
              <a:xfrm>
                <a:off x="1319" y="1836"/>
                <a:ext cx="49" cy="13"/>
              </a:xfrm>
              <a:custGeom>
                <a:avLst/>
                <a:gdLst>
                  <a:gd name="T0" fmla="*/ 0 w 29"/>
                  <a:gd name="T1" fmla="*/ 5 h 7"/>
                  <a:gd name="T2" fmla="*/ 3 w 29"/>
                  <a:gd name="T3" fmla="*/ 6 h 7"/>
                  <a:gd name="T4" fmla="*/ 24 w 29"/>
                  <a:gd name="T5" fmla="*/ 2 h 7"/>
                  <a:gd name="T6" fmla="*/ 0 w 29"/>
                  <a:gd name="T7" fmla="*/ 5 h 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"/>
                  <a:gd name="T13" fmla="*/ 0 h 7"/>
                  <a:gd name="T14" fmla="*/ 29 w 29"/>
                  <a:gd name="T15" fmla="*/ 7 h 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" h="7">
                    <a:moveTo>
                      <a:pt x="0" y="5"/>
                    </a:moveTo>
                    <a:cubicBezTo>
                      <a:pt x="0" y="5"/>
                      <a:pt x="2" y="6"/>
                      <a:pt x="3" y="6"/>
                    </a:cubicBezTo>
                    <a:cubicBezTo>
                      <a:pt x="3" y="7"/>
                      <a:pt x="18" y="3"/>
                      <a:pt x="24" y="2"/>
                    </a:cubicBezTo>
                    <a:cubicBezTo>
                      <a:pt x="29" y="0"/>
                      <a:pt x="4" y="6"/>
                      <a:pt x="0" y="5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24" name="Freeform 255"/>
              <p:cNvSpPr>
                <a:spLocks noChangeArrowheads="1"/>
              </p:cNvSpPr>
              <p:nvPr/>
            </p:nvSpPr>
            <p:spPr bwMode="auto">
              <a:xfrm>
                <a:off x="1295" y="1824"/>
                <a:ext cx="32" cy="5"/>
              </a:xfrm>
              <a:custGeom>
                <a:avLst/>
                <a:gdLst>
                  <a:gd name="T0" fmla="*/ 0 w 19"/>
                  <a:gd name="T1" fmla="*/ 0 h 3"/>
                  <a:gd name="T2" fmla="*/ 8 w 19"/>
                  <a:gd name="T3" fmla="*/ 2 h 3"/>
                  <a:gd name="T4" fmla="*/ 18 w 19"/>
                  <a:gd name="T5" fmla="*/ 3 h 3"/>
                  <a:gd name="T6" fmla="*/ 0 w 19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3"/>
                  <a:gd name="T14" fmla="*/ 19 w 19"/>
                  <a:gd name="T15" fmla="*/ 3 h 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3">
                    <a:moveTo>
                      <a:pt x="0" y="0"/>
                    </a:moveTo>
                    <a:cubicBezTo>
                      <a:pt x="0" y="0"/>
                      <a:pt x="5" y="1"/>
                      <a:pt x="8" y="2"/>
                    </a:cubicBezTo>
                    <a:cubicBezTo>
                      <a:pt x="10" y="2"/>
                      <a:pt x="17" y="3"/>
                      <a:pt x="18" y="3"/>
                    </a:cubicBezTo>
                    <a:cubicBezTo>
                      <a:pt x="19" y="3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25" name="Freeform 256"/>
              <p:cNvSpPr>
                <a:spLocks noChangeArrowheads="1"/>
              </p:cNvSpPr>
              <p:nvPr/>
            </p:nvSpPr>
            <p:spPr bwMode="auto">
              <a:xfrm>
                <a:off x="1354" y="1867"/>
                <a:ext cx="15" cy="7"/>
              </a:xfrm>
              <a:custGeom>
                <a:avLst/>
                <a:gdLst>
                  <a:gd name="T0" fmla="*/ 9 w 9"/>
                  <a:gd name="T1" fmla="*/ 0 h 4"/>
                  <a:gd name="T2" fmla="*/ 0 w 9"/>
                  <a:gd name="T3" fmla="*/ 3 h 4"/>
                  <a:gd name="T4" fmla="*/ 0 w 9"/>
                  <a:gd name="T5" fmla="*/ 4 h 4"/>
                  <a:gd name="T6" fmla="*/ 9 w 9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4"/>
                  <a:gd name="T14" fmla="*/ 9 w 9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4">
                    <a:moveTo>
                      <a:pt x="9" y="0"/>
                    </a:moveTo>
                    <a:cubicBezTo>
                      <a:pt x="9" y="0"/>
                      <a:pt x="4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6" y="2"/>
                      <a:pt x="9" y="0"/>
                    </a:cubicBezTo>
                    <a:close/>
                  </a:path>
                </a:pathLst>
              </a:custGeom>
              <a:solidFill>
                <a:srgbClr val="B8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26" name="Freeform 257"/>
              <p:cNvSpPr>
                <a:spLocks noChangeArrowheads="1"/>
              </p:cNvSpPr>
              <p:nvPr/>
            </p:nvSpPr>
            <p:spPr bwMode="auto">
              <a:xfrm>
                <a:off x="1354" y="1874"/>
                <a:ext cx="17" cy="9"/>
              </a:xfrm>
              <a:custGeom>
                <a:avLst/>
                <a:gdLst>
                  <a:gd name="T0" fmla="*/ 10 w 10"/>
                  <a:gd name="T1" fmla="*/ 4 h 5"/>
                  <a:gd name="T2" fmla="*/ 0 w 10"/>
                  <a:gd name="T3" fmla="*/ 0 h 5"/>
                  <a:gd name="T4" fmla="*/ 0 w 10"/>
                  <a:gd name="T5" fmla="*/ 0 h 5"/>
                  <a:gd name="T6" fmla="*/ 10 w 10"/>
                  <a:gd name="T7" fmla="*/ 4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5"/>
                  <a:gd name="T14" fmla="*/ 10 w 10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5">
                    <a:moveTo>
                      <a:pt x="10" y="4"/>
                    </a:moveTo>
                    <a:cubicBezTo>
                      <a:pt x="10" y="4"/>
                      <a:pt x="5" y="4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" y="5"/>
                      <a:pt x="10" y="4"/>
                    </a:cubicBezTo>
                    <a:close/>
                  </a:path>
                </a:pathLst>
              </a:custGeom>
              <a:solidFill>
                <a:srgbClr val="B8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27" name="Freeform 258"/>
              <p:cNvSpPr>
                <a:spLocks noChangeArrowheads="1"/>
              </p:cNvSpPr>
              <p:nvPr/>
            </p:nvSpPr>
            <p:spPr bwMode="auto">
              <a:xfrm>
                <a:off x="802" y="2275"/>
                <a:ext cx="472" cy="522"/>
              </a:xfrm>
              <a:custGeom>
                <a:avLst/>
                <a:gdLst>
                  <a:gd name="T0" fmla="*/ 221 w 281"/>
                  <a:gd name="T1" fmla="*/ 294 h 294"/>
                  <a:gd name="T2" fmla="*/ 0 w 281"/>
                  <a:gd name="T3" fmla="*/ 47 h 294"/>
                  <a:gd name="T4" fmla="*/ 106 w 281"/>
                  <a:gd name="T5" fmla="*/ 0 h 294"/>
                  <a:gd name="T6" fmla="*/ 281 w 281"/>
                  <a:gd name="T7" fmla="*/ 188 h 294"/>
                  <a:gd name="T8" fmla="*/ 221 w 281"/>
                  <a:gd name="T9" fmla="*/ 294 h 2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1"/>
                  <a:gd name="T16" fmla="*/ 0 h 294"/>
                  <a:gd name="T17" fmla="*/ 281 w 281"/>
                  <a:gd name="T18" fmla="*/ 294 h 2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1" h="294">
                    <a:moveTo>
                      <a:pt x="221" y="294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47"/>
                      <a:pt x="68" y="33"/>
                      <a:pt x="106" y="0"/>
                    </a:cubicBezTo>
                    <a:cubicBezTo>
                      <a:pt x="281" y="188"/>
                      <a:pt x="281" y="188"/>
                      <a:pt x="281" y="188"/>
                    </a:cubicBezTo>
                    <a:cubicBezTo>
                      <a:pt x="250" y="210"/>
                      <a:pt x="221" y="294"/>
                      <a:pt x="221" y="294"/>
                    </a:cubicBezTo>
                    <a:close/>
                  </a:path>
                </a:pathLst>
              </a:custGeom>
              <a:solidFill>
                <a:srgbClr val="0321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28" name="Freeform 259"/>
              <p:cNvSpPr>
                <a:spLocks noChangeArrowheads="1"/>
              </p:cNvSpPr>
              <p:nvPr/>
            </p:nvSpPr>
            <p:spPr bwMode="auto">
              <a:xfrm>
                <a:off x="1069" y="1868"/>
                <a:ext cx="102" cy="128"/>
              </a:xfrm>
              <a:custGeom>
                <a:avLst/>
                <a:gdLst>
                  <a:gd name="T0" fmla="*/ 0 w 102"/>
                  <a:gd name="T1" fmla="*/ 29 h 128"/>
                  <a:gd name="T2" fmla="*/ 57 w 102"/>
                  <a:gd name="T3" fmla="*/ 0 h 128"/>
                  <a:gd name="T4" fmla="*/ 102 w 102"/>
                  <a:gd name="T5" fmla="*/ 102 h 128"/>
                  <a:gd name="T6" fmla="*/ 40 w 102"/>
                  <a:gd name="T7" fmla="*/ 128 h 128"/>
                  <a:gd name="T8" fmla="*/ 0 w 102"/>
                  <a:gd name="T9" fmla="*/ 29 h 1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128"/>
                  <a:gd name="T17" fmla="*/ 102 w 102"/>
                  <a:gd name="T18" fmla="*/ 128 h 1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128">
                    <a:moveTo>
                      <a:pt x="0" y="29"/>
                    </a:moveTo>
                    <a:lnTo>
                      <a:pt x="57" y="0"/>
                    </a:lnTo>
                    <a:lnTo>
                      <a:pt x="102" y="102"/>
                    </a:lnTo>
                    <a:lnTo>
                      <a:pt x="40" y="128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29" name="Freeform 260"/>
              <p:cNvSpPr>
                <a:spLocks noChangeArrowheads="1"/>
              </p:cNvSpPr>
              <p:nvPr/>
            </p:nvSpPr>
            <p:spPr bwMode="auto">
              <a:xfrm>
                <a:off x="1069" y="1884"/>
                <a:ext cx="60" cy="112"/>
              </a:xfrm>
              <a:custGeom>
                <a:avLst/>
                <a:gdLst>
                  <a:gd name="T0" fmla="*/ 0 w 60"/>
                  <a:gd name="T1" fmla="*/ 13 h 112"/>
                  <a:gd name="T2" fmla="*/ 25 w 60"/>
                  <a:gd name="T3" fmla="*/ 0 h 112"/>
                  <a:gd name="T4" fmla="*/ 60 w 60"/>
                  <a:gd name="T5" fmla="*/ 103 h 112"/>
                  <a:gd name="T6" fmla="*/ 40 w 60"/>
                  <a:gd name="T7" fmla="*/ 112 h 112"/>
                  <a:gd name="T8" fmla="*/ 0 w 60"/>
                  <a:gd name="T9" fmla="*/ 13 h 1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112"/>
                  <a:gd name="T17" fmla="*/ 60 w 60"/>
                  <a:gd name="T18" fmla="*/ 112 h 1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112">
                    <a:moveTo>
                      <a:pt x="0" y="13"/>
                    </a:moveTo>
                    <a:lnTo>
                      <a:pt x="25" y="0"/>
                    </a:lnTo>
                    <a:lnTo>
                      <a:pt x="60" y="103"/>
                    </a:lnTo>
                    <a:lnTo>
                      <a:pt x="40" y="112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30" name="Freeform 261"/>
              <p:cNvSpPr>
                <a:spLocks noChangeArrowheads="1"/>
              </p:cNvSpPr>
              <p:nvPr/>
            </p:nvSpPr>
            <p:spPr bwMode="auto">
              <a:xfrm>
                <a:off x="1539" y="2417"/>
                <a:ext cx="124" cy="116"/>
              </a:xfrm>
              <a:custGeom>
                <a:avLst/>
                <a:gdLst>
                  <a:gd name="T0" fmla="*/ 0 w 124"/>
                  <a:gd name="T1" fmla="*/ 57 h 116"/>
                  <a:gd name="T2" fmla="*/ 34 w 124"/>
                  <a:gd name="T3" fmla="*/ 0 h 116"/>
                  <a:gd name="T4" fmla="*/ 124 w 124"/>
                  <a:gd name="T5" fmla="*/ 57 h 116"/>
                  <a:gd name="T6" fmla="*/ 87 w 124"/>
                  <a:gd name="T7" fmla="*/ 116 h 116"/>
                  <a:gd name="T8" fmla="*/ 0 w 124"/>
                  <a:gd name="T9" fmla="*/ 57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"/>
                  <a:gd name="T16" fmla="*/ 0 h 116"/>
                  <a:gd name="T17" fmla="*/ 124 w 124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" h="116">
                    <a:moveTo>
                      <a:pt x="0" y="57"/>
                    </a:moveTo>
                    <a:lnTo>
                      <a:pt x="34" y="0"/>
                    </a:lnTo>
                    <a:lnTo>
                      <a:pt x="124" y="57"/>
                    </a:lnTo>
                    <a:lnTo>
                      <a:pt x="87" y="116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31" name="Freeform 262"/>
              <p:cNvSpPr>
                <a:spLocks noChangeArrowheads="1"/>
              </p:cNvSpPr>
              <p:nvPr/>
            </p:nvSpPr>
            <p:spPr bwMode="auto">
              <a:xfrm>
                <a:off x="1542" y="2456"/>
                <a:ext cx="86" cy="78"/>
              </a:xfrm>
              <a:custGeom>
                <a:avLst/>
                <a:gdLst>
                  <a:gd name="T0" fmla="*/ 86 w 86"/>
                  <a:gd name="T1" fmla="*/ 75 h 78"/>
                  <a:gd name="T2" fmla="*/ 7 w 86"/>
                  <a:gd name="T3" fmla="*/ 0 h 78"/>
                  <a:gd name="T4" fmla="*/ 0 w 86"/>
                  <a:gd name="T5" fmla="*/ 15 h 78"/>
                  <a:gd name="T6" fmla="*/ 83 w 86"/>
                  <a:gd name="T7" fmla="*/ 78 h 78"/>
                  <a:gd name="T8" fmla="*/ 86 w 86"/>
                  <a:gd name="T9" fmla="*/ 75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78"/>
                  <a:gd name="T17" fmla="*/ 86 w 86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78">
                    <a:moveTo>
                      <a:pt x="86" y="75"/>
                    </a:moveTo>
                    <a:lnTo>
                      <a:pt x="7" y="0"/>
                    </a:lnTo>
                    <a:lnTo>
                      <a:pt x="0" y="15"/>
                    </a:lnTo>
                    <a:lnTo>
                      <a:pt x="83" y="78"/>
                    </a:lnTo>
                    <a:lnTo>
                      <a:pt x="86" y="75"/>
                    </a:lnTo>
                    <a:close/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32" name="Freeform 263"/>
              <p:cNvSpPr>
                <a:spLocks noChangeArrowheads="1"/>
              </p:cNvSpPr>
              <p:nvPr/>
            </p:nvSpPr>
            <p:spPr bwMode="auto">
              <a:xfrm>
                <a:off x="612" y="1881"/>
                <a:ext cx="1023" cy="1089"/>
              </a:xfrm>
              <a:custGeom>
                <a:avLst/>
                <a:gdLst>
                  <a:gd name="T0" fmla="*/ 609 w 609"/>
                  <a:gd name="T1" fmla="*/ 370 h 613"/>
                  <a:gd name="T2" fmla="*/ 550 w 609"/>
                  <a:gd name="T3" fmla="*/ 327 h 613"/>
                  <a:gd name="T4" fmla="*/ 402 w 609"/>
                  <a:gd name="T5" fmla="*/ 487 h 613"/>
                  <a:gd name="T6" fmla="*/ 363 w 609"/>
                  <a:gd name="T7" fmla="*/ 497 h 613"/>
                  <a:gd name="T8" fmla="*/ 313 w 609"/>
                  <a:gd name="T9" fmla="*/ 444 h 613"/>
                  <a:gd name="T10" fmla="*/ 248 w 609"/>
                  <a:gd name="T11" fmla="*/ 363 h 613"/>
                  <a:gd name="T12" fmla="*/ 172 w 609"/>
                  <a:gd name="T13" fmla="*/ 292 h 613"/>
                  <a:gd name="T14" fmla="*/ 123 w 609"/>
                  <a:gd name="T15" fmla="*/ 239 h 613"/>
                  <a:gd name="T16" fmla="*/ 136 w 609"/>
                  <a:gd name="T17" fmla="*/ 201 h 613"/>
                  <a:gd name="T18" fmla="*/ 307 w 609"/>
                  <a:gd name="T19" fmla="*/ 64 h 613"/>
                  <a:gd name="T20" fmla="*/ 276 w 609"/>
                  <a:gd name="T21" fmla="*/ 0 h 613"/>
                  <a:gd name="T22" fmla="*/ 72 w 609"/>
                  <a:gd name="T23" fmla="*/ 130 h 613"/>
                  <a:gd name="T24" fmla="*/ 2 w 609"/>
                  <a:gd name="T25" fmla="*/ 321 h 613"/>
                  <a:gd name="T26" fmla="*/ 0 w 609"/>
                  <a:gd name="T27" fmla="*/ 327 h 613"/>
                  <a:gd name="T28" fmla="*/ 104 w 609"/>
                  <a:gd name="T29" fmla="*/ 466 h 613"/>
                  <a:gd name="T30" fmla="*/ 103 w 609"/>
                  <a:gd name="T31" fmla="*/ 466 h 613"/>
                  <a:gd name="T32" fmla="*/ 119 w 609"/>
                  <a:gd name="T33" fmla="*/ 483 h 613"/>
                  <a:gd name="T34" fmla="*/ 135 w 609"/>
                  <a:gd name="T35" fmla="*/ 500 h 613"/>
                  <a:gd name="T36" fmla="*/ 136 w 609"/>
                  <a:gd name="T37" fmla="*/ 500 h 613"/>
                  <a:gd name="T38" fmla="*/ 266 w 609"/>
                  <a:gd name="T39" fmla="*/ 613 h 613"/>
                  <a:gd name="T40" fmla="*/ 273 w 609"/>
                  <a:gd name="T41" fmla="*/ 612 h 613"/>
                  <a:gd name="T42" fmla="*/ 468 w 609"/>
                  <a:gd name="T43" fmla="*/ 556 h 613"/>
                  <a:gd name="T44" fmla="*/ 609 w 609"/>
                  <a:gd name="T45" fmla="*/ 370 h 61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609"/>
                  <a:gd name="T70" fmla="*/ 0 h 613"/>
                  <a:gd name="T71" fmla="*/ 609 w 609"/>
                  <a:gd name="T72" fmla="*/ 613 h 61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609" h="613">
                    <a:moveTo>
                      <a:pt x="609" y="370"/>
                    </a:moveTo>
                    <a:cubicBezTo>
                      <a:pt x="550" y="327"/>
                      <a:pt x="550" y="327"/>
                      <a:pt x="550" y="327"/>
                    </a:cubicBezTo>
                    <a:cubicBezTo>
                      <a:pt x="550" y="327"/>
                      <a:pt x="459" y="465"/>
                      <a:pt x="402" y="487"/>
                    </a:cubicBezTo>
                    <a:cubicBezTo>
                      <a:pt x="389" y="492"/>
                      <a:pt x="375" y="495"/>
                      <a:pt x="363" y="497"/>
                    </a:cubicBezTo>
                    <a:cubicBezTo>
                      <a:pt x="338" y="494"/>
                      <a:pt x="327" y="468"/>
                      <a:pt x="313" y="444"/>
                    </a:cubicBezTo>
                    <a:cubicBezTo>
                      <a:pt x="297" y="415"/>
                      <a:pt x="272" y="388"/>
                      <a:pt x="248" y="363"/>
                    </a:cubicBezTo>
                    <a:cubicBezTo>
                      <a:pt x="225" y="337"/>
                      <a:pt x="200" y="311"/>
                      <a:pt x="172" y="292"/>
                    </a:cubicBezTo>
                    <a:cubicBezTo>
                      <a:pt x="149" y="277"/>
                      <a:pt x="124" y="264"/>
                      <a:pt x="123" y="239"/>
                    </a:cubicBezTo>
                    <a:cubicBezTo>
                      <a:pt x="126" y="227"/>
                      <a:pt x="130" y="213"/>
                      <a:pt x="136" y="201"/>
                    </a:cubicBezTo>
                    <a:cubicBezTo>
                      <a:pt x="162" y="146"/>
                      <a:pt x="307" y="64"/>
                      <a:pt x="307" y="64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6" y="0"/>
                      <a:pt x="123" y="69"/>
                      <a:pt x="72" y="130"/>
                    </a:cubicBezTo>
                    <a:cubicBezTo>
                      <a:pt x="27" y="184"/>
                      <a:pt x="6" y="296"/>
                      <a:pt x="2" y="321"/>
                    </a:cubicBezTo>
                    <a:cubicBezTo>
                      <a:pt x="1" y="323"/>
                      <a:pt x="1" y="325"/>
                      <a:pt x="0" y="327"/>
                    </a:cubicBezTo>
                    <a:cubicBezTo>
                      <a:pt x="40" y="391"/>
                      <a:pt x="74" y="432"/>
                      <a:pt x="104" y="466"/>
                    </a:cubicBezTo>
                    <a:cubicBezTo>
                      <a:pt x="103" y="466"/>
                      <a:pt x="103" y="466"/>
                      <a:pt x="103" y="466"/>
                    </a:cubicBezTo>
                    <a:cubicBezTo>
                      <a:pt x="109" y="472"/>
                      <a:pt x="114" y="477"/>
                      <a:pt x="119" y="483"/>
                    </a:cubicBezTo>
                    <a:cubicBezTo>
                      <a:pt x="125" y="489"/>
                      <a:pt x="130" y="495"/>
                      <a:pt x="135" y="500"/>
                    </a:cubicBezTo>
                    <a:cubicBezTo>
                      <a:pt x="136" y="500"/>
                      <a:pt x="136" y="500"/>
                      <a:pt x="136" y="500"/>
                    </a:cubicBezTo>
                    <a:cubicBezTo>
                      <a:pt x="167" y="532"/>
                      <a:pt x="206" y="569"/>
                      <a:pt x="266" y="613"/>
                    </a:cubicBezTo>
                    <a:cubicBezTo>
                      <a:pt x="268" y="613"/>
                      <a:pt x="270" y="612"/>
                      <a:pt x="273" y="612"/>
                    </a:cubicBezTo>
                    <a:cubicBezTo>
                      <a:pt x="299" y="609"/>
                      <a:pt x="411" y="597"/>
                      <a:pt x="468" y="556"/>
                    </a:cubicBezTo>
                    <a:cubicBezTo>
                      <a:pt x="533" y="509"/>
                      <a:pt x="609" y="370"/>
                      <a:pt x="609" y="370"/>
                    </a:cubicBez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33" name="Freeform 264"/>
              <p:cNvSpPr>
                <a:spLocks noChangeArrowheads="1"/>
              </p:cNvSpPr>
              <p:nvPr/>
            </p:nvSpPr>
            <p:spPr bwMode="auto">
              <a:xfrm>
                <a:off x="612" y="1881"/>
                <a:ext cx="490" cy="838"/>
              </a:xfrm>
              <a:custGeom>
                <a:avLst/>
                <a:gdLst>
                  <a:gd name="T0" fmla="*/ 143 w 292"/>
                  <a:gd name="T1" fmla="*/ 336 h 472"/>
                  <a:gd name="T2" fmla="*/ 66 w 292"/>
                  <a:gd name="T3" fmla="*/ 271 h 472"/>
                  <a:gd name="T4" fmla="*/ 113 w 292"/>
                  <a:gd name="T5" fmla="*/ 153 h 472"/>
                  <a:gd name="T6" fmla="*/ 292 w 292"/>
                  <a:gd name="T7" fmla="*/ 34 h 472"/>
                  <a:gd name="T8" fmla="*/ 276 w 292"/>
                  <a:gd name="T9" fmla="*/ 0 h 472"/>
                  <a:gd name="T10" fmla="*/ 72 w 292"/>
                  <a:gd name="T11" fmla="*/ 130 h 472"/>
                  <a:gd name="T12" fmla="*/ 2 w 292"/>
                  <a:gd name="T13" fmla="*/ 321 h 472"/>
                  <a:gd name="T14" fmla="*/ 0 w 292"/>
                  <a:gd name="T15" fmla="*/ 327 h 472"/>
                  <a:gd name="T16" fmla="*/ 104 w 292"/>
                  <a:gd name="T17" fmla="*/ 466 h 472"/>
                  <a:gd name="T18" fmla="*/ 103 w 292"/>
                  <a:gd name="T19" fmla="*/ 466 h 472"/>
                  <a:gd name="T20" fmla="*/ 143 w 292"/>
                  <a:gd name="T21" fmla="*/ 336 h 4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92"/>
                  <a:gd name="T34" fmla="*/ 0 h 472"/>
                  <a:gd name="T35" fmla="*/ 292 w 292"/>
                  <a:gd name="T36" fmla="*/ 472 h 4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92" h="472">
                    <a:moveTo>
                      <a:pt x="143" y="336"/>
                    </a:moveTo>
                    <a:cubicBezTo>
                      <a:pt x="122" y="316"/>
                      <a:pt x="68" y="296"/>
                      <a:pt x="66" y="271"/>
                    </a:cubicBezTo>
                    <a:cubicBezTo>
                      <a:pt x="66" y="249"/>
                      <a:pt x="105" y="162"/>
                      <a:pt x="113" y="153"/>
                    </a:cubicBezTo>
                    <a:cubicBezTo>
                      <a:pt x="164" y="92"/>
                      <a:pt x="292" y="34"/>
                      <a:pt x="292" y="34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6" y="0"/>
                      <a:pt x="123" y="69"/>
                      <a:pt x="72" y="130"/>
                    </a:cubicBezTo>
                    <a:cubicBezTo>
                      <a:pt x="27" y="184"/>
                      <a:pt x="6" y="296"/>
                      <a:pt x="2" y="321"/>
                    </a:cubicBezTo>
                    <a:cubicBezTo>
                      <a:pt x="1" y="323"/>
                      <a:pt x="1" y="325"/>
                      <a:pt x="0" y="327"/>
                    </a:cubicBezTo>
                    <a:cubicBezTo>
                      <a:pt x="40" y="391"/>
                      <a:pt x="74" y="432"/>
                      <a:pt x="104" y="466"/>
                    </a:cubicBezTo>
                    <a:cubicBezTo>
                      <a:pt x="103" y="466"/>
                      <a:pt x="103" y="466"/>
                      <a:pt x="103" y="466"/>
                    </a:cubicBezTo>
                    <a:cubicBezTo>
                      <a:pt x="109" y="472"/>
                      <a:pt x="167" y="359"/>
                      <a:pt x="143" y="336"/>
                    </a:cubicBezTo>
                    <a:close/>
                  </a:path>
                </a:pathLst>
              </a:custGeom>
              <a:solidFill>
                <a:srgbClr val="0423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34" name="Freeform 265"/>
              <p:cNvSpPr>
                <a:spLocks noChangeArrowheads="1"/>
              </p:cNvSpPr>
              <p:nvPr/>
            </p:nvSpPr>
            <p:spPr bwMode="auto">
              <a:xfrm>
                <a:off x="1200" y="2462"/>
                <a:ext cx="389" cy="387"/>
              </a:xfrm>
              <a:custGeom>
                <a:avLst/>
                <a:gdLst>
                  <a:gd name="T0" fmla="*/ 232 w 232"/>
                  <a:gd name="T1" fmla="*/ 23 h 218"/>
                  <a:gd name="T2" fmla="*/ 200 w 232"/>
                  <a:gd name="T3" fmla="*/ 0 h 218"/>
                  <a:gd name="T4" fmla="*/ 52 w 232"/>
                  <a:gd name="T5" fmla="*/ 160 h 218"/>
                  <a:gd name="T6" fmla="*/ 13 w 232"/>
                  <a:gd name="T7" fmla="*/ 170 h 218"/>
                  <a:gd name="T8" fmla="*/ 87 w 232"/>
                  <a:gd name="T9" fmla="*/ 178 h 218"/>
                  <a:gd name="T10" fmla="*/ 232 w 232"/>
                  <a:gd name="T11" fmla="*/ 23 h 21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2"/>
                  <a:gd name="T19" fmla="*/ 0 h 218"/>
                  <a:gd name="T20" fmla="*/ 232 w 232"/>
                  <a:gd name="T21" fmla="*/ 218 h 21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2" h="218">
                    <a:moveTo>
                      <a:pt x="232" y="23"/>
                    </a:moveTo>
                    <a:cubicBezTo>
                      <a:pt x="200" y="0"/>
                      <a:pt x="200" y="0"/>
                      <a:pt x="200" y="0"/>
                    </a:cubicBezTo>
                    <a:cubicBezTo>
                      <a:pt x="200" y="0"/>
                      <a:pt x="109" y="138"/>
                      <a:pt x="52" y="160"/>
                    </a:cubicBezTo>
                    <a:cubicBezTo>
                      <a:pt x="39" y="165"/>
                      <a:pt x="25" y="168"/>
                      <a:pt x="13" y="170"/>
                    </a:cubicBezTo>
                    <a:cubicBezTo>
                      <a:pt x="0" y="169"/>
                      <a:pt x="30" y="218"/>
                      <a:pt x="87" y="178"/>
                    </a:cubicBezTo>
                    <a:cubicBezTo>
                      <a:pt x="152" y="131"/>
                      <a:pt x="232" y="23"/>
                      <a:pt x="232" y="23"/>
                    </a:cubicBezTo>
                    <a:close/>
                  </a:path>
                </a:pathLst>
              </a:custGeom>
              <a:solidFill>
                <a:srgbClr val="0423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35" name="Freeform 266"/>
              <p:cNvSpPr>
                <a:spLocks noChangeArrowheads="1"/>
              </p:cNvSpPr>
              <p:nvPr/>
            </p:nvSpPr>
            <p:spPr bwMode="auto">
              <a:xfrm>
                <a:off x="587" y="2455"/>
                <a:ext cx="478" cy="541"/>
              </a:xfrm>
              <a:custGeom>
                <a:avLst/>
                <a:gdLst>
                  <a:gd name="T0" fmla="*/ 4 w 285"/>
                  <a:gd name="T1" fmla="*/ 4 h 305"/>
                  <a:gd name="T2" fmla="*/ 25 w 285"/>
                  <a:gd name="T3" fmla="*/ 11 h 305"/>
                  <a:gd name="T4" fmla="*/ 134 w 285"/>
                  <a:gd name="T5" fmla="*/ 162 h 305"/>
                  <a:gd name="T6" fmla="*/ 275 w 285"/>
                  <a:gd name="T7" fmla="*/ 280 h 305"/>
                  <a:gd name="T8" fmla="*/ 281 w 285"/>
                  <a:gd name="T9" fmla="*/ 302 h 305"/>
                  <a:gd name="T10" fmla="*/ 261 w 285"/>
                  <a:gd name="T11" fmla="*/ 294 h 305"/>
                  <a:gd name="T12" fmla="*/ 122 w 285"/>
                  <a:gd name="T13" fmla="*/ 174 h 305"/>
                  <a:gd name="T14" fmla="*/ 10 w 285"/>
                  <a:gd name="T15" fmla="*/ 25 h 305"/>
                  <a:gd name="T16" fmla="*/ 4 w 285"/>
                  <a:gd name="T17" fmla="*/ 4 h 3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5"/>
                  <a:gd name="T28" fmla="*/ 0 h 305"/>
                  <a:gd name="T29" fmla="*/ 285 w 285"/>
                  <a:gd name="T30" fmla="*/ 305 h 3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5" h="305">
                    <a:moveTo>
                      <a:pt x="4" y="4"/>
                    </a:moveTo>
                    <a:cubicBezTo>
                      <a:pt x="8" y="0"/>
                      <a:pt x="18" y="3"/>
                      <a:pt x="25" y="11"/>
                    </a:cubicBezTo>
                    <a:cubicBezTo>
                      <a:pt x="25" y="11"/>
                      <a:pt x="58" y="80"/>
                      <a:pt x="134" y="162"/>
                    </a:cubicBezTo>
                    <a:cubicBezTo>
                      <a:pt x="211" y="244"/>
                      <a:pt x="275" y="280"/>
                      <a:pt x="275" y="280"/>
                    </a:cubicBezTo>
                    <a:cubicBezTo>
                      <a:pt x="283" y="288"/>
                      <a:pt x="285" y="298"/>
                      <a:pt x="281" y="302"/>
                    </a:cubicBezTo>
                    <a:cubicBezTo>
                      <a:pt x="277" y="305"/>
                      <a:pt x="268" y="302"/>
                      <a:pt x="261" y="294"/>
                    </a:cubicBezTo>
                    <a:cubicBezTo>
                      <a:pt x="261" y="294"/>
                      <a:pt x="195" y="252"/>
                      <a:pt x="122" y="174"/>
                    </a:cubicBezTo>
                    <a:cubicBezTo>
                      <a:pt x="49" y="95"/>
                      <a:pt x="10" y="25"/>
                      <a:pt x="10" y="25"/>
                    </a:cubicBezTo>
                    <a:cubicBezTo>
                      <a:pt x="3" y="17"/>
                      <a:pt x="0" y="7"/>
                      <a:pt x="4" y="4"/>
                    </a:cubicBez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36" name="Freeform 267"/>
              <p:cNvSpPr>
                <a:spLocks noChangeArrowheads="1"/>
              </p:cNvSpPr>
              <p:nvPr/>
            </p:nvSpPr>
            <p:spPr bwMode="auto">
              <a:xfrm>
                <a:off x="672" y="2382"/>
                <a:ext cx="526" cy="509"/>
              </a:xfrm>
              <a:custGeom>
                <a:avLst/>
                <a:gdLst>
                  <a:gd name="T0" fmla="*/ 216 w 313"/>
                  <a:gd name="T1" fmla="*/ 240 h 287"/>
                  <a:gd name="T2" fmla="*/ 48 w 313"/>
                  <a:gd name="T3" fmla="*/ 230 h 287"/>
                  <a:gd name="T4" fmla="*/ 85 w 313"/>
                  <a:gd name="T5" fmla="*/ 54 h 287"/>
                  <a:gd name="T6" fmla="*/ 226 w 313"/>
                  <a:gd name="T7" fmla="*/ 39 h 287"/>
                  <a:gd name="T8" fmla="*/ 282 w 313"/>
                  <a:gd name="T9" fmla="*/ 67 h 287"/>
                  <a:gd name="T10" fmla="*/ 216 w 313"/>
                  <a:gd name="T11" fmla="*/ 240 h 28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3"/>
                  <a:gd name="T19" fmla="*/ 0 h 287"/>
                  <a:gd name="T20" fmla="*/ 313 w 313"/>
                  <a:gd name="T21" fmla="*/ 287 h 28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3" h="287">
                    <a:moveTo>
                      <a:pt x="216" y="240"/>
                    </a:moveTo>
                    <a:cubicBezTo>
                      <a:pt x="151" y="287"/>
                      <a:pt x="79" y="273"/>
                      <a:pt x="48" y="230"/>
                    </a:cubicBezTo>
                    <a:cubicBezTo>
                      <a:pt x="18" y="187"/>
                      <a:pt x="0" y="111"/>
                      <a:pt x="85" y="54"/>
                    </a:cubicBezTo>
                    <a:cubicBezTo>
                      <a:pt x="127" y="26"/>
                      <a:pt x="215" y="0"/>
                      <a:pt x="226" y="39"/>
                    </a:cubicBezTo>
                    <a:cubicBezTo>
                      <a:pt x="244" y="17"/>
                      <a:pt x="270" y="52"/>
                      <a:pt x="282" y="67"/>
                    </a:cubicBezTo>
                    <a:cubicBezTo>
                      <a:pt x="313" y="110"/>
                      <a:pt x="282" y="192"/>
                      <a:pt x="216" y="240"/>
                    </a:cubicBezTo>
                    <a:close/>
                  </a:path>
                </a:pathLst>
              </a:custGeom>
              <a:solidFill>
                <a:srgbClr val="A281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37" name="Freeform 268"/>
              <p:cNvSpPr>
                <a:spLocks noChangeArrowheads="1"/>
              </p:cNvSpPr>
              <p:nvPr/>
            </p:nvSpPr>
            <p:spPr bwMode="auto">
              <a:xfrm>
                <a:off x="672" y="2382"/>
                <a:ext cx="380" cy="408"/>
              </a:xfrm>
              <a:custGeom>
                <a:avLst/>
                <a:gdLst>
                  <a:gd name="T0" fmla="*/ 48 w 226"/>
                  <a:gd name="T1" fmla="*/ 230 h 230"/>
                  <a:gd name="T2" fmla="*/ 85 w 226"/>
                  <a:gd name="T3" fmla="*/ 54 h 230"/>
                  <a:gd name="T4" fmla="*/ 226 w 226"/>
                  <a:gd name="T5" fmla="*/ 39 h 230"/>
                  <a:gd name="T6" fmla="*/ 48 w 226"/>
                  <a:gd name="T7" fmla="*/ 230 h 23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6"/>
                  <a:gd name="T13" fmla="*/ 0 h 230"/>
                  <a:gd name="T14" fmla="*/ 226 w 226"/>
                  <a:gd name="T15" fmla="*/ 230 h 23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6" h="230">
                    <a:moveTo>
                      <a:pt x="48" y="230"/>
                    </a:moveTo>
                    <a:cubicBezTo>
                      <a:pt x="18" y="187"/>
                      <a:pt x="0" y="111"/>
                      <a:pt x="85" y="54"/>
                    </a:cubicBezTo>
                    <a:cubicBezTo>
                      <a:pt x="127" y="26"/>
                      <a:pt x="215" y="0"/>
                      <a:pt x="226" y="39"/>
                    </a:cubicBezTo>
                    <a:cubicBezTo>
                      <a:pt x="156" y="41"/>
                      <a:pt x="12" y="164"/>
                      <a:pt x="48" y="230"/>
                    </a:cubicBezTo>
                    <a:close/>
                  </a:path>
                </a:pathLst>
              </a:custGeom>
              <a:solidFill>
                <a:srgbClr val="9569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38" name="Freeform 269"/>
              <p:cNvSpPr>
                <a:spLocks noChangeArrowheads="1"/>
              </p:cNvSpPr>
              <p:nvPr/>
            </p:nvSpPr>
            <p:spPr bwMode="auto">
              <a:xfrm>
                <a:off x="2291" y="2215"/>
                <a:ext cx="496" cy="557"/>
              </a:xfrm>
              <a:custGeom>
                <a:avLst/>
                <a:gdLst>
                  <a:gd name="T0" fmla="*/ 496 w 496"/>
                  <a:gd name="T1" fmla="*/ 375 h 557"/>
                  <a:gd name="T2" fmla="*/ 246 w 496"/>
                  <a:gd name="T3" fmla="*/ 557 h 557"/>
                  <a:gd name="T4" fmla="*/ 0 w 496"/>
                  <a:gd name="T5" fmla="*/ 181 h 557"/>
                  <a:gd name="T6" fmla="*/ 252 w 496"/>
                  <a:gd name="T7" fmla="*/ 0 h 557"/>
                  <a:gd name="T8" fmla="*/ 496 w 496"/>
                  <a:gd name="T9" fmla="*/ 375 h 5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6"/>
                  <a:gd name="T16" fmla="*/ 0 h 557"/>
                  <a:gd name="T17" fmla="*/ 496 w 496"/>
                  <a:gd name="T18" fmla="*/ 557 h 5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6" h="557">
                    <a:moveTo>
                      <a:pt x="496" y="375"/>
                    </a:moveTo>
                    <a:lnTo>
                      <a:pt x="246" y="557"/>
                    </a:lnTo>
                    <a:lnTo>
                      <a:pt x="0" y="181"/>
                    </a:lnTo>
                    <a:lnTo>
                      <a:pt x="252" y="0"/>
                    </a:lnTo>
                    <a:lnTo>
                      <a:pt x="496" y="3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39" name="Freeform 270"/>
              <p:cNvSpPr>
                <a:spLocks noChangeArrowheads="1"/>
              </p:cNvSpPr>
              <p:nvPr/>
            </p:nvSpPr>
            <p:spPr bwMode="auto">
              <a:xfrm>
                <a:off x="2369" y="2305"/>
                <a:ext cx="190" cy="141"/>
              </a:xfrm>
              <a:custGeom>
                <a:avLst/>
                <a:gdLst>
                  <a:gd name="T0" fmla="*/ 190 w 190"/>
                  <a:gd name="T1" fmla="*/ 4 h 141"/>
                  <a:gd name="T2" fmla="*/ 3 w 190"/>
                  <a:gd name="T3" fmla="*/ 141 h 141"/>
                  <a:gd name="T4" fmla="*/ 0 w 190"/>
                  <a:gd name="T5" fmla="*/ 137 h 141"/>
                  <a:gd name="T6" fmla="*/ 188 w 190"/>
                  <a:gd name="T7" fmla="*/ 0 h 141"/>
                  <a:gd name="T8" fmla="*/ 190 w 190"/>
                  <a:gd name="T9" fmla="*/ 4 h 1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141"/>
                  <a:gd name="T17" fmla="*/ 190 w 190"/>
                  <a:gd name="T18" fmla="*/ 141 h 1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141">
                    <a:moveTo>
                      <a:pt x="190" y="4"/>
                    </a:moveTo>
                    <a:lnTo>
                      <a:pt x="3" y="141"/>
                    </a:lnTo>
                    <a:lnTo>
                      <a:pt x="0" y="137"/>
                    </a:lnTo>
                    <a:lnTo>
                      <a:pt x="188" y="0"/>
                    </a:lnTo>
                    <a:lnTo>
                      <a:pt x="190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40" name="Freeform 271"/>
              <p:cNvSpPr>
                <a:spLocks noChangeArrowheads="1"/>
              </p:cNvSpPr>
              <p:nvPr/>
            </p:nvSpPr>
            <p:spPr bwMode="auto">
              <a:xfrm>
                <a:off x="2414" y="2327"/>
                <a:ext cx="81" cy="64"/>
              </a:xfrm>
              <a:custGeom>
                <a:avLst/>
                <a:gdLst>
                  <a:gd name="T0" fmla="*/ 81 w 81"/>
                  <a:gd name="T1" fmla="*/ 7 h 64"/>
                  <a:gd name="T2" fmla="*/ 5 w 81"/>
                  <a:gd name="T3" fmla="*/ 64 h 64"/>
                  <a:gd name="T4" fmla="*/ 0 w 81"/>
                  <a:gd name="T5" fmla="*/ 57 h 64"/>
                  <a:gd name="T6" fmla="*/ 76 w 81"/>
                  <a:gd name="T7" fmla="*/ 0 h 64"/>
                  <a:gd name="T8" fmla="*/ 81 w 81"/>
                  <a:gd name="T9" fmla="*/ 7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64"/>
                  <a:gd name="T17" fmla="*/ 81 w 81"/>
                  <a:gd name="T18" fmla="*/ 64 h 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64">
                    <a:moveTo>
                      <a:pt x="81" y="7"/>
                    </a:moveTo>
                    <a:lnTo>
                      <a:pt x="5" y="64"/>
                    </a:lnTo>
                    <a:lnTo>
                      <a:pt x="0" y="57"/>
                    </a:lnTo>
                    <a:lnTo>
                      <a:pt x="76" y="0"/>
                    </a:lnTo>
                    <a:lnTo>
                      <a:pt x="81" y="7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41" name="Freeform 272"/>
              <p:cNvSpPr>
                <a:spLocks noChangeArrowheads="1"/>
              </p:cNvSpPr>
              <p:nvPr/>
            </p:nvSpPr>
            <p:spPr bwMode="auto">
              <a:xfrm>
                <a:off x="2375" y="2314"/>
                <a:ext cx="190" cy="141"/>
              </a:xfrm>
              <a:custGeom>
                <a:avLst/>
                <a:gdLst>
                  <a:gd name="T0" fmla="*/ 190 w 190"/>
                  <a:gd name="T1" fmla="*/ 4 h 141"/>
                  <a:gd name="T2" fmla="*/ 2 w 190"/>
                  <a:gd name="T3" fmla="*/ 141 h 141"/>
                  <a:gd name="T4" fmla="*/ 0 w 190"/>
                  <a:gd name="T5" fmla="*/ 137 h 141"/>
                  <a:gd name="T6" fmla="*/ 189 w 190"/>
                  <a:gd name="T7" fmla="*/ 0 h 141"/>
                  <a:gd name="T8" fmla="*/ 190 w 190"/>
                  <a:gd name="T9" fmla="*/ 4 h 1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141"/>
                  <a:gd name="T17" fmla="*/ 190 w 190"/>
                  <a:gd name="T18" fmla="*/ 141 h 1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141">
                    <a:moveTo>
                      <a:pt x="190" y="4"/>
                    </a:moveTo>
                    <a:lnTo>
                      <a:pt x="2" y="141"/>
                    </a:lnTo>
                    <a:lnTo>
                      <a:pt x="0" y="137"/>
                    </a:lnTo>
                    <a:lnTo>
                      <a:pt x="189" y="0"/>
                    </a:lnTo>
                    <a:lnTo>
                      <a:pt x="190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42" name="Freeform 273"/>
              <p:cNvSpPr>
                <a:spLocks noChangeArrowheads="1"/>
              </p:cNvSpPr>
              <p:nvPr/>
            </p:nvSpPr>
            <p:spPr bwMode="auto">
              <a:xfrm>
                <a:off x="2382" y="2323"/>
                <a:ext cx="190" cy="142"/>
              </a:xfrm>
              <a:custGeom>
                <a:avLst/>
                <a:gdLst>
                  <a:gd name="T0" fmla="*/ 190 w 190"/>
                  <a:gd name="T1" fmla="*/ 5 h 142"/>
                  <a:gd name="T2" fmla="*/ 2 w 190"/>
                  <a:gd name="T3" fmla="*/ 142 h 142"/>
                  <a:gd name="T4" fmla="*/ 0 w 190"/>
                  <a:gd name="T5" fmla="*/ 137 h 142"/>
                  <a:gd name="T6" fmla="*/ 187 w 190"/>
                  <a:gd name="T7" fmla="*/ 0 h 142"/>
                  <a:gd name="T8" fmla="*/ 190 w 190"/>
                  <a:gd name="T9" fmla="*/ 5 h 1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142"/>
                  <a:gd name="T17" fmla="*/ 190 w 190"/>
                  <a:gd name="T18" fmla="*/ 142 h 1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142">
                    <a:moveTo>
                      <a:pt x="190" y="5"/>
                    </a:moveTo>
                    <a:lnTo>
                      <a:pt x="2" y="142"/>
                    </a:lnTo>
                    <a:lnTo>
                      <a:pt x="0" y="137"/>
                    </a:lnTo>
                    <a:lnTo>
                      <a:pt x="187" y="0"/>
                    </a:lnTo>
                    <a:lnTo>
                      <a:pt x="190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43" name="Freeform 274"/>
              <p:cNvSpPr>
                <a:spLocks noChangeArrowheads="1"/>
              </p:cNvSpPr>
              <p:nvPr/>
            </p:nvSpPr>
            <p:spPr bwMode="auto">
              <a:xfrm>
                <a:off x="2387" y="2362"/>
                <a:ext cx="153" cy="112"/>
              </a:xfrm>
              <a:custGeom>
                <a:avLst/>
                <a:gdLst>
                  <a:gd name="T0" fmla="*/ 153 w 153"/>
                  <a:gd name="T1" fmla="*/ 4 h 112"/>
                  <a:gd name="T2" fmla="*/ 4 w 153"/>
                  <a:gd name="T3" fmla="*/ 112 h 112"/>
                  <a:gd name="T4" fmla="*/ 0 w 153"/>
                  <a:gd name="T5" fmla="*/ 109 h 112"/>
                  <a:gd name="T6" fmla="*/ 150 w 153"/>
                  <a:gd name="T7" fmla="*/ 0 h 112"/>
                  <a:gd name="T8" fmla="*/ 153 w 153"/>
                  <a:gd name="T9" fmla="*/ 4 h 1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3"/>
                  <a:gd name="T16" fmla="*/ 0 h 112"/>
                  <a:gd name="T17" fmla="*/ 153 w 153"/>
                  <a:gd name="T18" fmla="*/ 112 h 1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3" h="112">
                    <a:moveTo>
                      <a:pt x="153" y="4"/>
                    </a:moveTo>
                    <a:lnTo>
                      <a:pt x="4" y="112"/>
                    </a:lnTo>
                    <a:lnTo>
                      <a:pt x="0" y="109"/>
                    </a:lnTo>
                    <a:lnTo>
                      <a:pt x="150" y="0"/>
                    </a:lnTo>
                    <a:lnTo>
                      <a:pt x="153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44" name="Freeform 275"/>
              <p:cNvSpPr>
                <a:spLocks noChangeArrowheads="1"/>
              </p:cNvSpPr>
              <p:nvPr/>
            </p:nvSpPr>
            <p:spPr bwMode="auto">
              <a:xfrm>
                <a:off x="2394" y="2343"/>
                <a:ext cx="190" cy="140"/>
              </a:xfrm>
              <a:custGeom>
                <a:avLst/>
                <a:gdLst>
                  <a:gd name="T0" fmla="*/ 190 w 190"/>
                  <a:gd name="T1" fmla="*/ 3 h 140"/>
                  <a:gd name="T2" fmla="*/ 3 w 190"/>
                  <a:gd name="T3" fmla="*/ 140 h 140"/>
                  <a:gd name="T4" fmla="*/ 0 w 190"/>
                  <a:gd name="T5" fmla="*/ 136 h 140"/>
                  <a:gd name="T6" fmla="*/ 188 w 190"/>
                  <a:gd name="T7" fmla="*/ 0 h 140"/>
                  <a:gd name="T8" fmla="*/ 190 w 190"/>
                  <a:gd name="T9" fmla="*/ 3 h 1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140"/>
                  <a:gd name="T17" fmla="*/ 190 w 190"/>
                  <a:gd name="T18" fmla="*/ 140 h 1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140">
                    <a:moveTo>
                      <a:pt x="190" y="3"/>
                    </a:moveTo>
                    <a:lnTo>
                      <a:pt x="3" y="140"/>
                    </a:lnTo>
                    <a:lnTo>
                      <a:pt x="0" y="136"/>
                    </a:lnTo>
                    <a:lnTo>
                      <a:pt x="188" y="0"/>
                    </a:lnTo>
                    <a:lnTo>
                      <a:pt x="190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45" name="Freeform 276"/>
              <p:cNvSpPr>
                <a:spLocks noChangeArrowheads="1"/>
              </p:cNvSpPr>
              <p:nvPr/>
            </p:nvSpPr>
            <p:spPr bwMode="auto">
              <a:xfrm>
                <a:off x="2401" y="2353"/>
                <a:ext cx="189" cy="141"/>
              </a:xfrm>
              <a:custGeom>
                <a:avLst/>
                <a:gdLst>
                  <a:gd name="T0" fmla="*/ 189 w 189"/>
                  <a:gd name="T1" fmla="*/ 4 h 141"/>
                  <a:gd name="T2" fmla="*/ 1 w 189"/>
                  <a:gd name="T3" fmla="*/ 141 h 141"/>
                  <a:gd name="T4" fmla="*/ 0 w 189"/>
                  <a:gd name="T5" fmla="*/ 137 h 141"/>
                  <a:gd name="T6" fmla="*/ 188 w 189"/>
                  <a:gd name="T7" fmla="*/ 0 h 141"/>
                  <a:gd name="T8" fmla="*/ 189 w 189"/>
                  <a:gd name="T9" fmla="*/ 4 h 1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141"/>
                  <a:gd name="T17" fmla="*/ 189 w 189"/>
                  <a:gd name="T18" fmla="*/ 141 h 1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141">
                    <a:moveTo>
                      <a:pt x="189" y="4"/>
                    </a:moveTo>
                    <a:lnTo>
                      <a:pt x="1" y="141"/>
                    </a:lnTo>
                    <a:lnTo>
                      <a:pt x="0" y="137"/>
                    </a:lnTo>
                    <a:lnTo>
                      <a:pt x="188" y="0"/>
                    </a:lnTo>
                    <a:lnTo>
                      <a:pt x="189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46" name="Freeform 277"/>
              <p:cNvSpPr>
                <a:spLocks noChangeArrowheads="1"/>
              </p:cNvSpPr>
              <p:nvPr/>
            </p:nvSpPr>
            <p:spPr bwMode="auto">
              <a:xfrm>
                <a:off x="2407" y="2362"/>
                <a:ext cx="190" cy="140"/>
              </a:xfrm>
              <a:custGeom>
                <a:avLst/>
                <a:gdLst>
                  <a:gd name="T0" fmla="*/ 190 w 190"/>
                  <a:gd name="T1" fmla="*/ 4 h 140"/>
                  <a:gd name="T2" fmla="*/ 2 w 190"/>
                  <a:gd name="T3" fmla="*/ 140 h 140"/>
                  <a:gd name="T4" fmla="*/ 0 w 190"/>
                  <a:gd name="T5" fmla="*/ 137 h 140"/>
                  <a:gd name="T6" fmla="*/ 187 w 190"/>
                  <a:gd name="T7" fmla="*/ 0 h 140"/>
                  <a:gd name="T8" fmla="*/ 190 w 190"/>
                  <a:gd name="T9" fmla="*/ 4 h 1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140"/>
                  <a:gd name="T17" fmla="*/ 190 w 190"/>
                  <a:gd name="T18" fmla="*/ 140 h 1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140">
                    <a:moveTo>
                      <a:pt x="190" y="4"/>
                    </a:moveTo>
                    <a:lnTo>
                      <a:pt x="2" y="140"/>
                    </a:lnTo>
                    <a:lnTo>
                      <a:pt x="0" y="137"/>
                    </a:lnTo>
                    <a:lnTo>
                      <a:pt x="187" y="0"/>
                    </a:lnTo>
                    <a:lnTo>
                      <a:pt x="190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47" name="Freeform 278"/>
              <p:cNvSpPr>
                <a:spLocks noChangeArrowheads="1"/>
              </p:cNvSpPr>
              <p:nvPr/>
            </p:nvSpPr>
            <p:spPr bwMode="auto">
              <a:xfrm>
                <a:off x="2412" y="2371"/>
                <a:ext cx="192" cy="142"/>
              </a:xfrm>
              <a:custGeom>
                <a:avLst/>
                <a:gdLst>
                  <a:gd name="T0" fmla="*/ 192 w 192"/>
                  <a:gd name="T1" fmla="*/ 5 h 142"/>
                  <a:gd name="T2" fmla="*/ 4 w 192"/>
                  <a:gd name="T3" fmla="*/ 142 h 142"/>
                  <a:gd name="T4" fmla="*/ 0 w 192"/>
                  <a:gd name="T5" fmla="*/ 137 h 142"/>
                  <a:gd name="T6" fmla="*/ 189 w 192"/>
                  <a:gd name="T7" fmla="*/ 0 h 142"/>
                  <a:gd name="T8" fmla="*/ 192 w 192"/>
                  <a:gd name="T9" fmla="*/ 5 h 1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2"/>
                  <a:gd name="T16" fmla="*/ 0 h 142"/>
                  <a:gd name="T17" fmla="*/ 192 w 192"/>
                  <a:gd name="T18" fmla="*/ 142 h 1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2" h="142">
                    <a:moveTo>
                      <a:pt x="192" y="5"/>
                    </a:moveTo>
                    <a:lnTo>
                      <a:pt x="4" y="142"/>
                    </a:lnTo>
                    <a:lnTo>
                      <a:pt x="0" y="137"/>
                    </a:lnTo>
                    <a:lnTo>
                      <a:pt x="189" y="0"/>
                    </a:lnTo>
                    <a:lnTo>
                      <a:pt x="192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48" name="Freeform 279"/>
              <p:cNvSpPr>
                <a:spLocks noChangeArrowheads="1"/>
              </p:cNvSpPr>
              <p:nvPr/>
            </p:nvSpPr>
            <p:spPr bwMode="auto">
              <a:xfrm>
                <a:off x="2419" y="2382"/>
                <a:ext cx="190" cy="140"/>
              </a:xfrm>
              <a:custGeom>
                <a:avLst/>
                <a:gdLst>
                  <a:gd name="T0" fmla="*/ 190 w 190"/>
                  <a:gd name="T1" fmla="*/ 3 h 140"/>
                  <a:gd name="T2" fmla="*/ 2 w 190"/>
                  <a:gd name="T3" fmla="*/ 140 h 140"/>
                  <a:gd name="T4" fmla="*/ 0 w 190"/>
                  <a:gd name="T5" fmla="*/ 136 h 140"/>
                  <a:gd name="T6" fmla="*/ 188 w 190"/>
                  <a:gd name="T7" fmla="*/ 0 h 140"/>
                  <a:gd name="T8" fmla="*/ 190 w 190"/>
                  <a:gd name="T9" fmla="*/ 3 h 1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140"/>
                  <a:gd name="T17" fmla="*/ 190 w 190"/>
                  <a:gd name="T18" fmla="*/ 140 h 1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140">
                    <a:moveTo>
                      <a:pt x="190" y="3"/>
                    </a:moveTo>
                    <a:lnTo>
                      <a:pt x="2" y="140"/>
                    </a:lnTo>
                    <a:lnTo>
                      <a:pt x="0" y="136"/>
                    </a:lnTo>
                    <a:lnTo>
                      <a:pt x="188" y="0"/>
                    </a:lnTo>
                    <a:lnTo>
                      <a:pt x="190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49" name="Freeform 280"/>
              <p:cNvSpPr>
                <a:spLocks noChangeArrowheads="1"/>
              </p:cNvSpPr>
              <p:nvPr/>
            </p:nvSpPr>
            <p:spPr bwMode="auto">
              <a:xfrm>
                <a:off x="2426" y="2435"/>
                <a:ext cx="129" cy="96"/>
              </a:xfrm>
              <a:custGeom>
                <a:avLst/>
                <a:gdLst>
                  <a:gd name="T0" fmla="*/ 129 w 129"/>
                  <a:gd name="T1" fmla="*/ 5 h 96"/>
                  <a:gd name="T2" fmla="*/ 2 w 129"/>
                  <a:gd name="T3" fmla="*/ 96 h 96"/>
                  <a:gd name="T4" fmla="*/ 0 w 129"/>
                  <a:gd name="T5" fmla="*/ 92 h 96"/>
                  <a:gd name="T6" fmla="*/ 126 w 129"/>
                  <a:gd name="T7" fmla="*/ 0 h 96"/>
                  <a:gd name="T8" fmla="*/ 129 w 129"/>
                  <a:gd name="T9" fmla="*/ 5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9"/>
                  <a:gd name="T16" fmla="*/ 0 h 96"/>
                  <a:gd name="T17" fmla="*/ 129 w 129"/>
                  <a:gd name="T18" fmla="*/ 96 h 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9" h="96">
                    <a:moveTo>
                      <a:pt x="129" y="5"/>
                    </a:moveTo>
                    <a:lnTo>
                      <a:pt x="2" y="96"/>
                    </a:lnTo>
                    <a:lnTo>
                      <a:pt x="0" y="92"/>
                    </a:lnTo>
                    <a:lnTo>
                      <a:pt x="126" y="0"/>
                    </a:lnTo>
                    <a:lnTo>
                      <a:pt x="129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50" name="Freeform 281"/>
              <p:cNvSpPr>
                <a:spLocks noChangeArrowheads="1"/>
              </p:cNvSpPr>
              <p:nvPr/>
            </p:nvSpPr>
            <p:spPr bwMode="auto">
              <a:xfrm>
                <a:off x="2431" y="2401"/>
                <a:ext cx="191" cy="141"/>
              </a:xfrm>
              <a:custGeom>
                <a:avLst/>
                <a:gdLst>
                  <a:gd name="T0" fmla="*/ 191 w 191"/>
                  <a:gd name="T1" fmla="*/ 4 h 141"/>
                  <a:gd name="T2" fmla="*/ 3 w 191"/>
                  <a:gd name="T3" fmla="*/ 141 h 141"/>
                  <a:gd name="T4" fmla="*/ 0 w 191"/>
                  <a:gd name="T5" fmla="*/ 137 h 141"/>
                  <a:gd name="T6" fmla="*/ 188 w 191"/>
                  <a:gd name="T7" fmla="*/ 0 h 141"/>
                  <a:gd name="T8" fmla="*/ 191 w 191"/>
                  <a:gd name="T9" fmla="*/ 4 h 1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1"/>
                  <a:gd name="T16" fmla="*/ 0 h 141"/>
                  <a:gd name="T17" fmla="*/ 191 w 191"/>
                  <a:gd name="T18" fmla="*/ 141 h 1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1" h="141">
                    <a:moveTo>
                      <a:pt x="191" y="4"/>
                    </a:moveTo>
                    <a:lnTo>
                      <a:pt x="3" y="141"/>
                    </a:lnTo>
                    <a:lnTo>
                      <a:pt x="0" y="137"/>
                    </a:lnTo>
                    <a:lnTo>
                      <a:pt x="188" y="0"/>
                    </a:lnTo>
                    <a:lnTo>
                      <a:pt x="191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51" name="Freeform 282"/>
              <p:cNvSpPr>
                <a:spLocks noChangeArrowheads="1"/>
              </p:cNvSpPr>
              <p:nvPr/>
            </p:nvSpPr>
            <p:spPr bwMode="auto">
              <a:xfrm>
                <a:off x="2438" y="2410"/>
                <a:ext cx="189" cy="140"/>
              </a:xfrm>
              <a:custGeom>
                <a:avLst/>
                <a:gdLst>
                  <a:gd name="T0" fmla="*/ 189 w 189"/>
                  <a:gd name="T1" fmla="*/ 4 h 140"/>
                  <a:gd name="T2" fmla="*/ 3 w 189"/>
                  <a:gd name="T3" fmla="*/ 140 h 140"/>
                  <a:gd name="T4" fmla="*/ 0 w 189"/>
                  <a:gd name="T5" fmla="*/ 137 h 140"/>
                  <a:gd name="T6" fmla="*/ 188 w 189"/>
                  <a:gd name="T7" fmla="*/ 0 h 140"/>
                  <a:gd name="T8" fmla="*/ 189 w 189"/>
                  <a:gd name="T9" fmla="*/ 4 h 1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140"/>
                  <a:gd name="T17" fmla="*/ 189 w 189"/>
                  <a:gd name="T18" fmla="*/ 140 h 1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140">
                    <a:moveTo>
                      <a:pt x="189" y="4"/>
                    </a:moveTo>
                    <a:lnTo>
                      <a:pt x="3" y="140"/>
                    </a:lnTo>
                    <a:lnTo>
                      <a:pt x="0" y="137"/>
                    </a:lnTo>
                    <a:lnTo>
                      <a:pt x="188" y="0"/>
                    </a:lnTo>
                    <a:lnTo>
                      <a:pt x="189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52" name="Freeform 283"/>
              <p:cNvSpPr>
                <a:spLocks noChangeArrowheads="1"/>
              </p:cNvSpPr>
              <p:nvPr/>
            </p:nvSpPr>
            <p:spPr bwMode="auto">
              <a:xfrm>
                <a:off x="2444" y="2419"/>
                <a:ext cx="190" cy="142"/>
              </a:xfrm>
              <a:custGeom>
                <a:avLst/>
                <a:gdLst>
                  <a:gd name="T0" fmla="*/ 190 w 190"/>
                  <a:gd name="T1" fmla="*/ 5 h 142"/>
                  <a:gd name="T2" fmla="*/ 2 w 190"/>
                  <a:gd name="T3" fmla="*/ 142 h 142"/>
                  <a:gd name="T4" fmla="*/ 0 w 190"/>
                  <a:gd name="T5" fmla="*/ 137 h 142"/>
                  <a:gd name="T6" fmla="*/ 188 w 190"/>
                  <a:gd name="T7" fmla="*/ 0 h 142"/>
                  <a:gd name="T8" fmla="*/ 190 w 190"/>
                  <a:gd name="T9" fmla="*/ 5 h 1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142"/>
                  <a:gd name="T17" fmla="*/ 190 w 190"/>
                  <a:gd name="T18" fmla="*/ 142 h 1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142">
                    <a:moveTo>
                      <a:pt x="190" y="5"/>
                    </a:moveTo>
                    <a:lnTo>
                      <a:pt x="2" y="142"/>
                    </a:lnTo>
                    <a:lnTo>
                      <a:pt x="0" y="137"/>
                    </a:lnTo>
                    <a:lnTo>
                      <a:pt x="188" y="0"/>
                    </a:lnTo>
                    <a:lnTo>
                      <a:pt x="190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53" name="Freeform 284"/>
              <p:cNvSpPr>
                <a:spLocks noChangeArrowheads="1"/>
              </p:cNvSpPr>
              <p:nvPr/>
            </p:nvSpPr>
            <p:spPr bwMode="auto">
              <a:xfrm>
                <a:off x="2451" y="2430"/>
                <a:ext cx="190" cy="140"/>
              </a:xfrm>
              <a:custGeom>
                <a:avLst/>
                <a:gdLst>
                  <a:gd name="T0" fmla="*/ 190 w 190"/>
                  <a:gd name="T1" fmla="*/ 3 h 140"/>
                  <a:gd name="T2" fmla="*/ 2 w 190"/>
                  <a:gd name="T3" fmla="*/ 140 h 140"/>
                  <a:gd name="T4" fmla="*/ 0 w 190"/>
                  <a:gd name="T5" fmla="*/ 136 h 140"/>
                  <a:gd name="T6" fmla="*/ 187 w 190"/>
                  <a:gd name="T7" fmla="*/ 0 h 140"/>
                  <a:gd name="T8" fmla="*/ 190 w 190"/>
                  <a:gd name="T9" fmla="*/ 3 h 1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140"/>
                  <a:gd name="T17" fmla="*/ 190 w 190"/>
                  <a:gd name="T18" fmla="*/ 140 h 1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140">
                    <a:moveTo>
                      <a:pt x="190" y="3"/>
                    </a:moveTo>
                    <a:lnTo>
                      <a:pt x="2" y="140"/>
                    </a:lnTo>
                    <a:lnTo>
                      <a:pt x="0" y="136"/>
                    </a:lnTo>
                    <a:lnTo>
                      <a:pt x="187" y="0"/>
                    </a:lnTo>
                    <a:lnTo>
                      <a:pt x="190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54" name="Freeform 285"/>
              <p:cNvSpPr>
                <a:spLocks noChangeArrowheads="1"/>
              </p:cNvSpPr>
              <p:nvPr/>
            </p:nvSpPr>
            <p:spPr bwMode="auto">
              <a:xfrm>
                <a:off x="2456" y="2469"/>
                <a:ext cx="151" cy="110"/>
              </a:xfrm>
              <a:custGeom>
                <a:avLst/>
                <a:gdLst>
                  <a:gd name="T0" fmla="*/ 151 w 151"/>
                  <a:gd name="T1" fmla="*/ 3 h 110"/>
                  <a:gd name="T2" fmla="*/ 3 w 151"/>
                  <a:gd name="T3" fmla="*/ 110 h 110"/>
                  <a:gd name="T4" fmla="*/ 0 w 151"/>
                  <a:gd name="T5" fmla="*/ 106 h 110"/>
                  <a:gd name="T6" fmla="*/ 148 w 151"/>
                  <a:gd name="T7" fmla="*/ 0 h 110"/>
                  <a:gd name="T8" fmla="*/ 151 w 151"/>
                  <a:gd name="T9" fmla="*/ 3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1"/>
                  <a:gd name="T16" fmla="*/ 0 h 110"/>
                  <a:gd name="T17" fmla="*/ 151 w 151"/>
                  <a:gd name="T18" fmla="*/ 110 h 1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1" h="110">
                    <a:moveTo>
                      <a:pt x="151" y="3"/>
                    </a:moveTo>
                    <a:lnTo>
                      <a:pt x="3" y="110"/>
                    </a:lnTo>
                    <a:lnTo>
                      <a:pt x="0" y="106"/>
                    </a:lnTo>
                    <a:lnTo>
                      <a:pt x="148" y="0"/>
                    </a:lnTo>
                    <a:lnTo>
                      <a:pt x="151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55" name="Freeform 286"/>
              <p:cNvSpPr>
                <a:spLocks noChangeArrowheads="1"/>
              </p:cNvSpPr>
              <p:nvPr/>
            </p:nvSpPr>
            <p:spPr bwMode="auto">
              <a:xfrm>
                <a:off x="2463" y="2458"/>
                <a:ext cx="176" cy="132"/>
              </a:xfrm>
              <a:custGeom>
                <a:avLst/>
                <a:gdLst>
                  <a:gd name="T0" fmla="*/ 176 w 176"/>
                  <a:gd name="T1" fmla="*/ 4 h 132"/>
                  <a:gd name="T2" fmla="*/ 3 w 176"/>
                  <a:gd name="T3" fmla="*/ 132 h 132"/>
                  <a:gd name="T4" fmla="*/ 0 w 176"/>
                  <a:gd name="T5" fmla="*/ 128 h 132"/>
                  <a:gd name="T6" fmla="*/ 175 w 176"/>
                  <a:gd name="T7" fmla="*/ 0 h 132"/>
                  <a:gd name="T8" fmla="*/ 176 w 176"/>
                  <a:gd name="T9" fmla="*/ 4 h 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6"/>
                  <a:gd name="T16" fmla="*/ 0 h 132"/>
                  <a:gd name="T17" fmla="*/ 176 w 176"/>
                  <a:gd name="T18" fmla="*/ 132 h 1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6" h="132">
                    <a:moveTo>
                      <a:pt x="176" y="4"/>
                    </a:moveTo>
                    <a:lnTo>
                      <a:pt x="3" y="132"/>
                    </a:lnTo>
                    <a:lnTo>
                      <a:pt x="0" y="128"/>
                    </a:lnTo>
                    <a:lnTo>
                      <a:pt x="175" y="0"/>
                    </a:lnTo>
                    <a:lnTo>
                      <a:pt x="176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56" name="Freeform 287"/>
              <p:cNvSpPr>
                <a:spLocks noChangeArrowheads="1"/>
              </p:cNvSpPr>
              <p:nvPr/>
            </p:nvSpPr>
            <p:spPr bwMode="auto">
              <a:xfrm>
                <a:off x="2470" y="2458"/>
                <a:ext cx="189" cy="140"/>
              </a:xfrm>
              <a:custGeom>
                <a:avLst/>
                <a:gdLst>
                  <a:gd name="T0" fmla="*/ 189 w 189"/>
                  <a:gd name="T1" fmla="*/ 4 h 140"/>
                  <a:gd name="T2" fmla="*/ 1 w 189"/>
                  <a:gd name="T3" fmla="*/ 140 h 140"/>
                  <a:gd name="T4" fmla="*/ 0 w 189"/>
                  <a:gd name="T5" fmla="*/ 137 h 140"/>
                  <a:gd name="T6" fmla="*/ 186 w 189"/>
                  <a:gd name="T7" fmla="*/ 0 h 140"/>
                  <a:gd name="T8" fmla="*/ 189 w 189"/>
                  <a:gd name="T9" fmla="*/ 4 h 1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140"/>
                  <a:gd name="T17" fmla="*/ 189 w 189"/>
                  <a:gd name="T18" fmla="*/ 140 h 1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140">
                    <a:moveTo>
                      <a:pt x="189" y="4"/>
                    </a:moveTo>
                    <a:lnTo>
                      <a:pt x="1" y="140"/>
                    </a:lnTo>
                    <a:lnTo>
                      <a:pt x="0" y="137"/>
                    </a:lnTo>
                    <a:lnTo>
                      <a:pt x="186" y="0"/>
                    </a:lnTo>
                    <a:lnTo>
                      <a:pt x="189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57" name="Freeform 288"/>
              <p:cNvSpPr>
                <a:spLocks noChangeArrowheads="1"/>
              </p:cNvSpPr>
              <p:nvPr/>
            </p:nvSpPr>
            <p:spPr bwMode="auto">
              <a:xfrm>
                <a:off x="2475" y="2467"/>
                <a:ext cx="191" cy="142"/>
              </a:xfrm>
              <a:custGeom>
                <a:avLst/>
                <a:gdLst>
                  <a:gd name="T0" fmla="*/ 191 w 191"/>
                  <a:gd name="T1" fmla="*/ 5 h 142"/>
                  <a:gd name="T2" fmla="*/ 3 w 191"/>
                  <a:gd name="T3" fmla="*/ 142 h 142"/>
                  <a:gd name="T4" fmla="*/ 0 w 191"/>
                  <a:gd name="T5" fmla="*/ 137 h 142"/>
                  <a:gd name="T6" fmla="*/ 188 w 191"/>
                  <a:gd name="T7" fmla="*/ 0 h 142"/>
                  <a:gd name="T8" fmla="*/ 191 w 191"/>
                  <a:gd name="T9" fmla="*/ 5 h 1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1"/>
                  <a:gd name="T16" fmla="*/ 0 h 142"/>
                  <a:gd name="T17" fmla="*/ 191 w 191"/>
                  <a:gd name="T18" fmla="*/ 142 h 1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1" h="142">
                    <a:moveTo>
                      <a:pt x="191" y="5"/>
                    </a:moveTo>
                    <a:lnTo>
                      <a:pt x="3" y="142"/>
                    </a:lnTo>
                    <a:lnTo>
                      <a:pt x="0" y="137"/>
                    </a:lnTo>
                    <a:lnTo>
                      <a:pt x="188" y="0"/>
                    </a:lnTo>
                    <a:lnTo>
                      <a:pt x="191" y="5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58" name="Freeform 289"/>
              <p:cNvSpPr>
                <a:spLocks noChangeArrowheads="1"/>
              </p:cNvSpPr>
              <p:nvPr/>
            </p:nvSpPr>
            <p:spPr bwMode="auto">
              <a:xfrm>
                <a:off x="2481" y="2478"/>
                <a:ext cx="190" cy="140"/>
              </a:xfrm>
              <a:custGeom>
                <a:avLst/>
                <a:gdLst>
                  <a:gd name="T0" fmla="*/ 190 w 190"/>
                  <a:gd name="T1" fmla="*/ 3 h 140"/>
                  <a:gd name="T2" fmla="*/ 4 w 190"/>
                  <a:gd name="T3" fmla="*/ 140 h 140"/>
                  <a:gd name="T4" fmla="*/ 0 w 190"/>
                  <a:gd name="T5" fmla="*/ 136 h 140"/>
                  <a:gd name="T6" fmla="*/ 188 w 190"/>
                  <a:gd name="T7" fmla="*/ 0 h 140"/>
                  <a:gd name="T8" fmla="*/ 190 w 190"/>
                  <a:gd name="T9" fmla="*/ 3 h 1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140"/>
                  <a:gd name="T17" fmla="*/ 190 w 190"/>
                  <a:gd name="T18" fmla="*/ 140 h 1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140">
                    <a:moveTo>
                      <a:pt x="190" y="3"/>
                    </a:moveTo>
                    <a:lnTo>
                      <a:pt x="4" y="140"/>
                    </a:lnTo>
                    <a:lnTo>
                      <a:pt x="0" y="136"/>
                    </a:lnTo>
                    <a:lnTo>
                      <a:pt x="188" y="0"/>
                    </a:lnTo>
                    <a:lnTo>
                      <a:pt x="190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59" name="Freeform 290"/>
              <p:cNvSpPr>
                <a:spLocks noChangeArrowheads="1"/>
              </p:cNvSpPr>
              <p:nvPr/>
            </p:nvSpPr>
            <p:spPr bwMode="auto">
              <a:xfrm>
                <a:off x="2488" y="2487"/>
                <a:ext cx="190" cy="140"/>
              </a:xfrm>
              <a:custGeom>
                <a:avLst/>
                <a:gdLst>
                  <a:gd name="T0" fmla="*/ 190 w 190"/>
                  <a:gd name="T1" fmla="*/ 3 h 140"/>
                  <a:gd name="T2" fmla="*/ 2 w 190"/>
                  <a:gd name="T3" fmla="*/ 140 h 140"/>
                  <a:gd name="T4" fmla="*/ 0 w 190"/>
                  <a:gd name="T5" fmla="*/ 136 h 140"/>
                  <a:gd name="T6" fmla="*/ 188 w 190"/>
                  <a:gd name="T7" fmla="*/ 0 h 140"/>
                  <a:gd name="T8" fmla="*/ 190 w 190"/>
                  <a:gd name="T9" fmla="*/ 3 h 1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140"/>
                  <a:gd name="T17" fmla="*/ 190 w 190"/>
                  <a:gd name="T18" fmla="*/ 140 h 1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140">
                    <a:moveTo>
                      <a:pt x="190" y="3"/>
                    </a:moveTo>
                    <a:lnTo>
                      <a:pt x="2" y="140"/>
                    </a:lnTo>
                    <a:lnTo>
                      <a:pt x="0" y="136"/>
                    </a:lnTo>
                    <a:lnTo>
                      <a:pt x="188" y="0"/>
                    </a:lnTo>
                    <a:lnTo>
                      <a:pt x="190" y="3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60" name="Freeform 291"/>
              <p:cNvSpPr>
                <a:spLocks noChangeArrowheads="1"/>
              </p:cNvSpPr>
              <p:nvPr/>
            </p:nvSpPr>
            <p:spPr bwMode="auto">
              <a:xfrm>
                <a:off x="2495" y="2497"/>
                <a:ext cx="190" cy="140"/>
              </a:xfrm>
              <a:custGeom>
                <a:avLst/>
                <a:gdLst>
                  <a:gd name="T0" fmla="*/ 190 w 190"/>
                  <a:gd name="T1" fmla="*/ 4 h 140"/>
                  <a:gd name="T2" fmla="*/ 1 w 190"/>
                  <a:gd name="T3" fmla="*/ 140 h 140"/>
                  <a:gd name="T4" fmla="*/ 0 w 190"/>
                  <a:gd name="T5" fmla="*/ 137 h 140"/>
                  <a:gd name="T6" fmla="*/ 186 w 190"/>
                  <a:gd name="T7" fmla="*/ 0 h 140"/>
                  <a:gd name="T8" fmla="*/ 190 w 190"/>
                  <a:gd name="T9" fmla="*/ 4 h 1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140"/>
                  <a:gd name="T17" fmla="*/ 190 w 190"/>
                  <a:gd name="T18" fmla="*/ 140 h 1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140">
                    <a:moveTo>
                      <a:pt x="190" y="4"/>
                    </a:moveTo>
                    <a:lnTo>
                      <a:pt x="1" y="140"/>
                    </a:lnTo>
                    <a:lnTo>
                      <a:pt x="0" y="137"/>
                    </a:lnTo>
                    <a:lnTo>
                      <a:pt x="186" y="0"/>
                    </a:lnTo>
                    <a:lnTo>
                      <a:pt x="190" y="4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61" name="Freeform 292"/>
              <p:cNvSpPr>
                <a:spLocks noChangeArrowheads="1"/>
              </p:cNvSpPr>
              <p:nvPr/>
            </p:nvSpPr>
            <p:spPr bwMode="auto">
              <a:xfrm>
                <a:off x="2500" y="2552"/>
                <a:ext cx="126" cy="94"/>
              </a:xfrm>
              <a:custGeom>
                <a:avLst/>
                <a:gdLst>
                  <a:gd name="T0" fmla="*/ 126 w 126"/>
                  <a:gd name="T1" fmla="*/ 6 h 94"/>
                  <a:gd name="T2" fmla="*/ 3 w 126"/>
                  <a:gd name="T3" fmla="*/ 94 h 94"/>
                  <a:gd name="T4" fmla="*/ 0 w 126"/>
                  <a:gd name="T5" fmla="*/ 91 h 94"/>
                  <a:gd name="T6" fmla="*/ 124 w 126"/>
                  <a:gd name="T7" fmla="*/ 0 h 94"/>
                  <a:gd name="T8" fmla="*/ 126 w 126"/>
                  <a:gd name="T9" fmla="*/ 6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"/>
                  <a:gd name="T16" fmla="*/ 0 h 94"/>
                  <a:gd name="T17" fmla="*/ 126 w 126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" h="94">
                    <a:moveTo>
                      <a:pt x="126" y="6"/>
                    </a:moveTo>
                    <a:lnTo>
                      <a:pt x="3" y="94"/>
                    </a:lnTo>
                    <a:lnTo>
                      <a:pt x="0" y="91"/>
                    </a:lnTo>
                    <a:lnTo>
                      <a:pt x="124" y="0"/>
                    </a:lnTo>
                    <a:lnTo>
                      <a:pt x="126" y="6"/>
                    </a:lnTo>
                    <a:close/>
                  </a:path>
                </a:pathLst>
              </a:custGeom>
              <a:solidFill>
                <a:srgbClr val="BB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62" name="Freeform 293"/>
              <p:cNvSpPr>
                <a:spLocks noChangeArrowheads="1"/>
              </p:cNvSpPr>
              <p:nvPr/>
            </p:nvSpPr>
            <p:spPr bwMode="auto">
              <a:xfrm>
                <a:off x="731" y="1179"/>
                <a:ext cx="490" cy="217"/>
              </a:xfrm>
              <a:custGeom>
                <a:avLst/>
                <a:gdLst>
                  <a:gd name="T0" fmla="*/ 233 w 292"/>
                  <a:gd name="T1" fmla="*/ 10 h 122"/>
                  <a:gd name="T2" fmla="*/ 214 w 292"/>
                  <a:gd name="T3" fmla="*/ 18 h 122"/>
                  <a:gd name="T4" fmla="*/ 212 w 292"/>
                  <a:gd name="T5" fmla="*/ 18 h 122"/>
                  <a:gd name="T6" fmla="*/ 198 w 292"/>
                  <a:gd name="T7" fmla="*/ 23 h 122"/>
                  <a:gd name="T8" fmla="*/ 193 w 292"/>
                  <a:gd name="T9" fmla="*/ 28 h 122"/>
                  <a:gd name="T10" fmla="*/ 225 w 292"/>
                  <a:gd name="T11" fmla="*/ 24 h 122"/>
                  <a:gd name="T12" fmla="*/ 242 w 292"/>
                  <a:gd name="T13" fmla="*/ 19 h 122"/>
                  <a:gd name="T14" fmla="*/ 258 w 292"/>
                  <a:gd name="T15" fmla="*/ 13 h 122"/>
                  <a:gd name="T16" fmla="*/ 275 w 292"/>
                  <a:gd name="T17" fmla="*/ 11 h 122"/>
                  <a:gd name="T18" fmla="*/ 280 w 292"/>
                  <a:gd name="T19" fmla="*/ 15 h 122"/>
                  <a:gd name="T20" fmla="*/ 272 w 292"/>
                  <a:gd name="T21" fmla="*/ 22 h 122"/>
                  <a:gd name="T22" fmla="*/ 256 w 292"/>
                  <a:gd name="T23" fmla="*/ 29 h 122"/>
                  <a:gd name="T24" fmla="*/ 248 w 292"/>
                  <a:gd name="T25" fmla="*/ 35 h 122"/>
                  <a:gd name="T26" fmla="*/ 225 w 292"/>
                  <a:gd name="T27" fmla="*/ 42 h 122"/>
                  <a:gd name="T28" fmla="*/ 226 w 292"/>
                  <a:gd name="T29" fmla="*/ 47 h 122"/>
                  <a:gd name="T30" fmla="*/ 243 w 292"/>
                  <a:gd name="T31" fmla="*/ 45 h 122"/>
                  <a:gd name="T32" fmla="*/ 252 w 292"/>
                  <a:gd name="T33" fmla="*/ 43 h 122"/>
                  <a:gd name="T34" fmla="*/ 273 w 292"/>
                  <a:gd name="T35" fmla="*/ 35 h 122"/>
                  <a:gd name="T36" fmla="*/ 285 w 292"/>
                  <a:gd name="T37" fmla="*/ 37 h 122"/>
                  <a:gd name="T38" fmla="*/ 288 w 292"/>
                  <a:gd name="T39" fmla="*/ 39 h 122"/>
                  <a:gd name="T40" fmla="*/ 285 w 292"/>
                  <a:gd name="T41" fmla="*/ 44 h 122"/>
                  <a:gd name="T42" fmla="*/ 269 w 292"/>
                  <a:gd name="T43" fmla="*/ 51 h 122"/>
                  <a:gd name="T44" fmla="*/ 273 w 292"/>
                  <a:gd name="T45" fmla="*/ 53 h 122"/>
                  <a:gd name="T46" fmla="*/ 276 w 292"/>
                  <a:gd name="T47" fmla="*/ 57 h 122"/>
                  <a:gd name="T48" fmla="*/ 265 w 292"/>
                  <a:gd name="T49" fmla="*/ 63 h 122"/>
                  <a:gd name="T50" fmla="*/ 257 w 292"/>
                  <a:gd name="T51" fmla="*/ 68 h 122"/>
                  <a:gd name="T52" fmla="*/ 251 w 292"/>
                  <a:gd name="T53" fmla="*/ 73 h 122"/>
                  <a:gd name="T54" fmla="*/ 244 w 292"/>
                  <a:gd name="T55" fmla="*/ 79 h 122"/>
                  <a:gd name="T56" fmla="*/ 230 w 292"/>
                  <a:gd name="T57" fmla="*/ 86 h 122"/>
                  <a:gd name="T58" fmla="*/ 205 w 292"/>
                  <a:gd name="T59" fmla="*/ 87 h 122"/>
                  <a:gd name="T60" fmla="*/ 151 w 292"/>
                  <a:gd name="T61" fmla="*/ 85 h 122"/>
                  <a:gd name="T62" fmla="*/ 98 w 292"/>
                  <a:gd name="T63" fmla="*/ 95 h 122"/>
                  <a:gd name="T64" fmla="*/ 20 w 292"/>
                  <a:gd name="T65" fmla="*/ 122 h 122"/>
                  <a:gd name="T66" fmla="*/ 14 w 292"/>
                  <a:gd name="T67" fmla="*/ 102 h 122"/>
                  <a:gd name="T68" fmla="*/ 9 w 292"/>
                  <a:gd name="T69" fmla="*/ 82 h 122"/>
                  <a:gd name="T70" fmla="*/ 8 w 292"/>
                  <a:gd name="T71" fmla="*/ 66 h 122"/>
                  <a:gd name="T72" fmla="*/ 43 w 292"/>
                  <a:gd name="T73" fmla="*/ 63 h 122"/>
                  <a:gd name="T74" fmla="*/ 112 w 292"/>
                  <a:gd name="T75" fmla="*/ 46 h 122"/>
                  <a:gd name="T76" fmla="*/ 134 w 292"/>
                  <a:gd name="T77" fmla="*/ 40 h 122"/>
                  <a:gd name="T78" fmla="*/ 162 w 292"/>
                  <a:gd name="T79" fmla="*/ 23 h 122"/>
                  <a:gd name="T80" fmla="*/ 183 w 292"/>
                  <a:gd name="T81" fmla="*/ 11 h 122"/>
                  <a:gd name="T82" fmla="*/ 190 w 292"/>
                  <a:gd name="T83" fmla="*/ 9 h 122"/>
                  <a:gd name="T84" fmla="*/ 205 w 292"/>
                  <a:gd name="T85" fmla="*/ 4 h 122"/>
                  <a:gd name="T86" fmla="*/ 211 w 292"/>
                  <a:gd name="T87" fmla="*/ 2 h 122"/>
                  <a:gd name="T88" fmla="*/ 224 w 292"/>
                  <a:gd name="T89" fmla="*/ 3 h 122"/>
                  <a:gd name="T90" fmla="*/ 233 w 292"/>
                  <a:gd name="T91" fmla="*/ 0 h 122"/>
                  <a:gd name="T92" fmla="*/ 233 w 292"/>
                  <a:gd name="T93" fmla="*/ 10 h 12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92"/>
                  <a:gd name="T142" fmla="*/ 0 h 122"/>
                  <a:gd name="T143" fmla="*/ 292 w 292"/>
                  <a:gd name="T144" fmla="*/ 122 h 12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92" h="122">
                    <a:moveTo>
                      <a:pt x="233" y="10"/>
                    </a:moveTo>
                    <a:cubicBezTo>
                      <a:pt x="233" y="10"/>
                      <a:pt x="222" y="16"/>
                      <a:pt x="214" y="18"/>
                    </a:cubicBezTo>
                    <a:cubicBezTo>
                      <a:pt x="214" y="18"/>
                      <a:pt x="212" y="18"/>
                      <a:pt x="212" y="18"/>
                    </a:cubicBezTo>
                    <a:cubicBezTo>
                      <a:pt x="205" y="23"/>
                      <a:pt x="198" y="23"/>
                      <a:pt x="198" y="23"/>
                    </a:cubicBezTo>
                    <a:cubicBezTo>
                      <a:pt x="198" y="23"/>
                      <a:pt x="197" y="25"/>
                      <a:pt x="193" y="28"/>
                    </a:cubicBezTo>
                    <a:cubicBezTo>
                      <a:pt x="208" y="25"/>
                      <a:pt x="215" y="27"/>
                      <a:pt x="225" y="24"/>
                    </a:cubicBezTo>
                    <a:cubicBezTo>
                      <a:pt x="232" y="21"/>
                      <a:pt x="242" y="19"/>
                      <a:pt x="242" y="19"/>
                    </a:cubicBezTo>
                    <a:cubicBezTo>
                      <a:pt x="242" y="19"/>
                      <a:pt x="245" y="19"/>
                      <a:pt x="258" y="13"/>
                    </a:cubicBezTo>
                    <a:cubicBezTo>
                      <a:pt x="272" y="8"/>
                      <a:pt x="275" y="11"/>
                      <a:pt x="275" y="11"/>
                    </a:cubicBezTo>
                    <a:cubicBezTo>
                      <a:pt x="275" y="11"/>
                      <a:pt x="280" y="12"/>
                      <a:pt x="280" y="15"/>
                    </a:cubicBezTo>
                    <a:cubicBezTo>
                      <a:pt x="280" y="19"/>
                      <a:pt x="275" y="20"/>
                      <a:pt x="272" y="22"/>
                    </a:cubicBezTo>
                    <a:cubicBezTo>
                      <a:pt x="269" y="24"/>
                      <a:pt x="260" y="27"/>
                      <a:pt x="256" y="29"/>
                    </a:cubicBezTo>
                    <a:cubicBezTo>
                      <a:pt x="253" y="31"/>
                      <a:pt x="250" y="34"/>
                      <a:pt x="248" y="35"/>
                    </a:cubicBezTo>
                    <a:cubicBezTo>
                      <a:pt x="245" y="36"/>
                      <a:pt x="225" y="42"/>
                      <a:pt x="225" y="42"/>
                    </a:cubicBezTo>
                    <a:cubicBezTo>
                      <a:pt x="225" y="42"/>
                      <a:pt x="223" y="45"/>
                      <a:pt x="226" y="47"/>
                    </a:cubicBezTo>
                    <a:cubicBezTo>
                      <a:pt x="232" y="46"/>
                      <a:pt x="242" y="45"/>
                      <a:pt x="243" y="45"/>
                    </a:cubicBezTo>
                    <a:cubicBezTo>
                      <a:pt x="243" y="45"/>
                      <a:pt x="247" y="46"/>
                      <a:pt x="252" y="43"/>
                    </a:cubicBezTo>
                    <a:cubicBezTo>
                      <a:pt x="257" y="41"/>
                      <a:pt x="264" y="37"/>
                      <a:pt x="273" y="35"/>
                    </a:cubicBezTo>
                    <a:cubicBezTo>
                      <a:pt x="283" y="33"/>
                      <a:pt x="285" y="37"/>
                      <a:pt x="285" y="37"/>
                    </a:cubicBezTo>
                    <a:cubicBezTo>
                      <a:pt x="285" y="37"/>
                      <a:pt x="288" y="38"/>
                      <a:pt x="288" y="39"/>
                    </a:cubicBezTo>
                    <a:cubicBezTo>
                      <a:pt x="288" y="40"/>
                      <a:pt x="292" y="41"/>
                      <a:pt x="285" y="44"/>
                    </a:cubicBezTo>
                    <a:cubicBezTo>
                      <a:pt x="279" y="46"/>
                      <a:pt x="267" y="52"/>
                      <a:pt x="269" y="51"/>
                    </a:cubicBezTo>
                    <a:cubicBezTo>
                      <a:pt x="271" y="51"/>
                      <a:pt x="272" y="53"/>
                      <a:pt x="273" y="53"/>
                    </a:cubicBezTo>
                    <a:cubicBezTo>
                      <a:pt x="273" y="53"/>
                      <a:pt x="277" y="55"/>
                      <a:pt x="276" y="57"/>
                    </a:cubicBezTo>
                    <a:cubicBezTo>
                      <a:pt x="274" y="58"/>
                      <a:pt x="269" y="61"/>
                      <a:pt x="265" y="63"/>
                    </a:cubicBezTo>
                    <a:cubicBezTo>
                      <a:pt x="261" y="66"/>
                      <a:pt x="257" y="68"/>
                      <a:pt x="257" y="68"/>
                    </a:cubicBezTo>
                    <a:cubicBezTo>
                      <a:pt x="256" y="70"/>
                      <a:pt x="253" y="71"/>
                      <a:pt x="251" y="73"/>
                    </a:cubicBezTo>
                    <a:cubicBezTo>
                      <a:pt x="248" y="75"/>
                      <a:pt x="244" y="79"/>
                      <a:pt x="244" y="79"/>
                    </a:cubicBezTo>
                    <a:cubicBezTo>
                      <a:pt x="240" y="81"/>
                      <a:pt x="234" y="85"/>
                      <a:pt x="230" y="86"/>
                    </a:cubicBezTo>
                    <a:cubicBezTo>
                      <a:pt x="225" y="87"/>
                      <a:pt x="217" y="85"/>
                      <a:pt x="205" y="87"/>
                    </a:cubicBezTo>
                    <a:cubicBezTo>
                      <a:pt x="193" y="88"/>
                      <a:pt x="151" y="85"/>
                      <a:pt x="151" y="85"/>
                    </a:cubicBezTo>
                    <a:cubicBezTo>
                      <a:pt x="122" y="84"/>
                      <a:pt x="114" y="93"/>
                      <a:pt x="98" y="95"/>
                    </a:cubicBezTo>
                    <a:cubicBezTo>
                      <a:pt x="61" y="101"/>
                      <a:pt x="20" y="122"/>
                      <a:pt x="20" y="122"/>
                    </a:cubicBezTo>
                    <a:cubicBezTo>
                      <a:pt x="14" y="102"/>
                      <a:pt x="14" y="102"/>
                      <a:pt x="14" y="102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8" y="66"/>
                      <a:pt x="0" y="73"/>
                      <a:pt x="43" y="63"/>
                    </a:cubicBezTo>
                    <a:cubicBezTo>
                      <a:pt x="86" y="53"/>
                      <a:pt x="107" y="48"/>
                      <a:pt x="112" y="46"/>
                    </a:cubicBezTo>
                    <a:cubicBezTo>
                      <a:pt x="117" y="44"/>
                      <a:pt x="129" y="42"/>
                      <a:pt x="134" y="40"/>
                    </a:cubicBezTo>
                    <a:cubicBezTo>
                      <a:pt x="140" y="38"/>
                      <a:pt x="157" y="25"/>
                      <a:pt x="162" y="23"/>
                    </a:cubicBezTo>
                    <a:cubicBezTo>
                      <a:pt x="167" y="20"/>
                      <a:pt x="178" y="13"/>
                      <a:pt x="183" y="11"/>
                    </a:cubicBezTo>
                    <a:cubicBezTo>
                      <a:pt x="187" y="9"/>
                      <a:pt x="190" y="9"/>
                      <a:pt x="190" y="9"/>
                    </a:cubicBezTo>
                    <a:cubicBezTo>
                      <a:pt x="195" y="8"/>
                      <a:pt x="201" y="7"/>
                      <a:pt x="205" y="4"/>
                    </a:cubicBezTo>
                    <a:cubicBezTo>
                      <a:pt x="209" y="2"/>
                      <a:pt x="211" y="2"/>
                      <a:pt x="211" y="2"/>
                    </a:cubicBezTo>
                    <a:cubicBezTo>
                      <a:pt x="212" y="2"/>
                      <a:pt x="218" y="3"/>
                      <a:pt x="224" y="3"/>
                    </a:cubicBezTo>
                    <a:cubicBezTo>
                      <a:pt x="228" y="1"/>
                      <a:pt x="233" y="0"/>
                      <a:pt x="233" y="0"/>
                    </a:cubicBezTo>
                    <a:cubicBezTo>
                      <a:pt x="233" y="0"/>
                      <a:pt x="238" y="4"/>
                      <a:pt x="233" y="10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63" name="Freeform 294"/>
              <p:cNvSpPr>
                <a:spLocks noChangeArrowheads="1"/>
              </p:cNvSpPr>
              <p:nvPr/>
            </p:nvSpPr>
            <p:spPr bwMode="auto">
              <a:xfrm>
                <a:off x="1096" y="1272"/>
                <a:ext cx="83" cy="25"/>
              </a:xfrm>
              <a:custGeom>
                <a:avLst/>
                <a:gdLst>
                  <a:gd name="T0" fmla="*/ 50 w 50"/>
                  <a:gd name="T1" fmla="*/ 0 h 14"/>
                  <a:gd name="T2" fmla="*/ 41 w 50"/>
                  <a:gd name="T3" fmla="*/ 4 h 14"/>
                  <a:gd name="T4" fmla="*/ 34 w 50"/>
                  <a:gd name="T5" fmla="*/ 7 h 14"/>
                  <a:gd name="T6" fmla="*/ 8 w 50"/>
                  <a:gd name="T7" fmla="*/ 10 h 14"/>
                  <a:gd name="T8" fmla="*/ 2 w 50"/>
                  <a:gd name="T9" fmla="*/ 14 h 14"/>
                  <a:gd name="T10" fmla="*/ 21 w 50"/>
                  <a:gd name="T11" fmla="*/ 10 h 14"/>
                  <a:gd name="T12" fmla="*/ 25 w 50"/>
                  <a:gd name="T13" fmla="*/ 10 h 14"/>
                  <a:gd name="T14" fmla="*/ 30 w 50"/>
                  <a:gd name="T15" fmla="*/ 8 h 14"/>
                  <a:gd name="T16" fmla="*/ 35 w 50"/>
                  <a:gd name="T17" fmla="*/ 8 h 14"/>
                  <a:gd name="T18" fmla="*/ 50 w 50"/>
                  <a:gd name="T19" fmla="*/ 0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0"/>
                  <a:gd name="T31" fmla="*/ 0 h 14"/>
                  <a:gd name="T32" fmla="*/ 50 w 50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0" h="14">
                    <a:moveTo>
                      <a:pt x="50" y="0"/>
                    </a:moveTo>
                    <a:cubicBezTo>
                      <a:pt x="50" y="0"/>
                      <a:pt x="43" y="3"/>
                      <a:pt x="41" y="4"/>
                    </a:cubicBezTo>
                    <a:cubicBezTo>
                      <a:pt x="39" y="5"/>
                      <a:pt x="36" y="7"/>
                      <a:pt x="34" y="7"/>
                    </a:cubicBezTo>
                    <a:cubicBezTo>
                      <a:pt x="32" y="8"/>
                      <a:pt x="13" y="10"/>
                      <a:pt x="8" y="10"/>
                    </a:cubicBezTo>
                    <a:cubicBezTo>
                      <a:pt x="4" y="11"/>
                      <a:pt x="4" y="13"/>
                      <a:pt x="2" y="14"/>
                    </a:cubicBezTo>
                    <a:cubicBezTo>
                      <a:pt x="0" y="14"/>
                      <a:pt x="9" y="11"/>
                      <a:pt x="21" y="10"/>
                    </a:cubicBezTo>
                    <a:cubicBezTo>
                      <a:pt x="24" y="10"/>
                      <a:pt x="25" y="10"/>
                      <a:pt x="25" y="10"/>
                    </a:cubicBezTo>
                    <a:cubicBezTo>
                      <a:pt x="25" y="10"/>
                      <a:pt x="27" y="9"/>
                      <a:pt x="30" y="8"/>
                    </a:cubicBezTo>
                    <a:cubicBezTo>
                      <a:pt x="34" y="7"/>
                      <a:pt x="35" y="8"/>
                      <a:pt x="35" y="8"/>
                    </a:cubicBezTo>
                    <a:cubicBezTo>
                      <a:pt x="35" y="8"/>
                      <a:pt x="48" y="1"/>
                      <a:pt x="50" y="0"/>
                    </a:cubicBezTo>
                    <a:close/>
                  </a:path>
                </a:pathLst>
              </a:custGeom>
              <a:solidFill>
                <a:srgbClr val="A97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64" name="Freeform 295"/>
              <p:cNvSpPr>
                <a:spLocks noChangeArrowheads="1"/>
              </p:cNvSpPr>
              <p:nvPr/>
            </p:nvSpPr>
            <p:spPr bwMode="auto">
              <a:xfrm>
                <a:off x="1082" y="1298"/>
                <a:ext cx="84" cy="22"/>
              </a:xfrm>
              <a:custGeom>
                <a:avLst/>
                <a:gdLst>
                  <a:gd name="T0" fmla="*/ 0 w 50"/>
                  <a:gd name="T1" fmla="*/ 12 h 12"/>
                  <a:gd name="T2" fmla="*/ 18 w 50"/>
                  <a:gd name="T3" fmla="*/ 9 h 12"/>
                  <a:gd name="T4" fmla="*/ 34 w 50"/>
                  <a:gd name="T5" fmla="*/ 8 h 12"/>
                  <a:gd name="T6" fmla="*/ 48 w 50"/>
                  <a:gd name="T7" fmla="*/ 1 h 12"/>
                  <a:gd name="T8" fmla="*/ 32 w 50"/>
                  <a:gd name="T9" fmla="*/ 10 h 12"/>
                  <a:gd name="T10" fmla="*/ 0 w 50"/>
                  <a:gd name="T11" fmla="*/ 12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0"/>
                  <a:gd name="T19" fmla="*/ 0 h 12"/>
                  <a:gd name="T20" fmla="*/ 50 w 50"/>
                  <a:gd name="T21" fmla="*/ 12 h 1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0" h="12">
                    <a:moveTo>
                      <a:pt x="0" y="12"/>
                    </a:moveTo>
                    <a:cubicBezTo>
                      <a:pt x="0" y="12"/>
                      <a:pt x="4" y="9"/>
                      <a:pt x="18" y="9"/>
                    </a:cubicBezTo>
                    <a:cubicBezTo>
                      <a:pt x="31" y="9"/>
                      <a:pt x="30" y="10"/>
                      <a:pt x="34" y="8"/>
                    </a:cubicBezTo>
                    <a:cubicBezTo>
                      <a:pt x="38" y="6"/>
                      <a:pt x="46" y="3"/>
                      <a:pt x="48" y="1"/>
                    </a:cubicBezTo>
                    <a:cubicBezTo>
                      <a:pt x="50" y="0"/>
                      <a:pt x="40" y="7"/>
                      <a:pt x="32" y="10"/>
                    </a:cubicBezTo>
                    <a:cubicBezTo>
                      <a:pt x="23" y="12"/>
                      <a:pt x="17" y="7"/>
                      <a:pt x="0" y="12"/>
                    </a:cubicBezTo>
                    <a:close/>
                  </a:path>
                </a:pathLst>
              </a:custGeom>
              <a:solidFill>
                <a:srgbClr val="A97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65" name="Freeform 296"/>
              <p:cNvSpPr>
                <a:spLocks noChangeArrowheads="1"/>
              </p:cNvSpPr>
              <p:nvPr/>
            </p:nvSpPr>
            <p:spPr bwMode="auto">
              <a:xfrm>
                <a:off x="1033" y="1226"/>
                <a:ext cx="22" cy="3"/>
              </a:xfrm>
              <a:custGeom>
                <a:avLst/>
                <a:gdLst>
                  <a:gd name="T0" fmla="*/ 13 w 13"/>
                  <a:gd name="T1" fmla="*/ 2 h 2"/>
                  <a:gd name="T2" fmla="*/ 0 w 13"/>
                  <a:gd name="T3" fmla="*/ 0 h 2"/>
                  <a:gd name="T4" fmla="*/ 13 w 13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2"/>
                  <a:gd name="T11" fmla="*/ 13 w 13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2">
                    <a:moveTo>
                      <a:pt x="13" y="2"/>
                    </a:moveTo>
                    <a:cubicBezTo>
                      <a:pt x="13" y="2"/>
                      <a:pt x="4" y="2"/>
                      <a:pt x="0" y="0"/>
                    </a:cubicBezTo>
                    <a:cubicBezTo>
                      <a:pt x="6" y="1"/>
                      <a:pt x="13" y="2"/>
                      <a:pt x="13" y="2"/>
                    </a:cubicBezTo>
                    <a:close/>
                  </a:path>
                </a:pathLst>
              </a:custGeom>
              <a:solidFill>
                <a:srgbClr val="A97E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66" name="Freeform 297"/>
              <p:cNvSpPr>
                <a:spLocks noEditPoints="1" noChangeArrowheads="1"/>
              </p:cNvSpPr>
              <p:nvPr/>
            </p:nvSpPr>
            <p:spPr bwMode="auto">
              <a:xfrm>
                <a:off x="837" y="460"/>
                <a:ext cx="379" cy="236"/>
              </a:xfrm>
              <a:custGeom>
                <a:avLst/>
                <a:gdLst>
                  <a:gd name="T0" fmla="*/ 164 w 226"/>
                  <a:gd name="T1" fmla="*/ 129 h 133"/>
                  <a:gd name="T2" fmla="*/ 163 w 226"/>
                  <a:gd name="T3" fmla="*/ 117 h 133"/>
                  <a:gd name="T4" fmla="*/ 152 w 226"/>
                  <a:gd name="T5" fmla="*/ 104 h 133"/>
                  <a:gd name="T6" fmla="*/ 142 w 226"/>
                  <a:gd name="T7" fmla="*/ 95 h 133"/>
                  <a:gd name="T8" fmla="*/ 138 w 226"/>
                  <a:gd name="T9" fmla="*/ 91 h 133"/>
                  <a:gd name="T10" fmla="*/ 158 w 226"/>
                  <a:gd name="T11" fmla="*/ 98 h 133"/>
                  <a:gd name="T12" fmla="*/ 170 w 226"/>
                  <a:gd name="T13" fmla="*/ 103 h 133"/>
                  <a:gd name="T14" fmla="*/ 181 w 226"/>
                  <a:gd name="T15" fmla="*/ 107 h 133"/>
                  <a:gd name="T16" fmla="*/ 193 w 226"/>
                  <a:gd name="T17" fmla="*/ 117 h 133"/>
                  <a:gd name="T18" fmla="*/ 207 w 226"/>
                  <a:gd name="T19" fmla="*/ 122 h 133"/>
                  <a:gd name="T20" fmla="*/ 212 w 226"/>
                  <a:gd name="T21" fmla="*/ 119 h 133"/>
                  <a:gd name="T22" fmla="*/ 205 w 226"/>
                  <a:gd name="T23" fmla="*/ 111 h 133"/>
                  <a:gd name="T24" fmla="*/ 196 w 226"/>
                  <a:gd name="T25" fmla="*/ 100 h 133"/>
                  <a:gd name="T26" fmla="*/ 194 w 226"/>
                  <a:gd name="T27" fmla="*/ 97 h 133"/>
                  <a:gd name="T28" fmla="*/ 186 w 226"/>
                  <a:gd name="T29" fmla="*/ 91 h 133"/>
                  <a:gd name="T30" fmla="*/ 174 w 226"/>
                  <a:gd name="T31" fmla="*/ 84 h 133"/>
                  <a:gd name="T32" fmla="*/ 185 w 226"/>
                  <a:gd name="T33" fmla="*/ 89 h 133"/>
                  <a:gd name="T34" fmla="*/ 194 w 226"/>
                  <a:gd name="T35" fmla="*/ 93 h 133"/>
                  <a:gd name="T36" fmla="*/ 209 w 226"/>
                  <a:gd name="T37" fmla="*/ 106 h 133"/>
                  <a:gd name="T38" fmla="*/ 219 w 226"/>
                  <a:gd name="T39" fmla="*/ 111 h 133"/>
                  <a:gd name="T40" fmla="*/ 222 w 226"/>
                  <a:gd name="T41" fmla="*/ 109 h 133"/>
                  <a:gd name="T42" fmla="*/ 225 w 226"/>
                  <a:gd name="T43" fmla="*/ 105 h 133"/>
                  <a:gd name="T44" fmla="*/ 218 w 226"/>
                  <a:gd name="T45" fmla="*/ 99 h 133"/>
                  <a:gd name="T46" fmla="*/ 215 w 226"/>
                  <a:gd name="T47" fmla="*/ 95 h 133"/>
                  <a:gd name="T48" fmla="*/ 220 w 226"/>
                  <a:gd name="T49" fmla="*/ 93 h 133"/>
                  <a:gd name="T50" fmla="*/ 218 w 226"/>
                  <a:gd name="T51" fmla="*/ 87 h 133"/>
                  <a:gd name="T52" fmla="*/ 213 w 226"/>
                  <a:gd name="T53" fmla="*/ 81 h 133"/>
                  <a:gd name="T54" fmla="*/ 200 w 226"/>
                  <a:gd name="T55" fmla="*/ 67 h 133"/>
                  <a:gd name="T56" fmla="*/ 202 w 226"/>
                  <a:gd name="T57" fmla="*/ 65 h 133"/>
                  <a:gd name="T58" fmla="*/ 197 w 226"/>
                  <a:gd name="T59" fmla="*/ 57 h 133"/>
                  <a:gd name="T60" fmla="*/ 195 w 226"/>
                  <a:gd name="T61" fmla="*/ 52 h 133"/>
                  <a:gd name="T62" fmla="*/ 194 w 226"/>
                  <a:gd name="T63" fmla="*/ 48 h 133"/>
                  <a:gd name="T64" fmla="*/ 186 w 226"/>
                  <a:gd name="T65" fmla="*/ 40 h 133"/>
                  <a:gd name="T66" fmla="*/ 183 w 226"/>
                  <a:gd name="T67" fmla="*/ 36 h 133"/>
                  <a:gd name="T68" fmla="*/ 170 w 226"/>
                  <a:gd name="T69" fmla="*/ 33 h 133"/>
                  <a:gd name="T70" fmla="*/ 155 w 226"/>
                  <a:gd name="T71" fmla="*/ 31 h 133"/>
                  <a:gd name="T72" fmla="*/ 143 w 226"/>
                  <a:gd name="T73" fmla="*/ 28 h 133"/>
                  <a:gd name="T74" fmla="*/ 117 w 226"/>
                  <a:gd name="T75" fmla="*/ 21 h 133"/>
                  <a:gd name="T76" fmla="*/ 97 w 226"/>
                  <a:gd name="T77" fmla="*/ 21 h 133"/>
                  <a:gd name="T78" fmla="*/ 89 w 226"/>
                  <a:gd name="T79" fmla="*/ 18 h 133"/>
                  <a:gd name="T80" fmla="*/ 74 w 226"/>
                  <a:gd name="T81" fmla="*/ 13 h 133"/>
                  <a:gd name="T82" fmla="*/ 23 w 226"/>
                  <a:gd name="T83" fmla="*/ 0 h 133"/>
                  <a:gd name="T84" fmla="*/ 0 w 226"/>
                  <a:gd name="T85" fmla="*/ 42 h 133"/>
                  <a:gd name="T86" fmla="*/ 71 w 226"/>
                  <a:gd name="T87" fmla="*/ 65 h 133"/>
                  <a:gd name="T88" fmla="*/ 89 w 226"/>
                  <a:gd name="T89" fmla="*/ 79 h 133"/>
                  <a:gd name="T90" fmla="*/ 123 w 226"/>
                  <a:gd name="T91" fmla="*/ 102 h 133"/>
                  <a:gd name="T92" fmla="*/ 132 w 226"/>
                  <a:gd name="T93" fmla="*/ 109 h 133"/>
                  <a:gd name="T94" fmla="*/ 142 w 226"/>
                  <a:gd name="T95" fmla="*/ 117 h 133"/>
                  <a:gd name="T96" fmla="*/ 151 w 226"/>
                  <a:gd name="T97" fmla="*/ 121 h 133"/>
                  <a:gd name="T98" fmla="*/ 162 w 226"/>
                  <a:gd name="T99" fmla="*/ 133 h 133"/>
                  <a:gd name="T100" fmla="*/ 164 w 226"/>
                  <a:gd name="T101" fmla="*/ 129 h 133"/>
                  <a:gd name="T102" fmla="*/ 178 w 226"/>
                  <a:gd name="T103" fmla="*/ 52 h 133"/>
                  <a:gd name="T104" fmla="*/ 165 w 226"/>
                  <a:gd name="T105" fmla="*/ 47 h 133"/>
                  <a:gd name="T106" fmla="*/ 166 w 226"/>
                  <a:gd name="T107" fmla="*/ 46 h 133"/>
                  <a:gd name="T108" fmla="*/ 180 w 226"/>
                  <a:gd name="T109" fmla="*/ 49 h 133"/>
                  <a:gd name="T110" fmla="*/ 186 w 226"/>
                  <a:gd name="T111" fmla="*/ 56 h 133"/>
                  <a:gd name="T112" fmla="*/ 186 w 226"/>
                  <a:gd name="T113" fmla="*/ 56 h 133"/>
                  <a:gd name="T114" fmla="*/ 186 w 226"/>
                  <a:gd name="T115" fmla="*/ 56 h 133"/>
                  <a:gd name="T116" fmla="*/ 178 w 226"/>
                  <a:gd name="T117" fmla="*/ 52 h 133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26"/>
                  <a:gd name="T178" fmla="*/ 0 h 133"/>
                  <a:gd name="T179" fmla="*/ 226 w 226"/>
                  <a:gd name="T180" fmla="*/ 133 h 133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26" h="133">
                    <a:moveTo>
                      <a:pt x="164" y="129"/>
                    </a:moveTo>
                    <a:cubicBezTo>
                      <a:pt x="164" y="129"/>
                      <a:pt x="169" y="126"/>
                      <a:pt x="163" y="117"/>
                    </a:cubicBezTo>
                    <a:cubicBezTo>
                      <a:pt x="158" y="108"/>
                      <a:pt x="154" y="105"/>
                      <a:pt x="152" y="104"/>
                    </a:cubicBezTo>
                    <a:cubicBezTo>
                      <a:pt x="151" y="103"/>
                      <a:pt x="144" y="97"/>
                      <a:pt x="142" y="95"/>
                    </a:cubicBezTo>
                    <a:cubicBezTo>
                      <a:pt x="139" y="93"/>
                      <a:pt x="138" y="91"/>
                      <a:pt x="138" y="91"/>
                    </a:cubicBezTo>
                    <a:cubicBezTo>
                      <a:pt x="138" y="91"/>
                      <a:pt x="146" y="95"/>
                      <a:pt x="158" y="98"/>
                    </a:cubicBezTo>
                    <a:cubicBezTo>
                      <a:pt x="163" y="99"/>
                      <a:pt x="166" y="101"/>
                      <a:pt x="170" y="103"/>
                    </a:cubicBezTo>
                    <a:cubicBezTo>
                      <a:pt x="170" y="103"/>
                      <a:pt x="177" y="106"/>
                      <a:pt x="181" y="107"/>
                    </a:cubicBezTo>
                    <a:cubicBezTo>
                      <a:pt x="186" y="109"/>
                      <a:pt x="188" y="114"/>
                      <a:pt x="193" y="117"/>
                    </a:cubicBezTo>
                    <a:cubicBezTo>
                      <a:pt x="198" y="120"/>
                      <a:pt x="203" y="124"/>
                      <a:pt x="207" y="122"/>
                    </a:cubicBezTo>
                    <a:cubicBezTo>
                      <a:pt x="208" y="122"/>
                      <a:pt x="212" y="122"/>
                      <a:pt x="212" y="119"/>
                    </a:cubicBezTo>
                    <a:cubicBezTo>
                      <a:pt x="212" y="119"/>
                      <a:pt x="213" y="116"/>
                      <a:pt x="205" y="111"/>
                    </a:cubicBezTo>
                    <a:cubicBezTo>
                      <a:pt x="201" y="107"/>
                      <a:pt x="198" y="103"/>
                      <a:pt x="196" y="100"/>
                    </a:cubicBezTo>
                    <a:cubicBezTo>
                      <a:pt x="196" y="100"/>
                      <a:pt x="195" y="98"/>
                      <a:pt x="194" y="97"/>
                    </a:cubicBezTo>
                    <a:cubicBezTo>
                      <a:pt x="193" y="95"/>
                      <a:pt x="192" y="94"/>
                      <a:pt x="186" y="91"/>
                    </a:cubicBezTo>
                    <a:cubicBezTo>
                      <a:pt x="182" y="89"/>
                      <a:pt x="179" y="87"/>
                      <a:pt x="174" y="84"/>
                    </a:cubicBezTo>
                    <a:cubicBezTo>
                      <a:pt x="179" y="86"/>
                      <a:pt x="185" y="89"/>
                      <a:pt x="185" y="89"/>
                    </a:cubicBezTo>
                    <a:cubicBezTo>
                      <a:pt x="187" y="90"/>
                      <a:pt x="191" y="91"/>
                      <a:pt x="194" y="93"/>
                    </a:cubicBezTo>
                    <a:cubicBezTo>
                      <a:pt x="196" y="96"/>
                      <a:pt x="204" y="103"/>
                      <a:pt x="209" y="106"/>
                    </a:cubicBezTo>
                    <a:cubicBezTo>
                      <a:pt x="215" y="109"/>
                      <a:pt x="216" y="112"/>
                      <a:pt x="219" y="111"/>
                    </a:cubicBezTo>
                    <a:cubicBezTo>
                      <a:pt x="222" y="111"/>
                      <a:pt x="222" y="109"/>
                      <a:pt x="222" y="109"/>
                    </a:cubicBezTo>
                    <a:cubicBezTo>
                      <a:pt x="222" y="109"/>
                      <a:pt x="225" y="108"/>
                      <a:pt x="225" y="105"/>
                    </a:cubicBezTo>
                    <a:cubicBezTo>
                      <a:pt x="226" y="103"/>
                      <a:pt x="219" y="99"/>
                      <a:pt x="218" y="99"/>
                    </a:cubicBezTo>
                    <a:cubicBezTo>
                      <a:pt x="218" y="98"/>
                      <a:pt x="215" y="95"/>
                      <a:pt x="215" y="95"/>
                    </a:cubicBezTo>
                    <a:cubicBezTo>
                      <a:pt x="215" y="95"/>
                      <a:pt x="219" y="95"/>
                      <a:pt x="220" y="93"/>
                    </a:cubicBezTo>
                    <a:cubicBezTo>
                      <a:pt x="221" y="90"/>
                      <a:pt x="219" y="88"/>
                      <a:pt x="218" y="87"/>
                    </a:cubicBezTo>
                    <a:cubicBezTo>
                      <a:pt x="217" y="86"/>
                      <a:pt x="213" y="81"/>
                      <a:pt x="213" y="81"/>
                    </a:cubicBezTo>
                    <a:cubicBezTo>
                      <a:pt x="213" y="81"/>
                      <a:pt x="205" y="71"/>
                      <a:pt x="200" y="67"/>
                    </a:cubicBezTo>
                    <a:cubicBezTo>
                      <a:pt x="201" y="66"/>
                      <a:pt x="202" y="65"/>
                      <a:pt x="202" y="65"/>
                    </a:cubicBezTo>
                    <a:cubicBezTo>
                      <a:pt x="202" y="64"/>
                      <a:pt x="200" y="62"/>
                      <a:pt x="197" y="57"/>
                    </a:cubicBezTo>
                    <a:cubicBezTo>
                      <a:pt x="197" y="57"/>
                      <a:pt x="196" y="54"/>
                      <a:pt x="195" y="52"/>
                    </a:cubicBezTo>
                    <a:cubicBezTo>
                      <a:pt x="195" y="50"/>
                      <a:pt x="195" y="49"/>
                      <a:pt x="194" y="48"/>
                    </a:cubicBezTo>
                    <a:cubicBezTo>
                      <a:pt x="193" y="47"/>
                      <a:pt x="188" y="42"/>
                      <a:pt x="186" y="40"/>
                    </a:cubicBezTo>
                    <a:cubicBezTo>
                      <a:pt x="184" y="37"/>
                      <a:pt x="184" y="37"/>
                      <a:pt x="183" y="36"/>
                    </a:cubicBezTo>
                    <a:cubicBezTo>
                      <a:pt x="181" y="36"/>
                      <a:pt x="173" y="34"/>
                      <a:pt x="170" y="33"/>
                    </a:cubicBezTo>
                    <a:cubicBezTo>
                      <a:pt x="166" y="33"/>
                      <a:pt x="159" y="32"/>
                      <a:pt x="155" y="31"/>
                    </a:cubicBezTo>
                    <a:cubicBezTo>
                      <a:pt x="152" y="29"/>
                      <a:pt x="147" y="29"/>
                      <a:pt x="143" y="28"/>
                    </a:cubicBezTo>
                    <a:cubicBezTo>
                      <a:pt x="140" y="27"/>
                      <a:pt x="126" y="23"/>
                      <a:pt x="117" y="21"/>
                    </a:cubicBezTo>
                    <a:cubicBezTo>
                      <a:pt x="108" y="20"/>
                      <a:pt x="101" y="22"/>
                      <a:pt x="97" y="21"/>
                    </a:cubicBezTo>
                    <a:cubicBezTo>
                      <a:pt x="93" y="20"/>
                      <a:pt x="94" y="19"/>
                      <a:pt x="89" y="18"/>
                    </a:cubicBezTo>
                    <a:cubicBezTo>
                      <a:pt x="84" y="17"/>
                      <a:pt x="79" y="16"/>
                      <a:pt x="74" y="13"/>
                    </a:cubicBezTo>
                    <a:cubicBezTo>
                      <a:pt x="72" y="12"/>
                      <a:pt x="50" y="6"/>
                      <a:pt x="2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31" y="49"/>
                      <a:pt x="61" y="58"/>
                      <a:pt x="71" y="65"/>
                    </a:cubicBezTo>
                    <a:cubicBezTo>
                      <a:pt x="71" y="65"/>
                      <a:pt x="85" y="73"/>
                      <a:pt x="89" y="79"/>
                    </a:cubicBezTo>
                    <a:cubicBezTo>
                      <a:pt x="93" y="84"/>
                      <a:pt x="116" y="97"/>
                      <a:pt x="123" y="102"/>
                    </a:cubicBezTo>
                    <a:cubicBezTo>
                      <a:pt x="130" y="106"/>
                      <a:pt x="131" y="108"/>
                      <a:pt x="132" y="109"/>
                    </a:cubicBezTo>
                    <a:cubicBezTo>
                      <a:pt x="133" y="110"/>
                      <a:pt x="142" y="117"/>
                      <a:pt x="142" y="117"/>
                    </a:cubicBezTo>
                    <a:cubicBezTo>
                      <a:pt x="145" y="118"/>
                      <a:pt x="148" y="119"/>
                      <a:pt x="151" y="121"/>
                    </a:cubicBezTo>
                    <a:cubicBezTo>
                      <a:pt x="151" y="121"/>
                      <a:pt x="159" y="131"/>
                      <a:pt x="162" y="133"/>
                    </a:cubicBezTo>
                    <a:cubicBezTo>
                      <a:pt x="164" y="131"/>
                      <a:pt x="164" y="131"/>
                      <a:pt x="164" y="129"/>
                    </a:cubicBezTo>
                    <a:close/>
                    <a:moveTo>
                      <a:pt x="178" y="52"/>
                    </a:moveTo>
                    <a:cubicBezTo>
                      <a:pt x="170" y="50"/>
                      <a:pt x="165" y="47"/>
                      <a:pt x="165" y="47"/>
                    </a:cubicBezTo>
                    <a:cubicBezTo>
                      <a:pt x="166" y="46"/>
                      <a:pt x="166" y="46"/>
                      <a:pt x="166" y="46"/>
                    </a:cubicBezTo>
                    <a:cubicBezTo>
                      <a:pt x="172" y="48"/>
                      <a:pt x="178" y="48"/>
                      <a:pt x="180" y="49"/>
                    </a:cubicBezTo>
                    <a:cubicBezTo>
                      <a:pt x="182" y="52"/>
                      <a:pt x="185" y="55"/>
                      <a:pt x="186" y="56"/>
                    </a:cubicBezTo>
                    <a:cubicBezTo>
                      <a:pt x="186" y="56"/>
                      <a:pt x="186" y="56"/>
                      <a:pt x="186" y="56"/>
                    </a:cubicBezTo>
                    <a:cubicBezTo>
                      <a:pt x="186" y="56"/>
                      <a:pt x="186" y="56"/>
                      <a:pt x="186" y="56"/>
                    </a:cubicBezTo>
                    <a:cubicBezTo>
                      <a:pt x="186" y="56"/>
                      <a:pt x="184" y="54"/>
                      <a:pt x="178" y="52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67" name="Freeform 298"/>
              <p:cNvSpPr>
                <a:spLocks noChangeArrowheads="1"/>
              </p:cNvSpPr>
              <p:nvPr/>
            </p:nvSpPr>
            <p:spPr bwMode="auto">
              <a:xfrm>
                <a:off x="1149" y="56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68" name="Freeform 299"/>
              <p:cNvSpPr>
                <a:spLocks noChangeArrowheads="1"/>
              </p:cNvSpPr>
              <p:nvPr/>
            </p:nvSpPr>
            <p:spPr bwMode="auto">
              <a:xfrm>
                <a:off x="1116" y="563"/>
                <a:ext cx="82" cy="66"/>
              </a:xfrm>
              <a:custGeom>
                <a:avLst/>
                <a:gdLst>
                  <a:gd name="T0" fmla="*/ 0 w 49"/>
                  <a:gd name="T1" fmla="*/ 0 h 37"/>
                  <a:gd name="T2" fmla="*/ 26 w 49"/>
                  <a:gd name="T3" fmla="*/ 16 h 37"/>
                  <a:gd name="T4" fmla="*/ 31 w 49"/>
                  <a:gd name="T5" fmla="*/ 19 h 37"/>
                  <a:gd name="T6" fmla="*/ 49 w 49"/>
                  <a:gd name="T7" fmla="*/ 37 h 37"/>
                  <a:gd name="T8" fmla="*/ 30 w 49"/>
                  <a:gd name="T9" fmla="*/ 17 h 37"/>
                  <a:gd name="T10" fmla="*/ 0 w 49"/>
                  <a:gd name="T11" fmla="*/ 0 h 3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9"/>
                  <a:gd name="T19" fmla="*/ 0 h 37"/>
                  <a:gd name="T20" fmla="*/ 49 w 49"/>
                  <a:gd name="T21" fmla="*/ 37 h 3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9" h="37">
                    <a:moveTo>
                      <a:pt x="0" y="0"/>
                    </a:moveTo>
                    <a:cubicBezTo>
                      <a:pt x="0" y="0"/>
                      <a:pt x="6" y="8"/>
                      <a:pt x="26" y="16"/>
                    </a:cubicBezTo>
                    <a:cubicBezTo>
                      <a:pt x="29" y="17"/>
                      <a:pt x="31" y="19"/>
                      <a:pt x="31" y="19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33" y="20"/>
                      <a:pt x="30" y="17"/>
                    </a:cubicBezTo>
                    <a:cubicBezTo>
                      <a:pt x="27" y="14"/>
                      <a:pt x="5" y="6"/>
                      <a:pt x="0" y="0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69" name="Freeform 300"/>
              <p:cNvSpPr>
                <a:spLocks noChangeArrowheads="1"/>
              </p:cNvSpPr>
              <p:nvPr/>
            </p:nvSpPr>
            <p:spPr bwMode="auto">
              <a:xfrm>
                <a:off x="1112" y="595"/>
                <a:ext cx="52" cy="30"/>
              </a:xfrm>
              <a:custGeom>
                <a:avLst/>
                <a:gdLst>
                  <a:gd name="T0" fmla="*/ 0 w 31"/>
                  <a:gd name="T1" fmla="*/ 0 h 17"/>
                  <a:gd name="T2" fmla="*/ 2 w 31"/>
                  <a:gd name="T3" fmla="*/ 5 h 17"/>
                  <a:gd name="T4" fmla="*/ 29 w 31"/>
                  <a:gd name="T5" fmla="*/ 16 h 17"/>
                  <a:gd name="T6" fmla="*/ 0 w 31"/>
                  <a:gd name="T7" fmla="*/ 0 h 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17"/>
                  <a:gd name="T14" fmla="*/ 31 w 31"/>
                  <a:gd name="T15" fmla="*/ 17 h 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17">
                    <a:moveTo>
                      <a:pt x="0" y="0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6" y="16"/>
                      <a:pt x="29" y="16"/>
                    </a:cubicBezTo>
                    <a:cubicBezTo>
                      <a:pt x="31" y="17"/>
                      <a:pt x="4" y="4"/>
                      <a:pt x="0" y="0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70" name="Freeform 301"/>
              <p:cNvSpPr>
                <a:spLocks noChangeArrowheads="1"/>
              </p:cNvSpPr>
              <p:nvPr/>
            </p:nvSpPr>
            <p:spPr bwMode="auto">
              <a:xfrm>
                <a:off x="1149" y="560"/>
                <a:ext cx="24" cy="19"/>
              </a:xfrm>
              <a:custGeom>
                <a:avLst/>
                <a:gdLst>
                  <a:gd name="T0" fmla="*/ 14 w 14"/>
                  <a:gd name="T1" fmla="*/ 11 h 11"/>
                  <a:gd name="T2" fmla="*/ 8 w 14"/>
                  <a:gd name="T3" fmla="*/ 5 h 11"/>
                  <a:gd name="T4" fmla="*/ 0 w 14"/>
                  <a:gd name="T5" fmla="*/ 0 h 11"/>
                  <a:gd name="T6" fmla="*/ 8 w 14"/>
                  <a:gd name="T7" fmla="*/ 3 h 11"/>
                  <a:gd name="T8" fmla="*/ 14 w 14"/>
                  <a:gd name="T9" fmla="*/ 11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11"/>
                  <a:gd name="T17" fmla="*/ 14 w 14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11">
                    <a:moveTo>
                      <a:pt x="14" y="11"/>
                    </a:moveTo>
                    <a:cubicBezTo>
                      <a:pt x="14" y="11"/>
                      <a:pt x="11" y="6"/>
                      <a:pt x="8" y="5"/>
                    </a:cubicBezTo>
                    <a:cubicBezTo>
                      <a:pt x="6" y="3"/>
                      <a:pt x="2" y="1"/>
                      <a:pt x="0" y="0"/>
                    </a:cubicBezTo>
                    <a:cubicBezTo>
                      <a:pt x="3" y="1"/>
                      <a:pt x="6" y="2"/>
                      <a:pt x="8" y="3"/>
                    </a:cubicBezTo>
                    <a:cubicBezTo>
                      <a:pt x="10" y="4"/>
                      <a:pt x="14" y="10"/>
                      <a:pt x="14" y="11"/>
                    </a:cubicBezTo>
                    <a:close/>
                  </a:path>
                </a:pathLst>
              </a:custGeom>
              <a:solidFill>
                <a:srgbClr val="CA6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71" name="Freeform 302"/>
              <p:cNvSpPr>
                <a:spLocks noChangeArrowheads="1"/>
              </p:cNvSpPr>
              <p:nvPr/>
            </p:nvSpPr>
            <p:spPr bwMode="auto">
              <a:xfrm>
                <a:off x="901" y="460"/>
                <a:ext cx="75" cy="123"/>
              </a:xfrm>
              <a:custGeom>
                <a:avLst/>
                <a:gdLst>
                  <a:gd name="T0" fmla="*/ 0 w 75"/>
                  <a:gd name="T1" fmla="*/ 110 h 123"/>
                  <a:gd name="T2" fmla="*/ 40 w 75"/>
                  <a:gd name="T3" fmla="*/ 123 h 123"/>
                  <a:gd name="T4" fmla="*/ 75 w 75"/>
                  <a:gd name="T5" fmla="*/ 14 h 123"/>
                  <a:gd name="T6" fmla="*/ 35 w 75"/>
                  <a:gd name="T7" fmla="*/ 0 h 123"/>
                  <a:gd name="T8" fmla="*/ 0 w 75"/>
                  <a:gd name="T9" fmla="*/ 110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123"/>
                  <a:gd name="T17" fmla="*/ 75 w 75"/>
                  <a:gd name="T18" fmla="*/ 123 h 1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123">
                    <a:moveTo>
                      <a:pt x="0" y="110"/>
                    </a:moveTo>
                    <a:lnTo>
                      <a:pt x="40" y="123"/>
                    </a:lnTo>
                    <a:lnTo>
                      <a:pt x="75" y="14"/>
                    </a:lnTo>
                    <a:lnTo>
                      <a:pt x="35" y="0"/>
                    </a:ln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FA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72" name="Freeform 303"/>
              <p:cNvSpPr>
                <a:spLocks noChangeArrowheads="1"/>
              </p:cNvSpPr>
              <p:nvPr/>
            </p:nvSpPr>
            <p:spPr bwMode="auto">
              <a:xfrm>
                <a:off x="889" y="1242"/>
                <a:ext cx="67" cy="124"/>
              </a:xfrm>
              <a:custGeom>
                <a:avLst/>
                <a:gdLst>
                  <a:gd name="T0" fmla="*/ 27 w 67"/>
                  <a:gd name="T1" fmla="*/ 124 h 124"/>
                  <a:gd name="T2" fmla="*/ 67 w 67"/>
                  <a:gd name="T3" fmla="*/ 110 h 124"/>
                  <a:gd name="T4" fmla="*/ 39 w 67"/>
                  <a:gd name="T5" fmla="*/ 0 h 124"/>
                  <a:gd name="T6" fmla="*/ 0 w 67"/>
                  <a:gd name="T7" fmla="*/ 10 h 124"/>
                  <a:gd name="T8" fmla="*/ 27 w 67"/>
                  <a:gd name="T9" fmla="*/ 124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124"/>
                  <a:gd name="T17" fmla="*/ 67 w 67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124">
                    <a:moveTo>
                      <a:pt x="27" y="124"/>
                    </a:moveTo>
                    <a:lnTo>
                      <a:pt x="67" y="110"/>
                    </a:lnTo>
                    <a:lnTo>
                      <a:pt x="39" y="0"/>
                    </a:lnTo>
                    <a:lnTo>
                      <a:pt x="0" y="10"/>
                    </a:lnTo>
                    <a:lnTo>
                      <a:pt x="27" y="124"/>
                    </a:lnTo>
                    <a:close/>
                  </a:path>
                </a:pathLst>
              </a:custGeom>
              <a:solidFill>
                <a:srgbClr val="FA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73" name="Freeform 304"/>
              <p:cNvSpPr>
                <a:spLocks noChangeArrowheads="1"/>
              </p:cNvSpPr>
              <p:nvPr/>
            </p:nvSpPr>
            <p:spPr bwMode="auto">
              <a:xfrm>
                <a:off x="894" y="1250"/>
                <a:ext cx="50" cy="114"/>
              </a:xfrm>
              <a:custGeom>
                <a:avLst/>
                <a:gdLst>
                  <a:gd name="T0" fmla="*/ 0 w 50"/>
                  <a:gd name="T1" fmla="*/ 0 h 114"/>
                  <a:gd name="T2" fmla="*/ 50 w 50"/>
                  <a:gd name="T3" fmla="*/ 105 h 114"/>
                  <a:gd name="T4" fmla="*/ 27 w 50"/>
                  <a:gd name="T5" fmla="*/ 114 h 114"/>
                  <a:gd name="T6" fmla="*/ 0 w 50"/>
                  <a:gd name="T7" fmla="*/ 0 h 1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0"/>
                  <a:gd name="T13" fmla="*/ 0 h 114"/>
                  <a:gd name="T14" fmla="*/ 50 w 50"/>
                  <a:gd name="T15" fmla="*/ 114 h 1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0" h="114">
                    <a:moveTo>
                      <a:pt x="0" y="0"/>
                    </a:moveTo>
                    <a:lnTo>
                      <a:pt x="50" y="105"/>
                    </a:lnTo>
                    <a:lnTo>
                      <a:pt x="27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C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74" name="Freeform 305"/>
              <p:cNvSpPr>
                <a:spLocks noChangeArrowheads="1"/>
              </p:cNvSpPr>
              <p:nvPr/>
            </p:nvSpPr>
            <p:spPr bwMode="auto">
              <a:xfrm>
                <a:off x="356" y="631"/>
                <a:ext cx="232" cy="555"/>
              </a:xfrm>
              <a:custGeom>
                <a:avLst/>
                <a:gdLst>
                  <a:gd name="T0" fmla="*/ 0 w 138"/>
                  <a:gd name="T1" fmla="*/ 313 h 313"/>
                  <a:gd name="T2" fmla="*/ 12 w 138"/>
                  <a:gd name="T3" fmla="*/ 0 h 313"/>
                  <a:gd name="T4" fmla="*/ 138 w 138"/>
                  <a:gd name="T5" fmla="*/ 20 h 313"/>
                  <a:gd name="T6" fmla="*/ 124 w 138"/>
                  <a:gd name="T7" fmla="*/ 150 h 313"/>
                  <a:gd name="T8" fmla="*/ 126 w 138"/>
                  <a:gd name="T9" fmla="*/ 288 h 313"/>
                  <a:gd name="T10" fmla="*/ 0 w 138"/>
                  <a:gd name="T11" fmla="*/ 313 h 3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8"/>
                  <a:gd name="T19" fmla="*/ 0 h 313"/>
                  <a:gd name="T20" fmla="*/ 138 w 138"/>
                  <a:gd name="T21" fmla="*/ 313 h 3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8" h="313">
                    <a:moveTo>
                      <a:pt x="0" y="313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85" y="17"/>
                      <a:pt x="138" y="20"/>
                    </a:cubicBezTo>
                    <a:cubicBezTo>
                      <a:pt x="138" y="20"/>
                      <a:pt x="127" y="79"/>
                      <a:pt x="124" y="150"/>
                    </a:cubicBezTo>
                    <a:cubicBezTo>
                      <a:pt x="121" y="219"/>
                      <a:pt x="126" y="288"/>
                      <a:pt x="126" y="288"/>
                    </a:cubicBezTo>
                    <a:cubicBezTo>
                      <a:pt x="86" y="282"/>
                      <a:pt x="0" y="313"/>
                      <a:pt x="0" y="313"/>
                    </a:cubicBezTo>
                    <a:close/>
                  </a:path>
                </a:pathLst>
              </a:custGeom>
              <a:solidFill>
                <a:srgbClr val="C2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75" name="Freeform 306"/>
              <p:cNvSpPr>
                <a:spLocks noChangeArrowheads="1"/>
              </p:cNvSpPr>
              <p:nvPr/>
            </p:nvSpPr>
            <p:spPr bwMode="auto">
              <a:xfrm>
                <a:off x="121" y="343"/>
                <a:ext cx="823" cy="1128"/>
              </a:xfrm>
              <a:custGeom>
                <a:avLst/>
                <a:gdLst>
                  <a:gd name="T0" fmla="*/ 226 w 490"/>
                  <a:gd name="T1" fmla="*/ 8 h 635"/>
                  <a:gd name="T2" fmla="*/ 36 w 490"/>
                  <a:gd name="T3" fmla="*/ 121 h 635"/>
                  <a:gd name="T4" fmla="*/ 4 w 490"/>
                  <a:gd name="T5" fmla="*/ 285 h 635"/>
                  <a:gd name="T6" fmla="*/ 1 w 490"/>
                  <a:gd name="T7" fmla="*/ 311 h 635"/>
                  <a:gd name="T8" fmla="*/ 2 w 490"/>
                  <a:gd name="T9" fmla="*/ 335 h 635"/>
                  <a:gd name="T10" fmla="*/ 25 w 490"/>
                  <a:gd name="T11" fmla="*/ 495 h 635"/>
                  <a:gd name="T12" fmla="*/ 210 w 490"/>
                  <a:gd name="T13" fmla="*/ 622 h 635"/>
                  <a:gd name="T14" fmla="*/ 477 w 490"/>
                  <a:gd name="T15" fmla="*/ 581 h 635"/>
                  <a:gd name="T16" fmla="*/ 463 w 490"/>
                  <a:gd name="T17" fmla="*/ 505 h 635"/>
                  <a:gd name="T18" fmla="*/ 225 w 490"/>
                  <a:gd name="T19" fmla="*/ 526 h 635"/>
                  <a:gd name="T20" fmla="*/ 211 w 490"/>
                  <a:gd name="T21" fmla="*/ 522 h 635"/>
                  <a:gd name="T22" fmla="*/ 174 w 490"/>
                  <a:gd name="T23" fmla="*/ 500 h 635"/>
                  <a:gd name="T24" fmla="*/ 176 w 490"/>
                  <a:gd name="T25" fmla="*/ 424 h 635"/>
                  <a:gd name="T26" fmla="*/ 187 w 490"/>
                  <a:gd name="T27" fmla="*/ 315 h 635"/>
                  <a:gd name="T28" fmla="*/ 181 w 490"/>
                  <a:gd name="T29" fmla="*/ 205 h 635"/>
                  <a:gd name="T30" fmla="*/ 183 w 490"/>
                  <a:gd name="T31" fmla="*/ 128 h 635"/>
                  <a:gd name="T32" fmla="*/ 222 w 490"/>
                  <a:gd name="T33" fmla="*/ 109 h 635"/>
                  <a:gd name="T34" fmla="*/ 466 w 490"/>
                  <a:gd name="T35" fmla="*/ 134 h 635"/>
                  <a:gd name="T36" fmla="*/ 490 w 490"/>
                  <a:gd name="T37" fmla="*/ 63 h 635"/>
                  <a:gd name="T38" fmla="*/ 226 w 490"/>
                  <a:gd name="T39" fmla="*/ 8 h 63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90"/>
                  <a:gd name="T61" fmla="*/ 0 h 635"/>
                  <a:gd name="T62" fmla="*/ 490 w 490"/>
                  <a:gd name="T63" fmla="*/ 635 h 63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90" h="635">
                    <a:moveTo>
                      <a:pt x="226" y="8"/>
                    </a:moveTo>
                    <a:cubicBezTo>
                      <a:pt x="141" y="17"/>
                      <a:pt x="36" y="121"/>
                      <a:pt x="36" y="121"/>
                    </a:cubicBezTo>
                    <a:cubicBezTo>
                      <a:pt x="20" y="197"/>
                      <a:pt x="9" y="243"/>
                      <a:pt x="4" y="285"/>
                    </a:cubicBezTo>
                    <a:cubicBezTo>
                      <a:pt x="4" y="285"/>
                      <a:pt x="1" y="302"/>
                      <a:pt x="1" y="311"/>
                    </a:cubicBezTo>
                    <a:cubicBezTo>
                      <a:pt x="0" y="319"/>
                      <a:pt x="2" y="335"/>
                      <a:pt x="2" y="335"/>
                    </a:cubicBezTo>
                    <a:cubicBezTo>
                      <a:pt x="5" y="375"/>
                      <a:pt x="12" y="419"/>
                      <a:pt x="25" y="495"/>
                    </a:cubicBezTo>
                    <a:cubicBezTo>
                      <a:pt x="25" y="495"/>
                      <a:pt x="127" y="610"/>
                      <a:pt x="210" y="622"/>
                    </a:cubicBezTo>
                    <a:cubicBezTo>
                      <a:pt x="294" y="635"/>
                      <a:pt x="477" y="581"/>
                      <a:pt x="477" y="581"/>
                    </a:cubicBezTo>
                    <a:cubicBezTo>
                      <a:pt x="463" y="505"/>
                      <a:pt x="463" y="505"/>
                      <a:pt x="463" y="505"/>
                    </a:cubicBezTo>
                    <a:cubicBezTo>
                      <a:pt x="463" y="505"/>
                      <a:pt x="295" y="542"/>
                      <a:pt x="225" y="526"/>
                    </a:cubicBezTo>
                    <a:cubicBezTo>
                      <a:pt x="220" y="525"/>
                      <a:pt x="215" y="524"/>
                      <a:pt x="211" y="522"/>
                    </a:cubicBezTo>
                    <a:cubicBezTo>
                      <a:pt x="198" y="516"/>
                      <a:pt x="185" y="508"/>
                      <a:pt x="174" y="500"/>
                    </a:cubicBezTo>
                    <a:cubicBezTo>
                      <a:pt x="157" y="479"/>
                      <a:pt x="168" y="452"/>
                      <a:pt x="176" y="424"/>
                    </a:cubicBezTo>
                    <a:cubicBezTo>
                      <a:pt x="185" y="390"/>
                      <a:pt x="186" y="351"/>
                      <a:pt x="187" y="315"/>
                    </a:cubicBezTo>
                    <a:cubicBezTo>
                      <a:pt x="188" y="278"/>
                      <a:pt x="189" y="239"/>
                      <a:pt x="181" y="205"/>
                    </a:cubicBezTo>
                    <a:cubicBezTo>
                      <a:pt x="175" y="176"/>
                      <a:pt x="165" y="148"/>
                      <a:pt x="183" y="128"/>
                    </a:cubicBezTo>
                    <a:cubicBezTo>
                      <a:pt x="195" y="121"/>
                      <a:pt x="208" y="114"/>
                      <a:pt x="222" y="109"/>
                    </a:cubicBezTo>
                    <a:cubicBezTo>
                      <a:pt x="282" y="86"/>
                      <a:pt x="466" y="134"/>
                      <a:pt x="466" y="134"/>
                    </a:cubicBezTo>
                    <a:cubicBezTo>
                      <a:pt x="490" y="63"/>
                      <a:pt x="490" y="63"/>
                      <a:pt x="490" y="63"/>
                    </a:cubicBezTo>
                    <a:cubicBezTo>
                      <a:pt x="490" y="63"/>
                      <a:pt x="310" y="0"/>
                      <a:pt x="226" y="8"/>
                    </a:cubicBezTo>
                    <a:close/>
                  </a:path>
                </a:pathLst>
              </a:custGeom>
              <a:solidFill>
                <a:srgbClr val="E174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76" name="Freeform 307"/>
              <p:cNvSpPr>
                <a:spLocks noChangeArrowheads="1"/>
              </p:cNvSpPr>
              <p:nvPr/>
            </p:nvSpPr>
            <p:spPr bwMode="auto">
              <a:xfrm>
                <a:off x="906" y="462"/>
                <a:ext cx="37" cy="117"/>
              </a:xfrm>
              <a:custGeom>
                <a:avLst/>
                <a:gdLst>
                  <a:gd name="T0" fmla="*/ 37 w 37"/>
                  <a:gd name="T1" fmla="*/ 0 h 117"/>
                  <a:gd name="T2" fmla="*/ 23 w 37"/>
                  <a:gd name="T3" fmla="*/ 117 h 117"/>
                  <a:gd name="T4" fmla="*/ 0 w 37"/>
                  <a:gd name="T5" fmla="*/ 112 h 117"/>
                  <a:gd name="T6" fmla="*/ 37 w 37"/>
                  <a:gd name="T7" fmla="*/ 0 h 1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"/>
                  <a:gd name="T13" fmla="*/ 0 h 117"/>
                  <a:gd name="T14" fmla="*/ 37 w 37"/>
                  <a:gd name="T15" fmla="*/ 117 h 1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" h="117">
                    <a:moveTo>
                      <a:pt x="37" y="0"/>
                    </a:moveTo>
                    <a:lnTo>
                      <a:pt x="23" y="117"/>
                    </a:lnTo>
                    <a:lnTo>
                      <a:pt x="0" y="11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C1C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77" name="Freeform 308"/>
              <p:cNvSpPr>
                <a:spLocks noChangeArrowheads="1"/>
              </p:cNvSpPr>
              <p:nvPr/>
            </p:nvSpPr>
            <p:spPr bwMode="auto">
              <a:xfrm>
                <a:off x="395" y="467"/>
                <a:ext cx="527" cy="183"/>
              </a:xfrm>
              <a:custGeom>
                <a:avLst/>
                <a:gdLst>
                  <a:gd name="T0" fmla="*/ 69 w 314"/>
                  <a:gd name="T1" fmla="*/ 9 h 103"/>
                  <a:gd name="T2" fmla="*/ 12 w 314"/>
                  <a:gd name="T3" fmla="*/ 42 h 103"/>
                  <a:gd name="T4" fmla="*/ 12 w 314"/>
                  <a:gd name="T5" fmla="*/ 103 h 103"/>
                  <a:gd name="T6" fmla="*/ 20 w 314"/>
                  <a:gd name="T7" fmla="*/ 58 h 103"/>
                  <a:gd name="T8" fmla="*/ 59 w 314"/>
                  <a:gd name="T9" fmla="*/ 39 h 103"/>
                  <a:gd name="T10" fmla="*/ 303 w 314"/>
                  <a:gd name="T11" fmla="*/ 64 h 103"/>
                  <a:gd name="T12" fmla="*/ 314 w 314"/>
                  <a:gd name="T13" fmla="*/ 30 h 103"/>
                  <a:gd name="T14" fmla="*/ 69 w 314"/>
                  <a:gd name="T15" fmla="*/ 9 h 10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4"/>
                  <a:gd name="T25" fmla="*/ 0 h 103"/>
                  <a:gd name="T26" fmla="*/ 314 w 314"/>
                  <a:gd name="T27" fmla="*/ 103 h 10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4" h="103">
                    <a:moveTo>
                      <a:pt x="69" y="9"/>
                    </a:moveTo>
                    <a:cubicBezTo>
                      <a:pt x="36" y="12"/>
                      <a:pt x="20" y="26"/>
                      <a:pt x="12" y="42"/>
                    </a:cubicBezTo>
                    <a:cubicBezTo>
                      <a:pt x="0" y="66"/>
                      <a:pt x="12" y="103"/>
                      <a:pt x="12" y="103"/>
                    </a:cubicBezTo>
                    <a:cubicBezTo>
                      <a:pt x="11" y="82"/>
                      <a:pt x="6" y="74"/>
                      <a:pt x="20" y="58"/>
                    </a:cubicBezTo>
                    <a:cubicBezTo>
                      <a:pt x="32" y="51"/>
                      <a:pt x="45" y="44"/>
                      <a:pt x="59" y="39"/>
                    </a:cubicBezTo>
                    <a:cubicBezTo>
                      <a:pt x="119" y="16"/>
                      <a:pt x="303" y="64"/>
                      <a:pt x="303" y="64"/>
                    </a:cubicBezTo>
                    <a:cubicBezTo>
                      <a:pt x="314" y="30"/>
                      <a:pt x="314" y="30"/>
                      <a:pt x="314" y="30"/>
                    </a:cubicBezTo>
                    <a:cubicBezTo>
                      <a:pt x="314" y="30"/>
                      <a:pt x="153" y="0"/>
                      <a:pt x="69" y="9"/>
                    </a:cubicBezTo>
                    <a:close/>
                  </a:path>
                </a:pathLst>
              </a:custGeom>
              <a:solidFill>
                <a:srgbClr val="C2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78" name="Freeform 309"/>
              <p:cNvSpPr>
                <a:spLocks noChangeArrowheads="1"/>
              </p:cNvSpPr>
              <p:nvPr/>
            </p:nvSpPr>
            <p:spPr bwMode="auto">
              <a:xfrm>
                <a:off x="121" y="712"/>
                <a:ext cx="801" cy="759"/>
              </a:xfrm>
              <a:custGeom>
                <a:avLst/>
                <a:gdLst>
                  <a:gd name="T0" fmla="*/ 33 w 477"/>
                  <a:gd name="T1" fmla="*/ 0 h 427"/>
                  <a:gd name="T2" fmla="*/ 4 w 477"/>
                  <a:gd name="T3" fmla="*/ 77 h 427"/>
                  <a:gd name="T4" fmla="*/ 1 w 477"/>
                  <a:gd name="T5" fmla="*/ 103 h 427"/>
                  <a:gd name="T6" fmla="*/ 2 w 477"/>
                  <a:gd name="T7" fmla="*/ 127 h 427"/>
                  <a:gd name="T8" fmla="*/ 25 w 477"/>
                  <a:gd name="T9" fmla="*/ 287 h 427"/>
                  <a:gd name="T10" fmla="*/ 210 w 477"/>
                  <a:gd name="T11" fmla="*/ 414 h 427"/>
                  <a:gd name="T12" fmla="*/ 477 w 477"/>
                  <a:gd name="T13" fmla="*/ 373 h 427"/>
                  <a:gd name="T14" fmla="*/ 469 w 477"/>
                  <a:gd name="T15" fmla="*/ 332 h 427"/>
                  <a:gd name="T16" fmla="*/ 199 w 477"/>
                  <a:gd name="T17" fmla="*/ 353 h 427"/>
                  <a:gd name="T18" fmla="*/ 186 w 477"/>
                  <a:gd name="T19" fmla="*/ 349 h 427"/>
                  <a:gd name="T20" fmla="*/ 91 w 477"/>
                  <a:gd name="T21" fmla="*/ 272 h 427"/>
                  <a:gd name="T22" fmla="*/ 99 w 477"/>
                  <a:gd name="T23" fmla="*/ 143 h 427"/>
                  <a:gd name="T24" fmla="*/ 95 w 477"/>
                  <a:gd name="T25" fmla="*/ 31 h 427"/>
                  <a:gd name="T26" fmla="*/ 33 w 477"/>
                  <a:gd name="T27" fmla="*/ 0 h 42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7"/>
                  <a:gd name="T43" fmla="*/ 0 h 427"/>
                  <a:gd name="T44" fmla="*/ 477 w 477"/>
                  <a:gd name="T45" fmla="*/ 427 h 42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7" h="427">
                    <a:moveTo>
                      <a:pt x="33" y="0"/>
                    </a:moveTo>
                    <a:cubicBezTo>
                      <a:pt x="19" y="27"/>
                      <a:pt x="7" y="56"/>
                      <a:pt x="4" y="77"/>
                    </a:cubicBezTo>
                    <a:cubicBezTo>
                      <a:pt x="4" y="77"/>
                      <a:pt x="1" y="94"/>
                      <a:pt x="1" y="103"/>
                    </a:cubicBezTo>
                    <a:cubicBezTo>
                      <a:pt x="0" y="111"/>
                      <a:pt x="2" y="127"/>
                      <a:pt x="2" y="127"/>
                    </a:cubicBezTo>
                    <a:cubicBezTo>
                      <a:pt x="5" y="167"/>
                      <a:pt x="12" y="211"/>
                      <a:pt x="25" y="287"/>
                    </a:cubicBezTo>
                    <a:cubicBezTo>
                      <a:pt x="25" y="287"/>
                      <a:pt x="127" y="402"/>
                      <a:pt x="210" y="414"/>
                    </a:cubicBezTo>
                    <a:cubicBezTo>
                      <a:pt x="294" y="427"/>
                      <a:pt x="477" y="373"/>
                      <a:pt x="477" y="373"/>
                    </a:cubicBezTo>
                    <a:cubicBezTo>
                      <a:pt x="469" y="332"/>
                      <a:pt x="469" y="332"/>
                      <a:pt x="469" y="332"/>
                    </a:cubicBezTo>
                    <a:cubicBezTo>
                      <a:pt x="469" y="332"/>
                      <a:pt x="337" y="388"/>
                      <a:pt x="199" y="353"/>
                    </a:cubicBezTo>
                    <a:cubicBezTo>
                      <a:pt x="194" y="352"/>
                      <a:pt x="190" y="350"/>
                      <a:pt x="186" y="349"/>
                    </a:cubicBezTo>
                    <a:cubicBezTo>
                      <a:pt x="172" y="343"/>
                      <a:pt x="90" y="289"/>
                      <a:pt x="91" y="272"/>
                    </a:cubicBezTo>
                    <a:cubicBezTo>
                      <a:pt x="83" y="241"/>
                      <a:pt x="102" y="226"/>
                      <a:pt x="99" y="143"/>
                    </a:cubicBezTo>
                    <a:cubicBezTo>
                      <a:pt x="98" y="112"/>
                      <a:pt x="108" y="82"/>
                      <a:pt x="95" y="31"/>
                    </a:cubicBezTo>
                    <a:cubicBezTo>
                      <a:pt x="95" y="31"/>
                      <a:pt x="35" y="2"/>
                      <a:pt x="33" y="0"/>
                    </a:cubicBezTo>
                    <a:close/>
                  </a:path>
                </a:pathLst>
              </a:custGeom>
              <a:solidFill>
                <a:srgbClr val="C2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79" name="Freeform 310"/>
              <p:cNvSpPr>
                <a:spLocks noChangeArrowheads="1"/>
              </p:cNvSpPr>
              <p:nvPr/>
            </p:nvSpPr>
            <p:spPr bwMode="auto">
              <a:xfrm>
                <a:off x="104" y="526"/>
                <a:ext cx="79" cy="723"/>
              </a:xfrm>
              <a:custGeom>
                <a:avLst/>
                <a:gdLst>
                  <a:gd name="T0" fmla="*/ 38 w 47"/>
                  <a:gd name="T1" fmla="*/ 0 h 407"/>
                  <a:gd name="T2" fmla="*/ 47 w 47"/>
                  <a:gd name="T3" fmla="*/ 20 h 407"/>
                  <a:gd name="T4" fmla="*/ 20 w 47"/>
                  <a:gd name="T5" fmla="*/ 204 h 407"/>
                  <a:gd name="T6" fmla="*/ 38 w 47"/>
                  <a:gd name="T7" fmla="*/ 388 h 407"/>
                  <a:gd name="T8" fmla="*/ 28 w 47"/>
                  <a:gd name="T9" fmla="*/ 407 h 407"/>
                  <a:gd name="T10" fmla="*/ 18 w 47"/>
                  <a:gd name="T11" fmla="*/ 387 h 407"/>
                  <a:gd name="T12" fmla="*/ 2 w 47"/>
                  <a:gd name="T13" fmla="*/ 204 h 407"/>
                  <a:gd name="T14" fmla="*/ 27 w 47"/>
                  <a:gd name="T15" fmla="*/ 19 h 407"/>
                  <a:gd name="T16" fmla="*/ 38 w 47"/>
                  <a:gd name="T17" fmla="*/ 0 h 40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7"/>
                  <a:gd name="T28" fmla="*/ 0 h 407"/>
                  <a:gd name="T29" fmla="*/ 47 w 47"/>
                  <a:gd name="T30" fmla="*/ 407 h 40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7" h="407">
                    <a:moveTo>
                      <a:pt x="38" y="0"/>
                    </a:moveTo>
                    <a:cubicBezTo>
                      <a:pt x="43" y="0"/>
                      <a:pt x="47" y="9"/>
                      <a:pt x="47" y="20"/>
                    </a:cubicBezTo>
                    <a:cubicBezTo>
                      <a:pt x="47" y="20"/>
                      <a:pt x="23" y="92"/>
                      <a:pt x="20" y="204"/>
                    </a:cubicBezTo>
                    <a:cubicBezTo>
                      <a:pt x="17" y="316"/>
                      <a:pt x="38" y="388"/>
                      <a:pt x="38" y="388"/>
                    </a:cubicBezTo>
                    <a:cubicBezTo>
                      <a:pt x="38" y="398"/>
                      <a:pt x="33" y="407"/>
                      <a:pt x="28" y="407"/>
                    </a:cubicBezTo>
                    <a:cubicBezTo>
                      <a:pt x="22" y="407"/>
                      <a:pt x="18" y="398"/>
                      <a:pt x="18" y="387"/>
                    </a:cubicBezTo>
                    <a:cubicBezTo>
                      <a:pt x="18" y="387"/>
                      <a:pt x="0" y="311"/>
                      <a:pt x="2" y="204"/>
                    </a:cubicBezTo>
                    <a:cubicBezTo>
                      <a:pt x="5" y="97"/>
                      <a:pt x="27" y="19"/>
                      <a:pt x="27" y="19"/>
                    </a:cubicBezTo>
                    <a:cubicBezTo>
                      <a:pt x="27" y="8"/>
                      <a:pt x="32" y="0"/>
                      <a:pt x="38" y="0"/>
                    </a:cubicBez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80" name="Freeform 311"/>
              <p:cNvSpPr>
                <a:spLocks noChangeArrowheads="1"/>
              </p:cNvSpPr>
              <p:nvPr/>
            </p:nvSpPr>
            <p:spPr bwMode="auto">
              <a:xfrm>
                <a:off x="388" y="764"/>
                <a:ext cx="115" cy="85"/>
              </a:xfrm>
              <a:custGeom>
                <a:avLst/>
                <a:gdLst>
                  <a:gd name="T0" fmla="*/ 115 w 115"/>
                  <a:gd name="T1" fmla="*/ 74 h 85"/>
                  <a:gd name="T2" fmla="*/ 12 w 115"/>
                  <a:gd name="T3" fmla="*/ 0 h 85"/>
                  <a:gd name="T4" fmla="*/ 0 w 115"/>
                  <a:gd name="T5" fmla="*/ 3 h 85"/>
                  <a:gd name="T6" fmla="*/ 84 w 115"/>
                  <a:gd name="T7" fmla="*/ 62 h 85"/>
                  <a:gd name="T8" fmla="*/ 86 w 115"/>
                  <a:gd name="T9" fmla="*/ 67 h 85"/>
                  <a:gd name="T10" fmla="*/ 111 w 115"/>
                  <a:gd name="T11" fmla="*/ 85 h 85"/>
                  <a:gd name="T12" fmla="*/ 115 w 115"/>
                  <a:gd name="T13" fmla="*/ 74 h 8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5"/>
                  <a:gd name="T22" fmla="*/ 0 h 85"/>
                  <a:gd name="T23" fmla="*/ 115 w 115"/>
                  <a:gd name="T24" fmla="*/ 85 h 8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5" h="85">
                    <a:moveTo>
                      <a:pt x="115" y="74"/>
                    </a:moveTo>
                    <a:lnTo>
                      <a:pt x="12" y="0"/>
                    </a:lnTo>
                    <a:lnTo>
                      <a:pt x="0" y="3"/>
                    </a:lnTo>
                    <a:lnTo>
                      <a:pt x="84" y="62"/>
                    </a:lnTo>
                    <a:lnTo>
                      <a:pt x="86" y="67"/>
                    </a:lnTo>
                    <a:lnTo>
                      <a:pt x="111" y="85"/>
                    </a:lnTo>
                    <a:lnTo>
                      <a:pt x="115" y="74"/>
                    </a:ln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81" name="Freeform 312"/>
              <p:cNvSpPr>
                <a:spLocks noChangeArrowheads="1"/>
              </p:cNvSpPr>
              <p:nvPr/>
            </p:nvSpPr>
            <p:spPr bwMode="auto">
              <a:xfrm>
                <a:off x="288" y="1048"/>
                <a:ext cx="134" cy="27"/>
              </a:xfrm>
              <a:custGeom>
                <a:avLst/>
                <a:gdLst>
                  <a:gd name="T0" fmla="*/ 131 w 134"/>
                  <a:gd name="T1" fmla="*/ 27 h 27"/>
                  <a:gd name="T2" fmla="*/ 6 w 134"/>
                  <a:gd name="T3" fmla="*/ 11 h 27"/>
                  <a:gd name="T4" fmla="*/ 0 w 134"/>
                  <a:gd name="T5" fmla="*/ 0 h 27"/>
                  <a:gd name="T6" fmla="*/ 99 w 134"/>
                  <a:gd name="T7" fmla="*/ 16 h 27"/>
                  <a:gd name="T8" fmla="*/ 104 w 134"/>
                  <a:gd name="T9" fmla="*/ 12 h 27"/>
                  <a:gd name="T10" fmla="*/ 134 w 134"/>
                  <a:gd name="T11" fmla="*/ 16 h 27"/>
                  <a:gd name="T12" fmla="*/ 131 w 134"/>
                  <a:gd name="T13" fmla="*/ 27 h 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4"/>
                  <a:gd name="T22" fmla="*/ 0 h 27"/>
                  <a:gd name="T23" fmla="*/ 134 w 134"/>
                  <a:gd name="T24" fmla="*/ 27 h 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4" h="27">
                    <a:moveTo>
                      <a:pt x="131" y="27"/>
                    </a:moveTo>
                    <a:lnTo>
                      <a:pt x="6" y="11"/>
                    </a:lnTo>
                    <a:lnTo>
                      <a:pt x="0" y="0"/>
                    </a:lnTo>
                    <a:lnTo>
                      <a:pt x="99" y="16"/>
                    </a:lnTo>
                    <a:lnTo>
                      <a:pt x="104" y="12"/>
                    </a:lnTo>
                    <a:lnTo>
                      <a:pt x="134" y="16"/>
                    </a:lnTo>
                    <a:lnTo>
                      <a:pt x="131" y="27"/>
                    </a:ln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82" name="Freeform 313"/>
              <p:cNvSpPr>
                <a:spLocks noChangeArrowheads="1"/>
              </p:cNvSpPr>
              <p:nvPr/>
            </p:nvSpPr>
            <p:spPr bwMode="auto">
              <a:xfrm>
                <a:off x="424" y="917"/>
                <a:ext cx="77" cy="76"/>
              </a:xfrm>
              <a:custGeom>
                <a:avLst/>
                <a:gdLst>
                  <a:gd name="T0" fmla="*/ 10 w 46"/>
                  <a:gd name="T1" fmla="*/ 39 h 43"/>
                  <a:gd name="T2" fmla="*/ 3 w 46"/>
                  <a:gd name="T3" fmla="*/ 16 h 43"/>
                  <a:gd name="T4" fmla="*/ 24 w 46"/>
                  <a:gd name="T5" fmla="*/ 3 h 43"/>
                  <a:gd name="T6" fmla="*/ 42 w 46"/>
                  <a:gd name="T7" fmla="*/ 30 h 43"/>
                  <a:gd name="T8" fmla="*/ 10 w 46"/>
                  <a:gd name="T9" fmla="*/ 39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43"/>
                  <a:gd name="T17" fmla="*/ 46 w 46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43">
                    <a:moveTo>
                      <a:pt x="10" y="39"/>
                    </a:moveTo>
                    <a:cubicBezTo>
                      <a:pt x="1" y="36"/>
                      <a:pt x="0" y="25"/>
                      <a:pt x="3" y="16"/>
                    </a:cubicBezTo>
                    <a:cubicBezTo>
                      <a:pt x="6" y="8"/>
                      <a:pt x="16" y="0"/>
                      <a:pt x="24" y="3"/>
                    </a:cubicBezTo>
                    <a:cubicBezTo>
                      <a:pt x="33" y="6"/>
                      <a:pt x="46" y="19"/>
                      <a:pt x="42" y="30"/>
                    </a:cubicBezTo>
                    <a:cubicBezTo>
                      <a:pt x="37" y="43"/>
                      <a:pt x="18" y="42"/>
                      <a:pt x="10" y="39"/>
                    </a:cubicBezTo>
                    <a:close/>
                  </a:path>
                </a:pathLst>
              </a:custGeom>
              <a:solidFill>
                <a:srgbClr val="E6B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83" name="Freeform 314"/>
              <p:cNvSpPr>
                <a:spLocks noChangeArrowheads="1"/>
              </p:cNvSpPr>
              <p:nvPr/>
            </p:nvSpPr>
            <p:spPr bwMode="auto">
              <a:xfrm>
                <a:off x="163" y="696"/>
                <a:ext cx="308" cy="366"/>
              </a:xfrm>
              <a:custGeom>
                <a:avLst/>
                <a:gdLst>
                  <a:gd name="T0" fmla="*/ 44 w 183"/>
                  <a:gd name="T1" fmla="*/ 197 h 206"/>
                  <a:gd name="T2" fmla="*/ 19 w 183"/>
                  <a:gd name="T3" fmla="*/ 85 h 206"/>
                  <a:gd name="T4" fmla="*/ 109 w 183"/>
                  <a:gd name="T5" fmla="*/ 17 h 206"/>
                  <a:gd name="T6" fmla="*/ 179 w 183"/>
                  <a:gd name="T7" fmla="*/ 84 h 206"/>
                  <a:gd name="T8" fmla="*/ 173 w 183"/>
                  <a:gd name="T9" fmla="*/ 144 h 206"/>
                  <a:gd name="T10" fmla="*/ 136 w 183"/>
                  <a:gd name="T11" fmla="*/ 195 h 206"/>
                  <a:gd name="T12" fmla="*/ 44 w 183"/>
                  <a:gd name="T13" fmla="*/ 197 h 20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3"/>
                  <a:gd name="T22" fmla="*/ 0 h 206"/>
                  <a:gd name="T23" fmla="*/ 183 w 183"/>
                  <a:gd name="T24" fmla="*/ 206 h 20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3" h="206">
                    <a:moveTo>
                      <a:pt x="44" y="197"/>
                    </a:moveTo>
                    <a:cubicBezTo>
                      <a:pt x="0" y="180"/>
                      <a:pt x="1" y="132"/>
                      <a:pt x="19" y="85"/>
                    </a:cubicBezTo>
                    <a:cubicBezTo>
                      <a:pt x="37" y="38"/>
                      <a:pt x="65" y="0"/>
                      <a:pt x="109" y="17"/>
                    </a:cubicBezTo>
                    <a:cubicBezTo>
                      <a:pt x="132" y="26"/>
                      <a:pt x="177" y="74"/>
                      <a:pt x="179" y="84"/>
                    </a:cubicBezTo>
                    <a:cubicBezTo>
                      <a:pt x="183" y="101"/>
                      <a:pt x="181" y="123"/>
                      <a:pt x="173" y="144"/>
                    </a:cubicBezTo>
                    <a:cubicBezTo>
                      <a:pt x="164" y="168"/>
                      <a:pt x="146" y="191"/>
                      <a:pt x="136" y="195"/>
                    </a:cubicBezTo>
                    <a:cubicBezTo>
                      <a:pt x="127" y="199"/>
                      <a:pt x="67" y="206"/>
                      <a:pt x="44" y="197"/>
                    </a:cubicBezTo>
                    <a:close/>
                  </a:path>
                </a:pathLst>
              </a:custGeom>
              <a:solidFill>
                <a:srgbClr val="E6B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84" name="Freeform 315"/>
              <p:cNvSpPr>
                <a:spLocks noChangeArrowheads="1"/>
              </p:cNvSpPr>
              <p:nvPr/>
            </p:nvSpPr>
            <p:spPr bwMode="auto">
              <a:xfrm>
                <a:off x="0" y="632"/>
                <a:ext cx="440" cy="441"/>
              </a:xfrm>
              <a:custGeom>
                <a:avLst/>
                <a:gdLst>
                  <a:gd name="T0" fmla="*/ 196 w 262"/>
                  <a:gd name="T1" fmla="*/ 237 h 248"/>
                  <a:gd name="T2" fmla="*/ 120 w 262"/>
                  <a:gd name="T3" fmla="*/ 228 h 248"/>
                  <a:gd name="T4" fmla="*/ 37 w 262"/>
                  <a:gd name="T5" fmla="*/ 91 h 248"/>
                  <a:gd name="T6" fmla="*/ 197 w 262"/>
                  <a:gd name="T7" fmla="*/ 45 h 248"/>
                  <a:gd name="T8" fmla="*/ 255 w 262"/>
                  <a:gd name="T9" fmla="*/ 90 h 248"/>
                  <a:gd name="T10" fmla="*/ 239 w 262"/>
                  <a:gd name="T11" fmla="*/ 169 h 248"/>
                  <a:gd name="T12" fmla="*/ 196 w 262"/>
                  <a:gd name="T13" fmla="*/ 237 h 2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2"/>
                  <a:gd name="T22" fmla="*/ 0 h 248"/>
                  <a:gd name="T23" fmla="*/ 262 w 262"/>
                  <a:gd name="T24" fmla="*/ 248 h 2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2" h="248">
                    <a:moveTo>
                      <a:pt x="196" y="237"/>
                    </a:moveTo>
                    <a:cubicBezTo>
                      <a:pt x="179" y="248"/>
                      <a:pt x="136" y="235"/>
                      <a:pt x="120" y="228"/>
                    </a:cubicBezTo>
                    <a:cubicBezTo>
                      <a:pt x="104" y="221"/>
                      <a:pt x="0" y="192"/>
                      <a:pt x="37" y="91"/>
                    </a:cubicBezTo>
                    <a:cubicBezTo>
                      <a:pt x="71" y="0"/>
                      <a:pt x="167" y="34"/>
                      <a:pt x="197" y="45"/>
                    </a:cubicBezTo>
                    <a:cubicBezTo>
                      <a:pt x="227" y="56"/>
                      <a:pt x="255" y="76"/>
                      <a:pt x="255" y="90"/>
                    </a:cubicBezTo>
                    <a:cubicBezTo>
                      <a:pt x="207" y="96"/>
                      <a:pt x="262" y="109"/>
                      <a:pt x="239" y="169"/>
                    </a:cubicBezTo>
                    <a:cubicBezTo>
                      <a:pt x="217" y="228"/>
                      <a:pt x="165" y="203"/>
                      <a:pt x="196" y="237"/>
                    </a:cubicBezTo>
                    <a:close/>
                  </a:path>
                </a:pathLst>
              </a:custGeom>
              <a:solidFill>
                <a:srgbClr val="494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85" name="Freeform 316"/>
              <p:cNvSpPr>
                <a:spLocks noChangeArrowheads="1"/>
              </p:cNvSpPr>
              <p:nvPr/>
            </p:nvSpPr>
            <p:spPr bwMode="auto">
              <a:xfrm>
                <a:off x="0" y="794"/>
                <a:ext cx="402" cy="279"/>
              </a:xfrm>
              <a:custGeom>
                <a:avLst/>
                <a:gdLst>
                  <a:gd name="T0" fmla="*/ 196 w 239"/>
                  <a:gd name="T1" fmla="*/ 146 h 157"/>
                  <a:gd name="T2" fmla="*/ 120 w 239"/>
                  <a:gd name="T3" fmla="*/ 137 h 157"/>
                  <a:gd name="T4" fmla="*/ 37 w 239"/>
                  <a:gd name="T5" fmla="*/ 0 h 157"/>
                  <a:gd name="T6" fmla="*/ 239 w 239"/>
                  <a:gd name="T7" fmla="*/ 78 h 157"/>
                  <a:gd name="T8" fmla="*/ 196 w 239"/>
                  <a:gd name="T9" fmla="*/ 146 h 1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9"/>
                  <a:gd name="T16" fmla="*/ 0 h 157"/>
                  <a:gd name="T17" fmla="*/ 239 w 239"/>
                  <a:gd name="T18" fmla="*/ 157 h 1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9" h="157">
                    <a:moveTo>
                      <a:pt x="196" y="146"/>
                    </a:moveTo>
                    <a:cubicBezTo>
                      <a:pt x="179" y="157"/>
                      <a:pt x="136" y="144"/>
                      <a:pt x="120" y="137"/>
                    </a:cubicBezTo>
                    <a:cubicBezTo>
                      <a:pt x="104" y="130"/>
                      <a:pt x="0" y="101"/>
                      <a:pt x="37" y="0"/>
                    </a:cubicBezTo>
                    <a:cubicBezTo>
                      <a:pt x="36" y="67"/>
                      <a:pt x="164" y="133"/>
                      <a:pt x="239" y="78"/>
                    </a:cubicBezTo>
                    <a:cubicBezTo>
                      <a:pt x="217" y="137"/>
                      <a:pt x="165" y="112"/>
                      <a:pt x="196" y="146"/>
                    </a:cubicBezTo>
                    <a:close/>
                  </a:path>
                </a:pathLst>
              </a:custGeom>
              <a:solidFill>
                <a:srgbClr val="32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86" name="Freeform 317"/>
              <p:cNvSpPr>
                <a:spLocks noChangeArrowheads="1"/>
              </p:cNvSpPr>
              <p:nvPr/>
            </p:nvSpPr>
            <p:spPr bwMode="auto">
              <a:xfrm>
                <a:off x="462" y="917"/>
                <a:ext cx="17" cy="30"/>
              </a:xfrm>
              <a:custGeom>
                <a:avLst/>
                <a:gdLst>
                  <a:gd name="T0" fmla="*/ 0 w 10"/>
                  <a:gd name="T1" fmla="*/ 10 h 17"/>
                  <a:gd name="T2" fmla="*/ 3 w 10"/>
                  <a:gd name="T3" fmla="*/ 1 h 17"/>
                  <a:gd name="T4" fmla="*/ 9 w 10"/>
                  <a:gd name="T5" fmla="*/ 8 h 17"/>
                  <a:gd name="T6" fmla="*/ 6 w 10"/>
                  <a:gd name="T7" fmla="*/ 17 h 17"/>
                  <a:gd name="T8" fmla="*/ 0 w 10"/>
                  <a:gd name="T9" fmla="*/ 1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17"/>
                  <a:gd name="T17" fmla="*/ 10 w 10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17">
                    <a:moveTo>
                      <a:pt x="0" y="10"/>
                    </a:moveTo>
                    <a:cubicBezTo>
                      <a:pt x="0" y="5"/>
                      <a:pt x="1" y="1"/>
                      <a:pt x="3" y="1"/>
                    </a:cubicBezTo>
                    <a:cubicBezTo>
                      <a:pt x="6" y="0"/>
                      <a:pt x="8" y="3"/>
                      <a:pt x="9" y="8"/>
                    </a:cubicBezTo>
                    <a:cubicBezTo>
                      <a:pt x="10" y="13"/>
                      <a:pt x="9" y="17"/>
                      <a:pt x="6" y="17"/>
                    </a:cubicBezTo>
                    <a:cubicBezTo>
                      <a:pt x="4" y="17"/>
                      <a:pt x="1" y="14"/>
                      <a:pt x="0" y="10"/>
                    </a:cubicBezTo>
                    <a:close/>
                  </a:path>
                </a:pathLst>
              </a:custGeom>
              <a:solidFill>
                <a:srgbClr val="494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87" name="Freeform 318"/>
              <p:cNvSpPr>
                <a:spLocks noChangeArrowheads="1"/>
              </p:cNvSpPr>
              <p:nvPr/>
            </p:nvSpPr>
            <p:spPr bwMode="auto">
              <a:xfrm>
                <a:off x="439" y="972"/>
                <a:ext cx="27" cy="24"/>
              </a:xfrm>
              <a:custGeom>
                <a:avLst/>
                <a:gdLst>
                  <a:gd name="T0" fmla="*/ 5 w 16"/>
                  <a:gd name="T1" fmla="*/ 3 h 14"/>
                  <a:gd name="T2" fmla="*/ 1 w 16"/>
                  <a:gd name="T3" fmla="*/ 12 h 14"/>
                  <a:gd name="T4" fmla="*/ 11 w 16"/>
                  <a:gd name="T5" fmla="*/ 10 h 14"/>
                  <a:gd name="T6" fmla="*/ 14 w 16"/>
                  <a:gd name="T7" fmla="*/ 2 h 14"/>
                  <a:gd name="T8" fmla="*/ 5 w 16"/>
                  <a:gd name="T9" fmla="*/ 3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4"/>
                  <a:gd name="T17" fmla="*/ 16 w 16"/>
                  <a:gd name="T18" fmla="*/ 14 h 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4">
                    <a:moveTo>
                      <a:pt x="5" y="3"/>
                    </a:moveTo>
                    <a:cubicBezTo>
                      <a:pt x="1" y="6"/>
                      <a:pt x="0" y="10"/>
                      <a:pt x="1" y="12"/>
                    </a:cubicBezTo>
                    <a:cubicBezTo>
                      <a:pt x="3" y="14"/>
                      <a:pt x="7" y="13"/>
                      <a:pt x="11" y="10"/>
                    </a:cubicBezTo>
                    <a:cubicBezTo>
                      <a:pt x="14" y="8"/>
                      <a:pt x="16" y="4"/>
                      <a:pt x="14" y="2"/>
                    </a:cubicBezTo>
                    <a:cubicBezTo>
                      <a:pt x="13" y="0"/>
                      <a:pt x="9" y="1"/>
                      <a:pt x="5" y="3"/>
                    </a:cubicBezTo>
                    <a:close/>
                  </a:path>
                </a:pathLst>
              </a:custGeom>
              <a:solidFill>
                <a:srgbClr val="494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88" name="Freeform 319"/>
              <p:cNvSpPr>
                <a:spLocks noChangeArrowheads="1"/>
              </p:cNvSpPr>
              <p:nvPr/>
            </p:nvSpPr>
            <p:spPr bwMode="auto">
              <a:xfrm>
                <a:off x="415" y="838"/>
                <a:ext cx="89" cy="237"/>
              </a:xfrm>
              <a:custGeom>
                <a:avLst/>
                <a:gdLst>
                  <a:gd name="T0" fmla="*/ 1 w 53"/>
                  <a:gd name="T1" fmla="*/ 133 h 133"/>
                  <a:gd name="T2" fmla="*/ 1 w 53"/>
                  <a:gd name="T3" fmla="*/ 131 h 133"/>
                  <a:gd name="T4" fmla="*/ 29 w 53"/>
                  <a:gd name="T5" fmla="*/ 67 h 133"/>
                  <a:gd name="T6" fmla="*/ 50 w 53"/>
                  <a:gd name="T7" fmla="*/ 1 h 133"/>
                  <a:gd name="T8" fmla="*/ 52 w 53"/>
                  <a:gd name="T9" fmla="*/ 0 h 133"/>
                  <a:gd name="T10" fmla="*/ 53 w 53"/>
                  <a:gd name="T11" fmla="*/ 2 h 133"/>
                  <a:gd name="T12" fmla="*/ 33 w 53"/>
                  <a:gd name="T13" fmla="*/ 69 h 133"/>
                  <a:gd name="T14" fmla="*/ 3 w 53"/>
                  <a:gd name="T15" fmla="*/ 132 h 133"/>
                  <a:gd name="T16" fmla="*/ 1 w 53"/>
                  <a:gd name="T17" fmla="*/ 133 h 1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"/>
                  <a:gd name="T28" fmla="*/ 0 h 133"/>
                  <a:gd name="T29" fmla="*/ 53 w 53"/>
                  <a:gd name="T30" fmla="*/ 133 h 1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" h="133">
                    <a:moveTo>
                      <a:pt x="1" y="133"/>
                    </a:moveTo>
                    <a:cubicBezTo>
                      <a:pt x="1" y="133"/>
                      <a:pt x="0" y="132"/>
                      <a:pt x="1" y="131"/>
                    </a:cubicBezTo>
                    <a:cubicBezTo>
                      <a:pt x="1" y="131"/>
                      <a:pt x="17" y="97"/>
                      <a:pt x="29" y="67"/>
                    </a:cubicBezTo>
                    <a:cubicBezTo>
                      <a:pt x="40" y="37"/>
                      <a:pt x="50" y="1"/>
                      <a:pt x="50" y="1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3" y="1"/>
                      <a:pt x="53" y="2"/>
                    </a:cubicBezTo>
                    <a:cubicBezTo>
                      <a:pt x="53" y="2"/>
                      <a:pt x="49" y="29"/>
                      <a:pt x="33" y="69"/>
                    </a:cubicBezTo>
                    <a:cubicBezTo>
                      <a:pt x="18" y="109"/>
                      <a:pt x="3" y="132"/>
                      <a:pt x="3" y="132"/>
                    </a:cubicBezTo>
                    <a:cubicBezTo>
                      <a:pt x="3" y="133"/>
                      <a:pt x="2" y="133"/>
                      <a:pt x="1" y="133"/>
                    </a:cubicBez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89" name="Freeform 320"/>
              <p:cNvSpPr>
                <a:spLocks noChangeArrowheads="1"/>
              </p:cNvSpPr>
              <p:nvPr/>
            </p:nvSpPr>
            <p:spPr bwMode="auto">
              <a:xfrm>
                <a:off x="2226" y="2433"/>
                <a:ext cx="39" cy="34"/>
              </a:xfrm>
              <a:custGeom>
                <a:avLst/>
                <a:gdLst>
                  <a:gd name="T0" fmla="*/ 11 w 23"/>
                  <a:gd name="T1" fmla="*/ 19 h 19"/>
                  <a:gd name="T2" fmla="*/ 11 w 23"/>
                  <a:gd name="T3" fmla="*/ 17 h 19"/>
                  <a:gd name="T4" fmla="*/ 20 w 23"/>
                  <a:gd name="T5" fmla="*/ 9 h 19"/>
                  <a:gd name="T6" fmla="*/ 15 w 23"/>
                  <a:gd name="T7" fmla="*/ 1 h 19"/>
                  <a:gd name="T8" fmla="*/ 11 w 23"/>
                  <a:gd name="T9" fmla="*/ 1 h 19"/>
                  <a:gd name="T10" fmla="*/ 3 w 23"/>
                  <a:gd name="T11" fmla="*/ 5 h 19"/>
                  <a:gd name="T12" fmla="*/ 11 w 23"/>
                  <a:gd name="T13" fmla="*/ 19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"/>
                  <a:gd name="T22" fmla="*/ 0 h 19"/>
                  <a:gd name="T23" fmla="*/ 23 w 23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" h="19">
                    <a:moveTo>
                      <a:pt x="11" y="19"/>
                    </a:move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7" y="14"/>
                      <a:pt x="20" y="9"/>
                    </a:cubicBezTo>
                    <a:cubicBezTo>
                      <a:pt x="23" y="4"/>
                      <a:pt x="17" y="1"/>
                      <a:pt x="15" y="1"/>
                    </a:cubicBezTo>
                    <a:cubicBezTo>
                      <a:pt x="12" y="2"/>
                      <a:pt x="11" y="1"/>
                      <a:pt x="11" y="1"/>
                    </a:cubicBezTo>
                    <a:cubicBezTo>
                      <a:pt x="11" y="1"/>
                      <a:pt x="7" y="0"/>
                      <a:pt x="3" y="5"/>
                    </a:cubicBezTo>
                    <a:cubicBezTo>
                      <a:pt x="0" y="9"/>
                      <a:pt x="11" y="19"/>
                      <a:pt x="11" y="19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90" name="Freeform 321"/>
              <p:cNvSpPr>
                <a:spLocks noChangeArrowheads="1"/>
              </p:cNvSpPr>
              <p:nvPr/>
            </p:nvSpPr>
            <p:spPr bwMode="auto">
              <a:xfrm>
                <a:off x="2110" y="2373"/>
                <a:ext cx="176" cy="234"/>
              </a:xfrm>
              <a:custGeom>
                <a:avLst/>
                <a:gdLst>
                  <a:gd name="T0" fmla="*/ 104 w 105"/>
                  <a:gd name="T1" fmla="*/ 100 h 132"/>
                  <a:gd name="T2" fmla="*/ 101 w 105"/>
                  <a:gd name="T3" fmla="*/ 109 h 132"/>
                  <a:gd name="T4" fmla="*/ 58 w 105"/>
                  <a:gd name="T5" fmla="*/ 130 h 132"/>
                  <a:gd name="T6" fmla="*/ 49 w 105"/>
                  <a:gd name="T7" fmla="*/ 127 h 132"/>
                  <a:gd name="T8" fmla="*/ 1 w 105"/>
                  <a:gd name="T9" fmla="*/ 32 h 132"/>
                  <a:gd name="T10" fmla="*/ 4 w 105"/>
                  <a:gd name="T11" fmla="*/ 23 h 132"/>
                  <a:gd name="T12" fmla="*/ 47 w 105"/>
                  <a:gd name="T13" fmla="*/ 1 h 132"/>
                  <a:gd name="T14" fmla="*/ 56 w 105"/>
                  <a:gd name="T15" fmla="*/ 4 h 132"/>
                  <a:gd name="T16" fmla="*/ 104 w 105"/>
                  <a:gd name="T17" fmla="*/ 100 h 1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5"/>
                  <a:gd name="T28" fmla="*/ 0 h 132"/>
                  <a:gd name="T29" fmla="*/ 105 w 105"/>
                  <a:gd name="T30" fmla="*/ 132 h 1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5" h="132">
                    <a:moveTo>
                      <a:pt x="104" y="100"/>
                    </a:moveTo>
                    <a:cubicBezTo>
                      <a:pt x="105" y="103"/>
                      <a:pt x="104" y="107"/>
                      <a:pt x="101" y="109"/>
                    </a:cubicBezTo>
                    <a:cubicBezTo>
                      <a:pt x="58" y="130"/>
                      <a:pt x="58" y="130"/>
                      <a:pt x="58" y="130"/>
                    </a:cubicBezTo>
                    <a:cubicBezTo>
                      <a:pt x="55" y="132"/>
                      <a:pt x="51" y="130"/>
                      <a:pt x="49" y="127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28"/>
                      <a:pt x="1" y="24"/>
                      <a:pt x="4" y="23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50" y="0"/>
                      <a:pt x="54" y="1"/>
                      <a:pt x="56" y="4"/>
                    </a:cubicBezTo>
                    <a:lnTo>
                      <a:pt x="104" y="100"/>
                    </a:ln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91" name="Freeform 322"/>
              <p:cNvSpPr>
                <a:spLocks noChangeArrowheads="1"/>
              </p:cNvSpPr>
              <p:nvPr/>
            </p:nvSpPr>
            <p:spPr bwMode="auto">
              <a:xfrm>
                <a:off x="2115" y="2387"/>
                <a:ext cx="163" cy="197"/>
              </a:xfrm>
              <a:custGeom>
                <a:avLst/>
                <a:gdLst>
                  <a:gd name="T0" fmla="*/ 163 w 163"/>
                  <a:gd name="T1" fmla="*/ 149 h 197"/>
                  <a:gd name="T2" fmla="*/ 71 w 163"/>
                  <a:gd name="T3" fmla="*/ 197 h 197"/>
                  <a:gd name="T4" fmla="*/ 0 w 163"/>
                  <a:gd name="T5" fmla="*/ 48 h 197"/>
                  <a:gd name="T6" fmla="*/ 93 w 163"/>
                  <a:gd name="T7" fmla="*/ 0 h 197"/>
                  <a:gd name="T8" fmla="*/ 163 w 163"/>
                  <a:gd name="T9" fmla="*/ 149 h 1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3"/>
                  <a:gd name="T16" fmla="*/ 0 h 197"/>
                  <a:gd name="T17" fmla="*/ 163 w 163"/>
                  <a:gd name="T18" fmla="*/ 197 h 1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3" h="197">
                    <a:moveTo>
                      <a:pt x="163" y="149"/>
                    </a:moveTo>
                    <a:lnTo>
                      <a:pt x="71" y="197"/>
                    </a:lnTo>
                    <a:lnTo>
                      <a:pt x="0" y="48"/>
                    </a:lnTo>
                    <a:lnTo>
                      <a:pt x="93" y="0"/>
                    </a:lnTo>
                    <a:lnTo>
                      <a:pt x="163" y="149"/>
                    </a:ln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92" name="Freeform 323"/>
              <p:cNvSpPr>
                <a:spLocks noChangeArrowheads="1"/>
              </p:cNvSpPr>
              <p:nvPr/>
            </p:nvSpPr>
            <p:spPr bwMode="auto">
              <a:xfrm>
                <a:off x="2186" y="2387"/>
                <a:ext cx="92" cy="197"/>
              </a:xfrm>
              <a:custGeom>
                <a:avLst/>
                <a:gdLst>
                  <a:gd name="T0" fmla="*/ 92 w 92"/>
                  <a:gd name="T1" fmla="*/ 149 h 197"/>
                  <a:gd name="T2" fmla="*/ 0 w 92"/>
                  <a:gd name="T3" fmla="*/ 197 h 197"/>
                  <a:gd name="T4" fmla="*/ 22 w 92"/>
                  <a:gd name="T5" fmla="*/ 0 h 197"/>
                  <a:gd name="T6" fmla="*/ 92 w 92"/>
                  <a:gd name="T7" fmla="*/ 149 h 19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2"/>
                  <a:gd name="T13" fmla="*/ 0 h 197"/>
                  <a:gd name="T14" fmla="*/ 92 w 92"/>
                  <a:gd name="T15" fmla="*/ 197 h 19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2" h="197">
                    <a:moveTo>
                      <a:pt x="92" y="149"/>
                    </a:moveTo>
                    <a:lnTo>
                      <a:pt x="0" y="197"/>
                    </a:lnTo>
                    <a:lnTo>
                      <a:pt x="22" y="0"/>
                    </a:lnTo>
                    <a:lnTo>
                      <a:pt x="92" y="149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93" name="Freeform 324"/>
              <p:cNvSpPr>
                <a:spLocks noChangeArrowheads="1"/>
              </p:cNvSpPr>
              <p:nvPr/>
            </p:nvSpPr>
            <p:spPr bwMode="auto">
              <a:xfrm>
                <a:off x="2129" y="2405"/>
                <a:ext cx="20" cy="14"/>
              </a:xfrm>
              <a:custGeom>
                <a:avLst/>
                <a:gdLst>
                  <a:gd name="T0" fmla="*/ 12 w 12"/>
                  <a:gd name="T1" fmla="*/ 1 h 8"/>
                  <a:gd name="T2" fmla="*/ 12 w 12"/>
                  <a:gd name="T3" fmla="*/ 3 h 8"/>
                  <a:gd name="T4" fmla="*/ 2 w 12"/>
                  <a:gd name="T5" fmla="*/ 8 h 8"/>
                  <a:gd name="T6" fmla="*/ 0 w 12"/>
                  <a:gd name="T7" fmla="*/ 7 h 8"/>
                  <a:gd name="T8" fmla="*/ 1 w 12"/>
                  <a:gd name="T9" fmla="*/ 6 h 8"/>
                  <a:gd name="T10" fmla="*/ 11 w 12"/>
                  <a:gd name="T11" fmla="*/ 1 h 8"/>
                  <a:gd name="T12" fmla="*/ 12 w 12"/>
                  <a:gd name="T13" fmla="*/ 1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8"/>
                  <a:gd name="T23" fmla="*/ 12 w 12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8">
                    <a:moveTo>
                      <a:pt x="12" y="1"/>
                    </a:moveTo>
                    <a:cubicBezTo>
                      <a:pt x="12" y="2"/>
                      <a:pt x="12" y="3"/>
                      <a:pt x="12" y="3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8"/>
                      <a:pt x="0" y="8"/>
                      <a:pt x="0" y="7"/>
                    </a:cubicBezTo>
                    <a:cubicBezTo>
                      <a:pt x="0" y="7"/>
                      <a:pt x="0" y="6"/>
                      <a:pt x="1" y="6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0"/>
                      <a:pt x="12" y="1"/>
                      <a:pt x="12" y="1"/>
                    </a:cubicBezTo>
                    <a:close/>
                  </a:path>
                </a:pathLst>
              </a:custGeom>
              <a:solidFill>
                <a:srgbClr val="C3B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94" name="Freeform 325"/>
              <p:cNvSpPr>
                <a:spLocks noChangeArrowheads="1"/>
              </p:cNvSpPr>
              <p:nvPr/>
            </p:nvSpPr>
            <p:spPr bwMode="auto">
              <a:xfrm>
                <a:off x="2177" y="2385"/>
                <a:ext cx="9" cy="9"/>
              </a:xfrm>
              <a:custGeom>
                <a:avLst/>
                <a:gdLst>
                  <a:gd name="T0" fmla="*/ 5 w 5"/>
                  <a:gd name="T1" fmla="*/ 2 h 5"/>
                  <a:gd name="T2" fmla="*/ 4 w 5"/>
                  <a:gd name="T3" fmla="*/ 5 h 5"/>
                  <a:gd name="T4" fmla="*/ 1 w 5"/>
                  <a:gd name="T5" fmla="*/ 4 h 5"/>
                  <a:gd name="T6" fmla="*/ 2 w 5"/>
                  <a:gd name="T7" fmla="*/ 1 h 5"/>
                  <a:gd name="T8" fmla="*/ 5 w 5"/>
                  <a:gd name="T9" fmla="*/ 2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5" y="2"/>
                    </a:moveTo>
                    <a:cubicBezTo>
                      <a:pt x="5" y="3"/>
                      <a:pt x="5" y="4"/>
                      <a:pt x="4" y="5"/>
                    </a:cubicBezTo>
                    <a:cubicBezTo>
                      <a:pt x="3" y="5"/>
                      <a:pt x="1" y="5"/>
                      <a:pt x="1" y="4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3" y="0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C3B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95" name="Freeform 326"/>
              <p:cNvSpPr>
                <a:spLocks noChangeArrowheads="1"/>
              </p:cNvSpPr>
              <p:nvPr/>
            </p:nvSpPr>
            <p:spPr bwMode="auto">
              <a:xfrm>
                <a:off x="2223" y="2559"/>
                <a:ext cx="28" cy="23"/>
              </a:xfrm>
              <a:custGeom>
                <a:avLst/>
                <a:gdLst>
                  <a:gd name="T0" fmla="*/ 16 w 17"/>
                  <a:gd name="T1" fmla="*/ 3 h 13"/>
                  <a:gd name="T2" fmla="*/ 14 w 17"/>
                  <a:gd name="T3" fmla="*/ 8 h 13"/>
                  <a:gd name="T4" fmla="*/ 6 w 17"/>
                  <a:gd name="T5" fmla="*/ 12 h 13"/>
                  <a:gd name="T6" fmla="*/ 1 w 17"/>
                  <a:gd name="T7" fmla="*/ 10 h 13"/>
                  <a:gd name="T8" fmla="*/ 3 w 17"/>
                  <a:gd name="T9" fmla="*/ 5 h 13"/>
                  <a:gd name="T10" fmla="*/ 11 w 17"/>
                  <a:gd name="T11" fmla="*/ 1 h 13"/>
                  <a:gd name="T12" fmla="*/ 16 w 17"/>
                  <a:gd name="T13" fmla="*/ 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"/>
                  <a:gd name="T22" fmla="*/ 0 h 13"/>
                  <a:gd name="T23" fmla="*/ 17 w 17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" h="13">
                    <a:moveTo>
                      <a:pt x="16" y="3"/>
                    </a:moveTo>
                    <a:cubicBezTo>
                      <a:pt x="17" y="5"/>
                      <a:pt x="16" y="7"/>
                      <a:pt x="14" y="8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4" y="13"/>
                      <a:pt x="2" y="12"/>
                      <a:pt x="1" y="10"/>
                    </a:cubicBezTo>
                    <a:cubicBezTo>
                      <a:pt x="0" y="8"/>
                      <a:pt x="1" y="6"/>
                      <a:pt x="3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5" y="1"/>
                      <a:pt x="16" y="3"/>
                    </a:cubicBezTo>
                    <a:close/>
                  </a:path>
                </a:pathLst>
              </a:custGeom>
              <a:solidFill>
                <a:srgbClr val="C3B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96" name="Freeform 327"/>
              <p:cNvSpPr>
                <a:spLocks noChangeArrowheads="1"/>
              </p:cNvSpPr>
              <p:nvPr/>
            </p:nvSpPr>
            <p:spPr bwMode="auto">
              <a:xfrm>
                <a:off x="2233" y="2559"/>
                <a:ext cx="18" cy="22"/>
              </a:xfrm>
              <a:custGeom>
                <a:avLst/>
                <a:gdLst>
                  <a:gd name="T0" fmla="*/ 10 w 11"/>
                  <a:gd name="T1" fmla="*/ 3 h 12"/>
                  <a:gd name="T2" fmla="*/ 8 w 11"/>
                  <a:gd name="T3" fmla="*/ 8 h 12"/>
                  <a:gd name="T4" fmla="*/ 0 w 11"/>
                  <a:gd name="T5" fmla="*/ 12 h 12"/>
                  <a:gd name="T6" fmla="*/ 5 w 11"/>
                  <a:gd name="T7" fmla="*/ 1 h 12"/>
                  <a:gd name="T8" fmla="*/ 10 w 11"/>
                  <a:gd name="T9" fmla="*/ 3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12"/>
                  <a:gd name="T17" fmla="*/ 11 w 11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12">
                    <a:moveTo>
                      <a:pt x="10" y="3"/>
                    </a:moveTo>
                    <a:cubicBezTo>
                      <a:pt x="11" y="5"/>
                      <a:pt x="10" y="7"/>
                      <a:pt x="8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0"/>
                      <a:pt x="9" y="1"/>
                      <a:pt x="10" y="3"/>
                    </a:cubicBezTo>
                    <a:close/>
                  </a:path>
                </a:pathLst>
              </a:custGeom>
              <a:solidFill>
                <a:srgbClr val="AEB2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97" name="Freeform 328"/>
              <p:cNvSpPr>
                <a:spLocks noChangeArrowheads="1"/>
              </p:cNvSpPr>
              <p:nvPr/>
            </p:nvSpPr>
            <p:spPr bwMode="auto">
              <a:xfrm>
                <a:off x="2108" y="2453"/>
                <a:ext cx="157" cy="424"/>
              </a:xfrm>
              <a:custGeom>
                <a:avLst/>
                <a:gdLst>
                  <a:gd name="T0" fmla="*/ 26 w 93"/>
                  <a:gd name="T1" fmla="*/ 103 h 239"/>
                  <a:gd name="T2" fmla="*/ 21 w 93"/>
                  <a:gd name="T3" fmla="*/ 92 h 239"/>
                  <a:gd name="T4" fmla="*/ 8 w 93"/>
                  <a:gd name="T5" fmla="*/ 60 h 239"/>
                  <a:gd name="T6" fmla="*/ 8 w 93"/>
                  <a:gd name="T7" fmla="*/ 52 h 239"/>
                  <a:gd name="T8" fmla="*/ 8 w 93"/>
                  <a:gd name="T9" fmla="*/ 33 h 239"/>
                  <a:gd name="T10" fmla="*/ 8 w 93"/>
                  <a:gd name="T11" fmla="*/ 26 h 239"/>
                  <a:gd name="T12" fmla="*/ 11 w 93"/>
                  <a:gd name="T13" fmla="*/ 14 h 239"/>
                  <a:gd name="T14" fmla="*/ 10 w 93"/>
                  <a:gd name="T15" fmla="*/ 2 h 239"/>
                  <a:gd name="T16" fmla="*/ 16 w 93"/>
                  <a:gd name="T17" fmla="*/ 1 h 239"/>
                  <a:gd name="T18" fmla="*/ 24 w 93"/>
                  <a:gd name="T19" fmla="*/ 29 h 239"/>
                  <a:gd name="T20" fmla="*/ 25 w 93"/>
                  <a:gd name="T21" fmla="*/ 45 h 239"/>
                  <a:gd name="T22" fmla="*/ 28 w 93"/>
                  <a:gd name="T23" fmla="*/ 51 h 239"/>
                  <a:gd name="T24" fmla="*/ 31 w 93"/>
                  <a:gd name="T25" fmla="*/ 44 h 239"/>
                  <a:gd name="T26" fmla="*/ 50 w 93"/>
                  <a:gd name="T27" fmla="*/ 83 h 239"/>
                  <a:gd name="T28" fmla="*/ 57 w 93"/>
                  <a:gd name="T29" fmla="*/ 85 h 239"/>
                  <a:gd name="T30" fmla="*/ 93 w 93"/>
                  <a:gd name="T31" fmla="*/ 68 h 239"/>
                  <a:gd name="T32" fmla="*/ 86 w 93"/>
                  <a:gd name="T33" fmla="*/ 89 h 239"/>
                  <a:gd name="T34" fmla="*/ 77 w 93"/>
                  <a:gd name="T35" fmla="*/ 106 h 239"/>
                  <a:gd name="T36" fmla="*/ 71 w 93"/>
                  <a:gd name="T37" fmla="*/ 118 h 239"/>
                  <a:gd name="T38" fmla="*/ 69 w 93"/>
                  <a:gd name="T39" fmla="*/ 130 h 239"/>
                  <a:gd name="T40" fmla="*/ 60 w 93"/>
                  <a:gd name="T41" fmla="*/ 217 h 239"/>
                  <a:gd name="T42" fmla="*/ 49 w 93"/>
                  <a:gd name="T43" fmla="*/ 231 h 239"/>
                  <a:gd name="T44" fmla="*/ 0 w 93"/>
                  <a:gd name="T45" fmla="*/ 232 h 239"/>
                  <a:gd name="T46" fmla="*/ 17 w 93"/>
                  <a:gd name="T47" fmla="*/ 158 h 239"/>
                  <a:gd name="T48" fmla="*/ 26 w 93"/>
                  <a:gd name="T49" fmla="*/ 103 h 23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3"/>
                  <a:gd name="T76" fmla="*/ 0 h 239"/>
                  <a:gd name="T77" fmla="*/ 93 w 93"/>
                  <a:gd name="T78" fmla="*/ 239 h 23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3" h="239">
                    <a:moveTo>
                      <a:pt x="26" y="103"/>
                    </a:moveTo>
                    <a:cubicBezTo>
                      <a:pt x="26" y="103"/>
                      <a:pt x="25" y="97"/>
                      <a:pt x="21" y="92"/>
                    </a:cubicBezTo>
                    <a:cubicBezTo>
                      <a:pt x="18" y="87"/>
                      <a:pt x="8" y="63"/>
                      <a:pt x="8" y="60"/>
                    </a:cubicBezTo>
                    <a:cubicBezTo>
                      <a:pt x="7" y="56"/>
                      <a:pt x="8" y="54"/>
                      <a:pt x="8" y="52"/>
                    </a:cubicBezTo>
                    <a:cubicBezTo>
                      <a:pt x="9" y="50"/>
                      <a:pt x="8" y="36"/>
                      <a:pt x="8" y="33"/>
                    </a:cubicBezTo>
                    <a:cubicBezTo>
                      <a:pt x="8" y="31"/>
                      <a:pt x="7" y="30"/>
                      <a:pt x="8" y="26"/>
                    </a:cubicBezTo>
                    <a:cubicBezTo>
                      <a:pt x="9" y="22"/>
                      <a:pt x="11" y="16"/>
                      <a:pt x="11" y="14"/>
                    </a:cubicBezTo>
                    <a:cubicBezTo>
                      <a:pt x="11" y="12"/>
                      <a:pt x="10" y="5"/>
                      <a:pt x="10" y="2"/>
                    </a:cubicBezTo>
                    <a:cubicBezTo>
                      <a:pt x="10" y="0"/>
                      <a:pt x="15" y="0"/>
                      <a:pt x="16" y="1"/>
                    </a:cubicBezTo>
                    <a:cubicBezTo>
                      <a:pt x="16" y="1"/>
                      <a:pt x="27" y="5"/>
                      <a:pt x="24" y="29"/>
                    </a:cubicBezTo>
                    <a:cubicBezTo>
                      <a:pt x="24" y="33"/>
                      <a:pt x="25" y="37"/>
                      <a:pt x="25" y="45"/>
                    </a:cubicBezTo>
                    <a:cubicBezTo>
                      <a:pt x="25" y="45"/>
                      <a:pt x="27" y="49"/>
                      <a:pt x="28" y="51"/>
                    </a:cubicBezTo>
                    <a:cubicBezTo>
                      <a:pt x="28" y="52"/>
                      <a:pt x="30" y="48"/>
                      <a:pt x="31" y="44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0" y="83"/>
                      <a:pt x="52" y="86"/>
                      <a:pt x="57" y="85"/>
                    </a:cubicBezTo>
                    <a:cubicBezTo>
                      <a:pt x="93" y="68"/>
                      <a:pt x="93" y="68"/>
                      <a:pt x="93" y="68"/>
                    </a:cubicBezTo>
                    <a:cubicBezTo>
                      <a:pt x="93" y="68"/>
                      <a:pt x="91" y="81"/>
                      <a:pt x="86" y="89"/>
                    </a:cubicBezTo>
                    <a:cubicBezTo>
                      <a:pt x="81" y="98"/>
                      <a:pt x="78" y="103"/>
                      <a:pt x="77" y="106"/>
                    </a:cubicBezTo>
                    <a:cubicBezTo>
                      <a:pt x="76" y="110"/>
                      <a:pt x="74" y="114"/>
                      <a:pt x="71" y="118"/>
                    </a:cubicBezTo>
                    <a:cubicBezTo>
                      <a:pt x="69" y="122"/>
                      <a:pt x="69" y="128"/>
                      <a:pt x="69" y="130"/>
                    </a:cubicBezTo>
                    <a:cubicBezTo>
                      <a:pt x="68" y="133"/>
                      <a:pt x="62" y="208"/>
                      <a:pt x="60" y="217"/>
                    </a:cubicBezTo>
                    <a:cubicBezTo>
                      <a:pt x="58" y="225"/>
                      <a:pt x="50" y="224"/>
                      <a:pt x="49" y="231"/>
                    </a:cubicBezTo>
                    <a:cubicBezTo>
                      <a:pt x="47" y="239"/>
                      <a:pt x="0" y="232"/>
                      <a:pt x="0" y="232"/>
                    </a:cubicBezTo>
                    <a:cubicBezTo>
                      <a:pt x="0" y="232"/>
                      <a:pt x="14" y="174"/>
                      <a:pt x="17" y="158"/>
                    </a:cubicBezTo>
                    <a:cubicBezTo>
                      <a:pt x="19" y="141"/>
                      <a:pt x="24" y="123"/>
                      <a:pt x="26" y="103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98" name="Freeform 329"/>
              <p:cNvSpPr>
                <a:spLocks noChangeArrowheads="1"/>
              </p:cNvSpPr>
              <p:nvPr/>
            </p:nvSpPr>
            <p:spPr bwMode="auto">
              <a:xfrm>
                <a:off x="2209" y="2378"/>
                <a:ext cx="24" cy="45"/>
              </a:xfrm>
              <a:custGeom>
                <a:avLst/>
                <a:gdLst>
                  <a:gd name="T0" fmla="*/ 0 w 14"/>
                  <a:gd name="T1" fmla="*/ 8 h 25"/>
                  <a:gd name="T2" fmla="*/ 9 w 14"/>
                  <a:gd name="T3" fmla="*/ 3 h 25"/>
                  <a:gd name="T4" fmla="*/ 12 w 14"/>
                  <a:gd name="T5" fmla="*/ 15 h 25"/>
                  <a:gd name="T6" fmla="*/ 8 w 14"/>
                  <a:gd name="T7" fmla="*/ 24 h 25"/>
                  <a:gd name="T8" fmla="*/ 0 w 14"/>
                  <a:gd name="T9" fmla="*/ 8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25"/>
                  <a:gd name="T17" fmla="*/ 14 w 14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25">
                    <a:moveTo>
                      <a:pt x="0" y="8"/>
                    </a:moveTo>
                    <a:cubicBezTo>
                      <a:pt x="0" y="8"/>
                      <a:pt x="5" y="0"/>
                      <a:pt x="9" y="3"/>
                    </a:cubicBezTo>
                    <a:cubicBezTo>
                      <a:pt x="14" y="5"/>
                      <a:pt x="14" y="10"/>
                      <a:pt x="12" y="15"/>
                    </a:cubicBezTo>
                    <a:cubicBezTo>
                      <a:pt x="10" y="20"/>
                      <a:pt x="9" y="24"/>
                      <a:pt x="8" y="24"/>
                    </a:cubicBezTo>
                    <a:cubicBezTo>
                      <a:pt x="7" y="25"/>
                      <a:pt x="0" y="8"/>
                      <a:pt x="0" y="8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99" name="Freeform 330"/>
              <p:cNvSpPr>
                <a:spLocks noChangeArrowheads="1"/>
              </p:cNvSpPr>
              <p:nvPr/>
            </p:nvSpPr>
            <p:spPr bwMode="auto">
              <a:xfrm>
                <a:off x="2238" y="2471"/>
                <a:ext cx="35" cy="40"/>
              </a:xfrm>
              <a:custGeom>
                <a:avLst/>
                <a:gdLst>
                  <a:gd name="T0" fmla="*/ 13 w 21"/>
                  <a:gd name="T1" fmla="*/ 21 h 23"/>
                  <a:gd name="T2" fmla="*/ 14 w 21"/>
                  <a:gd name="T3" fmla="*/ 19 h 23"/>
                  <a:gd name="T4" fmla="*/ 15 w 21"/>
                  <a:gd name="T5" fmla="*/ 19 h 23"/>
                  <a:gd name="T6" fmla="*/ 17 w 21"/>
                  <a:gd name="T7" fmla="*/ 16 h 23"/>
                  <a:gd name="T8" fmla="*/ 20 w 21"/>
                  <a:gd name="T9" fmla="*/ 7 h 23"/>
                  <a:gd name="T10" fmla="*/ 14 w 21"/>
                  <a:gd name="T11" fmla="*/ 2 h 23"/>
                  <a:gd name="T12" fmla="*/ 7 w 21"/>
                  <a:gd name="T13" fmla="*/ 3 h 23"/>
                  <a:gd name="T14" fmla="*/ 7 w 21"/>
                  <a:gd name="T15" fmla="*/ 5 h 23"/>
                  <a:gd name="T16" fmla="*/ 5 w 21"/>
                  <a:gd name="T17" fmla="*/ 11 h 23"/>
                  <a:gd name="T18" fmla="*/ 6 w 21"/>
                  <a:gd name="T19" fmla="*/ 21 h 23"/>
                  <a:gd name="T20" fmla="*/ 13 w 21"/>
                  <a:gd name="T21" fmla="*/ 21 h 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1"/>
                  <a:gd name="T34" fmla="*/ 0 h 23"/>
                  <a:gd name="T35" fmla="*/ 21 w 21"/>
                  <a:gd name="T36" fmla="*/ 23 h 2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1" h="23">
                    <a:moveTo>
                      <a:pt x="13" y="21"/>
                    </a:move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9"/>
                      <a:pt x="15" y="18"/>
                      <a:pt x="17" y="16"/>
                    </a:cubicBezTo>
                    <a:cubicBezTo>
                      <a:pt x="19" y="13"/>
                      <a:pt x="21" y="10"/>
                      <a:pt x="20" y="7"/>
                    </a:cubicBezTo>
                    <a:cubicBezTo>
                      <a:pt x="19" y="4"/>
                      <a:pt x="16" y="2"/>
                      <a:pt x="14" y="2"/>
                    </a:cubicBezTo>
                    <a:cubicBezTo>
                      <a:pt x="11" y="2"/>
                      <a:pt x="11" y="0"/>
                      <a:pt x="7" y="3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6"/>
                      <a:pt x="5" y="11"/>
                    </a:cubicBezTo>
                    <a:cubicBezTo>
                      <a:pt x="0" y="16"/>
                      <a:pt x="4" y="20"/>
                      <a:pt x="6" y="21"/>
                    </a:cubicBezTo>
                    <a:cubicBezTo>
                      <a:pt x="10" y="23"/>
                      <a:pt x="13" y="21"/>
                      <a:pt x="13" y="21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00" name="Freeform 331"/>
              <p:cNvSpPr>
                <a:spLocks noChangeArrowheads="1"/>
              </p:cNvSpPr>
              <p:nvPr/>
            </p:nvSpPr>
            <p:spPr bwMode="auto">
              <a:xfrm>
                <a:off x="2249" y="2502"/>
                <a:ext cx="41" cy="38"/>
              </a:xfrm>
              <a:custGeom>
                <a:avLst/>
                <a:gdLst>
                  <a:gd name="T0" fmla="*/ 15 w 24"/>
                  <a:gd name="T1" fmla="*/ 17 h 21"/>
                  <a:gd name="T2" fmla="*/ 11 w 24"/>
                  <a:gd name="T3" fmla="*/ 20 h 21"/>
                  <a:gd name="T4" fmla="*/ 2 w 24"/>
                  <a:gd name="T5" fmla="*/ 18 h 21"/>
                  <a:gd name="T6" fmla="*/ 3 w 24"/>
                  <a:gd name="T7" fmla="*/ 12 h 21"/>
                  <a:gd name="T8" fmla="*/ 8 w 24"/>
                  <a:gd name="T9" fmla="*/ 6 h 21"/>
                  <a:gd name="T10" fmla="*/ 9 w 24"/>
                  <a:gd name="T11" fmla="*/ 4 h 21"/>
                  <a:gd name="T12" fmla="*/ 13 w 24"/>
                  <a:gd name="T13" fmla="*/ 3 h 21"/>
                  <a:gd name="T14" fmla="*/ 21 w 24"/>
                  <a:gd name="T15" fmla="*/ 3 h 21"/>
                  <a:gd name="T16" fmla="*/ 22 w 24"/>
                  <a:gd name="T17" fmla="*/ 12 h 21"/>
                  <a:gd name="T18" fmla="*/ 17 w 24"/>
                  <a:gd name="T19" fmla="*/ 20 h 21"/>
                  <a:gd name="T20" fmla="*/ 15 w 24"/>
                  <a:gd name="T21" fmla="*/ 17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4"/>
                  <a:gd name="T34" fmla="*/ 0 h 21"/>
                  <a:gd name="T35" fmla="*/ 24 w 24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4" h="21">
                    <a:moveTo>
                      <a:pt x="15" y="17"/>
                    </a:moveTo>
                    <a:cubicBezTo>
                      <a:pt x="15" y="17"/>
                      <a:pt x="12" y="19"/>
                      <a:pt x="11" y="20"/>
                    </a:cubicBezTo>
                    <a:cubicBezTo>
                      <a:pt x="9" y="20"/>
                      <a:pt x="5" y="21"/>
                      <a:pt x="2" y="18"/>
                    </a:cubicBezTo>
                    <a:cubicBezTo>
                      <a:pt x="0" y="15"/>
                      <a:pt x="3" y="12"/>
                      <a:pt x="3" y="12"/>
                    </a:cubicBezTo>
                    <a:cubicBezTo>
                      <a:pt x="3" y="12"/>
                      <a:pt x="7" y="8"/>
                      <a:pt x="8" y="6"/>
                    </a:cubicBezTo>
                    <a:cubicBezTo>
                      <a:pt x="10" y="5"/>
                      <a:pt x="9" y="4"/>
                      <a:pt x="9" y="4"/>
                    </a:cubicBezTo>
                    <a:cubicBezTo>
                      <a:pt x="9" y="4"/>
                      <a:pt x="11" y="4"/>
                      <a:pt x="13" y="3"/>
                    </a:cubicBezTo>
                    <a:cubicBezTo>
                      <a:pt x="14" y="2"/>
                      <a:pt x="17" y="0"/>
                      <a:pt x="21" y="3"/>
                    </a:cubicBezTo>
                    <a:cubicBezTo>
                      <a:pt x="24" y="7"/>
                      <a:pt x="23" y="10"/>
                      <a:pt x="22" y="12"/>
                    </a:cubicBezTo>
                    <a:cubicBezTo>
                      <a:pt x="21" y="14"/>
                      <a:pt x="18" y="19"/>
                      <a:pt x="17" y="20"/>
                    </a:cubicBezTo>
                    <a:lnTo>
                      <a:pt x="15" y="17"/>
                    </a:ln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01" name="Freeform 332"/>
              <p:cNvSpPr>
                <a:spLocks noChangeArrowheads="1"/>
              </p:cNvSpPr>
              <p:nvPr/>
            </p:nvSpPr>
            <p:spPr bwMode="auto">
              <a:xfrm>
                <a:off x="2624" y="2465"/>
                <a:ext cx="54" cy="80"/>
              </a:xfrm>
              <a:custGeom>
                <a:avLst/>
                <a:gdLst>
                  <a:gd name="T0" fmla="*/ 24 w 32"/>
                  <a:gd name="T1" fmla="*/ 45 h 45"/>
                  <a:gd name="T2" fmla="*/ 22 w 32"/>
                  <a:gd name="T3" fmla="*/ 35 h 45"/>
                  <a:gd name="T4" fmla="*/ 23 w 32"/>
                  <a:gd name="T5" fmla="*/ 24 h 45"/>
                  <a:gd name="T6" fmla="*/ 32 w 32"/>
                  <a:gd name="T7" fmla="*/ 23 h 45"/>
                  <a:gd name="T8" fmla="*/ 16 w 32"/>
                  <a:gd name="T9" fmla="*/ 0 h 45"/>
                  <a:gd name="T10" fmla="*/ 0 w 32"/>
                  <a:gd name="T11" fmla="*/ 7 h 45"/>
                  <a:gd name="T12" fmla="*/ 22 w 32"/>
                  <a:gd name="T13" fmla="*/ 45 h 45"/>
                  <a:gd name="T14" fmla="*/ 24 w 32"/>
                  <a:gd name="T15" fmla="*/ 45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45"/>
                  <a:gd name="T26" fmla="*/ 32 w 32"/>
                  <a:gd name="T27" fmla="*/ 45 h 4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45">
                    <a:moveTo>
                      <a:pt x="24" y="45"/>
                    </a:moveTo>
                    <a:cubicBezTo>
                      <a:pt x="26" y="44"/>
                      <a:pt x="25" y="38"/>
                      <a:pt x="22" y="35"/>
                    </a:cubicBezTo>
                    <a:cubicBezTo>
                      <a:pt x="23" y="32"/>
                      <a:pt x="23" y="27"/>
                      <a:pt x="23" y="24"/>
                    </a:cubicBezTo>
                    <a:cubicBezTo>
                      <a:pt x="27" y="26"/>
                      <a:pt x="32" y="23"/>
                      <a:pt x="32" y="23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2" y="45"/>
                      <a:pt x="22" y="45"/>
                      <a:pt x="22" y="45"/>
                    </a:cubicBezTo>
                    <a:lnTo>
                      <a:pt x="24" y="45"/>
                    </a:lnTo>
                    <a:close/>
                  </a:path>
                </a:pathLst>
              </a:custGeom>
              <a:solidFill>
                <a:srgbClr val="CC74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02" name="Freeform 333"/>
              <p:cNvSpPr>
                <a:spLocks noChangeArrowheads="1"/>
              </p:cNvSpPr>
              <p:nvPr/>
            </p:nvSpPr>
            <p:spPr bwMode="auto">
              <a:xfrm>
                <a:off x="2599" y="2467"/>
                <a:ext cx="304" cy="336"/>
              </a:xfrm>
              <a:custGeom>
                <a:avLst/>
                <a:gdLst>
                  <a:gd name="T0" fmla="*/ 82 w 181"/>
                  <a:gd name="T1" fmla="*/ 120 h 189"/>
                  <a:gd name="T2" fmla="*/ 72 w 181"/>
                  <a:gd name="T3" fmla="*/ 106 h 189"/>
                  <a:gd name="T4" fmla="*/ 48 w 181"/>
                  <a:gd name="T5" fmla="*/ 88 h 189"/>
                  <a:gd name="T6" fmla="*/ 33 w 181"/>
                  <a:gd name="T7" fmla="*/ 72 h 189"/>
                  <a:gd name="T8" fmla="*/ 27 w 181"/>
                  <a:gd name="T9" fmla="*/ 64 h 189"/>
                  <a:gd name="T10" fmla="*/ 18 w 181"/>
                  <a:gd name="T11" fmla="*/ 48 h 189"/>
                  <a:gd name="T12" fmla="*/ 12 w 181"/>
                  <a:gd name="T13" fmla="*/ 38 h 189"/>
                  <a:gd name="T14" fmla="*/ 8 w 181"/>
                  <a:gd name="T15" fmla="*/ 32 h 189"/>
                  <a:gd name="T16" fmla="*/ 4 w 181"/>
                  <a:gd name="T17" fmla="*/ 17 h 189"/>
                  <a:gd name="T18" fmla="*/ 1 w 181"/>
                  <a:gd name="T19" fmla="*/ 10 h 189"/>
                  <a:gd name="T20" fmla="*/ 4 w 181"/>
                  <a:gd name="T21" fmla="*/ 4 h 189"/>
                  <a:gd name="T22" fmla="*/ 15 w 181"/>
                  <a:gd name="T23" fmla="*/ 4 h 189"/>
                  <a:gd name="T24" fmla="*/ 22 w 181"/>
                  <a:gd name="T25" fmla="*/ 12 h 189"/>
                  <a:gd name="T26" fmla="*/ 26 w 181"/>
                  <a:gd name="T27" fmla="*/ 22 h 189"/>
                  <a:gd name="T28" fmla="*/ 29 w 181"/>
                  <a:gd name="T29" fmla="*/ 30 h 189"/>
                  <a:gd name="T30" fmla="*/ 37 w 181"/>
                  <a:gd name="T31" fmla="*/ 42 h 189"/>
                  <a:gd name="T32" fmla="*/ 41 w 181"/>
                  <a:gd name="T33" fmla="*/ 45 h 189"/>
                  <a:gd name="T34" fmla="*/ 48 w 181"/>
                  <a:gd name="T35" fmla="*/ 42 h 189"/>
                  <a:gd name="T36" fmla="*/ 51 w 181"/>
                  <a:gd name="T37" fmla="*/ 39 h 189"/>
                  <a:gd name="T38" fmla="*/ 52 w 181"/>
                  <a:gd name="T39" fmla="*/ 35 h 189"/>
                  <a:gd name="T40" fmla="*/ 48 w 181"/>
                  <a:gd name="T41" fmla="*/ 26 h 189"/>
                  <a:gd name="T42" fmla="*/ 43 w 181"/>
                  <a:gd name="T43" fmla="*/ 18 h 189"/>
                  <a:gd name="T44" fmla="*/ 38 w 181"/>
                  <a:gd name="T45" fmla="*/ 12 h 189"/>
                  <a:gd name="T46" fmla="*/ 59 w 181"/>
                  <a:gd name="T47" fmla="*/ 6 h 189"/>
                  <a:gd name="T48" fmla="*/ 67 w 181"/>
                  <a:gd name="T49" fmla="*/ 4 h 189"/>
                  <a:gd name="T50" fmla="*/ 79 w 181"/>
                  <a:gd name="T51" fmla="*/ 8 h 189"/>
                  <a:gd name="T52" fmla="*/ 85 w 181"/>
                  <a:gd name="T53" fmla="*/ 17 h 189"/>
                  <a:gd name="T54" fmla="*/ 95 w 181"/>
                  <a:gd name="T55" fmla="*/ 55 h 189"/>
                  <a:gd name="T56" fmla="*/ 109 w 181"/>
                  <a:gd name="T57" fmla="*/ 91 h 189"/>
                  <a:gd name="T58" fmla="*/ 119 w 181"/>
                  <a:gd name="T59" fmla="*/ 102 h 189"/>
                  <a:gd name="T60" fmla="*/ 135 w 181"/>
                  <a:gd name="T61" fmla="*/ 127 h 189"/>
                  <a:gd name="T62" fmla="*/ 181 w 181"/>
                  <a:gd name="T63" fmla="*/ 183 h 189"/>
                  <a:gd name="T64" fmla="*/ 125 w 181"/>
                  <a:gd name="T65" fmla="*/ 189 h 189"/>
                  <a:gd name="T66" fmla="*/ 104 w 181"/>
                  <a:gd name="T67" fmla="*/ 151 h 189"/>
                  <a:gd name="T68" fmla="*/ 82 w 181"/>
                  <a:gd name="T69" fmla="*/ 120 h 18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1"/>
                  <a:gd name="T106" fmla="*/ 0 h 189"/>
                  <a:gd name="T107" fmla="*/ 181 w 181"/>
                  <a:gd name="T108" fmla="*/ 189 h 18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1" h="189">
                    <a:moveTo>
                      <a:pt x="82" y="120"/>
                    </a:moveTo>
                    <a:cubicBezTo>
                      <a:pt x="82" y="120"/>
                      <a:pt x="77" y="111"/>
                      <a:pt x="72" y="106"/>
                    </a:cubicBezTo>
                    <a:cubicBezTo>
                      <a:pt x="67" y="102"/>
                      <a:pt x="53" y="92"/>
                      <a:pt x="48" y="88"/>
                    </a:cubicBezTo>
                    <a:cubicBezTo>
                      <a:pt x="44" y="84"/>
                      <a:pt x="36" y="75"/>
                      <a:pt x="33" y="72"/>
                    </a:cubicBezTo>
                    <a:cubicBezTo>
                      <a:pt x="30" y="69"/>
                      <a:pt x="29" y="67"/>
                      <a:pt x="27" y="64"/>
                    </a:cubicBezTo>
                    <a:cubicBezTo>
                      <a:pt x="25" y="61"/>
                      <a:pt x="20" y="51"/>
                      <a:pt x="18" y="48"/>
                    </a:cubicBezTo>
                    <a:cubicBezTo>
                      <a:pt x="16" y="44"/>
                      <a:pt x="14" y="41"/>
                      <a:pt x="12" y="38"/>
                    </a:cubicBezTo>
                    <a:cubicBezTo>
                      <a:pt x="10" y="34"/>
                      <a:pt x="9" y="33"/>
                      <a:pt x="8" y="32"/>
                    </a:cubicBezTo>
                    <a:cubicBezTo>
                      <a:pt x="8" y="30"/>
                      <a:pt x="5" y="21"/>
                      <a:pt x="4" y="17"/>
                    </a:cubicBezTo>
                    <a:cubicBezTo>
                      <a:pt x="3" y="14"/>
                      <a:pt x="2" y="12"/>
                      <a:pt x="1" y="10"/>
                    </a:cubicBezTo>
                    <a:cubicBezTo>
                      <a:pt x="0" y="8"/>
                      <a:pt x="3" y="5"/>
                      <a:pt x="4" y="4"/>
                    </a:cubicBezTo>
                    <a:cubicBezTo>
                      <a:pt x="5" y="4"/>
                      <a:pt x="9" y="0"/>
                      <a:pt x="15" y="4"/>
                    </a:cubicBezTo>
                    <a:cubicBezTo>
                      <a:pt x="21" y="8"/>
                      <a:pt x="20" y="11"/>
                      <a:pt x="22" y="12"/>
                    </a:cubicBezTo>
                    <a:cubicBezTo>
                      <a:pt x="23" y="13"/>
                      <a:pt x="25" y="20"/>
                      <a:pt x="26" y="22"/>
                    </a:cubicBezTo>
                    <a:cubicBezTo>
                      <a:pt x="27" y="23"/>
                      <a:pt x="28" y="28"/>
                      <a:pt x="29" y="30"/>
                    </a:cubicBezTo>
                    <a:cubicBezTo>
                      <a:pt x="30" y="31"/>
                      <a:pt x="35" y="38"/>
                      <a:pt x="37" y="42"/>
                    </a:cubicBezTo>
                    <a:cubicBezTo>
                      <a:pt x="40" y="47"/>
                      <a:pt x="41" y="45"/>
                      <a:pt x="41" y="45"/>
                    </a:cubicBezTo>
                    <a:cubicBezTo>
                      <a:pt x="41" y="45"/>
                      <a:pt x="44" y="42"/>
                      <a:pt x="48" y="42"/>
                    </a:cubicBezTo>
                    <a:cubicBezTo>
                      <a:pt x="50" y="41"/>
                      <a:pt x="51" y="39"/>
                      <a:pt x="51" y="39"/>
                    </a:cubicBezTo>
                    <a:cubicBezTo>
                      <a:pt x="51" y="39"/>
                      <a:pt x="50" y="37"/>
                      <a:pt x="52" y="35"/>
                    </a:cubicBezTo>
                    <a:cubicBezTo>
                      <a:pt x="50" y="33"/>
                      <a:pt x="49" y="30"/>
                      <a:pt x="48" y="26"/>
                    </a:cubicBezTo>
                    <a:cubicBezTo>
                      <a:pt x="48" y="26"/>
                      <a:pt x="45" y="22"/>
                      <a:pt x="43" y="18"/>
                    </a:cubicBezTo>
                    <a:cubicBezTo>
                      <a:pt x="41" y="13"/>
                      <a:pt x="38" y="12"/>
                      <a:pt x="38" y="12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67" y="4"/>
                      <a:pt x="67" y="4"/>
                      <a:pt x="67" y="4"/>
                    </a:cubicBezTo>
                    <a:cubicBezTo>
                      <a:pt x="67" y="4"/>
                      <a:pt x="72" y="7"/>
                      <a:pt x="79" y="8"/>
                    </a:cubicBezTo>
                    <a:cubicBezTo>
                      <a:pt x="84" y="9"/>
                      <a:pt x="85" y="17"/>
                      <a:pt x="85" y="17"/>
                    </a:cubicBezTo>
                    <a:cubicBezTo>
                      <a:pt x="85" y="17"/>
                      <a:pt x="90" y="45"/>
                      <a:pt x="95" y="55"/>
                    </a:cubicBezTo>
                    <a:cubicBezTo>
                      <a:pt x="99" y="66"/>
                      <a:pt x="105" y="85"/>
                      <a:pt x="109" y="91"/>
                    </a:cubicBezTo>
                    <a:cubicBezTo>
                      <a:pt x="113" y="97"/>
                      <a:pt x="117" y="98"/>
                      <a:pt x="119" y="102"/>
                    </a:cubicBezTo>
                    <a:cubicBezTo>
                      <a:pt x="121" y="106"/>
                      <a:pt x="131" y="122"/>
                      <a:pt x="135" y="127"/>
                    </a:cubicBezTo>
                    <a:cubicBezTo>
                      <a:pt x="139" y="131"/>
                      <a:pt x="181" y="183"/>
                      <a:pt x="181" y="183"/>
                    </a:cubicBezTo>
                    <a:cubicBezTo>
                      <a:pt x="125" y="189"/>
                      <a:pt x="125" y="189"/>
                      <a:pt x="125" y="189"/>
                    </a:cubicBezTo>
                    <a:cubicBezTo>
                      <a:pt x="118" y="175"/>
                      <a:pt x="109" y="158"/>
                      <a:pt x="104" y="151"/>
                    </a:cubicBezTo>
                    <a:cubicBezTo>
                      <a:pt x="95" y="135"/>
                      <a:pt x="82" y="120"/>
                      <a:pt x="82" y="120"/>
                    </a:cubicBez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03" name="Freeform 334"/>
              <p:cNvSpPr>
                <a:spLocks noChangeArrowheads="1"/>
              </p:cNvSpPr>
              <p:nvPr/>
            </p:nvSpPr>
            <p:spPr bwMode="auto">
              <a:xfrm>
                <a:off x="2585" y="2431"/>
                <a:ext cx="110" cy="61"/>
              </a:xfrm>
              <a:custGeom>
                <a:avLst/>
                <a:gdLst>
                  <a:gd name="T0" fmla="*/ 65 w 65"/>
                  <a:gd name="T1" fmla="*/ 17 h 34"/>
                  <a:gd name="T2" fmla="*/ 47 w 65"/>
                  <a:gd name="T3" fmla="*/ 3 h 34"/>
                  <a:gd name="T4" fmla="*/ 40 w 65"/>
                  <a:gd name="T5" fmla="*/ 1 h 34"/>
                  <a:gd name="T6" fmla="*/ 37 w 65"/>
                  <a:gd name="T7" fmla="*/ 4 h 34"/>
                  <a:gd name="T8" fmla="*/ 18 w 65"/>
                  <a:gd name="T9" fmla="*/ 14 h 34"/>
                  <a:gd name="T10" fmla="*/ 9 w 65"/>
                  <a:gd name="T11" fmla="*/ 22 h 34"/>
                  <a:gd name="T12" fmla="*/ 0 w 65"/>
                  <a:gd name="T13" fmla="*/ 28 h 34"/>
                  <a:gd name="T14" fmla="*/ 1 w 65"/>
                  <a:gd name="T15" fmla="*/ 29 h 34"/>
                  <a:gd name="T16" fmla="*/ 10 w 65"/>
                  <a:gd name="T17" fmla="*/ 33 h 34"/>
                  <a:gd name="T18" fmla="*/ 25 w 65"/>
                  <a:gd name="T19" fmla="*/ 26 h 34"/>
                  <a:gd name="T20" fmla="*/ 38 w 65"/>
                  <a:gd name="T21" fmla="*/ 21 h 34"/>
                  <a:gd name="T22" fmla="*/ 40 w 65"/>
                  <a:gd name="T23" fmla="*/ 24 h 34"/>
                  <a:gd name="T24" fmla="*/ 65 w 65"/>
                  <a:gd name="T25" fmla="*/ 17 h 3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5"/>
                  <a:gd name="T40" fmla="*/ 0 h 34"/>
                  <a:gd name="T41" fmla="*/ 65 w 65"/>
                  <a:gd name="T42" fmla="*/ 34 h 3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5" h="34">
                    <a:moveTo>
                      <a:pt x="65" y="17"/>
                    </a:moveTo>
                    <a:cubicBezTo>
                      <a:pt x="65" y="17"/>
                      <a:pt x="50" y="5"/>
                      <a:pt x="47" y="3"/>
                    </a:cubicBezTo>
                    <a:cubicBezTo>
                      <a:pt x="45" y="0"/>
                      <a:pt x="40" y="1"/>
                      <a:pt x="40" y="1"/>
                    </a:cubicBezTo>
                    <a:cubicBezTo>
                      <a:pt x="40" y="1"/>
                      <a:pt x="39" y="2"/>
                      <a:pt x="37" y="4"/>
                    </a:cubicBezTo>
                    <a:cubicBezTo>
                      <a:pt x="35" y="6"/>
                      <a:pt x="22" y="11"/>
                      <a:pt x="18" y="14"/>
                    </a:cubicBezTo>
                    <a:cubicBezTo>
                      <a:pt x="14" y="17"/>
                      <a:pt x="11" y="20"/>
                      <a:pt x="9" y="22"/>
                    </a:cubicBezTo>
                    <a:cubicBezTo>
                      <a:pt x="8" y="23"/>
                      <a:pt x="3" y="25"/>
                      <a:pt x="0" y="28"/>
                    </a:cubicBezTo>
                    <a:cubicBezTo>
                      <a:pt x="0" y="30"/>
                      <a:pt x="1" y="29"/>
                      <a:pt x="1" y="29"/>
                    </a:cubicBezTo>
                    <a:cubicBezTo>
                      <a:pt x="1" y="29"/>
                      <a:pt x="4" y="34"/>
                      <a:pt x="10" y="33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33" y="27"/>
                      <a:pt x="38" y="21"/>
                    </a:cubicBezTo>
                    <a:cubicBezTo>
                      <a:pt x="39" y="22"/>
                      <a:pt x="39" y="22"/>
                      <a:pt x="40" y="24"/>
                    </a:cubicBezTo>
                    <a:lnTo>
                      <a:pt x="65" y="17"/>
                    </a:ln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04" name="Freeform 335"/>
              <p:cNvSpPr>
                <a:spLocks noChangeArrowheads="1"/>
              </p:cNvSpPr>
              <p:nvPr/>
            </p:nvSpPr>
            <p:spPr bwMode="auto">
              <a:xfrm>
                <a:off x="2616" y="2533"/>
                <a:ext cx="15" cy="23"/>
              </a:xfrm>
              <a:custGeom>
                <a:avLst/>
                <a:gdLst>
                  <a:gd name="T0" fmla="*/ 1 w 9"/>
                  <a:gd name="T1" fmla="*/ 0 h 13"/>
                  <a:gd name="T2" fmla="*/ 1 w 9"/>
                  <a:gd name="T3" fmla="*/ 12 h 13"/>
                  <a:gd name="T4" fmla="*/ 4 w 9"/>
                  <a:gd name="T5" fmla="*/ 11 h 13"/>
                  <a:gd name="T6" fmla="*/ 8 w 9"/>
                  <a:gd name="T7" fmla="*/ 10 h 13"/>
                  <a:gd name="T8" fmla="*/ 1 w 9"/>
                  <a:gd name="T9" fmla="*/ 0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13"/>
                  <a:gd name="T17" fmla="*/ 9 w 9"/>
                  <a:gd name="T18" fmla="*/ 13 h 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13">
                    <a:moveTo>
                      <a:pt x="1" y="0"/>
                    </a:moveTo>
                    <a:cubicBezTo>
                      <a:pt x="1" y="0"/>
                      <a:pt x="0" y="8"/>
                      <a:pt x="1" y="12"/>
                    </a:cubicBezTo>
                    <a:cubicBezTo>
                      <a:pt x="3" y="13"/>
                      <a:pt x="4" y="11"/>
                      <a:pt x="4" y="11"/>
                    </a:cubicBezTo>
                    <a:cubicBezTo>
                      <a:pt x="5" y="10"/>
                      <a:pt x="6" y="11"/>
                      <a:pt x="8" y="10"/>
                    </a:cubicBezTo>
                    <a:cubicBezTo>
                      <a:pt x="9" y="1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C74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05" name="Freeform 336"/>
              <p:cNvSpPr>
                <a:spLocks noChangeArrowheads="1"/>
              </p:cNvSpPr>
              <p:nvPr/>
            </p:nvSpPr>
            <p:spPr bwMode="auto">
              <a:xfrm>
                <a:off x="2631" y="2455"/>
                <a:ext cx="94" cy="42"/>
              </a:xfrm>
              <a:custGeom>
                <a:avLst/>
                <a:gdLst>
                  <a:gd name="T0" fmla="*/ 54 w 56"/>
                  <a:gd name="T1" fmla="*/ 9 h 24"/>
                  <a:gd name="T2" fmla="*/ 5 w 56"/>
                  <a:gd name="T3" fmla="*/ 24 h 24"/>
                  <a:gd name="T4" fmla="*/ 0 w 56"/>
                  <a:gd name="T5" fmla="*/ 15 h 24"/>
                  <a:gd name="T6" fmla="*/ 51 w 56"/>
                  <a:gd name="T7" fmla="*/ 0 h 24"/>
                  <a:gd name="T8" fmla="*/ 55 w 56"/>
                  <a:gd name="T9" fmla="*/ 4 h 24"/>
                  <a:gd name="T10" fmla="*/ 54 w 56"/>
                  <a:gd name="T11" fmla="*/ 9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24"/>
                  <a:gd name="T20" fmla="*/ 56 w 5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24">
                    <a:moveTo>
                      <a:pt x="54" y="9"/>
                    </a:moveTo>
                    <a:cubicBezTo>
                      <a:pt x="5" y="24"/>
                      <a:pt x="5" y="24"/>
                      <a:pt x="5" y="2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4" y="1"/>
                      <a:pt x="55" y="4"/>
                    </a:cubicBezTo>
                    <a:cubicBezTo>
                      <a:pt x="56" y="6"/>
                      <a:pt x="55" y="7"/>
                      <a:pt x="54" y="9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06" name="Freeform 337"/>
              <p:cNvSpPr>
                <a:spLocks noChangeArrowheads="1"/>
              </p:cNvSpPr>
              <p:nvPr/>
            </p:nvSpPr>
            <p:spPr bwMode="auto">
              <a:xfrm>
                <a:off x="2559" y="2494"/>
                <a:ext cx="33" cy="19"/>
              </a:xfrm>
              <a:custGeom>
                <a:avLst/>
                <a:gdLst>
                  <a:gd name="T0" fmla="*/ 0 w 33"/>
                  <a:gd name="T1" fmla="*/ 19 h 19"/>
                  <a:gd name="T2" fmla="*/ 33 w 33"/>
                  <a:gd name="T3" fmla="*/ 17 h 19"/>
                  <a:gd name="T4" fmla="*/ 28 w 33"/>
                  <a:gd name="T5" fmla="*/ 0 h 19"/>
                  <a:gd name="T6" fmla="*/ 0 w 33"/>
                  <a:gd name="T7" fmla="*/ 19 h 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3"/>
                  <a:gd name="T13" fmla="*/ 0 h 19"/>
                  <a:gd name="T14" fmla="*/ 33 w 33"/>
                  <a:gd name="T15" fmla="*/ 19 h 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3" h="19">
                    <a:moveTo>
                      <a:pt x="0" y="19"/>
                    </a:moveTo>
                    <a:lnTo>
                      <a:pt x="33" y="17"/>
                    </a:lnTo>
                    <a:lnTo>
                      <a:pt x="28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D59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07" name="Freeform 338"/>
              <p:cNvSpPr>
                <a:spLocks noChangeArrowheads="1"/>
              </p:cNvSpPr>
              <p:nvPr/>
            </p:nvSpPr>
            <p:spPr bwMode="auto">
              <a:xfrm>
                <a:off x="2559" y="2499"/>
                <a:ext cx="33" cy="14"/>
              </a:xfrm>
              <a:custGeom>
                <a:avLst/>
                <a:gdLst>
                  <a:gd name="T0" fmla="*/ 0 w 33"/>
                  <a:gd name="T1" fmla="*/ 14 h 14"/>
                  <a:gd name="T2" fmla="*/ 33 w 33"/>
                  <a:gd name="T3" fmla="*/ 9 h 14"/>
                  <a:gd name="T4" fmla="*/ 30 w 33"/>
                  <a:gd name="T5" fmla="*/ 0 h 14"/>
                  <a:gd name="T6" fmla="*/ 0 w 33"/>
                  <a:gd name="T7" fmla="*/ 14 h 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3"/>
                  <a:gd name="T13" fmla="*/ 0 h 14"/>
                  <a:gd name="T14" fmla="*/ 33 w 33"/>
                  <a:gd name="T15" fmla="*/ 14 h 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3" h="14">
                    <a:moveTo>
                      <a:pt x="0" y="14"/>
                    </a:moveTo>
                    <a:lnTo>
                      <a:pt x="33" y="9"/>
                    </a:lnTo>
                    <a:lnTo>
                      <a:pt x="30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DCAC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08" name="Freeform 339"/>
              <p:cNvSpPr>
                <a:spLocks noChangeArrowheads="1"/>
              </p:cNvSpPr>
              <p:nvPr/>
            </p:nvSpPr>
            <p:spPr bwMode="auto">
              <a:xfrm>
                <a:off x="2585" y="2490"/>
                <a:ext cx="22" cy="21"/>
              </a:xfrm>
              <a:custGeom>
                <a:avLst/>
                <a:gdLst>
                  <a:gd name="T0" fmla="*/ 4 w 13"/>
                  <a:gd name="T1" fmla="*/ 12 h 12"/>
                  <a:gd name="T2" fmla="*/ 13 w 13"/>
                  <a:gd name="T3" fmla="*/ 9 h 12"/>
                  <a:gd name="T4" fmla="*/ 11 w 13"/>
                  <a:gd name="T5" fmla="*/ 0 h 12"/>
                  <a:gd name="T6" fmla="*/ 1 w 13"/>
                  <a:gd name="T7" fmla="*/ 2 h 12"/>
                  <a:gd name="T8" fmla="*/ 1 w 13"/>
                  <a:gd name="T9" fmla="*/ 8 h 12"/>
                  <a:gd name="T10" fmla="*/ 4 w 13"/>
                  <a:gd name="T11" fmla="*/ 12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"/>
                  <a:gd name="T19" fmla="*/ 0 h 12"/>
                  <a:gd name="T20" fmla="*/ 13 w 13"/>
                  <a:gd name="T21" fmla="*/ 12 h 1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" h="12">
                    <a:moveTo>
                      <a:pt x="4" y="12"/>
                    </a:moveTo>
                    <a:cubicBezTo>
                      <a:pt x="13" y="9"/>
                      <a:pt x="13" y="9"/>
                      <a:pt x="13" y="9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5"/>
                      <a:pt x="1" y="8"/>
                    </a:cubicBezTo>
                    <a:cubicBezTo>
                      <a:pt x="2" y="11"/>
                      <a:pt x="4" y="12"/>
                      <a:pt x="4" y="12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09" name="Freeform 340"/>
              <p:cNvSpPr>
                <a:spLocks noChangeArrowheads="1"/>
              </p:cNvSpPr>
              <p:nvPr/>
            </p:nvSpPr>
            <p:spPr bwMode="auto">
              <a:xfrm>
                <a:off x="2631" y="2455"/>
                <a:ext cx="91" cy="30"/>
              </a:xfrm>
              <a:custGeom>
                <a:avLst/>
                <a:gdLst>
                  <a:gd name="T0" fmla="*/ 51 w 54"/>
                  <a:gd name="T1" fmla="*/ 0 h 17"/>
                  <a:gd name="T2" fmla="*/ 0 w 54"/>
                  <a:gd name="T3" fmla="*/ 15 h 17"/>
                  <a:gd name="T4" fmla="*/ 1 w 54"/>
                  <a:gd name="T5" fmla="*/ 17 h 17"/>
                  <a:gd name="T6" fmla="*/ 54 w 54"/>
                  <a:gd name="T7" fmla="*/ 1 h 17"/>
                  <a:gd name="T8" fmla="*/ 51 w 54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17"/>
                  <a:gd name="T17" fmla="*/ 54 w 54"/>
                  <a:gd name="T18" fmla="*/ 17 h 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17">
                    <a:moveTo>
                      <a:pt x="51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6"/>
                      <a:pt x="1" y="17"/>
                    </a:cubicBezTo>
                    <a:cubicBezTo>
                      <a:pt x="9" y="15"/>
                      <a:pt x="45" y="4"/>
                      <a:pt x="54" y="1"/>
                    </a:cubicBezTo>
                    <a:cubicBezTo>
                      <a:pt x="53" y="1"/>
                      <a:pt x="51" y="0"/>
                      <a:pt x="51" y="0"/>
                    </a:cubicBezTo>
                    <a:close/>
                  </a:path>
                </a:pathLst>
              </a:custGeom>
              <a:solidFill>
                <a:srgbClr val="6D0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10" name="Freeform 341"/>
              <p:cNvSpPr>
                <a:spLocks noChangeArrowheads="1"/>
              </p:cNvSpPr>
              <p:nvPr/>
            </p:nvSpPr>
            <p:spPr bwMode="auto">
              <a:xfrm>
                <a:off x="2638" y="2465"/>
                <a:ext cx="85" cy="32"/>
              </a:xfrm>
              <a:custGeom>
                <a:avLst/>
                <a:gdLst>
                  <a:gd name="T0" fmla="*/ 1 w 51"/>
                  <a:gd name="T1" fmla="*/ 18 h 18"/>
                  <a:gd name="T2" fmla="*/ 50 w 51"/>
                  <a:gd name="T3" fmla="*/ 3 h 18"/>
                  <a:gd name="T4" fmla="*/ 51 w 51"/>
                  <a:gd name="T5" fmla="*/ 0 h 18"/>
                  <a:gd name="T6" fmla="*/ 0 w 51"/>
                  <a:gd name="T7" fmla="*/ 16 h 18"/>
                  <a:gd name="T8" fmla="*/ 1 w 51"/>
                  <a:gd name="T9" fmla="*/ 18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18"/>
                  <a:gd name="T17" fmla="*/ 51 w 51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18">
                    <a:moveTo>
                      <a:pt x="1" y="18"/>
                    </a:moveTo>
                    <a:cubicBezTo>
                      <a:pt x="50" y="3"/>
                      <a:pt x="50" y="3"/>
                      <a:pt x="50" y="3"/>
                    </a:cubicBezTo>
                    <a:cubicBezTo>
                      <a:pt x="51" y="2"/>
                      <a:pt x="51" y="1"/>
                      <a:pt x="51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1" y="18"/>
                      <a:pt x="1" y="18"/>
                    </a:cubicBezTo>
                    <a:close/>
                  </a:path>
                </a:pathLst>
              </a:custGeom>
              <a:solidFill>
                <a:srgbClr val="6D0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11" name="Freeform 342"/>
              <p:cNvSpPr>
                <a:spLocks noChangeArrowheads="1"/>
              </p:cNvSpPr>
              <p:nvPr/>
            </p:nvSpPr>
            <p:spPr bwMode="auto">
              <a:xfrm>
                <a:off x="2587" y="2490"/>
                <a:ext cx="17" cy="9"/>
              </a:xfrm>
              <a:custGeom>
                <a:avLst/>
                <a:gdLst>
                  <a:gd name="T0" fmla="*/ 10 w 10"/>
                  <a:gd name="T1" fmla="*/ 0 h 5"/>
                  <a:gd name="T2" fmla="*/ 0 w 10"/>
                  <a:gd name="T3" fmla="*/ 2 h 5"/>
                  <a:gd name="T4" fmla="*/ 0 w 10"/>
                  <a:gd name="T5" fmla="*/ 5 h 5"/>
                  <a:gd name="T6" fmla="*/ 10 w 10"/>
                  <a:gd name="T7" fmla="*/ 2 h 5"/>
                  <a:gd name="T8" fmla="*/ 10 w 10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5"/>
                  <a:gd name="T17" fmla="*/ 10 w 10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5">
                    <a:moveTo>
                      <a:pt x="1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5"/>
                    </a:cubicBezTo>
                    <a:cubicBezTo>
                      <a:pt x="10" y="2"/>
                      <a:pt x="10" y="2"/>
                      <a:pt x="10" y="2"/>
                    </a:cubicBez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6D0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12" name="Freeform 343"/>
              <p:cNvSpPr>
                <a:spLocks noChangeArrowheads="1"/>
              </p:cNvSpPr>
              <p:nvPr/>
            </p:nvSpPr>
            <p:spPr bwMode="auto">
              <a:xfrm>
                <a:off x="2589" y="2502"/>
                <a:ext cx="18" cy="9"/>
              </a:xfrm>
              <a:custGeom>
                <a:avLst/>
                <a:gdLst>
                  <a:gd name="T0" fmla="*/ 2 w 11"/>
                  <a:gd name="T1" fmla="*/ 5 h 5"/>
                  <a:gd name="T2" fmla="*/ 11 w 11"/>
                  <a:gd name="T3" fmla="*/ 2 h 5"/>
                  <a:gd name="T4" fmla="*/ 11 w 11"/>
                  <a:gd name="T5" fmla="*/ 0 h 5"/>
                  <a:gd name="T6" fmla="*/ 0 w 11"/>
                  <a:gd name="T7" fmla="*/ 3 h 5"/>
                  <a:gd name="T8" fmla="*/ 2 w 11"/>
                  <a:gd name="T9" fmla="*/ 5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2" y="5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2" y="5"/>
                      <a:pt x="2" y="5"/>
                    </a:cubicBezTo>
                    <a:close/>
                  </a:path>
                </a:pathLst>
              </a:custGeom>
              <a:solidFill>
                <a:srgbClr val="6D00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13" name="Freeform 344"/>
              <p:cNvSpPr>
                <a:spLocks noChangeArrowheads="1"/>
              </p:cNvSpPr>
              <p:nvPr/>
            </p:nvSpPr>
            <p:spPr bwMode="auto">
              <a:xfrm>
                <a:off x="2559" y="2506"/>
                <a:ext cx="10" cy="7"/>
              </a:xfrm>
              <a:custGeom>
                <a:avLst/>
                <a:gdLst>
                  <a:gd name="T0" fmla="*/ 0 w 6"/>
                  <a:gd name="T1" fmla="*/ 4 h 4"/>
                  <a:gd name="T2" fmla="*/ 6 w 6"/>
                  <a:gd name="T3" fmla="*/ 4 h 4"/>
                  <a:gd name="T4" fmla="*/ 5 w 6"/>
                  <a:gd name="T5" fmla="*/ 2 h 4"/>
                  <a:gd name="T6" fmla="*/ 5 w 6"/>
                  <a:gd name="T7" fmla="*/ 0 h 4"/>
                  <a:gd name="T8" fmla="*/ 0 w 6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4"/>
                  <a:gd name="T17" fmla="*/ 6 w 6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4">
                    <a:moveTo>
                      <a:pt x="0" y="4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5" y="3"/>
                      <a:pt x="5" y="2"/>
                    </a:cubicBezTo>
                    <a:cubicBezTo>
                      <a:pt x="5" y="1"/>
                      <a:pt x="5" y="0"/>
                      <a:pt x="5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14" name="Freeform 345"/>
              <p:cNvSpPr>
                <a:spLocks noChangeArrowheads="1"/>
              </p:cNvSpPr>
              <p:nvPr/>
            </p:nvSpPr>
            <p:spPr bwMode="auto">
              <a:xfrm>
                <a:off x="2248" y="3501"/>
                <a:ext cx="683" cy="88"/>
              </a:xfrm>
              <a:custGeom>
                <a:avLst/>
                <a:gdLst>
                  <a:gd name="T0" fmla="*/ 0 w 407"/>
                  <a:gd name="T1" fmla="*/ 23 h 50"/>
                  <a:gd name="T2" fmla="*/ 20 w 407"/>
                  <a:gd name="T3" fmla="*/ 12 h 50"/>
                  <a:gd name="T4" fmla="*/ 205 w 407"/>
                  <a:gd name="T5" fmla="*/ 29 h 50"/>
                  <a:gd name="T6" fmla="*/ 387 w 407"/>
                  <a:gd name="T7" fmla="*/ 0 h 50"/>
                  <a:gd name="T8" fmla="*/ 407 w 407"/>
                  <a:gd name="T9" fmla="*/ 10 h 50"/>
                  <a:gd name="T10" fmla="*/ 388 w 407"/>
                  <a:gd name="T11" fmla="*/ 20 h 50"/>
                  <a:gd name="T12" fmla="*/ 206 w 407"/>
                  <a:gd name="T13" fmla="*/ 46 h 50"/>
                  <a:gd name="T14" fmla="*/ 20 w 407"/>
                  <a:gd name="T15" fmla="*/ 32 h 50"/>
                  <a:gd name="T16" fmla="*/ 0 w 407"/>
                  <a:gd name="T17" fmla="*/ 23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7"/>
                  <a:gd name="T28" fmla="*/ 0 h 50"/>
                  <a:gd name="T29" fmla="*/ 407 w 407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7" h="50">
                    <a:moveTo>
                      <a:pt x="0" y="23"/>
                    </a:moveTo>
                    <a:cubicBezTo>
                      <a:pt x="0" y="17"/>
                      <a:pt x="9" y="13"/>
                      <a:pt x="20" y="12"/>
                    </a:cubicBezTo>
                    <a:cubicBezTo>
                      <a:pt x="20" y="12"/>
                      <a:pt x="94" y="33"/>
                      <a:pt x="205" y="29"/>
                    </a:cubicBezTo>
                    <a:cubicBezTo>
                      <a:pt x="317" y="25"/>
                      <a:pt x="387" y="0"/>
                      <a:pt x="387" y="0"/>
                    </a:cubicBezTo>
                    <a:cubicBezTo>
                      <a:pt x="398" y="0"/>
                      <a:pt x="407" y="4"/>
                      <a:pt x="407" y="10"/>
                    </a:cubicBezTo>
                    <a:cubicBezTo>
                      <a:pt x="407" y="15"/>
                      <a:pt x="399" y="20"/>
                      <a:pt x="388" y="20"/>
                    </a:cubicBezTo>
                    <a:cubicBezTo>
                      <a:pt x="388" y="20"/>
                      <a:pt x="313" y="43"/>
                      <a:pt x="206" y="46"/>
                    </a:cubicBezTo>
                    <a:cubicBezTo>
                      <a:pt x="99" y="50"/>
                      <a:pt x="20" y="32"/>
                      <a:pt x="20" y="32"/>
                    </a:cubicBezTo>
                    <a:cubicBezTo>
                      <a:pt x="10" y="33"/>
                      <a:pt x="1" y="29"/>
                      <a:pt x="0" y="23"/>
                    </a:cubicBez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15" name="Freeform 346"/>
              <p:cNvSpPr>
                <a:spLocks noChangeArrowheads="1"/>
              </p:cNvSpPr>
              <p:nvPr/>
            </p:nvSpPr>
            <p:spPr bwMode="auto">
              <a:xfrm>
                <a:off x="2281" y="3069"/>
                <a:ext cx="588" cy="224"/>
              </a:xfrm>
              <a:custGeom>
                <a:avLst/>
                <a:gdLst>
                  <a:gd name="T0" fmla="*/ 350 w 350"/>
                  <a:gd name="T1" fmla="*/ 121 h 126"/>
                  <a:gd name="T2" fmla="*/ 0 w 350"/>
                  <a:gd name="T3" fmla="*/ 126 h 126"/>
                  <a:gd name="T4" fmla="*/ 36 w 350"/>
                  <a:gd name="T5" fmla="*/ 8 h 126"/>
                  <a:gd name="T6" fmla="*/ 307 w 350"/>
                  <a:gd name="T7" fmla="*/ 0 h 126"/>
                  <a:gd name="T8" fmla="*/ 350 w 350"/>
                  <a:gd name="T9" fmla="*/ 121 h 1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0"/>
                  <a:gd name="T16" fmla="*/ 0 h 126"/>
                  <a:gd name="T17" fmla="*/ 350 w 350"/>
                  <a:gd name="T18" fmla="*/ 126 h 1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0" h="126">
                    <a:moveTo>
                      <a:pt x="350" y="121"/>
                    </a:move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26"/>
                      <a:pt x="37" y="62"/>
                      <a:pt x="36" y="8"/>
                    </a:cubicBezTo>
                    <a:cubicBezTo>
                      <a:pt x="307" y="0"/>
                      <a:pt x="307" y="0"/>
                      <a:pt x="307" y="0"/>
                    </a:cubicBezTo>
                    <a:cubicBezTo>
                      <a:pt x="304" y="40"/>
                      <a:pt x="350" y="121"/>
                      <a:pt x="350" y="121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16" name="Freeform 347"/>
              <p:cNvSpPr>
                <a:spLocks noChangeArrowheads="1"/>
              </p:cNvSpPr>
              <p:nvPr/>
            </p:nvSpPr>
            <p:spPr bwMode="auto">
              <a:xfrm>
                <a:off x="2026" y="2664"/>
                <a:ext cx="1052" cy="886"/>
              </a:xfrm>
              <a:custGeom>
                <a:avLst/>
                <a:gdLst>
                  <a:gd name="T0" fmla="*/ 422 w 626"/>
                  <a:gd name="T1" fmla="*/ 55 h 499"/>
                  <a:gd name="T2" fmla="*/ 529 w 626"/>
                  <a:gd name="T3" fmla="*/ 243 h 499"/>
                  <a:gd name="T4" fmla="*/ 500 w 626"/>
                  <a:gd name="T5" fmla="*/ 319 h 499"/>
                  <a:gd name="T6" fmla="*/ 431 w 626"/>
                  <a:gd name="T7" fmla="*/ 316 h 499"/>
                  <a:gd name="T8" fmla="*/ 321 w 626"/>
                  <a:gd name="T9" fmla="*/ 311 h 499"/>
                  <a:gd name="T10" fmla="*/ 212 w 626"/>
                  <a:gd name="T11" fmla="*/ 323 h 499"/>
                  <a:gd name="T12" fmla="*/ 135 w 626"/>
                  <a:gd name="T13" fmla="*/ 326 h 499"/>
                  <a:gd name="T14" fmla="*/ 113 w 626"/>
                  <a:gd name="T15" fmla="*/ 288 h 499"/>
                  <a:gd name="T16" fmla="*/ 125 w 626"/>
                  <a:gd name="T17" fmla="*/ 43 h 499"/>
                  <a:gd name="T18" fmla="*/ 52 w 626"/>
                  <a:gd name="T19" fmla="*/ 23 h 499"/>
                  <a:gd name="T20" fmla="*/ 13 w 626"/>
                  <a:gd name="T21" fmla="*/ 290 h 499"/>
                  <a:gd name="T22" fmla="*/ 117 w 626"/>
                  <a:gd name="T23" fmla="*/ 479 h 499"/>
                  <a:gd name="T24" fmla="*/ 120 w 626"/>
                  <a:gd name="T25" fmla="*/ 484 h 499"/>
                  <a:gd name="T26" fmla="*/ 302 w 626"/>
                  <a:gd name="T27" fmla="*/ 498 h 499"/>
                  <a:gd name="T28" fmla="*/ 302 w 626"/>
                  <a:gd name="T29" fmla="*/ 499 h 499"/>
                  <a:gd name="T30" fmla="*/ 327 w 626"/>
                  <a:gd name="T31" fmla="*/ 497 h 499"/>
                  <a:gd name="T32" fmla="*/ 352 w 626"/>
                  <a:gd name="T33" fmla="*/ 497 h 499"/>
                  <a:gd name="T34" fmla="*/ 352 w 626"/>
                  <a:gd name="T35" fmla="*/ 496 h 499"/>
                  <a:gd name="T36" fmla="*/ 533 w 626"/>
                  <a:gd name="T37" fmla="*/ 471 h 499"/>
                  <a:gd name="T38" fmla="*/ 538 w 626"/>
                  <a:gd name="T39" fmla="*/ 459 h 499"/>
                  <a:gd name="T40" fmla="*/ 618 w 626"/>
                  <a:gd name="T41" fmla="*/ 250 h 499"/>
                  <a:gd name="T42" fmla="*/ 485 w 626"/>
                  <a:gd name="T43" fmla="*/ 0 h 499"/>
                  <a:gd name="T44" fmla="*/ 422 w 626"/>
                  <a:gd name="T45" fmla="*/ 55 h 4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626"/>
                  <a:gd name="T70" fmla="*/ 0 h 499"/>
                  <a:gd name="T71" fmla="*/ 626 w 626"/>
                  <a:gd name="T72" fmla="*/ 499 h 4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626" h="499">
                    <a:moveTo>
                      <a:pt x="422" y="55"/>
                    </a:moveTo>
                    <a:cubicBezTo>
                      <a:pt x="422" y="55"/>
                      <a:pt x="533" y="171"/>
                      <a:pt x="529" y="243"/>
                    </a:cubicBezTo>
                    <a:cubicBezTo>
                      <a:pt x="527" y="269"/>
                      <a:pt x="514" y="296"/>
                      <a:pt x="500" y="319"/>
                    </a:cubicBezTo>
                    <a:cubicBezTo>
                      <a:pt x="481" y="329"/>
                      <a:pt x="456" y="321"/>
                      <a:pt x="431" y="316"/>
                    </a:cubicBezTo>
                    <a:cubicBezTo>
                      <a:pt x="396" y="309"/>
                      <a:pt x="358" y="310"/>
                      <a:pt x="321" y="311"/>
                    </a:cubicBezTo>
                    <a:cubicBezTo>
                      <a:pt x="284" y="312"/>
                      <a:pt x="246" y="313"/>
                      <a:pt x="212" y="323"/>
                    </a:cubicBezTo>
                    <a:cubicBezTo>
                      <a:pt x="184" y="331"/>
                      <a:pt x="156" y="342"/>
                      <a:pt x="135" y="326"/>
                    </a:cubicBezTo>
                    <a:cubicBezTo>
                      <a:pt x="127" y="314"/>
                      <a:pt x="119" y="302"/>
                      <a:pt x="113" y="288"/>
                    </a:cubicBezTo>
                    <a:cubicBezTo>
                      <a:pt x="87" y="230"/>
                      <a:pt x="125" y="43"/>
                      <a:pt x="125" y="43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2" y="23"/>
                      <a:pt x="0" y="207"/>
                      <a:pt x="13" y="290"/>
                    </a:cubicBezTo>
                    <a:cubicBezTo>
                      <a:pt x="25" y="364"/>
                      <a:pt x="99" y="458"/>
                      <a:pt x="117" y="479"/>
                    </a:cubicBezTo>
                    <a:cubicBezTo>
                      <a:pt x="118" y="481"/>
                      <a:pt x="119" y="483"/>
                      <a:pt x="120" y="484"/>
                    </a:cubicBezTo>
                    <a:cubicBezTo>
                      <a:pt x="198" y="497"/>
                      <a:pt x="254" y="498"/>
                      <a:pt x="302" y="498"/>
                    </a:cubicBezTo>
                    <a:cubicBezTo>
                      <a:pt x="302" y="499"/>
                      <a:pt x="302" y="499"/>
                      <a:pt x="302" y="499"/>
                    </a:cubicBezTo>
                    <a:cubicBezTo>
                      <a:pt x="311" y="498"/>
                      <a:pt x="319" y="498"/>
                      <a:pt x="327" y="497"/>
                    </a:cubicBezTo>
                    <a:cubicBezTo>
                      <a:pt x="336" y="497"/>
                      <a:pt x="344" y="497"/>
                      <a:pt x="352" y="497"/>
                    </a:cubicBezTo>
                    <a:cubicBezTo>
                      <a:pt x="352" y="496"/>
                      <a:pt x="352" y="496"/>
                      <a:pt x="352" y="496"/>
                    </a:cubicBezTo>
                    <a:cubicBezTo>
                      <a:pt x="400" y="494"/>
                      <a:pt x="456" y="488"/>
                      <a:pt x="533" y="471"/>
                    </a:cubicBezTo>
                    <a:cubicBezTo>
                      <a:pt x="535" y="467"/>
                      <a:pt x="537" y="463"/>
                      <a:pt x="538" y="459"/>
                    </a:cubicBezTo>
                    <a:cubicBezTo>
                      <a:pt x="557" y="426"/>
                      <a:pt x="611" y="320"/>
                      <a:pt x="618" y="250"/>
                    </a:cubicBezTo>
                    <a:cubicBezTo>
                      <a:pt x="626" y="166"/>
                      <a:pt x="485" y="0"/>
                      <a:pt x="485" y="0"/>
                    </a:cubicBezTo>
                    <a:lnTo>
                      <a:pt x="422" y="55"/>
                    </a:lnTo>
                    <a:close/>
                  </a:path>
                </a:pathLst>
              </a:custGeom>
              <a:solidFill>
                <a:srgbClr val="FB5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17" name="Freeform 348"/>
              <p:cNvSpPr>
                <a:spLocks noChangeArrowheads="1"/>
              </p:cNvSpPr>
              <p:nvPr/>
            </p:nvSpPr>
            <p:spPr bwMode="auto">
              <a:xfrm>
                <a:off x="2026" y="2664"/>
                <a:ext cx="1052" cy="886"/>
              </a:xfrm>
              <a:custGeom>
                <a:avLst/>
                <a:gdLst>
                  <a:gd name="T0" fmla="*/ 581 w 626"/>
                  <a:gd name="T1" fmla="*/ 282 h 499"/>
                  <a:gd name="T2" fmla="*/ 504 w 626"/>
                  <a:gd name="T3" fmla="*/ 409 h 499"/>
                  <a:gd name="T4" fmla="*/ 323 w 626"/>
                  <a:gd name="T5" fmla="*/ 376 h 499"/>
                  <a:gd name="T6" fmla="*/ 145 w 626"/>
                  <a:gd name="T7" fmla="*/ 408 h 499"/>
                  <a:gd name="T8" fmla="*/ 61 w 626"/>
                  <a:gd name="T9" fmla="*/ 305 h 499"/>
                  <a:gd name="T10" fmla="*/ 52 w 626"/>
                  <a:gd name="T11" fmla="*/ 23 h 499"/>
                  <a:gd name="T12" fmla="*/ 13 w 626"/>
                  <a:gd name="T13" fmla="*/ 290 h 499"/>
                  <a:gd name="T14" fmla="*/ 117 w 626"/>
                  <a:gd name="T15" fmla="*/ 479 h 499"/>
                  <a:gd name="T16" fmla="*/ 120 w 626"/>
                  <a:gd name="T17" fmla="*/ 484 h 499"/>
                  <a:gd name="T18" fmla="*/ 302 w 626"/>
                  <a:gd name="T19" fmla="*/ 498 h 499"/>
                  <a:gd name="T20" fmla="*/ 302 w 626"/>
                  <a:gd name="T21" fmla="*/ 499 h 499"/>
                  <a:gd name="T22" fmla="*/ 327 w 626"/>
                  <a:gd name="T23" fmla="*/ 497 h 499"/>
                  <a:gd name="T24" fmla="*/ 352 w 626"/>
                  <a:gd name="T25" fmla="*/ 497 h 499"/>
                  <a:gd name="T26" fmla="*/ 352 w 626"/>
                  <a:gd name="T27" fmla="*/ 496 h 499"/>
                  <a:gd name="T28" fmla="*/ 533 w 626"/>
                  <a:gd name="T29" fmla="*/ 471 h 499"/>
                  <a:gd name="T30" fmla="*/ 538 w 626"/>
                  <a:gd name="T31" fmla="*/ 459 h 499"/>
                  <a:gd name="T32" fmla="*/ 618 w 626"/>
                  <a:gd name="T33" fmla="*/ 250 h 499"/>
                  <a:gd name="T34" fmla="*/ 485 w 626"/>
                  <a:gd name="T35" fmla="*/ 0 h 499"/>
                  <a:gd name="T36" fmla="*/ 581 w 626"/>
                  <a:gd name="T37" fmla="*/ 282 h 49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26"/>
                  <a:gd name="T58" fmla="*/ 0 h 499"/>
                  <a:gd name="T59" fmla="*/ 626 w 626"/>
                  <a:gd name="T60" fmla="*/ 499 h 49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26" h="499">
                    <a:moveTo>
                      <a:pt x="581" y="282"/>
                    </a:moveTo>
                    <a:cubicBezTo>
                      <a:pt x="577" y="320"/>
                      <a:pt x="518" y="386"/>
                      <a:pt x="504" y="409"/>
                    </a:cubicBezTo>
                    <a:cubicBezTo>
                      <a:pt x="485" y="419"/>
                      <a:pt x="360" y="374"/>
                      <a:pt x="323" y="376"/>
                    </a:cubicBezTo>
                    <a:cubicBezTo>
                      <a:pt x="286" y="377"/>
                      <a:pt x="166" y="425"/>
                      <a:pt x="145" y="408"/>
                    </a:cubicBezTo>
                    <a:cubicBezTo>
                      <a:pt x="125" y="400"/>
                      <a:pt x="79" y="342"/>
                      <a:pt x="61" y="305"/>
                    </a:cubicBezTo>
                    <a:cubicBezTo>
                      <a:pt x="30" y="244"/>
                      <a:pt x="52" y="23"/>
                      <a:pt x="52" y="23"/>
                    </a:cubicBezTo>
                    <a:cubicBezTo>
                      <a:pt x="52" y="23"/>
                      <a:pt x="0" y="207"/>
                      <a:pt x="13" y="290"/>
                    </a:cubicBezTo>
                    <a:cubicBezTo>
                      <a:pt x="25" y="364"/>
                      <a:pt x="99" y="458"/>
                      <a:pt x="117" y="479"/>
                    </a:cubicBezTo>
                    <a:cubicBezTo>
                      <a:pt x="118" y="481"/>
                      <a:pt x="119" y="483"/>
                      <a:pt x="120" y="484"/>
                    </a:cubicBezTo>
                    <a:cubicBezTo>
                      <a:pt x="198" y="497"/>
                      <a:pt x="254" y="498"/>
                      <a:pt x="302" y="498"/>
                    </a:cubicBezTo>
                    <a:cubicBezTo>
                      <a:pt x="302" y="499"/>
                      <a:pt x="302" y="499"/>
                      <a:pt x="302" y="499"/>
                    </a:cubicBezTo>
                    <a:cubicBezTo>
                      <a:pt x="311" y="498"/>
                      <a:pt x="319" y="498"/>
                      <a:pt x="327" y="497"/>
                    </a:cubicBezTo>
                    <a:cubicBezTo>
                      <a:pt x="336" y="497"/>
                      <a:pt x="344" y="497"/>
                      <a:pt x="352" y="497"/>
                    </a:cubicBezTo>
                    <a:cubicBezTo>
                      <a:pt x="352" y="496"/>
                      <a:pt x="352" y="496"/>
                      <a:pt x="352" y="496"/>
                    </a:cubicBezTo>
                    <a:cubicBezTo>
                      <a:pt x="400" y="494"/>
                      <a:pt x="456" y="488"/>
                      <a:pt x="533" y="471"/>
                    </a:cubicBezTo>
                    <a:cubicBezTo>
                      <a:pt x="535" y="467"/>
                      <a:pt x="537" y="463"/>
                      <a:pt x="538" y="459"/>
                    </a:cubicBezTo>
                    <a:cubicBezTo>
                      <a:pt x="557" y="426"/>
                      <a:pt x="611" y="320"/>
                      <a:pt x="618" y="250"/>
                    </a:cubicBezTo>
                    <a:cubicBezTo>
                      <a:pt x="626" y="166"/>
                      <a:pt x="485" y="0"/>
                      <a:pt x="485" y="0"/>
                    </a:cubicBezTo>
                    <a:cubicBezTo>
                      <a:pt x="485" y="0"/>
                      <a:pt x="591" y="164"/>
                      <a:pt x="581" y="282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18" name="Freeform 349"/>
              <p:cNvSpPr>
                <a:spLocks noChangeArrowheads="1"/>
              </p:cNvSpPr>
              <p:nvPr/>
            </p:nvSpPr>
            <p:spPr bwMode="auto">
              <a:xfrm>
                <a:off x="2416" y="3184"/>
                <a:ext cx="300" cy="347"/>
              </a:xfrm>
              <a:custGeom>
                <a:avLst/>
                <a:gdLst>
                  <a:gd name="T0" fmla="*/ 110 w 179"/>
                  <a:gd name="T1" fmla="*/ 29 h 195"/>
                  <a:gd name="T2" fmla="*/ 110 w 179"/>
                  <a:gd name="T3" fmla="*/ 29 h 195"/>
                  <a:gd name="T4" fmla="*/ 86 w 179"/>
                  <a:gd name="T5" fmla="*/ 1 h 195"/>
                  <a:gd name="T6" fmla="*/ 64 w 179"/>
                  <a:gd name="T7" fmla="*/ 30 h 195"/>
                  <a:gd name="T8" fmla="*/ 64 w 179"/>
                  <a:gd name="T9" fmla="*/ 31 h 195"/>
                  <a:gd name="T10" fmla="*/ 1 w 179"/>
                  <a:gd name="T11" fmla="*/ 114 h 195"/>
                  <a:gd name="T12" fmla="*/ 92 w 179"/>
                  <a:gd name="T13" fmla="*/ 194 h 195"/>
                  <a:gd name="T14" fmla="*/ 178 w 179"/>
                  <a:gd name="T15" fmla="*/ 108 h 195"/>
                  <a:gd name="T16" fmla="*/ 110 w 179"/>
                  <a:gd name="T17" fmla="*/ 29 h 1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9"/>
                  <a:gd name="T28" fmla="*/ 0 h 195"/>
                  <a:gd name="T29" fmla="*/ 179 w 179"/>
                  <a:gd name="T30" fmla="*/ 195 h 19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9" h="195">
                    <a:moveTo>
                      <a:pt x="110" y="29"/>
                    </a:moveTo>
                    <a:cubicBezTo>
                      <a:pt x="110" y="29"/>
                      <a:pt x="110" y="29"/>
                      <a:pt x="110" y="29"/>
                    </a:cubicBezTo>
                    <a:cubicBezTo>
                      <a:pt x="110" y="19"/>
                      <a:pt x="96" y="0"/>
                      <a:pt x="86" y="1"/>
                    </a:cubicBezTo>
                    <a:cubicBezTo>
                      <a:pt x="75" y="1"/>
                      <a:pt x="63" y="20"/>
                      <a:pt x="64" y="30"/>
                    </a:cubicBezTo>
                    <a:cubicBezTo>
                      <a:pt x="64" y="30"/>
                      <a:pt x="64" y="31"/>
                      <a:pt x="64" y="31"/>
                    </a:cubicBezTo>
                    <a:cubicBezTo>
                      <a:pt x="15" y="40"/>
                      <a:pt x="0" y="74"/>
                      <a:pt x="1" y="114"/>
                    </a:cubicBezTo>
                    <a:cubicBezTo>
                      <a:pt x="3" y="160"/>
                      <a:pt x="43" y="195"/>
                      <a:pt x="92" y="194"/>
                    </a:cubicBezTo>
                    <a:cubicBezTo>
                      <a:pt x="141" y="192"/>
                      <a:pt x="179" y="154"/>
                      <a:pt x="178" y="108"/>
                    </a:cubicBezTo>
                    <a:cubicBezTo>
                      <a:pt x="176" y="68"/>
                      <a:pt x="160" y="35"/>
                      <a:pt x="110" y="29"/>
                    </a:cubicBezTo>
                    <a:close/>
                  </a:path>
                </a:pathLst>
              </a:custGeom>
              <a:solidFill>
                <a:srgbClr val="E6B3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19" name="Freeform 350"/>
              <p:cNvSpPr>
                <a:spLocks noChangeArrowheads="1"/>
              </p:cNvSpPr>
              <p:nvPr/>
            </p:nvSpPr>
            <p:spPr bwMode="auto">
              <a:xfrm>
                <a:off x="2377" y="3240"/>
                <a:ext cx="387" cy="474"/>
              </a:xfrm>
              <a:custGeom>
                <a:avLst/>
                <a:gdLst>
                  <a:gd name="T0" fmla="*/ 49 w 230"/>
                  <a:gd name="T1" fmla="*/ 18 h 267"/>
                  <a:gd name="T2" fmla="*/ 176 w 230"/>
                  <a:gd name="T3" fmla="*/ 44 h 267"/>
                  <a:gd name="T4" fmla="*/ 227 w 230"/>
                  <a:gd name="T5" fmla="*/ 121 h 267"/>
                  <a:gd name="T6" fmla="*/ 221 w 230"/>
                  <a:gd name="T7" fmla="*/ 115 h 267"/>
                  <a:gd name="T8" fmla="*/ 129 w 230"/>
                  <a:gd name="T9" fmla="*/ 264 h 267"/>
                  <a:gd name="T10" fmla="*/ 0 w 230"/>
                  <a:gd name="T11" fmla="*/ 137 h 267"/>
                  <a:gd name="T12" fmla="*/ 38 w 230"/>
                  <a:gd name="T13" fmla="*/ 39 h 267"/>
                  <a:gd name="T14" fmla="*/ 49 w 230"/>
                  <a:gd name="T15" fmla="*/ 18 h 26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0"/>
                  <a:gd name="T25" fmla="*/ 0 h 267"/>
                  <a:gd name="T26" fmla="*/ 230 w 230"/>
                  <a:gd name="T27" fmla="*/ 267 h 26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0" h="267">
                    <a:moveTo>
                      <a:pt x="49" y="18"/>
                    </a:moveTo>
                    <a:cubicBezTo>
                      <a:pt x="49" y="18"/>
                      <a:pt x="160" y="0"/>
                      <a:pt x="176" y="44"/>
                    </a:cubicBezTo>
                    <a:cubicBezTo>
                      <a:pt x="208" y="30"/>
                      <a:pt x="230" y="85"/>
                      <a:pt x="227" y="121"/>
                    </a:cubicBezTo>
                    <a:cubicBezTo>
                      <a:pt x="221" y="115"/>
                      <a:pt x="221" y="115"/>
                      <a:pt x="221" y="115"/>
                    </a:cubicBezTo>
                    <a:cubicBezTo>
                      <a:pt x="222" y="153"/>
                      <a:pt x="230" y="261"/>
                      <a:pt x="129" y="264"/>
                    </a:cubicBezTo>
                    <a:cubicBezTo>
                      <a:pt x="20" y="267"/>
                      <a:pt x="1" y="185"/>
                      <a:pt x="0" y="137"/>
                    </a:cubicBezTo>
                    <a:cubicBezTo>
                      <a:pt x="0" y="106"/>
                      <a:pt x="7" y="51"/>
                      <a:pt x="38" y="39"/>
                    </a:cubicBezTo>
                    <a:cubicBezTo>
                      <a:pt x="55" y="32"/>
                      <a:pt x="60" y="25"/>
                      <a:pt x="49" y="18"/>
                    </a:cubicBez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20" name="Freeform 351"/>
              <p:cNvSpPr>
                <a:spLocks noChangeArrowheads="1"/>
              </p:cNvSpPr>
              <p:nvPr/>
            </p:nvSpPr>
            <p:spPr bwMode="auto">
              <a:xfrm>
                <a:off x="2377" y="3444"/>
                <a:ext cx="387" cy="270"/>
              </a:xfrm>
              <a:custGeom>
                <a:avLst/>
                <a:gdLst>
                  <a:gd name="T0" fmla="*/ 221 w 230"/>
                  <a:gd name="T1" fmla="*/ 0 h 152"/>
                  <a:gd name="T2" fmla="*/ 129 w 230"/>
                  <a:gd name="T3" fmla="*/ 149 h 152"/>
                  <a:gd name="T4" fmla="*/ 0 w 230"/>
                  <a:gd name="T5" fmla="*/ 22 h 152"/>
                  <a:gd name="T6" fmla="*/ 221 w 230"/>
                  <a:gd name="T7" fmla="*/ 0 h 15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0"/>
                  <a:gd name="T13" fmla="*/ 0 h 152"/>
                  <a:gd name="T14" fmla="*/ 230 w 230"/>
                  <a:gd name="T15" fmla="*/ 152 h 15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0" h="152">
                    <a:moveTo>
                      <a:pt x="221" y="0"/>
                    </a:moveTo>
                    <a:cubicBezTo>
                      <a:pt x="222" y="38"/>
                      <a:pt x="230" y="146"/>
                      <a:pt x="129" y="149"/>
                    </a:cubicBezTo>
                    <a:cubicBezTo>
                      <a:pt x="20" y="152"/>
                      <a:pt x="1" y="70"/>
                      <a:pt x="0" y="22"/>
                    </a:cubicBezTo>
                    <a:cubicBezTo>
                      <a:pt x="91" y="134"/>
                      <a:pt x="221" y="0"/>
                      <a:pt x="221" y="0"/>
                    </a:cubicBez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21" name="Freeform 352"/>
              <p:cNvSpPr>
                <a:spLocks noChangeArrowheads="1"/>
              </p:cNvSpPr>
              <p:nvPr/>
            </p:nvSpPr>
            <p:spPr bwMode="auto">
              <a:xfrm>
                <a:off x="1860" y="197"/>
                <a:ext cx="373" cy="384"/>
              </a:xfrm>
              <a:custGeom>
                <a:avLst/>
                <a:gdLst>
                  <a:gd name="T0" fmla="*/ 90 w 222"/>
                  <a:gd name="T1" fmla="*/ 4 h 216"/>
                  <a:gd name="T2" fmla="*/ 77 w 222"/>
                  <a:gd name="T3" fmla="*/ 5 h 216"/>
                  <a:gd name="T4" fmla="*/ 3 w 222"/>
                  <a:gd name="T5" fmla="*/ 96 h 216"/>
                  <a:gd name="T6" fmla="*/ 4 w 222"/>
                  <a:gd name="T7" fmla="*/ 108 h 216"/>
                  <a:gd name="T8" fmla="*/ 132 w 222"/>
                  <a:gd name="T9" fmla="*/ 213 h 216"/>
                  <a:gd name="T10" fmla="*/ 144 w 222"/>
                  <a:gd name="T11" fmla="*/ 212 h 216"/>
                  <a:gd name="T12" fmla="*/ 219 w 222"/>
                  <a:gd name="T13" fmla="*/ 121 h 216"/>
                  <a:gd name="T14" fmla="*/ 217 w 222"/>
                  <a:gd name="T15" fmla="*/ 108 h 216"/>
                  <a:gd name="T16" fmla="*/ 90 w 222"/>
                  <a:gd name="T17" fmla="*/ 4 h 2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2"/>
                  <a:gd name="T28" fmla="*/ 0 h 216"/>
                  <a:gd name="T29" fmla="*/ 222 w 222"/>
                  <a:gd name="T30" fmla="*/ 216 h 2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2" h="216">
                    <a:moveTo>
                      <a:pt x="90" y="4"/>
                    </a:moveTo>
                    <a:cubicBezTo>
                      <a:pt x="86" y="0"/>
                      <a:pt x="80" y="1"/>
                      <a:pt x="77" y="5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9"/>
                      <a:pt x="0" y="105"/>
                      <a:pt x="4" y="108"/>
                    </a:cubicBezTo>
                    <a:cubicBezTo>
                      <a:pt x="132" y="213"/>
                      <a:pt x="132" y="213"/>
                      <a:pt x="132" y="213"/>
                    </a:cubicBezTo>
                    <a:cubicBezTo>
                      <a:pt x="135" y="216"/>
                      <a:pt x="141" y="216"/>
                      <a:pt x="144" y="212"/>
                    </a:cubicBezTo>
                    <a:cubicBezTo>
                      <a:pt x="219" y="121"/>
                      <a:pt x="219" y="121"/>
                      <a:pt x="219" y="121"/>
                    </a:cubicBezTo>
                    <a:cubicBezTo>
                      <a:pt x="222" y="117"/>
                      <a:pt x="221" y="111"/>
                      <a:pt x="217" y="108"/>
                    </a:cubicBezTo>
                    <a:lnTo>
                      <a:pt x="90" y="4"/>
                    </a:lnTo>
                    <a:close/>
                  </a:path>
                </a:pathLst>
              </a:custGeom>
              <a:solidFill>
                <a:srgbClr val="FFF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22" name="Freeform 353"/>
              <p:cNvSpPr>
                <a:spLocks noChangeArrowheads="1"/>
              </p:cNvSpPr>
              <p:nvPr/>
            </p:nvSpPr>
            <p:spPr bwMode="auto">
              <a:xfrm>
                <a:off x="1875" y="210"/>
                <a:ext cx="346" cy="362"/>
              </a:xfrm>
              <a:custGeom>
                <a:avLst/>
                <a:gdLst>
                  <a:gd name="T0" fmla="*/ 143 w 346"/>
                  <a:gd name="T1" fmla="*/ 0 h 362"/>
                  <a:gd name="T2" fmla="*/ 0 w 346"/>
                  <a:gd name="T3" fmla="*/ 186 h 362"/>
                  <a:gd name="T4" fmla="*/ 201 w 346"/>
                  <a:gd name="T5" fmla="*/ 362 h 362"/>
                  <a:gd name="T6" fmla="*/ 346 w 346"/>
                  <a:gd name="T7" fmla="*/ 176 h 362"/>
                  <a:gd name="T8" fmla="*/ 143 w 346"/>
                  <a:gd name="T9" fmla="*/ 0 h 3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6"/>
                  <a:gd name="T16" fmla="*/ 0 h 362"/>
                  <a:gd name="T17" fmla="*/ 346 w 346"/>
                  <a:gd name="T18" fmla="*/ 362 h 3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6" h="362">
                    <a:moveTo>
                      <a:pt x="143" y="0"/>
                    </a:moveTo>
                    <a:lnTo>
                      <a:pt x="0" y="186"/>
                    </a:lnTo>
                    <a:lnTo>
                      <a:pt x="201" y="362"/>
                    </a:lnTo>
                    <a:lnTo>
                      <a:pt x="346" y="176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23" name="Freeform 354"/>
              <p:cNvSpPr>
                <a:spLocks noChangeArrowheads="1"/>
              </p:cNvSpPr>
              <p:nvPr/>
            </p:nvSpPr>
            <p:spPr bwMode="auto">
              <a:xfrm>
                <a:off x="1875" y="386"/>
                <a:ext cx="346" cy="186"/>
              </a:xfrm>
              <a:custGeom>
                <a:avLst/>
                <a:gdLst>
                  <a:gd name="T0" fmla="*/ 346 w 346"/>
                  <a:gd name="T1" fmla="*/ 0 h 186"/>
                  <a:gd name="T2" fmla="*/ 0 w 346"/>
                  <a:gd name="T3" fmla="*/ 10 h 186"/>
                  <a:gd name="T4" fmla="*/ 201 w 346"/>
                  <a:gd name="T5" fmla="*/ 186 h 186"/>
                  <a:gd name="T6" fmla="*/ 346 w 346"/>
                  <a:gd name="T7" fmla="*/ 0 h 1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6"/>
                  <a:gd name="T13" fmla="*/ 0 h 186"/>
                  <a:gd name="T14" fmla="*/ 346 w 346"/>
                  <a:gd name="T15" fmla="*/ 186 h 1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6" h="186">
                    <a:moveTo>
                      <a:pt x="346" y="0"/>
                    </a:moveTo>
                    <a:lnTo>
                      <a:pt x="0" y="10"/>
                    </a:lnTo>
                    <a:lnTo>
                      <a:pt x="201" y="186"/>
                    </a:lnTo>
                    <a:lnTo>
                      <a:pt x="346" y="0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24" name="Freeform 355"/>
              <p:cNvSpPr>
                <a:spLocks noChangeArrowheads="1"/>
              </p:cNvSpPr>
              <p:nvPr/>
            </p:nvSpPr>
            <p:spPr bwMode="auto">
              <a:xfrm>
                <a:off x="1924" y="281"/>
                <a:ext cx="25" cy="28"/>
              </a:xfrm>
              <a:custGeom>
                <a:avLst/>
                <a:gdLst>
                  <a:gd name="T0" fmla="*/ 14 w 15"/>
                  <a:gd name="T1" fmla="*/ 1 h 16"/>
                  <a:gd name="T2" fmla="*/ 8 w 15"/>
                  <a:gd name="T3" fmla="*/ 2 h 16"/>
                  <a:gd name="T4" fmla="*/ 2 w 15"/>
                  <a:gd name="T5" fmla="*/ 10 h 16"/>
                  <a:gd name="T6" fmla="*/ 2 w 15"/>
                  <a:gd name="T7" fmla="*/ 15 h 16"/>
                  <a:gd name="T8" fmla="*/ 7 w 15"/>
                  <a:gd name="T9" fmla="*/ 15 h 16"/>
                  <a:gd name="T10" fmla="*/ 14 w 15"/>
                  <a:gd name="T11" fmla="*/ 6 h 16"/>
                  <a:gd name="T12" fmla="*/ 14 w 15"/>
                  <a:gd name="T13" fmla="*/ 1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"/>
                  <a:gd name="T22" fmla="*/ 0 h 16"/>
                  <a:gd name="T23" fmla="*/ 15 w 15"/>
                  <a:gd name="T24" fmla="*/ 16 h 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" h="16">
                    <a:moveTo>
                      <a:pt x="14" y="1"/>
                    </a:moveTo>
                    <a:cubicBezTo>
                      <a:pt x="12" y="0"/>
                      <a:pt x="10" y="0"/>
                      <a:pt x="8" y="2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0" y="11"/>
                      <a:pt x="1" y="14"/>
                      <a:pt x="2" y="15"/>
                    </a:cubicBezTo>
                    <a:cubicBezTo>
                      <a:pt x="4" y="16"/>
                      <a:pt x="6" y="16"/>
                      <a:pt x="7" y="15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5" y="5"/>
                      <a:pt x="15" y="2"/>
                      <a:pt x="14" y="1"/>
                    </a:cubicBez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25" name="Freeform 356"/>
              <p:cNvSpPr>
                <a:spLocks noChangeArrowheads="1"/>
              </p:cNvSpPr>
              <p:nvPr/>
            </p:nvSpPr>
            <p:spPr bwMode="auto">
              <a:xfrm>
                <a:off x="1934" y="281"/>
                <a:ext cx="15" cy="21"/>
              </a:xfrm>
              <a:custGeom>
                <a:avLst/>
                <a:gdLst>
                  <a:gd name="T0" fmla="*/ 8 w 9"/>
                  <a:gd name="T1" fmla="*/ 6 h 12"/>
                  <a:gd name="T2" fmla="*/ 3 w 9"/>
                  <a:gd name="T3" fmla="*/ 12 h 12"/>
                  <a:gd name="T4" fmla="*/ 0 w 9"/>
                  <a:gd name="T5" fmla="*/ 4 h 12"/>
                  <a:gd name="T6" fmla="*/ 2 w 9"/>
                  <a:gd name="T7" fmla="*/ 2 h 12"/>
                  <a:gd name="T8" fmla="*/ 8 w 9"/>
                  <a:gd name="T9" fmla="*/ 1 h 12"/>
                  <a:gd name="T10" fmla="*/ 8 w 9"/>
                  <a:gd name="T11" fmla="*/ 6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"/>
                  <a:gd name="T19" fmla="*/ 0 h 12"/>
                  <a:gd name="T20" fmla="*/ 9 w 9"/>
                  <a:gd name="T21" fmla="*/ 12 h 1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" h="12">
                    <a:moveTo>
                      <a:pt x="8" y="6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0"/>
                      <a:pt x="6" y="0"/>
                      <a:pt x="8" y="1"/>
                    </a:cubicBezTo>
                    <a:cubicBezTo>
                      <a:pt x="9" y="2"/>
                      <a:pt x="9" y="5"/>
                      <a:pt x="8" y="6"/>
                    </a:cubicBez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26" name="Freeform 357"/>
              <p:cNvSpPr>
                <a:spLocks noChangeArrowheads="1"/>
              </p:cNvSpPr>
              <p:nvPr/>
            </p:nvSpPr>
            <p:spPr bwMode="auto">
              <a:xfrm>
                <a:off x="2357" y="1581"/>
                <a:ext cx="307" cy="460"/>
              </a:xfrm>
              <a:custGeom>
                <a:avLst/>
                <a:gdLst>
                  <a:gd name="T0" fmla="*/ 306 w 307"/>
                  <a:gd name="T1" fmla="*/ 460 h 460"/>
                  <a:gd name="T2" fmla="*/ 0 w 307"/>
                  <a:gd name="T3" fmla="*/ 460 h 460"/>
                  <a:gd name="T4" fmla="*/ 0 w 307"/>
                  <a:gd name="T5" fmla="*/ 0 h 460"/>
                  <a:gd name="T6" fmla="*/ 307 w 307"/>
                  <a:gd name="T7" fmla="*/ 2 h 460"/>
                  <a:gd name="T8" fmla="*/ 306 w 307"/>
                  <a:gd name="T9" fmla="*/ 460 h 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7"/>
                  <a:gd name="T16" fmla="*/ 0 h 460"/>
                  <a:gd name="T17" fmla="*/ 307 w 307"/>
                  <a:gd name="T18" fmla="*/ 460 h 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7" h="460">
                    <a:moveTo>
                      <a:pt x="306" y="460"/>
                    </a:moveTo>
                    <a:lnTo>
                      <a:pt x="0" y="460"/>
                    </a:lnTo>
                    <a:lnTo>
                      <a:pt x="0" y="0"/>
                    </a:lnTo>
                    <a:lnTo>
                      <a:pt x="307" y="2"/>
                    </a:lnTo>
                    <a:lnTo>
                      <a:pt x="306" y="460"/>
                    </a:lnTo>
                    <a:close/>
                  </a:path>
                </a:pathLst>
              </a:custGeom>
              <a:solidFill>
                <a:srgbClr val="EDED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27" name="Freeform 358"/>
              <p:cNvSpPr>
                <a:spLocks noChangeArrowheads="1"/>
              </p:cNvSpPr>
              <p:nvPr/>
            </p:nvSpPr>
            <p:spPr bwMode="auto">
              <a:xfrm>
                <a:off x="2357" y="1581"/>
                <a:ext cx="307" cy="460"/>
              </a:xfrm>
              <a:custGeom>
                <a:avLst/>
                <a:gdLst>
                  <a:gd name="T0" fmla="*/ 306 w 307"/>
                  <a:gd name="T1" fmla="*/ 460 h 460"/>
                  <a:gd name="T2" fmla="*/ 0 w 307"/>
                  <a:gd name="T3" fmla="*/ 460 h 460"/>
                  <a:gd name="T4" fmla="*/ 0 w 307"/>
                  <a:gd name="T5" fmla="*/ 0 h 460"/>
                  <a:gd name="T6" fmla="*/ 307 w 307"/>
                  <a:gd name="T7" fmla="*/ 2 h 460"/>
                  <a:gd name="T8" fmla="*/ 306 w 307"/>
                  <a:gd name="T9" fmla="*/ 460 h 4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7"/>
                  <a:gd name="T16" fmla="*/ 0 h 460"/>
                  <a:gd name="T17" fmla="*/ 307 w 307"/>
                  <a:gd name="T18" fmla="*/ 460 h 4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7" h="460">
                    <a:moveTo>
                      <a:pt x="306" y="460"/>
                    </a:moveTo>
                    <a:lnTo>
                      <a:pt x="0" y="460"/>
                    </a:lnTo>
                    <a:lnTo>
                      <a:pt x="0" y="0"/>
                    </a:lnTo>
                    <a:lnTo>
                      <a:pt x="307" y="2"/>
                    </a:lnTo>
                    <a:lnTo>
                      <a:pt x="306" y="46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28" name="Freeform 359"/>
              <p:cNvSpPr>
                <a:spLocks noChangeArrowheads="1"/>
              </p:cNvSpPr>
              <p:nvPr/>
            </p:nvSpPr>
            <p:spPr bwMode="auto">
              <a:xfrm>
                <a:off x="2377" y="1410"/>
                <a:ext cx="427" cy="585"/>
              </a:xfrm>
              <a:custGeom>
                <a:avLst/>
                <a:gdLst>
                  <a:gd name="T0" fmla="*/ 427 w 427"/>
                  <a:gd name="T1" fmla="*/ 533 h 585"/>
                  <a:gd name="T2" fmla="*/ 71 w 427"/>
                  <a:gd name="T3" fmla="*/ 585 h 585"/>
                  <a:gd name="T4" fmla="*/ 0 w 427"/>
                  <a:gd name="T5" fmla="*/ 52 h 585"/>
                  <a:gd name="T6" fmla="*/ 356 w 427"/>
                  <a:gd name="T7" fmla="*/ 0 h 585"/>
                  <a:gd name="T8" fmla="*/ 427 w 427"/>
                  <a:gd name="T9" fmla="*/ 533 h 5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7"/>
                  <a:gd name="T16" fmla="*/ 0 h 585"/>
                  <a:gd name="T17" fmla="*/ 427 w 427"/>
                  <a:gd name="T18" fmla="*/ 585 h 5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7" h="585">
                    <a:moveTo>
                      <a:pt x="427" y="533"/>
                    </a:moveTo>
                    <a:lnTo>
                      <a:pt x="71" y="585"/>
                    </a:lnTo>
                    <a:lnTo>
                      <a:pt x="0" y="52"/>
                    </a:lnTo>
                    <a:lnTo>
                      <a:pt x="356" y="0"/>
                    </a:lnTo>
                    <a:lnTo>
                      <a:pt x="427" y="5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29" name="Freeform 360"/>
              <p:cNvSpPr>
                <a:spLocks noChangeArrowheads="1"/>
              </p:cNvSpPr>
              <p:nvPr/>
            </p:nvSpPr>
            <p:spPr bwMode="auto">
              <a:xfrm>
                <a:off x="2377" y="1410"/>
                <a:ext cx="427" cy="585"/>
              </a:xfrm>
              <a:custGeom>
                <a:avLst/>
                <a:gdLst>
                  <a:gd name="T0" fmla="*/ 427 w 427"/>
                  <a:gd name="T1" fmla="*/ 533 h 585"/>
                  <a:gd name="T2" fmla="*/ 71 w 427"/>
                  <a:gd name="T3" fmla="*/ 585 h 585"/>
                  <a:gd name="T4" fmla="*/ 0 w 427"/>
                  <a:gd name="T5" fmla="*/ 52 h 585"/>
                  <a:gd name="T6" fmla="*/ 356 w 427"/>
                  <a:gd name="T7" fmla="*/ 0 h 585"/>
                  <a:gd name="T8" fmla="*/ 427 w 427"/>
                  <a:gd name="T9" fmla="*/ 533 h 5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7"/>
                  <a:gd name="T16" fmla="*/ 0 h 585"/>
                  <a:gd name="T17" fmla="*/ 427 w 427"/>
                  <a:gd name="T18" fmla="*/ 585 h 5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7" h="585">
                    <a:moveTo>
                      <a:pt x="427" y="533"/>
                    </a:moveTo>
                    <a:lnTo>
                      <a:pt x="71" y="585"/>
                    </a:lnTo>
                    <a:lnTo>
                      <a:pt x="0" y="52"/>
                    </a:lnTo>
                    <a:lnTo>
                      <a:pt x="356" y="0"/>
                    </a:lnTo>
                    <a:lnTo>
                      <a:pt x="427" y="53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30" name="Freeform 361"/>
              <p:cNvSpPr>
                <a:spLocks noChangeArrowheads="1"/>
              </p:cNvSpPr>
              <p:nvPr/>
            </p:nvSpPr>
            <p:spPr bwMode="auto">
              <a:xfrm>
                <a:off x="2186" y="1297"/>
                <a:ext cx="490" cy="584"/>
              </a:xfrm>
              <a:custGeom>
                <a:avLst/>
                <a:gdLst>
                  <a:gd name="T0" fmla="*/ 290 w 292"/>
                  <a:gd name="T1" fmla="*/ 238 h 329"/>
                  <a:gd name="T2" fmla="*/ 289 w 292"/>
                  <a:gd name="T3" fmla="*/ 244 h 329"/>
                  <a:gd name="T4" fmla="*/ 154 w 292"/>
                  <a:gd name="T5" fmla="*/ 329 h 329"/>
                  <a:gd name="T6" fmla="*/ 0 w 292"/>
                  <a:gd name="T7" fmla="*/ 87 h 329"/>
                  <a:gd name="T8" fmla="*/ 136 w 292"/>
                  <a:gd name="T9" fmla="*/ 1 h 329"/>
                  <a:gd name="T10" fmla="*/ 142 w 292"/>
                  <a:gd name="T11" fmla="*/ 2 h 329"/>
                  <a:gd name="T12" fmla="*/ 290 w 292"/>
                  <a:gd name="T13" fmla="*/ 238 h 3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92"/>
                  <a:gd name="T22" fmla="*/ 0 h 329"/>
                  <a:gd name="T23" fmla="*/ 292 w 292"/>
                  <a:gd name="T24" fmla="*/ 329 h 32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92" h="329">
                    <a:moveTo>
                      <a:pt x="290" y="238"/>
                    </a:moveTo>
                    <a:cubicBezTo>
                      <a:pt x="292" y="240"/>
                      <a:pt x="291" y="242"/>
                      <a:pt x="289" y="244"/>
                    </a:cubicBezTo>
                    <a:cubicBezTo>
                      <a:pt x="154" y="329"/>
                      <a:pt x="154" y="329"/>
                      <a:pt x="154" y="329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36" y="1"/>
                      <a:pt x="136" y="1"/>
                      <a:pt x="136" y="1"/>
                    </a:cubicBezTo>
                    <a:cubicBezTo>
                      <a:pt x="138" y="0"/>
                      <a:pt x="141" y="0"/>
                      <a:pt x="142" y="2"/>
                    </a:cubicBezTo>
                    <a:cubicBezTo>
                      <a:pt x="290" y="238"/>
                      <a:pt x="290" y="238"/>
                      <a:pt x="290" y="238"/>
                    </a:cubicBezTo>
                  </a:path>
                </a:pathLst>
              </a:custGeom>
              <a:solidFill>
                <a:srgbClr val="C7B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31" name="Freeform 362"/>
              <p:cNvSpPr>
                <a:spLocks noChangeArrowheads="1"/>
              </p:cNvSpPr>
              <p:nvPr/>
            </p:nvSpPr>
            <p:spPr bwMode="auto">
              <a:xfrm>
                <a:off x="2414" y="1297"/>
                <a:ext cx="262" cy="584"/>
              </a:xfrm>
              <a:custGeom>
                <a:avLst/>
                <a:gdLst>
                  <a:gd name="T0" fmla="*/ 154 w 156"/>
                  <a:gd name="T1" fmla="*/ 238 h 329"/>
                  <a:gd name="T2" fmla="*/ 153 w 156"/>
                  <a:gd name="T3" fmla="*/ 244 h 329"/>
                  <a:gd name="T4" fmla="*/ 18 w 156"/>
                  <a:gd name="T5" fmla="*/ 329 h 329"/>
                  <a:gd name="T6" fmla="*/ 0 w 156"/>
                  <a:gd name="T7" fmla="*/ 1 h 329"/>
                  <a:gd name="T8" fmla="*/ 6 w 156"/>
                  <a:gd name="T9" fmla="*/ 2 h 329"/>
                  <a:gd name="T10" fmla="*/ 154 w 156"/>
                  <a:gd name="T11" fmla="*/ 238 h 3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6"/>
                  <a:gd name="T19" fmla="*/ 0 h 329"/>
                  <a:gd name="T20" fmla="*/ 156 w 156"/>
                  <a:gd name="T21" fmla="*/ 329 h 3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6" h="329">
                    <a:moveTo>
                      <a:pt x="154" y="238"/>
                    </a:moveTo>
                    <a:cubicBezTo>
                      <a:pt x="156" y="240"/>
                      <a:pt x="155" y="242"/>
                      <a:pt x="153" y="244"/>
                    </a:cubicBezTo>
                    <a:cubicBezTo>
                      <a:pt x="18" y="329"/>
                      <a:pt x="18" y="329"/>
                      <a:pt x="18" y="329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0"/>
                      <a:pt x="5" y="0"/>
                      <a:pt x="6" y="2"/>
                    </a:cubicBezTo>
                    <a:cubicBezTo>
                      <a:pt x="154" y="238"/>
                      <a:pt x="154" y="238"/>
                      <a:pt x="154" y="238"/>
                    </a:cubicBezTo>
                  </a:path>
                </a:pathLst>
              </a:custGeom>
              <a:solidFill>
                <a:srgbClr val="B79D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32" name="Freeform 363"/>
              <p:cNvSpPr>
                <a:spLocks noChangeArrowheads="1"/>
              </p:cNvSpPr>
              <p:nvPr/>
            </p:nvSpPr>
            <p:spPr bwMode="auto">
              <a:xfrm>
                <a:off x="2144" y="1451"/>
                <a:ext cx="299" cy="458"/>
              </a:xfrm>
              <a:custGeom>
                <a:avLst/>
                <a:gdLst>
                  <a:gd name="T0" fmla="*/ 15 w 178"/>
                  <a:gd name="T1" fmla="*/ 9 h 258"/>
                  <a:gd name="T2" fmla="*/ 3 w 178"/>
                  <a:gd name="T3" fmla="*/ 14 h 258"/>
                  <a:gd name="T4" fmla="*/ 2 w 178"/>
                  <a:gd name="T5" fmla="*/ 20 h 258"/>
                  <a:gd name="T6" fmla="*/ 39 w 178"/>
                  <a:gd name="T7" fmla="*/ 80 h 258"/>
                  <a:gd name="T8" fmla="*/ 112 w 178"/>
                  <a:gd name="T9" fmla="*/ 195 h 258"/>
                  <a:gd name="T10" fmla="*/ 149 w 178"/>
                  <a:gd name="T11" fmla="*/ 255 h 258"/>
                  <a:gd name="T12" fmla="*/ 156 w 178"/>
                  <a:gd name="T13" fmla="*/ 256 h 258"/>
                  <a:gd name="T14" fmla="*/ 165 w 178"/>
                  <a:gd name="T15" fmla="*/ 248 h 258"/>
                  <a:gd name="T16" fmla="*/ 178 w 178"/>
                  <a:gd name="T17" fmla="*/ 242 h 258"/>
                  <a:gd name="T18" fmla="*/ 141 w 178"/>
                  <a:gd name="T19" fmla="*/ 183 h 258"/>
                  <a:gd name="T20" fmla="*/ 63 w 178"/>
                  <a:gd name="T21" fmla="*/ 59 h 258"/>
                  <a:gd name="T22" fmla="*/ 26 w 178"/>
                  <a:gd name="T23" fmla="*/ 0 h 258"/>
                  <a:gd name="T24" fmla="*/ 15 w 178"/>
                  <a:gd name="T25" fmla="*/ 9 h 25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8"/>
                  <a:gd name="T40" fmla="*/ 0 h 258"/>
                  <a:gd name="T41" fmla="*/ 178 w 178"/>
                  <a:gd name="T42" fmla="*/ 258 h 25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8" h="258">
                    <a:moveTo>
                      <a:pt x="15" y="9"/>
                    </a:moveTo>
                    <a:cubicBezTo>
                      <a:pt x="7" y="14"/>
                      <a:pt x="8" y="11"/>
                      <a:pt x="3" y="14"/>
                    </a:cubicBezTo>
                    <a:cubicBezTo>
                      <a:pt x="1" y="15"/>
                      <a:pt x="0" y="18"/>
                      <a:pt x="2" y="20"/>
                    </a:cubicBezTo>
                    <a:cubicBezTo>
                      <a:pt x="39" y="80"/>
                      <a:pt x="39" y="80"/>
                      <a:pt x="39" y="80"/>
                    </a:cubicBezTo>
                    <a:cubicBezTo>
                      <a:pt x="112" y="195"/>
                      <a:pt x="112" y="195"/>
                      <a:pt x="112" y="195"/>
                    </a:cubicBezTo>
                    <a:cubicBezTo>
                      <a:pt x="149" y="255"/>
                      <a:pt x="149" y="255"/>
                      <a:pt x="149" y="255"/>
                    </a:cubicBezTo>
                    <a:cubicBezTo>
                      <a:pt x="151" y="257"/>
                      <a:pt x="154" y="258"/>
                      <a:pt x="156" y="256"/>
                    </a:cubicBezTo>
                    <a:cubicBezTo>
                      <a:pt x="161" y="253"/>
                      <a:pt x="157" y="253"/>
                      <a:pt x="165" y="248"/>
                    </a:cubicBezTo>
                    <a:cubicBezTo>
                      <a:pt x="174" y="242"/>
                      <a:pt x="178" y="242"/>
                      <a:pt x="178" y="242"/>
                    </a:cubicBezTo>
                    <a:cubicBezTo>
                      <a:pt x="141" y="183"/>
                      <a:pt x="141" y="183"/>
                      <a:pt x="141" y="183"/>
                    </a:cubicBezTo>
                    <a:cubicBezTo>
                      <a:pt x="63" y="59"/>
                      <a:pt x="63" y="59"/>
                      <a:pt x="63" y="59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3" y="4"/>
                      <a:pt x="15" y="9"/>
                    </a:cubicBezTo>
                  </a:path>
                </a:pathLst>
              </a:custGeom>
              <a:solidFill>
                <a:srgbClr val="B1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33" name="Freeform 364"/>
              <p:cNvSpPr>
                <a:spLocks noChangeArrowheads="1"/>
              </p:cNvSpPr>
              <p:nvPr/>
            </p:nvSpPr>
            <p:spPr bwMode="auto">
              <a:xfrm>
                <a:off x="2187" y="1451"/>
                <a:ext cx="256" cy="458"/>
              </a:xfrm>
              <a:custGeom>
                <a:avLst/>
                <a:gdLst>
                  <a:gd name="T0" fmla="*/ 123 w 152"/>
                  <a:gd name="T1" fmla="*/ 255 h 258"/>
                  <a:gd name="T2" fmla="*/ 130 w 152"/>
                  <a:gd name="T3" fmla="*/ 256 h 258"/>
                  <a:gd name="T4" fmla="*/ 139 w 152"/>
                  <a:gd name="T5" fmla="*/ 248 h 258"/>
                  <a:gd name="T6" fmla="*/ 152 w 152"/>
                  <a:gd name="T7" fmla="*/ 242 h 258"/>
                  <a:gd name="T8" fmla="*/ 115 w 152"/>
                  <a:gd name="T9" fmla="*/ 183 h 258"/>
                  <a:gd name="T10" fmla="*/ 37 w 152"/>
                  <a:gd name="T11" fmla="*/ 59 h 258"/>
                  <a:gd name="T12" fmla="*/ 0 w 152"/>
                  <a:gd name="T13" fmla="*/ 0 h 258"/>
                  <a:gd name="T14" fmla="*/ 123 w 152"/>
                  <a:gd name="T15" fmla="*/ 255 h 25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2"/>
                  <a:gd name="T25" fmla="*/ 0 h 258"/>
                  <a:gd name="T26" fmla="*/ 152 w 152"/>
                  <a:gd name="T27" fmla="*/ 258 h 25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2" h="258">
                    <a:moveTo>
                      <a:pt x="123" y="255"/>
                    </a:moveTo>
                    <a:cubicBezTo>
                      <a:pt x="125" y="257"/>
                      <a:pt x="128" y="258"/>
                      <a:pt x="130" y="256"/>
                    </a:cubicBezTo>
                    <a:cubicBezTo>
                      <a:pt x="135" y="253"/>
                      <a:pt x="131" y="253"/>
                      <a:pt x="139" y="248"/>
                    </a:cubicBezTo>
                    <a:cubicBezTo>
                      <a:pt x="148" y="242"/>
                      <a:pt x="152" y="242"/>
                      <a:pt x="152" y="242"/>
                    </a:cubicBezTo>
                    <a:cubicBezTo>
                      <a:pt x="115" y="183"/>
                      <a:pt x="115" y="183"/>
                      <a:pt x="115" y="183"/>
                    </a:cubicBezTo>
                    <a:cubicBezTo>
                      <a:pt x="37" y="59"/>
                      <a:pt x="37" y="59"/>
                      <a:pt x="37" y="5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3" y="255"/>
                      <a:pt x="123" y="255"/>
                      <a:pt x="123" y="255"/>
                    </a:cubicBezTo>
                  </a:path>
                </a:pathLst>
              </a:custGeom>
              <a:solidFill>
                <a:srgbClr val="8B12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34" name="Freeform 365"/>
              <p:cNvSpPr>
                <a:spLocks noChangeArrowheads="1"/>
              </p:cNvSpPr>
              <p:nvPr/>
            </p:nvSpPr>
            <p:spPr bwMode="auto">
              <a:xfrm>
                <a:off x="2307" y="1432"/>
                <a:ext cx="90" cy="69"/>
              </a:xfrm>
              <a:custGeom>
                <a:avLst/>
                <a:gdLst>
                  <a:gd name="T0" fmla="*/ 90 w 90"/>
                  <a:gd name="T1" fmla="*/ 14 h 69"/>
                  <a:gd name="T2" fmla="*/ 8 w 90"/>
                  <a:gd name="T3" fmla="*/ 69 h 69"/>
                  <a:gd name="T4" fmla="*/ 0 w 90"/>
                  <a:gd name="T5" fmla="*/ 55 h 69"/>
                  <a:gd name="T6" fmla="*/ 82 w 90"/>
                  <a:gd name="T7" fmla="*/ 0 h 69"/>
                  <a:gd name="T8" fmla="*/ 90 w 90"/>
                  <a:gd name="T9" fmla="*/ 14 h 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0"/>
                  <a:gd name="T16" fmla="*/ 0 h 69"/>
                  <a:gd name="T17" fmla="*/ 90 w 90"/>
                  <a:gd name="T18" fmla="*/ 69 h 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0" h="69">
                    <a:moveTo>
                      <a:pt x="90" y="14"/>
                    </a:moveTo>
                    <a:lnTo>
                      <a:pt x="8" y="69"/>
                    </a:lnTo>
                    <a:lnTo>
                      <a:pt x="0" y="55"/>
                    </a:lnTo>
                    <a:lnTo>
                      <a:pt x="82" y="0"/>
                    </a:lnTo>
                    <a:lnTo>
                      <a:pt x="90" y="14"/>
                    </a:lnTo>
                    <a:close/>
                  </a:path>
                </a:pathLst>
              </a:custGeom>
              <a:solidFill>
                <a:srgbClr val="5332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35" name="Freeform 366"/>
              <p:cNvSpPr>
                <a:spLocks noChangeArrowheads="1"/>
              </p:cNvSpPr>
              <p:nvPr/>
            </p:nvSpPr>
            <p:spPr bwMode="auto">
              <a:xfrm>
                <a:off x="2510" y="1749"/>
                <a:ext cx="44" cy="38"/>
              </a:xfrm>
              <a:custGeom>
                <a:avLst/>
                <a:gdLst>
                  <a:gd name="T0" fmla="*/ 44 w 44"/>
                  <a:gd name="T1" fmla="*/ 15 h 38"/>
                  <a:gd name="T2" fmla="*/ 8 w 44"/>
                  <a:gd name="T3" fmla="*/ 38 h 38"/>
                  <a:gd name="T4" fmla="*/ 0 w 44"/>
                  <a:gd name="T5" fmla="*/ 24 h 38"/>
                  <a:gd name="T6" fmla="*/ 37 w 44"/>
                  <a:gd name="T7" fmla="*/ 0 h 38"/>
                  <a:gd name="T8" fmla="*/ 44 w 44"/>
                  <a:gd name="T9" fmla="*/ 15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38"/>
                  <a:gd name="T17" fmla="*/ 44 w 44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38">
                    <a:moveTo>
                      <a:pt x="44" y="15"/>
                    </a:moveTo>
                    <a:lnTo>
                      <a:pt x="8" y="38"/>
                    </a:lnTo>
                    <a:lnTo>
                      <a:pt x="0" y="24"/>
                    </a:lnTo>
                    <a:lnTo>
                      <a:pt x="37" y="0"/>
                    </a:lnTo>
                    <a:lnTo>
                      <a:pt x="44" y="15"/>
                    </a:lnTo>
                    <a:close/>
                  </a:path>
                </a:pathLst>
              </a:custGeom>
              <a:solidFill>
                <a:srgbClr val="5332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36" name="Freeform 367"/>
              <p:cNvSpPr>
                <a:spLocks noChangeArrowheads="1"/>
              </p:cNvSpPr>
              <p:nvPr/>
            </p:nvSpPr>
            <p:spPr bwMode="auto">
              <a:xfrm>
                <a:off x="2291" y="1442"/>
                <a:ext cx="170" cy="130"/>
              </a:xfrm>
              <a:custGeom>
                <a:avLst/>
                <a:gdLst>
                  <a:gd name="T0" fmla="*/ 170 w 170"/>
                  <a:gd name="T1" fmla="*/ 25 h 130"/>
                  <a:gd name="T2" fmla="*/ 16 w 170"/>
                  <a:gd name="T3" fmla="*/ 130 h 130"/>
                  <a:gd name="T4" fmla="*/ 0 w 170"/>
                  <a:gd name="T5" fmla="*/ 103 h 130"/>
                  <a:gd name="T6" fmla="*/ 155 w 170"/>
                  <a:gd name="T7" fmla="*/ 0 h 130"/>
                  <a:gd name="T8" fmla="*/ 170 w 170"/>
                  <a:gd name="T9" fmla="*/ 25 h 1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0"/>
                  <a:gd name="T16" fmla="*/ 0 h 130"/>
                  <a:gd name="T17" fmla="*/ 170 w 170"/>
                  <a:gd name="T18" fmla="*/ 130 h 1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0" h="130">
                    <a:moveTo>
                      <a:pt x="170" y="25"/>
                    </a:moveTo>
                    <a:lnTo>
                      <a:pt x="16" y="130"/>
                    </a:lnTo>
                    <a:lnTo>
                      <a:pt x="0" y="103"/>
                    </a:lnTo>
                    <a:lnTo>
                      <a:pt x="155" y="0"/>
                    </a:lnTo>
                    <a:lnTo>
                      <a:pt x="170" y="25"/>
                    </a:lnTo>
                    <a:close/>
                  </a:path>
                </a:pathLst>
              </a:custGeom>
              <a:solidFill>
                <a:srgbClr val="5332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37" name="Freeform 368"/>
              <p:cNvSpPr>
                <a:spLocks noChangeArrowheads="1"/>
              </p:cNvSpPr>
              <p:nvPr/>
            </p:nvSpPr>
            <p:spPr bwMode="auto">
              <a:xfrm>
                <a:off x="2137" y="1272"/>
                <a:ext cx="521" cy="538"/>
              </a:xfrm>
              <a:custGeom>
                <a:avLst/>
                <a:gdLst>
                  <a:gd name="T0" fmla="*/ 7 w 310"/>
                  <a:gd name="T1" fmla="*/ 142 h 303"/>
                  <a:gd name="T2" fmla="*/ 6 w 310"/>
                  <a:gd name="T3" fmla="*/ 119 h 303"/>
                  <a:gd name="T4" fmla="*/ 112 w 310"/>
                  <a:gd name="T5" fmla="*/ 0 h 303"/>
                  <a:gd name="T6" fmla="*/ 310 w 310"/>
                  <a:gd name="T7" fmla="*/ 176 h 303"/>
                  <a:gd name="T8" fmla="*/ 203 w 310"/>
                  <a:gd name="T9" fmla="*/ 296 h 303"/>
                  <a:gd name="T10" fmla="*/ 180 w 310"/>
                  <a:gd name="T11" fmla="*/ 297 h 303"/>
                  <a:gd name="T12" fmla="*/ 7 w 310"/>
                  <a:gd name="T13" fmla="*/ 142 h 30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0"/>
                  <a:gd name="T22" fmla="*/ 0 h 303"/>
                  <a:gd name="T23" fmla="*/ 310 w 310"/>
                  <a:gd name="T24" fmla="*/ 303 h 30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0" h="303">
                    <a:moveTo>
                      <a:pt x="7" y="142"/>
                    </a:moveTo>
                    <a:cubicBezTo>
                      <a:pt x="0" y="136"/>
                      <a:pt x="0" y="125"/>
                      <a:pt x="6" y="119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310" y="176"/>
                      <a:pt x="310" y="176"/>
                      <a:pt x="310" y="176"/>
                    </a:cubicBezTo>
                    <a:cubicBezTo>
                      <a:pt x="203" y="296"/>
                      <a:pt x="203" y="296"/>
                      <a:pt x="203" y="296"/>
                    </a:cubicBezTo>
                    <a:cubicBezTo>
                      <a:pt x="197" y="302"/>
                      <a:pt x="187" y="303"/>
                      <a:pt x="180" y="297"/>
                    </a:cubicBezTo>
                    <a:cubicBezTo>
                      <a:pt x="7" y="142"/>
                      <a:pt x="7" y="142"/>
                      <a:pt x="7" y="142"/>
                    </a:cubicBezTo>
                  </a:path>
                </a:pathLst>
              </a:custGeom>
              <a:solidFill>
                <a:srgbClr val="0046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38" name="Freeform 369"/>
              <p:cNvSpPr>
                <a:spLocks noChangeArrowheads="1"/>
              </p:cNvSpPr>
              <p:nvPr/>
            </p:nvSpPr>
            <p:spPr bwMode="auto">
              <a:xfrm>
                <a:off x="2137" y="1272"/>
                <a:ext cx="341" cy="538"/>
              </a:xfrm>
              <a:custGeom>
                <a:avLst/>
                <a:gdLst>
                  <a:gd name="T0" fmla="*/ 7 w 203"/>
                  <a:gd name="T1" fmla="*/ 142 h 303"/>
                  <a:gd name="T2" fmla="*/ 6 w 203"/>
                  <a:gd name="T3" fmla="*/ 119 h 303"/>
                  <a:gd name="T4" fmla="*/ 112 w 203"/>
                  <a:gd name="T5" fmla="*/ 0 h 303"/>
                  <a:gd name="T6" fmla="*/ 203 w 203"/>
                  <a:gd name="T7" fmla="*/ 296 h 303"/>
                  <a:gd name="T8" fmla="*/ 180 w 203"/>
                  <a:gd name="T9" fmla="*/ 297 h 303"/>
                  <a:gd name="T10" fmla="*/ 7 w 203"/>
                  <a:gd name="T11" fmla="*/ 142 h 3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3"/>
                  <a:gd name="T19" fmla="*/ 0 h 303"/>
                  <a:gd name="T20" fmla="*/ 203 w 203"/>
                  <a:gd name="T21" fmla="*/ 303 h 30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3" h="303">
                    <a:moveTo>
                      <a:pt x="7" y="142"/>
                    </a:moveTo>
                    <a:cubicBezTo>
                      <a:pt x="0" y="136"/>
                      <a:pt x="0" y="125"/>
                      <a:pt x="6" y="119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203" y="296"/>
                      <a:pt x="203" y="296"/>
                      <a:pt x="203" y="296"/>
                    </a:cubicBezTo>
                    <a:cubicBezTo>
                      <a:pt x="197" y="302"/>
                      <a:pt x="187" y="303"/>
                      <a:pt x="180" y="297"/>
                    </a:cubicBezTo>
                    <a:cubicBezTo>
                      <a:pt x="7" y="142"/>
                      <a:pt x="7" y="142"/>
                      <a:pt x="7" y="142"/>
                    </a:cubicBezTo>
                  </a:path>
                </a:pathLst>
              </a:custGeom>
              <a:solidFill>
                <a:srgbClr val="0021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39" name="Freeform 370"/>
              <p:cNvSpPr>
                <a:spLocks noChangeArrowheads="1"/>
              </p:cNvSpPr>
              <p:nvPr/>
            </p:nvSpPr>
            <p:spPr bwMode="auto">
              <a:xfrm>
                <a:off x="2246" y="1384"/>
                <a:ext cx="316" cy="344"/>
              </a:xfrm>
              <a:custGeom>
                <a:avLst/>
                <a:gdLst>
                  <a:gd name="T0" fmla="*/ 0 w 316"/>
                  <a:gd name="T1" fmla="*/ 232 h 344"/>
                  <a:gd name="T2" fmla="*/ 198 w 316"/>
                  <a:gd name="T3" fmla="*/ 0 h 344"/>
                  <a:gd name="T4" fmla="*/ 316 w 316"/>
                  <a:gd name="T5" fmla="*/ 112 h 344"/>
                  <a:gd name="T6" fmla="*/ 119 w 316"/>
                  <a:gd name="T7" fmla="*/ 344 h 344"/>
                  <a:gd name="T8" fmla="*/ 0 w 316"/>
                  <a:gd name="T9" fmla="*/ 232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4"/>
                  <a:gd name="T17" fmla="*/ 316 w 316"/>
                  <a:gd name="T18" fmla="*/ 344 h 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4">
                    <a:moveTo>
                      <a:pt x="0" y="232"/>
                    </a:moveTo>
                    <a:lnTo>
                      <a:pt x="198" y="0"/>
                    </a:lnTo>
                    <a:lnTo>
                      <a:pt x="316" y="112"/>
                    </a:lnTo>
                    <a:lnTo>
                      <a:pt x="119" y="344"/>
                    </a:lnTo>
                    <a:lnTo>
                      <a:pt x="0" y="232"/>
                    </a:lnTo>
                    <a:close/>
                  </a:path>
                </a:pathLst>
              </a:custGeom>
              <a:solidFill>
                <a:srgbClr val="6DC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40" name="Freeform 371"/>
              <p:cNvSpPr>
                <a:spLocks noChangeArrowheads="1"/>
              </p:cNvSpPr>
              <p:nvPr/>
            </p:nvSpPr>
            <p:spPr bwMode="auto">
              <a:xfrm>
                <a:off x="2246" y="1384"/>
                <a:ext cx="316" cy="344"/>
              </a:xfrm>
              <a:custGeom>
                <a:avLst/>
                <a:gdLst>
                  <a:gd name="T0" fmla="*/ 0 w 316"/>
                  <a:gd name="T1" fmla="*/ 232 h 344"/>
                  <a:gd name="T2" fmla="*/ 198 w 316"/>
                  <a:gd name="T3" fmla="*/ 0 h 344"/>
                  <a:gd name="T4" fmla="*/ 316 w 316"/>
                  <a:gd name="T5" fmla="*/ 112 h 344"/>
                  <a:gd name="T6" fmla="*/ 119 w 316"/>
                  <a:gd name="T7" fmla="*/ 344 h 344"/>
                  <a:gd name="T8" fmla="*/ 0 w 316"/>
                  <a:gd name="T9" fmla="*/ 232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6"/>
                  <a:gd name="T16" fmla="*/ 0 h 344"/>
                  <a:gd name="T17" fmla="*/ 316 w 316"/>
                  <a:gd name="T18" fmla="*/ 344 h 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6" h="344">
                    <a:moveTo>
                      <a:pt x="0" y="232"/>
                    </a:moveTo>
                    <a:lnTo>
                      <a:pt x="198" y="0"/>
                    </a:lnTo>
                    <a:lnTo>
                      <a:pt x="316" y="112"/>
                    </a:lnTo>
                    <a:lnTo>
                      <a:pt x="119" y="344"/>
                    </a:lnTo>
                    <a:lnTo>
                      <a:pt x="0" y="23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41" name="Freeform 372"/>
              <p:cNvSpPr>
                <a:spLocks noChangeArrowheads="1"/>
              </p:cNvSpPr>
              <p:nvPr/>
            </p:nvSpPr>
            <p:spPr bwMode="auto">
              <a:xfrm>
                <a:off x="2246" y="1458"/>
                <a:ext cx="188" cy="270"/>
              </a:xfrm>
              <a:custGeom>
                <a:avLst/>
                <a:gdLst>
                  <a:gd name="T0" fmla="*/ 0 w 188"/>
                  <a:gd name="T1" fmla="*/ 158 h 270"/>
                  <a:gd name="T2" fmla="*/ 135 w 188"/>
                  <a:gd name="T3" fmla="*/ 0 h 270"/>
                  <a:gd name="T4" fmla="*/ 188 w 188"/>
                  <a:gd name="T5" fmla="*/ 188 h 270"/>
                  <a:gd name="T6" fmla="*/ 119 w 188"/>
                  <a:gd name="T7" fmla="*/ 270 h 270"/>
                  <a:gd name="T8" fmla="*/ 0 w 188"/>
                  <a:gd name="T9" fmla="*/ 158 h 2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8"/>
                  <a:gd name="T16" fmla="*/ 0 h 270"/>
                  <a:gd name="T17" fmla="*/ 188 w 188"/>
                  <a:gd name="T18" fmla="*/ 270 h 2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8" h="270">
                    <a:moveTo>
                      <a:pt x="0" y="158"/>
                    </a:moveTo>
                    <a:lnTo>
                      <a:pt x="135" y="0"/>
                    </a:lnTo>
                    <a:lnTo>
                      <a:pt x="188" y="188"/>
                    </a:lnTo>
                    <a:lnTo>
                      <a:pt x="119" y="270"/>
                    </a:lnTo>
                    <a:lnTo>
                      <a:pt x="0" y="158"/>
                    </a:lnTo>
                    <a:close/>
                  </a:path>
                </a:pathLst>
              </a:custGeom>
              <a:solidFill>
                <a:srgbClr val="2EA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42" name="Freeform 373"/>
              <p:cNvSpPr>
                <a:spLocks noChangeArrowheads="1"/>
              </p:cNvSpPr>
              <p:nvPr/>
            </p:nvSpPr>
            <p:spPr bwMode="auto">
              <a:xfrm>
                <a:off x="2246" y="1458"/>
                <a:ext cx="188" cy="270"/>
              </a:xfrm>
              <a:custGeom>
                <a:avLst/>
                <a:gdLst>
                  <a:gd name="T0" fmla="*/ 0 w 188"/>
                  <a:gd name="T1" fmla="*/ 158 h 270"/>
                  <a:gd name="T2" fmla="*/ 135 w 188"/>
                  <a:gd name="T3" fmla="*/ 0 h 270"/>
                  <a:gd name="T4" fmla="*/ 188 w 188"/>
                  <a:gd name="T5" fmla="*/ 188 h 270"/>
                  <a:gd name="T6" fmla="*/ 119 w 188"/>
                  <a:gd name="T7" fmla="*/ 270 h 270"/>
                  <a:gd name="T8" fmla="*/ 0 w 188"/>
                  <a:gd name="T9" fmla="*/ 158 h 2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8"/>
                  <a:gd name="T16" fmla="*/ 0 h 270"/>
                  <a:gd name="T17" fmla="*/ 188 w 188"/>
                  <a:gd name="T18" fmla="*/ 270 h 2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8" h="270">
                    <a:moveTo>
                      <a:pt x="0" y="158"/>
                    </a:moveTo>
                    <a:lnTo>
                      <a:pt x="135" y="0"/>
                    </a:lnTo>
                    <a:lnTo>
                      <a:pt x="188" y="188"/>
                    </a:lnTo>
                    <a:lnTo>
                      <a:pt x="119" y="270"/>
                    </a:lnTo>
                    <a:lnTo>
                      <a:pt x="0" y="15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43" name="Freeform 374"/>
              <p:cNvSpPr>
                <a:spLocks noChangeArrowheads="1"/>
              </p:cNvSpPr>
              <p:nvPr/>
            </p:nvSpPr>
            <p:spPr bwMode="auto">
              <a:xfrm>
                <a:off x="2488" y="1778"/>
                <a:ext cx="7" cy="9"/>
              </a:xfrm>
              <a:custGeom>
                <a:avLst/>
                <a:gdLst>
                  <a:gd name="T0" fmla="*/ 7 w 7"/>
                  <a:gd name="T1" fmla="*/ 0 h 9"/>
                  <a:gd name="T2" fmla="*/ 0 w 7"/>
                  <a:gd name="T3" fmla="*/ 9 h 9"/>
                  <a:gd name="T4" fmla="*/ 0 w 7"/>
                  <a:gd name="T5" fmla="*/ 9 h 9"/>
                  <a:gd name="T6" fmla="*/ 7 w 7"/>
                  <a:gd name="T7" fmla="*/ 0 h 9"/>
                  <a:gd name="T8" fmla="*/ 7 w 7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0"/>
                    </a:moveTo>
                    <a:lnTo>
                      <a:pt x="0" y="9"/>
                    </a:lnTo>
                    <a:lnTo>
                      <a:pt x="0" y="9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937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44" name="Freeform 375"/>
              <p:cNvSpPr>
                <a:spLocks noChangeArrowheads="1"/>
              </p:cNvSpPr>
              <p:nvPr/>
            </p:nvSpPr>
            <p:spPr bwMode="auto">
              <a:xfrm>
                <a:off x="2488" y="1778"/>
                <a:ext cx="7" cy="9"/>
              </a:xfrm>
              <a:custGeom>
                <a:avLst/>
                <a:gdLst>
                  <a:gd name="T0" fmla="*/ 7 w 7"/>
                  <a:gd name="T1" fmla="*/ 0 h 9"/>
                  <a:gd name="T2" fmla="*/ 0 w 7"/>
                  <a:gd name="T3" fmla="*/ 9 h 9"/>
                  <a:gd name="T4" fmla="*/ 0 w 7"/>
                  <a:gd name="T5" fmla="*/ 9 h 9"/>
                  <a:gd name="T6" fmla="*/ 7 w 7"/>
                  <a:gd name="T7" fmla="*/ 0 h 9"/>
                  <a:gd name="T8" fmla="*/ 7 w 7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0"/>
                    </a:moveTo>
                    <a:lnTo>
                      <a:pt x="0" y="9"/>
                    </a:lnTo>
                    <a:lnTo>
                      <a:pt x="0" y="9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45" name="Freeform 376"/>
              <p:cNvSpPr>
                <a:spLocks noChangeArrowheads="1"/>
              </p:cNvSpPr>
              <p:nvPr/>
            </p:nvSpPr>
            <p:spPr bwMode="auto">
              <a:xfrm>
                <a:off x="2465" y="1751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6 w 30"/>
                  <a:gd name="T3" fmla="*/ 20 h 36"/>
                  <a:gd name="T4" fmla="*/ 23 w 30"/>
                  <a:gd name="T5" fmla="*/ 36 h 36"/>
                  <a:gd name="T6" fmla="*/ 30 w 30"/>
                  <a:gd name="T7" fmla="*/ 27 h 36"/>
                  <a:gd name="T8" fmla="*/ 0 w 30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6"/>
                  <a:gd name="T17" fmla="*/ 30 w 30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6">
                    <a:moveTo>
                      <a:pt x="0" y="0"/>
                    </a:moveTo>
                    <a:lnTo>
                      <a:pt x="6" y="20"/>
                    </a:lnTo>
                    <a:lnTo>
                      <a:pt x="23" y="36"/>
                    </a:lnTo>
                    <a:lnTo>
                      <a:pt x="30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7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46" name="Freeform 377"/>
              <p:cNvSpPr>
                <a:spLocks noChangeArrowheads="1"/>
              </p:cNvSpPr>
              <p:nvPr/>
            </p:nvSpPr>
            <p:spPr bwMode="auto">
              <a:xfrm>
                <a:off x="2465" y="1751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6 w 30"/>
                  <a:gd name="T3" fmla="*/ 20 h 36"/>
                  <a:gd name="T4" fmla="*/ 23 w 30"/>
                  <a:gd name="T5" fmla="*/ 36 h 36"/>
                  <a:gd name="T6" fmla="*/ 30 w 30"/>
                  <a:gd name="T7" fmla="*/ 27 h 36"/>
                  <a:gd name="T8" fmla="*/ 0 w 30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6"/>
                  <a:gd name="T17" fmla="*/ 30 w 30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6">
                    <a:moveTo>
                      <a:pt x="0" y="0"/>
                    </a:moveTo>
                    <a:lnTo>
                      <a:pt x="6" y="20"/>
                    </a:lnTo>
                    <a:lnTo>
                      <a:pt x="23" y="36"/>
                    </a:lnTo>
                    <a:lnTo>
                      <a:pt x="30" y="2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47" name="Freeform 378"/>
              <p:cNvSpPr>
                <a:spLocks noEditPoints="1" noChangeArrowheads="1"/>
              </p:cNvSpPr>
              <p:nvPr/>
            </p:nvSpPr>
            <p:spPr bwMode="auto">
              <a:xfrm>
                <a:off x="2155" y="1464"/>
                <a:ext cx="316" cy="307"/>
              </a:xfrm>
              <a:custGeom>
                <a:avLst/>
                <a:gdLst>
                  <a:gd name="T0" fmla="*/ 244 w 316"/>
                  <a:gd name="T1" fmla="*/ 225 h 307"/>
                  <a:gd name="T2" fmla="*/ 237 w 316"/>
                  <a:gd name="T3" fmla="*/ 232 h 307"/>
                  <a:gd name="T4" fmla="*/ 316 w 316"/>
                  <a:gd name="T5" fmla="*/ 307 h 307"/>
                  <a:gd name="T6" fmla="*/ 310 w 316"/>
                  <a:gd name="T7" fmla="*/ 287 h 307"/>
                  <a:gd name="T8" fmla="*/ 244 w 316"/>
                  <a:gd name="T9" fmla="*/ 225 h 307"/>
                  <a:gd name="T10" fmla="*/ 7 w 316"/>
                  <a:gd name="T11" fmla="*/ 0 h 307"/>
                  <a:gd name="T12" fmla="*/ 0 w 316"/>
                  <a:gd name="T13" fmla="*/ 8 h 307"/>
                  <a:gd name="T14" fmla="*/ 118 w 316"/>
                  <a:gd name="T15" fmla="*/ 120 h 307"/>
                  <a:gd name="T16" fmla="*/ 125 w 316"/>
                  <a:gd name="T17" fmla="*/ 111 h 307"/>
                  <a:gd name="T18" fmla="*/ 7 w 316"/>
                  <a:gd name="T19" fmla="*/ 0 h 3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6"/>
                  <a:gd name="T31" fmla="*/ 0 h 307"/>
                  <a:gd name="T32" fmla="*/ 316 w 316"/>
                  <a:gd name="T33" fmla="*/ 307 h 3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6" h="307">
                    <a:moveTo>
                      <a:pt x="244" y="225"/>
                    </a:moveTo>
                    <a:lnTo>
                      <a:pt x="237" y="232"/>
                    </a:lnTo>
                    <a:lnTo>
                      <a:pt x="316" y="307"/>
                    </a:lnTo>
                    <a:lnTo>
                      <a:pt x="310" y="287"/>
                    </a:lnTo>
                    <a:lnTo>
                      <a:pt x="244" y="225"/>
                    </a:lnTo>
                    <a:close/>
                    <a:moveTo>
                      <a:pt x="7" y="0"/>
                    </a:moveTo>
                    <a:lnTo>
                      <a:pt x="0" y="8"/>
                    </a:lnTo>
                    <a:lnTo>
                      <a:pt x="118" y="120"/>
                    </a:lnTo>
                    <a:lnTo>
                      <a:pt x="125" y="11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1A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48" name="Freeform 379"/>
              <p:cNvSpPr>
                <a:spLocks noEditPoints="1" noChangeArrowheads="1"/>
              </p:cNvSpPr>
              <p:nvPr/>
            </p:nvSpPr>
            <p:spPr bwMode="auto">
              <a:xfrm>
                <a:off x="2155" y="1464"/>
                <a:ext cx="316" cy="307"/>
              </a:xfrm>
              <a:custGeom>
                <a:avLst/>
                <a:gdLst>
                  <a:gd name="T0" fmla="*/ 244 w 316"/>
                  <a:gd name="T1" fmla="*/ 225 h 307"/>
                  <a:gd name="T2" fmla="*/ 237 w 316"/>
                  <a:gd name="T3" fmla="*/ 232 h 307"/>
                  <a:gd name="T4" fmla="*/ 316 w 316"/>
                  <a:gd name="T5" fmla="*/ 307 h 307"/>
                  <a:gd name="T6" fmla="*/ 310 w 316"/>
                  <a:gd name="T7" fmla="*/ 287 h 307"/>
                  <a:gd name="T8" fmla="*/ 244 w 316"/>
                  <a:gd name="T9" fmla="*/ 225 h 307"/>
                  <a:gd name="T10" fmla="*/ 7 w 316"/>
                  <a:gd name="T11" fmla="*/ 0 h 307"/>
                  <a:gd name="T12" fmla="*/ 0 w 316"/>
                  <a:gd name="T13" fmla="*/ 8 h 307"/>
                  <a:gd name="T14" fmla="*/ 118 w 316"/>
                  <a:gd name="T15" fmla="*/ 120 h 307"/>
                  <a:gd name="T16" fmla="*/ 125 w 316"/>
                  <a:gd name="T17" fmla="*/ 111 h 307"/>
                  <a:gd name="T18" fmla="*/ 7 w 316"/>
                  <a:gd name="T19" fmla="*/ 0 h 3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6"/>
                  <a:gd name="T31" fmla="*/ 0 h 307"/>
                  <a:gd name="T32" fmla="*/ 316 w 316"/>
                  <a:gd name="T33" fmla="*/ 307 h 3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6" h="307">
                    <a:moveTo>
                      <a:pt x="244" y="225"/>
                    </a:moveTo>
                    <a:lnTo>
                      <a:pt x="237" y="232"/>
                    </a:lnTo>
                    <a:lnTo>
                      <a:pt x="316" y="307"/>
                    </a:lnTo>
                    <a:lnTo>
                      <a:pt x="310" y="287"/>
                    </a:lnTo>
                    <a:lnTo>
                      <a:pt x="244" y="225"/>
                    </a:lnTo>
                    <a:moveTo>
                      <a:pt x="7" y="0"/>
                    </a:moveTo>
                    <a:lnTo>
                      <a:pt x="0" y="8"/>
                    </a:lnTo>
                    <a:lnTo>
                      <a:pt x="118" y="120"/>
                    </a:lnTo>
                    <a:lnTo>
                      <a:pt x="125" y="111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49" name="Freeform 380"/>
              <p:cNvSpPr>
                <a:spLocks noChangeArrowheads="1"/>
              </p:cNvSpPr>
              <p:nvPr/>
            </p:nvSpPr>
            <p:spPr bwMode="auto">
              <a:xfrm>
                <a:off x="2273" y="1575"/>
                <a:ext cx="7" cy="9"/>
              </a:xfrm>
              <a:custGeom>
                <a:avLst/>
                <a:gdLst>
                  <a:gd name="T0" fmla="*/ 7 w 7"/>
                  <a:gd name="T1" fmla="*/ 0 h 9"/>
                  <a:gd name="T2" fmla="*/ 0 w 7"/>
                  <a:gd name="T3" fmla="*/ 9 h 9"/>
                  <a:gd name="T4" fmla="*/ 0 w 7"/>
                  <a:gd name="T5" fmla="*/ 9 h 9"/>
                  <a:gd name="T6" fmla="*/ 7 w 7"/>
                  <a:gd name="T7" fmla="*/ 0 h 9"/>
                  <a:gd name="T8" fmla="*/ 7 w 7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0"/>
                    </a:moveTo>
                    <a:lnTo>
                      <a:pt x="0" y="9"/>
                    </a:lnTo>
                    <a:lnTo>
                      <a:pt x="0" y="9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89A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50" name="Freeform 381"/>
              <p:cNvSpPr>
                <a:spLocks noChangeArrowheads="1"/>
              </p:cNvSpPr>
              <p:nvPr/>
            </p:nvSpPr>
            <p:spPr bwMode="auto">
              <a:xfrm>
                <a:off x="2273" y="1575"/>
                <a:ext cx="7" cy="9"/>
              </a:xfrm>
              <a:custGeom>
                <a:avLst/>
                <a:gdLst>
                  <a:gd name="T0" fmla="*/ 7 w 7"/>
                  <a:gd name="T1" fmla="*/ 0 h 9"/>
                  <a:gd name="T2" fmla="*/ 0 w 7"/>
                  <a:gd name="T3" fmla="*/ 9 h 9"/>
                  <a:gd name="T4" fmla="*/ 0 w 7"/>
                  <a:gd name="T5" fmla="*/ 9 h 9"/>
                  <a:gd name="T6" fmla="*/ 7 w 7"/>
                  <a:gd name="T7" fmla="*/ 0 h 9"/>
                  <a:gd name="T8" fmla="*/ 7 w 7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0"/>
                    </a:moveTo>
                    <a:lnTo>
                      <a:pt x="0" y="9"/>
                    </a:lnTo>
                    <a:lnTo>
                      <a:pt x="0" y="9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51" name="Freeform 382"/>
              <p:cNvSpPr>
                <a:spLocks noChangeArrowheads="1"/>
              </p:cNvSpPr>
              <p:nvPr/>
            </p:nvSpPr>
            <p:spPr bwMode="auto">
              <a:xfrm>
                <a:off x="2273" y="1575"/>
                <a:ext cx="126" cy="121"/>
              </a:xfrm>
              <a:custGeom>
                <a:avLst/>
                <a:gdLst>
                  <a:gd name="T0" fmla="*/ 7 w 126"/>
                  <a:gd name="T1" fmla="*/ 0 h 121"/>
                  <a:gd name="T2" fmla="*/ 0 w 126"/>
                  <a:gd name="T3" fmla="*/ 9 h 121"/>
                  <a:gd name="T4" fmla="*/ 119 w 126"/>
                  <a:gd name="T5" fmla="*/ 121 h 121"/>
                  <a:gd name="T6" fmla="*/ 126 w 126"/>
                  <a:gd name="T7" fmla="*/ 114 h 121"/>
                  <a:gd name="T8" fmla="*/ 7 w 126"/>
                  <a:gd name="T9" fmla="*/ 0 h 1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"/>
                  <a:gd name="T16" fmla="*/ 0 h 121"/>
                  <a:gd name="T17" fmla="*/ 126 w 126"/>
                  <a:gd name="T18" fmla="*/ 121 h 1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" h="121">
                    <a:moveTo>
                      <a:pt x="7" y="0"/>
                    </a:moveTo>
                    <a:lnTo>
                      <a:pt x="0" y="9"/>
                    </a:lnTo>
                    <a:lnTo>
                      <a:pt x="119" y="121"/>
                    </a:lnTo>
                    <a:lnTo>
                      <a:pt x="126" y="11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258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52" name="Freeform 383"/>
              <p:cNvSpPr>
                <a:spLocks noChangeArrowheads="1"/>
              </p:cNvSpPr>
              <p:nvPr/>
            </p:nvSpPr>
            <p:spPr bwMode="auto">
              <a:xfrm>
                <a:off x="2273" y="1575"/>
                <a:ext cx="126" cy="121"/>
              </a:xfrm>
              <a:custGeom>
                <a:avLst/>
                <a:gdLst>
                  <a:gd name="T0" fmla="*/ 7 w 126"/>
                  <a:gd name="T1" fmla="*/ 0 h 121"/>
                  <a:gd name="T2" fmla="*/ 0 w 126"/>
                  <a:gd name="T3" fmla="*/ 9 h 121"/>
                  <a:gd name="T4" fmla="*/ 119 w 126"/>
                  <a:gd name="T5" fmla="*/ 121 h 121"/>
                  <a:gd name="T6" fmla="*/ 126 w 126"/>
                  <a:gd name="T7" fmla="*/ 114 h 121"/>
                  <a:gd name="T8" fmla="*/ 7 w 126"/>
                  <a:gd name="T9" fmla="*/ 0 h 1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6"/>
                  <a:gd name="T16" fmla="*/ 0 h 121"/>
                  <a:gd name="T17" fmla="*/ 126 w 126"/>
                  <a:gd name="T18" fmla="*/ 121 h 1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6" h="121">
                    <a:moveTo>
                      <a:pt x="7" y="0"/>
                    </a:moveTo>
                    <a:lnTo>
                      <a:pt x="0" y="9"/>
                    </a:lnTo>
                    <a:lnTo>
                      <a:pt x="119" y="121"/>
                    </a:lnTo>
                    <a:lnTo>
                      <a:pt x="126" y="114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53" name="Freeform 384"/>
              <p:cNvSpPr>
                <a:spLocks noChangeArrowheads="1"/>
              </p:cNvSpPr>
              <p:nvPr/>
            </p:nvSpPr>
            <p:spPr bwMode="auto">
              <a:xfrm>
                <a:off x="2160" y="1455"/>
                <a:ext cx="343" cy="325"/>
              </a:xfrm>
              <a:custGeom>
                <a:avLst/>
                <a:gdLst>
                  <a:gd name="T0" fmla="*/ 0 w 343"/>
                  <a:gd name="T1" fmla="*/ 10 h 325"/>
                  <a:gd name="T2" fmla="*/ 11 w 343"/>
                  <a:gd name="T3" fmla="*/ 0 h 325"/>
                  <a:gd name="T4" fmla="*/ 343 w 343"/>
                  <a:gd name="T5" fmla="*/ 314 h 325"/>
                  <a:gd name="T6" fmla="*/ 333 w 343"/>
                  <a:gd name="T7" fmla="*/ 325 h 325"/>
                  <a:gd name="T8" fmla="*/ 0 w 343"/>
                  <a:gd name="T9" fmla="*/ 10 h 3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3"/>
                  <a:gd name="T16" fmla="*/ 0 h 325"/>
                  <a:gd name="T17" fmla="*/ 343 w 343"/>
                  <a:gd name="T18" fmla="*/ 325 h 3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3" h="325">
                    <a:moveTo>
                      <a:pt x="0" y="10"/>
                    </a:moveTo>
                    <a:lnTo>
                      <a:pt x="11" y="0"/>
                    </a:lnTo>
                    <a:lnTo>
                      <a:pt x="343" y="314"/>
                    </a:lnTo>
                    <a:lnTo>
                      <a:pt x="333" y="32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4C09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54" name="Freeform 385"/>
              <p:cNvSpPr>
                <a:spLocks noChangeArrowheads="1"/>
              </p:cNvSpPr>
              <p:nvPr/>
            </p:nvSpPr>
            <p:spPr bwMode="auto">
              <a:xfrm>
                <a:off x="2162" y="1460"/>
                <a:ext cx="334" cy="318"/>
              </a:xfrm>
              <a:custGeom>
                <a:avLst/>
                <a:gdLst>
                  <a:gd name="T0" fmla="*/ 0 w 334"/>
                  <a:gd name="T1" fmla="*/ 4 h 318"/>
                  <a:gd name="T2" fmla="*/ 2 w 334"/>
                  <a:gd name="T3" fmla="*/ 0 h 318"/>
                  <a:gd name="T4" fmla="*/ 334 w 334"/>
                  <a:gd name="T5" fmla="*/ 314 h 318"/>
                  <a:gd name="T6" fmla="*/ 333 w 334"/>
                  <a:gd name="T7" fmla="*/ 318 h 318"/>
                  <a:gd name="T8" fmla="*/ 0 w 334"/>
                  <a:gd name="T9" fmla="*/ 4 h 3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4"/>
                  <a:gd name="T16" fmla="*/ 0 h 318"/>
                  <a:gd name="T17" fmla="*/ 334 w 334"/>
                  <a:gd name="T18" fmla="*/ 318 h 3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4" h="318">
                    <a:moveTo>
                      <a:pt x="0" y="4"/>
                    </a:moveTo>
                    <a:lnTo>
                      <a:pt x="2" y="0"/>
                    </a:lnTo>
                    <a:lnTo>
                      <a:pt x="334" y="314"/>
                    </a:lnTo>
                    <a:lnTo>
                      <a:pt x="333" y="31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622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55" name="Freeform 386"/>
              <p:cNvSpPr>
                <a:spLocks noChangeArrowheads="1"/>
              </p:cNvSpPr>
              <p:nvPr/>
            </p:nvSpPr>
            <p:spPr bwMode="auto">
              <a:xfrm>
                <a:off x="2167" y="1456"/>
                <a:ext cx="334" cy="317"/>
              </a:xfrm>
              <a:custGeom>
                <a:avLst/>
                <a:gdLst>
                  <a:gd name="T0" fmla="*/ 0 w 334"/>
                  <a:gd name="T1" fmla="*/ 2 h 317"/>
                  <a:gd name="T2" fmla="*/ 2 w 334"/>
                  <a:gd name="T3" fmla="*/ 0 h 317"/>
                  <a:gd name="T4" fmla="*/ 334 w 334"/>
                  <a:gd name="T5" fmla="*/ 315 h 317"/>
                  <a:gd name="T6" fmla="*/ 331 w 334"/>
                  <a:gd name="T7" fmla="*/ 317 h 317"/>
                  <a:gd name="T8" fmla="*/ 0 w 334"/>
                  <a:gd name="T9" fmla="*/ 2 h 3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4"/>
                  <a:gd name="T16" fmla="*/ 0 h 317"/>
                  <a:gd name="T17" fmla="*/ 334 w 334"/>
                  <a:gd name="T18" fmla="*/ 317 h 3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4" h="317">
                    <a:moveTo>
                      <a:pt x="0" y="2"/>
                    </a:moveTo>
                    <a:lnTo>
                      <a:pt x="2" y="0"/>
                    </a:lnTo>
                    <a:lnTo>
                      <a:pt x="334" y="315"/>
                    </a:lnTo>
                    <a:lnTo>
                      <a:pt x="331" y="317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22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56" name="Freeform 387"/>
              <p:cNvSpPr>
                <a:spLocks noChangeArrowheads="1"/>
              </p:cNvSpPr>
              <p:nvPr/>
            </p:nvSpPr>
            <p:spPr bwMode="auto">
              <a:xfrm>
                <a:off x="2199" y="1432"/>
                <a:ext cx="413" cy="380"/>
              </a:xfrm>
              <a:custGeom>
                <a:avLst/>
                <a:gdLst>
                  <a:gd name="T0" fmla="*/ 23 w 246"/>
                  <a:gd name="T1" fmla="*/ 214 h 214"/>
                  <a:gd name="T2" fmla="*/ 19 w 246"/>
                  <a:gd name="T3" fmla="*/ 209 h 214"/>
                  <a:gd name="T4" fmla="*/ 0 w 246"/>
                  <a:gd name="T5" fmla="*/ 22 h 214"/>
                  <a:gd name="T6" fmla="*/ 228 w 246"/>
                  <a:gd name="T7" fmla="*/ 0 h 214"/>
                  <a:gd name="T8" fmla="*/ 246 w 246"/>
                  <a:gd name="T9" fmla="*/ 187 h 214"/>
                  <a:gd name="T10" fmla="*/ 243 w 246"/>
                  <a:gd name="T11" fmla="*/ 193 h 214"/>
                  <a:gd name="T12" fmla="*/ 23 w 246"/>
                  <a:gd name="T13" fmla="*/ 214 h 2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6"/>
                  <a:gd name="T22" fmla="*/ 0 h 214"/>
                  <a:gd name="T23" fmla="*/ 246 w 246"/>
                  <a:gd name="T24" fmla="*/ 214 h 2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6" h="214">
                    <a:moveTo>
                      <a:pt x="23" y="214"/>
                    </a:moveTo>
                    <a:cubicBezTo>
                      <a:pt x="21" y="214"/>
                      <a:pt x="19" y="212"/>
                      <a:pt x="19" y="209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228" y="0"/>
                      <a:pt x="228" y="0"/>
                      <a:pt x="228" y="0"/>
                    </a:cubicBezTo>
                    <a:cubicBezTo>
                      <a:pt x="246" y="187"/>
                      <a:pt x="246" y="187"/>
                      <a:pt x="246" y="187"/>
                    </a:cubicBezTo>
                    <a:cubicBezTo>
                      <a:pt x="246" y="190"/>
                      <a:pt x="245" y="192"/>
                      <a:pt x="243" y="193"/>
                    </a:cubicBezTo>
                    <a:lnTo>
                      <a:pt x="23" y="214"/>
                    </a:lnTo>
                    <a:close/>
                  </a:path>
                </a:pathLst>
              </a:custGeom>
              <a:solidFill>
                <a:srgbClr val="E174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57" name="Freeform 388"/>
              <p:cNvSpPr>
                <a:spLocks noChangeArrowheads="1"/>
              </p:cNvSpPr>
              <p:nvPr/>
            </p:nvSpPr>
            <p:spPr bwMode="auto">
              <a:xfrm>
                <a:off x="2199" y="1471"/>
                <a:ext cx="413" cy="341"/>
              </a:xfrm>
              <a:custGeom>
                <a:avLst/>
                <a:gdLst>
                  <a:gd name="T0" fmla="*/ 23 w 246"/>
                  <a:gd name="T1" fmla="*/ 192 h 192"/>
                  <a:gd name="T2" fmla="*/ 19 w 246"/>
                  <a:gd name="T3" fmla="*/ 187 h 192"/>
                  <a:gd name="T4" fmla="*/ 0 w 246"/>
                  <a:gd name="T5" fmla="*/ 0 h 192"/>
                  <a:gd name="T6" fmla="*/ 246 w 246"/>
                  <a:gd name="T7" fmla="*/ 165 h 192"/>
                  <a:gd name="T8" fmla="*/ 243 w 246"/>
                  <a:gd name="T9" fmla="*/ 171 h 192"/>
                  <a:gd name="T10" fmla="*/ 23 w 246"/>
                  <a:gd name="T11" fmla="*/ 192 h 19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6"/>
                  <a:gd name="T19" fmla="*/ 0 h 192"/>
                  <a:gd name="T20" fmla="*/ 246 w 246"/>
                  <a:gd name="T21" fmla="*/ 192 h 19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6" h="192">
                    <a:moveTo>
                      <a:pt x="23" y="192"/>
                    </a:moveTo>
                    <a:cubicBezTo>
                      <a:pt x="21" y="192"/>
                      <a:pt x="19" y="190"/>
                      <a:pt x="19" y="18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46" y="165"/>
                      <a:pt x="246" y="165"/>
                      <a:pt x="246" y="165"/>
                    </a:cubicBezTo>
                    <a:cubicBezTo>
                      <a:pt x="246" y="168"/>
                      <a:pt x="245" y="170"/>
                      <a:pt x="243" y="171"/>
                    </a:cubicBezTo>
                    <a:lnTo>
                      <a:pt x="23" y="192"/>
                    </a:lnTo>
                    <a:close/>
                  </a:path>
                </a:pathLst>
              </a:custGeom>
              <a:solidFill>
                <a:srgbClr val="C25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58" name="Freeform 389"/>
              <p:cNvSpPr>
                <a:spLocks noChangeArrowheads="1"/>
              </p:cNvSpPr>
              <p:nvPr/>
            </p:nvSpPr>
            <p:spPr bwMode="auto">
              <a:xfrm>
                <a:off x="2194" y="1366"/>
                <a:ext cx="388" cy="105"/>
              </a:xfrm>
              <a:custGeom>
                <a:avLst/>
                <a:gdLst>
                  <a:gd name="T0" fmla="*/ 227 w 231"/>
                  <a:gd name="T1" fmla="*/ 21 h 59"/>
                  <a:gd name="T2" fmla="*/ 228 w 231"/>
                  <a:gd name="T3" fmla="*/ 6 h 59"/>
                  <a:gd name="T4" fmla="*/ 223 w 231"/>
                  <a:gd name="T5" fmla="*/ 1 h 59"/>
                  <a:gd name="T6" fmla="*/ 168 w 231"/>
                  <a:gd name="T7" fmla="*/ 6 h 59"/>
                  <a:gd name="T8" fmla="*/ 59 w 231"/>
                  <a:gd name="T9" fmla="*/ 17 h 59"/>
                  <a:gd name="T10" fmla="*/ 4 w 231"/>
                  <a:gd name="T11" fmla="*/ 22 h 59"/>
                  <a:gd name="T12" fmla="*/ 1 w 231"/>
                  <a:gd name="T13" fmla="*/ 28 h 59"/>
                  <a:gd name="T14" fmla="*/ 4 w 231"/>
                  <a:gd name="T15" fmla="*/ 42 h 59"/>
                  <a:gd name="T16" fmla="*/ 4 w 231"/>
                  <a:gd name="T17" fmla="*/ 59 h 59"/>
                  <a:gd name="T18" fmla="*/ 59 w 231"/>
                  <a:gd name="T19" fmla="*/ 54 h 59"/>
                  <a:gd name="T20" fmla="*/ 175 w 231"/>
                  <a:gd name="T21" fmla="*/ 42 h 59"/>
                  <a:gd name="T22" fmla="*/ 231 w 231"/>
                  <a:gd name="T23" fmla="*/ 37 h 59"/>
                  <a:gd name="T24" fmla="*/ 227 w 231"/>
                  <a:gd name="T25" fmla="*/ 21 h 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31"/>
                  <a:gd name="T40" fmla="*/ 0 h 59"/>
                  <a:gd name="T41" fmla="*/ 231 w 231"/>
                  <a:gd name="T42" fmla="*/ 59 h 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31" h="59">
                    <a:moveTo>
                      <a:pt x="227" y="21"/>
                    </a:moveTo>
                    <a:cubicBezTo>
                      <a:pt x="226" y="9"/>
                      <a:pt x="228" y="13"/>
                      <a:pt x="228" y="6"/>
                    </a:cubicBezTo>
                    <a:cubicBezTo>
                      <a:pt x="227" y="3"/>
                      <a:pt x="225" y="0"/>
                      <a:pt x="223" y="1"/>
                    </a:cubicBezTo>
                    <a:cubicBezTo>
                      <a:pt x="168" y="6"/>
                      <a:pt x="168" y="6"/>
                      <a:pt x="168" y="6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2" y="22"/>
                      <a:pt x="0" y="25"/>
                      <a:pt x="1" y="28"/>
                    </a:cubicBezTo>
                    <a:cubicBezTo>
                      <a:pt x="1" y="35"/>
                      <a:pt x="3" y="31"/>
                      <a:pt x="4" y="42"/>
                    </a:cubicBezTo>
                    <a:cubicBezTo>
                      <a:pt x="5" y="54"/>
                      <a:pt x="4" y="59"/>
                      <a:pt x="4" y="59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175" y="42"/>
                      <a:pt x="175" y="42"/>
                      <a:pt x="175" y="42"/>
                    </a:cubicBezTo>
                    <a:cubicBezTo>
                      <a:pt x="231" y="37"/>
                      <a:pt x="231" y="37"/>
                      <a:pt x="231" y="37"/>
                    </a:cubicBezTo>
                    <a:cubicBezTo>
                      <a:pt x="231" y="37"/>
                      <a:pt x="228" y="32"/>
                      <a:pt x="227" y="21"/>
                    </a:cubicBezTo>
                    <a:close/>
                  </a:path>
                </a:pathLst>
              </a:custGeom>
              <a:solidFill>
                <a:srgbClr val="213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59" name="Freeform 390"/>
              <p:cNvSpPr>
                <a:spLocks noChangeArrowheads="1"/>
              </p:cNvSpPr>
              <p:nvPr/>
            </p:nvSpPr>
            <p:spPr bwMode="auto">
              <a:xfrm>
                <a:off x="2194" y="1405"/>
                <a:ext cx="388" cy="66"/>
              </a:xfrm>
              <a:custGeom>
                <a:avLst/>
                <a:gdLst>
                  <a:gd name="T0" fmla="*/ 4 w 231"/>
                  <a:gd name="T1" fmla="*/ 0 h 37"/>
                  <a:gd name="T2" fmla="*/ 1 w 231"/>
                  <a:gd name="T3" fmla="*/ 6 h 37"/>
                  <a:gd name="T4" fmla="*/ 4 w 231"/>
                  <a:gd name="T5" fmla="*/ 20 h 37"/>
                  <a:gd name="T6" fmla="*/ 4 w 231"/>
                  <a:gd name="T7" fmla="*/ 37 h 37"/>
                  <a:gd name="T8" fmla="*/ 59 w 231"/>
                  <a:gd name="T9" fmla="*/ 32 h 37"/>
                  <a:gd name="T10" fmla="*/ 175 w 231"/>
                  <a:gd name="T11" fmla="*/ 20 h 37"/>
                  <a:gd name="T12" fmla="*/ 231 w 231"/>
                  <a:gd name="T13" fmla="*/ 15 h 37"/>
                  <a:gd name="T14" fmla="*/ 4 w 231"/>
                  <a:gd name="T15" fmla="*/ 0 h 3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1"/>
                  <a:gd name="T25" fmla="*/ 0 h 37"/>
                  <a:gd name="T26" fmla="*/ 231 w 231"/>
                  <a:gd name="T27" fmla="*/ 37 h 3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1" h="37">
                    <a:moveTo>
                      <a:pt x="4" y="0"/>
                    </a:moveTo>
                    <a:cubicBezTo>
                      <a:pt x="2" y="0"/>
                      <a:pt x="0" y="3"/>
                      <a:pt x="1" y="6"/>
                    </a:cubicBezTo>
                    <a:cubicBezTo>
                      <a:pt x="1" y="13"/>
                      <a:pt x="3" y="9"/>
                      <a:pt x="4" y="20"/>
                    </a:cubicBezTo>
                    <a:cubicBezTo>
                      <a:pt x="5" y="32"/>
                      <a:pt x="4" y="37"/>
                      <a:pt x="4" y="37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175" y="20"/>
                      <a:pt x="175" y="20"/>
                      <a:pt x="175" y="20"/>
                    </a:cubicBezTo>
                    <a:cubicBezTo>
                      <a:pt x="231" y="15"/>
                      <a:pt x="231" y="15"/>
                      <a:pt x="231" y="1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321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60" name="Freeform 391"/>
              <p:cNvSpPr>
                <a:spLocks noEditPoints="1" noChangeArrowheads="1"/>
              </p:cNvSpPr>
              <p:nvPr/>
            </p:nvSpPr>
            <p:spPr bwMode="auto">
              <a:xfrm>
                <a:off x="2209" y="1448"/>
                <a:ext cx="393" cy="349"/>
              </a:xfrm>
              <a:custGeom>
                <a:avLst/>
                <a:gdLst>
                  <a:gd name="T0" fmla="*/ 17 w 234"/>
                  <a:gd name="T1" fmla="*/ 190 h 197"/>
                  <a:gd name="T2" fmla="*/ 1 w 234"/>
                  <a:gd name="T3" fmla="*/ 27 h 197"/>
                  <a:gd name="T4" fmla="*/ 5 w 234"/>
                  <a:gd name="T5" fmla="*/ 20 h 197"/>
                  <a:gd name="T6" fmla="*/ 212 w 234"/>
                  <a:gd name="T7" fmla="*/ 0 h 197"/>
                  <a:gd name="T8" fmla="*/ 218 w 234"/>
                  <a:gd name="T9" fmla="*/ 6 h 197"/>
                  <a:gd name="T10" fmla="*/ 234 w 234"/>
                  <a:gd name="T11" fmla="*/ 169 h 197"/>
                  <a:gd name="T12" fmla="*/ 229 w 234"/>
                  <a:gd name="T13" fmla="*/ 176 h 197"/>
                  <a:gd name="T14" fmla="*/ 22 w 234"/>
                  <a:gd name="T15" fmla="*/ 196 h 197"/>
                  <a:gd name="T16" fmla="*/ 17 w 234"/>
                  <a:gd name="T17" fmla="*/ 190 h 197"/>
                  <a:gd name="T18" fmla="*/ 216 w 234"/>
                  <a:gd name="T19" fmla="*/ 6 h 197"/>
                  <a:gd name="T20" fmla="*/ 213 w 234"/>
                  <a:gd name="T21" fmla="*/ 3 h 197"/>
                  <a:gd name="T22" fmla="*/ 5 w 234"/>
                  <a:gd name="T23" fmla="*/ 23 h 197"/>
                  <a:gd name="T24" fmla="*/ 3 w 234"/>
                  <a:gd name="T25" fmla="*/ 27 h 197"/>
                  <a:gd name="T26" fmla="*/ 19 w 234"/>
                  <a:gd name="T27" fmla="*/ 190 h 197"/>
                  <a:gd name="T28" fmla="*/ 22 w 234"/>
                  <a:gd name="T29" fmla="*/ 193 h 197"/>
                  <a:gd name="T30" fmla="*/ 229 w 234"/>
                  <a:gd name="T31" fmla="*/ 173 h 197"/>
                  <a:gd name="T32" fmla="*/ 231 w 234"/>
                  <a:gd name="T33" fmla="*/ 169 h 197"/>
                  <a:gd name="T34" fmla="*/ 216 w 234"/>
                  <a:gd name="T35" fmla="*/ 6 h 19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34"/>
                  <a:gd name="T55" fmla="*/ 0 h 197"/>
                  <a:gd name="T56" fmla="*/ 234 w 234"/>
                  <a:gd name="T57" fmla="*/ 197 h 19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34" h="197">
                    <a:moveTo>
                      <a:pt x="17" y="190"/>
                    </a:moveTo>
                    <a:cubicBezTo>
                      <a:pt x="1" y="27"/>
                      <a:pt x="1" y="27"/>
                      <a:pt x="1" y="27"/>
                    </a:cubicBezTo>
                    <a:cubicBezTo>
                      <a:pt x="0" y="24"/>
                      <a:pt x="2" y="20"/>
                      <a:pt x="5" y="2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5" y="0"/>
                      <a:pt x="217" y="2"/>
                      <a:pt x="218" y="6"/>
                    </a:cubicBezTo>
                    <a:cubicBezTo>
                      <a:pt x="234" y="169"/>
                      <a:pt x="234" y="169"/>
                      <a:pt x="234" y="169"/>
                    </a:cubicBezTo>
                    <a:cubicBezTo>
                      <a:pt x="234" y="173"/>
                      <a:pt x="232" y="176"/>
                      <a:pt x="229" y="176"/>
                    </a:cubicBezTo>
                    <a:cubicBezTo>
                      <a:pt x="22" y="196"/>
                      <a:pt x="22" y="196"/>
                      <a:pt x="22" y="196"/>
                    </a:cubicBezTo>
                    <a:cubicBezTo>
                      <a:pt x="19" y="197"/>
                      <a:pt x="17" y="194"/>
                      <a:pt x="17" y="190"/>
                    </a:cubicBezTo>
                    <a:close/>
                    <a:moveTo>
                      <a:pt x="216" y="6"/>
                    </a:moveTo>
                    <a:cubicBezTo>
                      <a:pt x="215" y="5"/>
                      <a:pt x="214" y="3"/>
                      <a:pt x="213" y="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4" y="24"/>
                      <a:pt x="3" y="25"/>
                      <a:pt x="3" y="27"/>
                    </a:cubicBezTo>
                    <a:cubicBezTo>
                      <a:pt x="19" y="190"/>
                      <a:pt x="19" y="190"/>
                      <a:pt x="19" y="190"/>
                    </a:cubicBezTo>
                    <a:cubicBezTo>
                      <a:pt x="19" y="192"/>
                      <a:pt x="20" y="193"/>
                      <a:pt x="22" y="193"/>
                    </a:cubicBezTo>
                    <a:cubicBezTo>
                      <a:pt x="229" y="173"/>
                      <a:pt x="229" y="173"/>
                      <a:pt x="229" y="173"/>
                    </a:cubicBezTo>
                    <a:cubicBezTo>
                      <a:pt x="231" y="173"/>
                      <a:pt x="232" y="171"/>
                      <a:pt x="231" y="169"/>
                    </a:cubicBezTo>
                    <a:lnTo>
                      <a:pt x="216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61" name="Freeform 392"/>
              <p:cNvSpPr>
                <a:spLocks noChangeArrowheads="1"/>
              </p:cNvSpPr>
              <p:nvPr/>
            </p:nvSpPr>
            <p:spPr bwMode="auto">
              <a:xfrm>
                <a:off x="2505" y="1543"/>
                <a:ext cx="23" cy="119"/>
              </a:xfrm>
              <a:custGeom>
                <a:avLst/>
                <a:gdLst>
                  <a:gd name="T0" fmla="*/ 12 w 23"/>
                  <a:gd name="T1" fmla="*/ 119 h 119"/>
                  <a:gd name="T2" fmla="*/ 0 w 23"/>
                  <a:gd name="T3" fmla="*/ 0 h 119"/>
                  <a:gd name="T4" fmla="*/ 12 w 23"/>
                  <a:gd name="T5" fmla="*/ 0 h 119"/>
                  <a:gd name="T6" fmla="*/ 23 w 23"/>
                  <a:gd name="T7" fmla="*/ 119 h 119"/>
                  <a:gd name="T8" fmla="*/ 12 w 23"/>
                  <a:gd name="T9" fmla="*/ 119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119"/>
                  <a:gd name="T17" fmla="*/ 23 w 23"/>
                  <a:gd name="T18" fmla="*/ 119 h 1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119">
                    <a:moveTo>
                      <a:pt x="12" y="119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23" y="119"/>
                    </a:lnTo>
                    <a:lnTo>
                      <a:pt x="12" y="119"/>
                    </a:lnTo>
                    <a:close/>
                  </a:path>
                </a:pathLst>
              </a:custGeom>
              <a:solidFill>
                <a:srgbClr val="62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62" name="Freeform 393"/>
              <p:cNvSpPr>
                <a:spLocks noChangeArrowheads="1"/>
              </p:cNvSpPr>
              <p:nvPr/>
            </p:nvSpPr>
            <p:spPr bwMode="auto">
              <a:xfrm>
                <a:off x="2241" y="1604"/>
                <a:ext cx="17" cy="53"/>
              </a:xfrm>
              <a:custGeom>
                <a:avLst/>
                <a:gdLst>
                  <a:gd name="T0" fmla="*/ 3 w 17"/>
                  <a:gd name="T1" fmla="*/ 53 h 53"/>
                  <a:gd name="T2" fmla="*/ 0 w 17"/>
                  <a:gd name="T3" fmla="*/ 2 h 53"/>
                  <a:gd name="T4" fmla="*/ 12 w 17"/>
                  <a:gd name="T5" fmla="*/ 0 h 53"/>
                  <a:gd name="T6" fmla="*/ 17 w 17"/>
                  <a:gd name="T7" fmla="*/ 51 h 53"/>
                  <a:gd name="T8" fmla="*/ 3 w 17"/>
                  <a:gd name="T9" fmla="*/ 53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53"/>
                  <a:gd name="T17" fmla="*/ 17 w 17"/>
                  <a:gd name="T18" fmla="*/ 53 h 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53">
                    <a:moveTo>
                      <a:pt x="3" y="53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17" y="51"/>
                    </a:lnTo>
                    <a:lnTo>
                      <a:pt x="3" y="53"/>
                    </a:lnTo>
                    <a:close/>
                  </a:path>
                </a:pathLst>
              </a:custGeom>
              <a:solidFill>
                <a:srgbClr val="62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63" name="Freeform 394"/>
              <p:cNvSpPr>
                <a:spLocks noChangeArrowheads="1"/>
              </p:cNvSpPr>
              <p:nvPr/>
            </p:nvSpPr>
            <p:spPr bwMode="auto">
              <a:xfrm>
                <a:off x="2459" y="1492"/>
                <a:ext cx="44" cy="229"/>
              </a:xfrm>
              <a:custGeom>
                <a:avLst/>
                <a:gdLst>
                  <a:gd name="T0" fmla="*/ 21 w 44"/>
                  <a:gd name="T1" fmla="*/ 229 h 229"/>
                  <a:gd name="T2" fmla="*/ 0 w 44"/>
                  <a:gd name="T3" fmla="*/ 2 h 229"/>
                  <a:gd name="T4" fmla="*/ 22 w 44"/>
                  <a:gd name="T5" fmla="*/ 0 h 229"/>
                  <a:gd name="T6" fmla="*/ 44 w 44"/>
                  <a:gd name="T7" fmla="*/ 226 h 229"/>
                  <a:gd name="T8" fmla="*/ 21 w 44"/>
                  <a:gd name="T9" fmla="*/ 229 h 2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229"/>
                  <a:gd name="T17" fmla="*/ 44 w 44"/>
                  <a:gd name="T18" fmla="*/ 229 h 2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229">
                    <a:moveTo>
                      <a:pt x="21" y="229"/>
                    </a:moveTo>
                    <a:lnTo>
                      <a:pt x="0" y="2"/>
                    </a:lnTo>
                    <a:lnTo>
                      <a:pt x="22" y="0"/>
                    </a:lnTo>
                    <a:lnTo>
                      <a:pt x="44" y="226"/>
                    </a:lnTo>
                    <a:lnTo>
                      <a:pt x="21" y="229"/>
                    </a:lnTo>
                    <a:close/>
                  </a:path>
                </a:pathLst>
              </a:custGeom>
              <a:solidFill>
                <a:srgbClr val="623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64" name="Freeform 395"/>
              <p:cNvSpPr>
                <a:spLocks noChangeArrowheads="1"/>
              </p:cNvSpPr>
              <p:nvPr/>
            </p:nvSpPr>
            <p:spPr bwMode="auto">
              <a:xfrm>
                <a:off x="1494" y="7"/>
                <a:ext cx="253" cy="268"/>
              </a:xfrm>
              <a:custGeom>
                <a:avLst/>
                <a:gdLst>
                  <a:gd name="T0" fmla="*/ 115 w 151"/>
                  <a:gd name="T1" fmla="*/ 129 h 151"/>
                  <a:gd name="T2" fmla="*/ 22 w 151"/>
                  <a:gd name="T3" fmla="*/ 115 h 151"/>
                  <a:gd name="T4" fmla="*/ 36 w 151"/>
                  <a:gd name="T5" fmla="*/ 22 h 151"/>
                  <a:gd name="T6" fmla="*/ 129 w 151"/>
                  <a:gd name="T7" fmla="*/ 37 h 151"/>
                  <a:gd name="T8" fmla="*/ 115 w 151"/>
                  <a:gd name="T9" fmla="*/ 129 h 1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1"/>
                  <a:gd name="T16" fmla="*/ 0 h 151"/>
                  <a:gd name="T17" fmla="*/ 151 w 151"/>
                  <a:gd name="T18" fmla="*/ 151 h 1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1" h="151">
                    <a:moveTo>
                      <a:pt x="115" y="129"/>
                    </a:moveTo>
                    <a:cubicBezTo>
                      <a:pt x="85" y="151"/>
                      <a:pt x="43" y="144"/>
                      <a:pt x="22" y="115"/>
                    </a:cubicBezTo>
                    <a:cubicBezTo>
                      <a:pt x="0" y="85"/>
                      <a:pt x="7" y="43"/>
                      <a:pt x="36" y="22"/>
                    </a:cubicBezTo>
                    <a:cubicBezTo>
                      <a:pt x="66" y="0"/>
                      <a:pt x="108" y="7"/>
                      <a:pt x="129" y="37"/>
                    </a:cubicBezTo>
                    <a:cubicBezTo>
                      <a:pt x="151" y="66"/>
                      <a:pt x="144" y="108"/>
                      <a:pt x="115" y="129"/>
                    </a:cubicBezTo>
                    <a:close/>
                  </a:path>
                </a:pathLst>
              </a:custGeom>
              <a:solidFill>
                <a:srgbClr val="FA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65" name="Freeform 396"/>
              <p:cNvSpPr>
                <a:spLocks noChangeArrowheads="1"/>
              </p:cNvSpPr>
              <p:nvPr/>
            </p:nvSpPr>
            <p:spPr bwMode="auto">
              <a:xfrm>
                <a:off x="1502" y="13"/>
                <a:ext cx="240" cy="234"/>
              </a:xfrm>
              <a:custGeom>
                <a:avLst/>
                <a:gdLst>
                  <a:gd name="T0" fmla="*/ 34 w 143"/>
                  <a:gd name="T1" fmla="*/ 43 h 132"/>
                  <a:gd name="T2" fmla="*/ 109 w 143"/>
                  <a:gd name="T3" fmla="*/ 55 h 132"/>
                  <a:gd name="T4" fmla="*/ 97 w 143"/>
                  <a:gd name="T5" fmla="*/ 130 h 132"/>
                  <a:gd name="T6" fmla="*/ 95 w 143"/>
                  <a:gd name="T7" fmla="*/ 132 h 132"/>
                  <a:gd name="T8" fmla="*/ 108 w 143"/>
                  <a:gd name="T9" fmla="*/ 124 h 132"/>
                  <a:gd name="T10" fmla="*/ 123 w 143"/>
                  <a:gd name="T11" fmla="*/ 35 h 132"/>
                  <a:gd name="T12" fmla="*/ 33 w 143"/>
                  <a:gd name="T13" fmla="*/ 21 h 132"/>
                  <a:gd name="T14" fmla="*/ 13 w 143"/>
                  <a:gd name="T15" fmla="*/ 99 h 132"/>
                  <a:gd name="T16" fmla="*/ 34 w 143"/>
                  <a:gd name="T17" fmla="*/ 43 h 1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3"/>
                  <a:gd name="T28" fmla="*/ 0 h 132"/>
                  <a:gd name="T29" fmla="*/ 143 w 143"/>
                  <a:gd name="T30" fmla="*/ 132 h 1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3" h="132">
                    <a:moveTo>
                      <a:pt x="34" y="43"/>
                    </a:moveTo>
                    <a:cubicBezTo>
                      <a:pt x="58" y="25"/>
                      <a:pt x="91" y="31"/>
                      <a:pt x="109" y="55"/>
                    </a:cubicBezTo>
                    <a:cubicBezTo>
                      <a:pt x="126" y="79"/>
                      <a:pt x="121" y="113"/>
                      <a:pt x="97" y="130"/>
                    </a:cubicBezTo>
                    <a:cubicBezTo>
                      <a:pt x="96" y="131"/>
                      <a:pt x="95" y="131"/>
                      <a:pt x="95" y="132"/>
                    </a:cubicBezTo>
                    <a:cubicBezTo>
                      <a:pt x="99" y="130"/>
                      <a:pt x="104" y="127"/>
                      <a:pt x="108" y="124"/>
                    </a:cubicBezTo>
                    <a:cubicBezTo>
                      <a:pt x="137" y="103"/>
                      <a:pt x="143" y="63"/>
                      <a:pt x="123" y="35"/>
                    </a:cubicBezTo>
                    <a:cubicBezTo>
                      <a:pt x="102" y="6"/>
                      <a:pt x="62" y="0"/>
                      <a:pt x="33" y="21"/>
                    </a:cubicBezTo>
                    <a:cubicBezTo>
                      <a:pt x="8" y="39"/>
                      <a:pt x="0" y="72"/>
                      <a:pt x="13" y="99"/>
                    </a:cubicBezTo>
                    <a:cubicBezTo>
                      <a:pt x="8" y="79"/>
                      <a:pt x="15" y="56"/>
                      <a:pt x="34" y="43"/>
                    </a:cubicBezTo>
                    <a:close/>
                  </a:path>
                </a:pathLst>
              </a:custGeom>
              <a:solidFill>
                <a:srgbClr val="DED9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66" name="Freeform 397"/>
              <p:cNvSpPr>
                <a:spLocks noChangeArrowheads="1"/>
              </p:cNvSpPr>
              <p:nvPr/>
            </p:nvSpPr>
            <p:spPr bwMode="auto">
              <a:xfrm>
                <a:off x="1546" y="5"/>
                <a:ext cx="169" cy="180"/>
              </a:xfrm>
              <a:custGeom>
                <a:avLst/>
                <a:gdLst>
                  <a:gd name="T0" fmla="*/ 2 w 101"/>
                  <a:gd name="T1" fmla="*/ 28 h 101"/>
                  <a:gd name="T2" fmla="*/ 0 w 101"/>
                  <a:gd name="T3" fmla="*/ 11 h 101"/>
                  <a:gd name="T4" fmla="*/ 49 w 101"/>
                  <a:gd name="T5" fmla="*/ 0 h 101"/>
                  <a:gd name="T6" fmla="*/ 95 w 101"/>
                  <a:gd name="T7" fmla="*/ 11 h 101"/>
                  <a:gd name="T8" fmla="*/ 96 w 101"/>
                  <a:gd name="T9" fmla="*/ 29 h 101"/>
                  <a:gd name="T10" fmla="*/ 98 w 101"/>
                  <a:gd name="T11" fmla="*/ 88 h 101"/>
                  <a:gd name="T12" fmla="*/ 54 w 101"/>
                  <a:gd name="T13" fmla="*/ 99 h 101"/>
                  <a:gd name="T14" fmla="*/ 0 w 101"/>
                  <a:gd name="T15" fmla="*/ 90 h 101"/>
                  <a:gd name="T16" fmla="*/ 2 w 101"/>
                  <a:gd name="T17" fmla="*/ 28 h 10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1"/>
                  <a:gd name="T28" fmla="*/ 0 h 101"/>
                  <a:gd name="T29" fmla="*/ 101 w 101"/>
                  <a:gd name="T30" fmla="*/ 101 h 10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1" h="101">
                    <a:moveTo>
                      <a:pt x="2" y="28"/>
                    </a:moveTo>
                    <a:cubicBezTo>
                      <a:pt x="2" y="28"/>
                      <a:pt x="1" y="23"/>
                      <a:pt x="0" y="11"/>
                    </a:cubicBezTo>
                    <a:cubicBezTo>
                      <a:pt x="0" y="6"/>
                      <a:pt x="23" y="0"/>
                      <a:pt x="49" y="0"/>
                    </a:cubicBezTo>
                    <a:cubicBezTo>
                      <a:pt x="68" y="0"/>
                      <a:pt x="93" y="9"/>
                      <a:pt x="95" y="11"/>
                    </a:cubicBezTo>
                    <a:cubicBezTo>
                      <a:pt x="97" y="12"/>
                      <a:pt x="98" y="19"/>
                      <a:pt x="96" y="29"/>
                    </a:cubicBezTo>
                    <a:cubicBezTo>
                      <a:pt x="96" y="31"/>
                      <a:pt x="101" y="76"/>
                      <a:pt x="98" y="88"/>
                    </a:cubicBezTo>
                    <a:cubicBezTo>
                      <a:pt x="96" y="100"/>
                      <a:pt x="62" y="99"/>
                      <a:pt x="54" y="99"/>
                    </a:cubicBezTo>
                    <a:cubicBezTo>
                      <a:pt x="47" y="99"/>
                      <a:pt x="0" y="101"/>
                      <a:pt x="0" y="90"/>
                    </a:cubicBezTo>
                    <a:cubicBezTo>
                      <a:pt x="0" y="80"/>
                      <a:pt x="2" y="28"/>
                      <a:pt x="2" y="28"/>
                    </a:cubicBezTo>
                    <a:close/>
                  </a:path>
                </a:pathLst>
              </a:custGeom>
              <a:solidFill>
                <a:srgbClr val="D7A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67" name="Freeform 398"/>
              <p:cNvSpPr>
                <a:spLocks noChangeArrowheads="1"/>
              </p:cNvSpPr>
              <p:nvPr/>
            </p:nvSpPr>
            <p:spPr bwMode="auto">
              <a:xfrm>
                <a:off x="1549" y="9"/>
                <a:ext cx="163" cy="172"/>
              </a:xfrm>
              <a:custGeom>
                <a:avLst/>
                <a:gdLst>
                  <a:gd name="T0" fmla="*/ 2 w 97"/>
                  <a:gd name="T1" fmla="*/ 28 h 97"/>
                  <a:gd name="T2" fmla="*/ 0 w 97"/>
                  <a:gd name="T3" fmla="*/ 11 h 97"/>
                  <a:gd name="T4" fmla="*/ 47 w 97"/>
                  <a:gd name="T5" fmla="*/ 0 h 97"/>
                  <a:gd name="T6" fmla="*/ 92 w 97"/>
                  <a:gd name="T7" fmla="*/ 11 h 97"/>
                  <a:gd name="T8" fmla="*/ 93 w 97"/>
                  <a:gd name="T9" fmla="*/ 28 h 97"/>
                  <a:gd name="T10" fmla="*/ 95 w 97"/>
                  <a:gd name="T11" fmla="*/ 85 h 97"/>
                  <a:gd name="T12" fmla="*/ 52 w 97"/>
                  <a:gd name="T13" fmla="*/ 96 h 97"/>
                  <a:gd name="T14" fmla="*/ 0 w 97"/>
                  <a:gd name="T15" fmla="*/ 88 h 97"/>
                  <a:gd name="T16" fmla="*/ 2 w 97"/>
                  <a:gd name="T17" fmla="*/ 28 h 9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97"/>
                  <a:gd name="T29" fmla="*/ 97 w 97"/>
                  <a:gd name="T30" fmla="*/ 97 h 9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97">
                    <a:moveTo>
                      <a:pt x="2" y="28"/>
                    </a:moveTo>
                    <a:cubicBezTo>
                      <a:pt x="2" y="28"/>
                      <a:pt x="1" y="23"/>
                      <a:pt x="0" y="11"/>
                    </a:cubicBezTo>
                    <a:cubicBezTo>
                      <a:pt x="0" y="6"/>
                      <a:pt x="23" y="0"/>
                      <a:pt x="47" y="0"/>
                    </a:cubicBezTo>
                    <a:cubicBezTo>
                      <a:pt x="66" y="0"/>
                      <a:pt x="90" y="10"/>
                      <a:pt x="92" y="11"/>
                    </a:cubicBezTo>
                    <a:cubicBezTo>
                      <a:pt x="93" y="12"/>
                      <a:pt x="95" y="19"/>
                      <a:pt x="93" y="28"/>
                    </a:cubicBezTo>
                    <a:cubicBezTo>
                      <a:pt x="92" y="31"/>
                      <a:pt x="97" y="74"/>
                      <a:pt x="95" y="85"/>
                    </a:cubicBezTo>
                    <a:cubicBezTo>
                      <a:pt x="93" y="97"/>
                      <a:pt x="60" y="96"/>
                      <a:pt x="52" y="96"/>
                    </a:cubicBezTo>
                    <a:cubicBezTo>
                      <a:pt x="45" y="96"/>
                      <a:pt x="0" y="97"/>
                      <a:pt x="0" y="88"/>
                    </a:cubicBezTo>
                    <a:cubicBezTo>
                      <a:pt x="0" y="78"/>
                      <a:pt x="2" y="28"/>
                      <a:pt x="2" y="28"/>
                    </a:cubicBezTo>
                    <a:close/>
                  </a:path>
                </a:pathLst>
              </a:custGeom>
              <a:solidFill>
                <a:srgbClr val="E6BD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68" name="Oval 399"/>
              <p:cNvSpPr>
                <a:spLocks noChangeArrowheads="1"/>
              </p:cNvSpPr>
              <p:nvPr/>
            </p:nvSpPr>
            <p:spPr bwMode="auto">
              <a:xfrm>
                <a:off x="1529" y="0"/>
                <a:ext cx="173" cy="183"/>
              </a:xfrm>
              <a:prstGeom prst="ellipse">
                <a:avLst/>
              </a:prstGeom>
              <a:solidFill>
                <a:srgbClr val="C75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69" name="Freeform 400"/>
              <p:cNvSpPr>
                <a:spLocks noChangeArrowheads="1"/>
              </p:cNvSpPr>
              <p:nvPr/>
            </p:nvSpPr>
            <p:spPr bwMode="auto">
              <a:xfrm>
                <a:off x="1532" y="25"/>
                <a:ext cx="148" cy="124"/>
              </a:xfrm>
              <a:custGeom>
                <a:avLst/>
                <a:gdLst>
                  <a:gd name="T0" fmla="*/ 18 w 88"/>
                  <a:gd name="T1" fmla="*/ 0 h 70"/>
                  <a:gd name="T2" fmla="*/ 0 w 88"/>
                  <a:gd name="T3" fmla="*/ 53 h 70"/>
                  <a:gd name="T4" fmla="*/ 8 w 88"/>
                  <a:gd name="T5" fmla="*/ 68 h 70"/>
                  <a:gd name="T6" fmla="*/ 88 w 88"/>
                  <a:gd name="T7" fmla="*/ 4 h 70"/>
                  <a:gd name="T8" fmla="*/ 18 w 88"/>
                  <a:gd name="T9" fmla="*/ 0 h 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8"/>
                  <a:gd name="T16" fmla="*/ 0 h 70"/>
                  <a:gd name="T17" fmla="*/ 88 w 88"/>
                  <a:gd name="T18" fmla="*/ 70 h 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8" h="70">
                    <a:moveTo>
                      <a:pt x="18" y="0"/>
                    </a:moveTo>
                    <a:cubicBezTo>
                      <a:pt x="0" y="53"/>
                      <a:pt x="0" y="53"/>
                      <a:pt x="0" y="53"/>
                    </a:cubicBezTo>
                    <a:cubicBezTo>
                      <a:pt x="0" y="53"/>
                      <a:pt x="5" y="65"/>
                      <a:pt x="8" y="68"/>
                    </a:cubicBezTo>
                    <a:cubicBezTo>
                      <a:pt x="11" y="70"/>
                      <a:pt x="88" y="4"/>
                      <a:pt x="88" y="4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C3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70" name="Freeform 401"/>
              <p:cNvSpPr>
                <a:spLocks noChangeArrowheads="1"/>
              </p:cNvSpPr>
              <p:nvPr/>
            </p:nvSpPr>
            <p:spPr bwMode="auto">
              <a:xfrm>
                <a:off x="1539" y="14"/>
                <a:ext cx="185" cy="196"/>
              </a:xfrm>
              <a:custGeom>
                <a:avLst/>
                <a:gdLst>
                  <a:gd name="T0" fmla="*/ 13 w 110"/>
                  <a:gd name="T1" fmla="*/ 25 h 110"/>
                  <a:gd name="T2" fmla="*/ 14 w 110"/>
                  <a:gd name="T3" fmla="*/ 8 h 110"/>
                  <a:gd name="T4" fmla="*/ 65 w 110"/>
                  <a:gd name="T5" fmla="*/ 4 h 110"/>
                  <a:gd name="T6" fmla="*/ 108 w 110"/>
                  <a:gd name="T7" fmla="*/ 22 h 110"/>
                  <a:gd name="T8" fmla="*/ 107 w 110"/>
                  <a:gd name="T9" fmla="*/ 40 h 110"/>
                  <a:gd name="T10" fmla="*/ 99 w 110"/>
                  <a:gd name="T11" fmla="*/ 99 h 110"/>
                  <a:gd name="T12" fmla="*/ 54 w 110"/>
                  <a:gd name="T13" fmla="*/ 103 h 110"/>
                  <a:gd name="T14" fmla="*/ 1 w 110"/>
                  <a:gd name="T15" fmla="*/ 86 h 110"/>
                  <a:gd name="T16" fmla="*/ 13 w 110"/>
                  <a:gd name="T17" fmla="*/ 25 h 1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"/>
                  <a:gd name="T28" fmla="*/ 0 h 110"/>
                  <a:gd name="T29" fmla="*/ 110 w 110"/>
                  <a:gd name="T30" fmla="*/ 110 h 11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" h="110">
                    <a:moveTo>
                      <a:pt x="13" y="25"/>
                    </a:moveTo>
                    <a:cubicBezTo>
                      <a:pt x="13" y="25"/>
                      <a:pt x="13" y="20"/>
                      <a:pt x="14" y="8"/>
                    </a:cubicBezTo>
                    <a:cubicBezTo>
                      <a:pt x="15" y="2"/>
                      <a:pt x="39" y="0"/>
                      <a:pt x="65" y="4"/>
                    </a:cubicBezTo>
                    <a:cubicBezTo>
                      <a:pt x="83" y="7"/>
                      <a:pt x="107" y="21"/>
                      <a:pt x="108" y="22"/>
                    </a:cubicBezTo>
                    <a:cubicBezTo>
                      <a:pt x="110" y="24"/>
                      <a:pt x="110" y="31"/>
                      <a:pt x="107" y="40"/>
                    </a:cubicBezTo>
                    <a:cubicBezTo>
                      <a:pt x="106" y="43"/>
                      <a:pt x="103" y="88"/>
                      <a:pt x="99" y="99"/>
                    </a:cubicBezTo>
                    <a:cubicBezTo>
                      <a:pt x="95" y="110"/>
                      <a:pt x="61" y="104"/>
                      <a:pt x="54" y="103"/>
                    </a:cubicBezTo>
                    <a:cubicBezTo>
                      <a:pt x="46" y="102"/>
                      <a:pt x="0" y="96"/>
                      <a:pt x="1" y="86"/>
                    </a:cubicBezTo>
                    <a:cubicBezTo>
                      <a:pt x="3" y="76"/>
                      <a:pt x="13" y="25"/>
                      <a:pt x="13" y="25"/>
                    </a:cubicBezTo>
                    <a:close/>
                  </a:path>
                </a:pathLst>
              </a:custGeom>
              <a:solidFill>
                <a:srgbClr val="D7A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71" name="Freeform 402"/>
              <p:cNvSpPr>
                <a:spLocks noChangeArrowheads="1"/>
              </p:cNvSpPr>
              <p:nvPr/>
            </p:nvSpPr>
            <p:spPr bwMode="auto">
              <a:xfrm>
                <a:off x="1542" y="20"/>
                <a:ext cx="178" cy="188"/>
              </a:xfrm>
              <a:custGeom>
                <a:avLst/>
                <a:gdLst>
                  <a:gd name="T0" fmla="*/ 13 w 106"/>
                  <a:gd name="T1" fmla="*/ 24 h 106"/>
                  <a:gd name="T2" fmla="*/ 14 w 106"/>
                  <a:gd name="T3" fmla="*/ 7 h 106"/>
                  <a:gd name="T4" fmla="*/ 62 w 106"/>
                  <a:gd name="T5" fmla="*/ 4 h 106"/>
                  <a:gd name="T6" fmla="*/ 104 w 106"/>
                  <a:gd name="T7" fmla="*/ 21 h 106"/>
                  <a:gd name="T8" fmla="*/ 103 w 106"/>
                  <a:gd name="T9" fmla="*/ 39 h 106"/>
                  <a:gd name="T10" fmla="*/ 96 w 106"/>
                  <a:gd name="T11" fmla="*/ 95 h 106"/>
                  <a:gd name="T12" fmla="*/ 52 w 106"/>
                  <a:gd name="T13" fmla="*/ 99 h 106"/>
                  <a:gd name="T14" fmla="*/ 2 w 106"/>
                  <a:gd name="T15" fmla="*/ 82 h 106"/>
                  <a:gd name="T16" fmla="*/ 13 w 106"/>
                  <a:gd name="T17" fmla="*/ 24 h 10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6"/>
                  <a:gd name="T28" fmla="*/ 0 h 106"/>
                  <a:gd name="T29" fmla="*/ 106 w 106"/>
                  <a:gd name="T30" fmla="*/ 106 h 10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6" h="106">
                    <a:moveTo>
                      <a:pt x="13" y="24"/>
                    </a:moveTo>
                    <a:cubicBezTo>
                      <a:pt x="13" y="24"/>
                      <a:pt x="13" y="19"/>
                      <a:pt x="14" y="7"/>
                    </a:cubicBezTo>
                    <a:cubicBezTo>
                      <a:pt x="15" y="2"/>
                      <a:pt x="38" y="0"/>
                      <a:pt x="62" y="4"/>
                    </a:cubicBezTo>
                    <a:cubicBezTo>
                      <a:pt x="81" y="7"/>
                      <a:pt x="103" y="20"/>
                      <a:pt x="104" y="21"/>
                    </a:cubicBezTo>
                    <a:cubicBezTo>
                      <a:pt x="106" y="23"/>
                      <a:pt x="106" y="30"/>
                      <a:pt x="103" y="39"/>
                    </a:cubicBezTo>
                    <a:cubicBezTo>
                      <a:pt x="102" y="41"/>
                      <a:pt x="100" y="84"/>
                      <a:pt x="96" y="95"/>
                    </a:cubicBezTo>
                    <a:cubicBezTo>
                      <a:pt x="92" y="106"/>
                      <a:pt x="59" y="100"/>
                      <a:pt x="52" y="99"/>
                    </a:cubicBezTo>
                    <a:cubicBezTo>
                      <a:pt x="45" y="98"/>
                      <a:pt x="0" y="92"/>
                      <a:pt x="2" y="82"/>
                    </a:cubicBezTo>
                    <a:cubicBezTo>
                      <a:pt x="3" y="73"/>
                      <a:pt x="13" y="24"/>
                      <a:pt x="13" y="24"/>
                    </a:cubicBezTo>
                    <a:close/>
                  </a:path>
                </a:pathLst>
              </a:custGeom>
              <a:solidFill>
                <a:srgbClr val="E6DA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72" name="Freeform 403"/>
              <p:cNvSpPr>
                <a:spLocks noChangeArrowheads="1"/>
              </p:cNvSpPr>
              <p:nvPr/>
            </p:nvSpPr>
            <p:spPr bwMode="auto">
              <a:xfrm>
                <a:off x="1542" y="32"/>
                <a:ext cx="162" cy="176"/>
              </a:xfrm>
              <a:custGeom>
                <a:avLst/>
                <a:gdLst>
                  <a:gd name="T0" fmla="*/ 13 w 96"/>
                  <a:gd name="T1" fmla="*/ 17 h 99"/>
                  <a:gd name="T2" fmla="*/ 14 w 96"/>
                  <a:gd name="T3" fmla="*/ 0 h 99"/>
                  <a:gd name="T4" fmla="*/ 96 w 96"/>
                  <a:gd name="T5" fmla="*/ 88 h 99"/>
                  <a:gd name="T6" fmla="*/ 52 w 96"/>
                  <a:gd name="T7" fmla="*/ 92 h 99"/>
                  <a:gd name="T8" fmla="*/ 2 w 96"/>
                  <a:gd name="T9" fmla="*/ 76 h 99"/>
                  <a:gd name="T10" fmla="*/ 13 w 96"/>
                  <a:gd name="T11" fmla="*/ 17 h 9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6"/>
                  <a:gd name="T19" fmla="*/ 0 h 99"/>
                  <a:gd name="T20" fmla="*/ 96 w 96"/>
                  <a:gd name="T21" fmla="*/ 99 h 9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6" h="99">
                    <a:moveTo>
                      <a:pt x="13" y="17"/>
                    </a:moveTo>
                    <a:cubicBezTo>
                      <a:pt x="13" y="17"/>
                      <a:pt x="13" y="12"/>
                      <a:pt x="14" y="0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1" y="99"/>
                      <a:pt x="59" y="93"/>
                      <a:pt x="52" y="92"/>
                    </a:cubicBezTo>
                    <a:cubicBezTo>
                      <a:pt x="45" y="91"/>
                      <a:pt x="0" y="85"/>
                      <a:pt x="2" y="76"/>
                    </a:cubicBezTo>
                    <a:cubicBezTo>
                      <a:pt x="3" y="66"/>
                      <a:pt x="13" y="17"/>
                      <a:pt x="13" y="17"/>
                    </a:cubicBezTo>
                    <a:close/>
                  </a:path>
                </a:pathLst>
              </a:custGeom>
              <a:solidFill>
                <a:srgbClr val="E2C7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73" name="Oval 404"/>
              <p:cNvSpPr>
                <a:spLocks noChangeArrowheads="1"/>
              </p:cNvSpPr>
              <p:nvPr/>
            </p:nvSpPr>
            <p:spPr bwMode="auto">
              <a:xfrm>
                <a:off x="1584" y="46"/>
                <a:ext cx="10" cy="11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74" name="Oval 405"/>
              <p:cNvSpPr>
                <a:spLocks noChangeArrowheads="1"/>
              </p:cNvSpPr>
              <p:nvPr/>
            </p:nvSpPr>
            <p:spPr bwMode="auto">
              <a:xfrm>
                <a:off x="1594" y="82"/>
                <a:ext cx="9" cy="9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grpSp>
          <p:nvGrpSpPr>
            <p:cNvPr id="7575" name="Group 607"/>
            <p:cNvGrpSpPr/>
            <p:nvPr/>
          </p:nvGrpSpPr>
          <p:grpSpPr bwMode="auto">
            <a:xfrm>
              <a:off x="1439863" y="425450"/>
              <a:ext cx="4344988" cy="4049713"/>
              <a:chOff x="0" y="0"/>
              <a:chExt cx="2737" cy="2551"/>
            </a:xfrm>
          </p:grpSpPr>
          <p:sp>
            <p:nvSpPr>
              <p:cNvPr id="7576" name="Oval 407"/>
              <p:cNvSpPr>
                <a:spLocks noChangeArrowheads="1"/>
              </p:cNvSpPr>
              <p:nvPr/>
            </p:nvSpPr>
            <p:spPr bwMode="auto">
              <a:xfrm>
                <a:off x="760" y="0"/>
                <a:ext cx="10" cy="9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77" name="Oval 408"/>
              <p:cNvSpPr>
                <a:spLocks noChangeArrowheads="1"/>
              </p:cNvSpPr>
              <p:nvPr/>
            </p:nvSpPr>
            <p:spPr bwMode="auto">
              <a:xfrm>
                <a:off x="721" y="103"/>
                <a:ext cx="8" cy="8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78" name="Oval 409"/>
              <p:cNvSpPr>
                <a:spLocks noChangeArrowheads="1"/>
              </p:cNvSpPr>
              <p:nvPr/>
            </p:nvSpPr>
            <p:spPr bwMode="auto">
              <a:xfrm>
                <a:off x="765" y="47"/>
                <a:ext cx="3" cy="3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79" name="Oval 410"/>
              <p:cNvSpPr>
                <a:spLocks noChangeArrowheads="1"/>
              </p:cNvSpPr>
              <p:nvPr/>
            </p:nvSpPr>
            <p:spPr bwMode="auto">
              <a:xfrm>
                <a:off x="701" y="121"/>
                <a:ext cx="3" cy="4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80" name="Oval 411"/>
              <p:cNvSpPr>
                <a:spLocks noChangeArrowheads="1"/>
              </p:cNvSpPr>
              <p:nvPr/>
            </p:nvSpPr>
            <p:spPr bwMode="auto">
              <a:xfrm>
                <a:off x="741" y="47"/>
                <a:ext cx="5" cy="5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81" name="Oval 412"/>
              <p:cNvSpPr>
                <a:spLocks noChangeArrowheads="1"/>
              </p:cNvSpPr>
              <p:nvPr/>
            </p:nvSpPr>
            <p:spPr bwMode="auto">
              <a:xfrm>
                <a:off x="671" y="45"/>
                <a:ext cx="5" cy="7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82" name="Oval 413"/>
              <p:cNvSpPr>
                <a:spLocks noChangeArrowheads="1"/>
              </p:cNvSpPr>
              <p:nvPr/>
            </p:nvSpPr>
            <p:spPr bwMode="auto">
              <a:xfrm>
                <a:off x="672" y="93"/>
                <a:ext cx="5" cy="7"/>
              </a:xfrm>
              <a:prstGeom prst="ellipse">
                <a:avLst/>
              </a:prstGeom>
              <a:solidFill>
                <a:srgbClr val="D4A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83" name="Oval 414"/>
              <p:cNvSpPr>
                <a:spLocks noChangeArrowheads="1"/>
              </p:cNvSpPr>
              <p:nvPr/>
            </p:nvSpPr>
            <p:spPr bwMode="auto">
              <a:xfrm>
                <a:off x="716" y="0"/>
                <a:ext cx="7" cy="6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84" name="Oval 415"/>
              <p:cNvSpPr>
                <a:spLocks noChangeArrowheads="1"/>
              </p:cNvSpPr>
              <p:nvPr/>
            </p:nvSpPr>
            <p:spPr bwMode="auto">
              <a:xfrm>
                <a:off x="714" y="41"/>
                <a:ext cx="7" cy="6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85" name="Oval 416"/>
              <p:cNvSpPr>
                <a:spLocks noChangeArrowheads="1"/>
              </p:cNvSpPr>
              <p:nvPr/>
            </p:nvSpPr>
            <p:spPr bwMode="auto">
              <a:xfrm>
                <a:off x="748" y="22"/>
                <a:ext cx="8" cy="7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86" name="Oval 417"/>
              <p:cNvSpPr>
                <a:spLocks noChangeArrowheads="1"/>
              </p:cNvSpPr>
              <p:nvPr/>
            </p:nvSpPr>
            <p:spPr bwMode="auto">
              <a:xfrm>
                <a:off x="775" y="123"/>
                <a:ext cx="6" cy="7"/>
              </a:xfrm>
              <a:prstGeom prst="ellipse">
                <a:avLst/>
              </a:pr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87" name="Freeform 418"/>
              <p:cNvSpPr>
                <a:spLocks noChangeArrowheads="1"/>
              </p:cNvSpPr>
              <p:nvPr/>
            </p:nvSpPr>
            <p:spPr bwMode="auto">
              <a:xfrm>
                <a:off x="783" y="48"/>
                <a:ext cx="10" cy="11"/>
              </a:xfrm>
              <a:custGeom>
                <a:avLst/>
                <a:gdLst>
                  <a:gd name="T0" fmla="*/ 2 w 6"/>
                  <a:gd name="T1" fmla="*/ 6 h 6"/>
                  <a:gd name="T2" fmla="*/ 0 w 6"/>
                  <a:gd name="T3" fmla="*/ 3 h 6"/>
                  <a:gd name="T4" fmla="*/ 4 w 6"/>
                  <a:gd name="T5" fmla="*/ 1 h 6"/>
                  <a:gd name="T6" fmla="*/ 6 w 6"/>
                  <a:gd name="T7" fmla="*/ 4 h 6"/>
                  <a:gd name="T8" fmla="*/ 2 w 6"/>
                  <a:gd name="T9" fmla="*/ 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6"/>
                  <a:gd name="T17" fmla="*/ 6 w 6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6">
                    <a:moveTo>
                      <a:pt x="2" y="6"/>
                    </a:moveTo>
                    <a:cubicBezTo>
                      <a:pt x="1" y="6"/>
                      <a:pt x="0" y="4"/>
                      <a:pt x="0" y="3"/>
                    </a:cubicBezTo>
                    <a:cubicBezTo>
                      <a:pt x="1" y="1"/>
                      <a:pt x="2" y="0"/>
                      <a:pt x="4" y="1"/>
                    </a:cubicBezTo>
                    <a:cubicBezTo>
                      <a:pt x="5" y="1"/>
                      <a:pt x="6" y="2"/>
                      <a:pt x="6" y="4"/>
                    </a:cubicBezTo>
                    <a:cubicBezTo>
                      <a:pt x="5" y="5"/>
                      <a:pt x="4" y="6"/>
                      <a:pt x="2" y="6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88" name="Freeform 419"/>
              <p:cNvSpPr>
                <a:spLocks noChangeArrowheads="1"/>
              </p:cNvSpPr>
              <p:nvPr/>
            </p:nvSpPr>
            <p:spPr bwMode="auto">
              <a:xfrm>
                <a:off x="728" y="54"/>
                <a:ext cx="10" cy="10"/>
              </a:xfrm>
              <a:custGeom>
                <a:avLst/>
                <a:gdLst>
                  <a:gd name="T0" fmla="*/ 3 w 6"/>
                  <a:gd name="T1" fmla="*/ 6 h 6"/>
                  <a:gd name="T2" fmla="*/ 1 w 6"/>
                  <a:gd name="T3" fmla="*/ 3 h 6"/>
                  <a:gd name="T4" fmla="*/ 4 w 6"/>
                  <a:gd name="T5" fmla="*/ 0 h 6"/>
                  <a:gd name="T6" fmla="*/ 6 w 6"/>
                  <a:gd name="T7" fmla="*/ 4 h 6"/>
                  <a:gd name="T8" fmla="*/ 3 w 6"/>
                  <a:gd name="T9" fmla="*/ 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6"/>
                  <a:gd name="T17" fmla="*/ 6 w 6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6">
                    <a:moveTo>
                      <a:pt x="3" y="6"/>
                    </a:moveTo>
                    <a:cubicBezTo>
                      <a:pt x="1" y="5"/>
                      <a:pt x="0" y="4"/>
                      <a:pt x="1" y="3"/>
                    </a:cubicBezTo>
                    <a:cubicBezTo>
                      <a:pt x="1" y="1"/>
                      <a:pt x="2" y="0"/>
                      <a:pt x="4" y="0"/>
                    </a:cubicBezTo>
                    <a:cubicBezTo>
                      <a:pt x="5" y="1"/>
                      <a:pt x="6" y="2"/>
                      <a:pt x="6" y="4"/>
                    </a:cubicBezTo>
                    <a:cubicBezTo>
                      <a:pt x="6" y="5"/>
                      <a:pt x="4" y="6"/>
                      <a:pt x="3" y="6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89" name="Freeform 420"/>
              <p:cNvSpPr>
                <a:spLocks noChangeArrowheads="1"/>
              </p:cNvSpPr>
              <p:nvPr/>
            </p:nvSpPr>
            <p:spPr bwMode="auto">
              <a:xfrm>
                <a:off x="775" y="135"/>
                <a:ext cx="10" cy="11"/>
              </a:xfrm>
              <a:custGeom>
                <a:avLst/>
                <a:gdLst>
                  <a:gd name="T0" fmla="*/ 2 w 6"/>
                  <a:gd name="T1" fmla="*/ 6 h 6"/>
                  <a:gd name="T2" fmla="*/ 0 w 6"/>
                  <a:gd name="T3" fmla="*/ 3 h 6"/>
                  <a:gd name="T4" fmla="*/ 3 w 6"/>
                  <a:gd name="T5" fmla="*/ 1 h 6"/>
                  <a:gd name="T6" fmla="*/ 5 w 6"/>
                  <a:gd name="T7" fmla="*/ 4 h 6"/>
                  <a:gd name="T8" fmla="*/ 2 w 6"/>
                  <a:gd name="T9" fmla="*/ 6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6"/>
                  <a:gd name="T17" fmla="*/ 6 w 6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6">
                    <a:moveTo>
                      <a:pt x="2" y="6"/>
                    </a:moveTo>
                    <a:cubicBezTo>
                      <a:pt x="0" y="6"/>
                      <a:pt x="0" y="4"/>
                      <a:pt x="0" y="3"/>
                    </a:cubicBezTo>
                    <a:cubicBezTo>
                      <a:pt x="0" y="1"/>
                      <a:pt x="2" y="0"/>
                      <a:pt x="3" y="1"/>
                    </a:cubicBezTo>
                    <a:cubicBezTo>
                      <a:pt x="5" y="1"/>
                      <a:pt x="6" y="2"/>
                      <a:pt x="5" y="4"/>
                    </a:cubicBezTo>
                    <a:cubicBezTo>
                      <a:pt x="5" y="5"/>
                      <a:pt x="3" y="6"/>
                      <a:pt x="2" y="6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90" name="Freeform 421"/>
              <p:cNvSpPr>
                <a:spLocks noChangeArrowheads="1"/>
              </p:cNvSpPr>
              <p:nvPr/>
            </p:nvSpPr>
            <p:spPr bwMode="auto">
              <a:xfrm>
                <a:off x="697" y="91"/>
                <a:ext cx="9" cy="9"/>
              </a:xfrm>
              <a:custGeom>
                <a:avLst/>
                <a:gdLst>
                  <a:gd name="T0" fmla="*/ 2 w 5"/>
                  <a:gd name="T1" fmla="*/ 5 h 5"/>
                  <a:gd name="T2" fmla="*/ 0 w 5"/>
                  <a:gd name="T3" fmla="*/ 2 h 5"/>
                  <a:gd name="T4" fmla="*/ 3 w 5"/>
                  <a:gd name="T5" fmla="*/ 1 h 5"/>
                  <a:gd name="T6" fmla="*/ 4 w 5"/>
                  <a:gd name="T7" fmla="*/ 3 h 5"/>
                  <a:gd name="T8" fmla="*/ 2 w 5"/>
                  <a:gd name="T9" fmla="*/ 5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2" y="5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1" y="1"/>
                      <a:pt x="2" y="0"/>
                      <a:pt x="3" y="1"/>
                    </a:cubicBezTo>
                    <a:cubicBezTo>
                      <a:pt x="4" y="1"/>
                      <a:pt x="5" y="2"/>
                      <a:pt x="4" y="3"/>
                    </a:cubicBezTo>
                    <a:cubicBezTo>
                      <a:pt x="4" y="4"/>
                      <a:pt x="3" y="5"/>
                      <a:pt x="2" y="5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91" name="Freeform 422"/>
              <p:cNvSpPr>
                <a:spLocks noChangeArrowheads="1"/>
              </p:cNvSpPr>
              <p:nvPr/>
            </p:nvSpPr>
            <p:spPr bwMode="auto">
              <a:xfrm>
                <a:off x="736" y="132"/>
                <a:ext cx="5" cy="3"/>
              </a:xfrm>
              <a:custGeom>
                <a:avLst/>
                <a:gdLst>
                  <a:gd name="T0" fmla="*/ 1 w 3"/>
                  <a:gd name="T1" fmla="*/ 2 h 2"/>
                  <a:gd name="T2" fmla="*/ 0 w 3"/>
                  <a:gd name="T3" fmla="*/ 1 h 2"/>
                  <a:gd name="T4" fmla="*/ 2 w 3"/>
                  <a:gd name="T5" fmla="*/ 0 h 2"/>
                  <a:gd name="T6" fmla="*/ 2 w 3"/>
                  <a:gd name="T7" fmla="*/ 1 h 2"/>
                  <a:gd name="T8" fmla="*/ 1 w 3"/>
                  <a:gd name="T9" fmla="*/ 2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"/>
                  <a:gd name="T17" fmla="*/ 3 w 3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">
                    <a:moveTo>
                      <a:pt x="1" y="2"/>
                    </a:moveTo>
                    <a:cubicBezTo>
                      <a:pt x="1" y="2"/>
                      <a:pt x="0" y="1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2" y="1"/>
                    </a:cubicBezTo>
                    <a:cubicBezTo>
                      <a:pt x="2" y="2"/>
                      <a:pt x="2" y="2"/>
                      <a:pt x="1" y="2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92" name="Freeform 423"/>
              <p:cNvSpPr>
                <a:spLocks noChangeArrowheads="1"/>
              </p:cNvSpPr>
              <p:nvPr/>
            </p:nvSpPr>
            <p:spPr bwMode="auto">
              <a:xfrm>
                <a:off x="739" y="107"/>
                <a:ext cx="7" cy="5"/>
              </a:xfrm>
              <a:custGeom>
                <a:avLst/>
                <a:gdLst>
                  <a:gd name="T0" fmla="*/ 2 w 4"/>
                  <a:gd name="T1" fmla="*/ 3 h 3"/>
                  <a:gd name="T2" fmla="*/ 0 w 4"/>
                  <a:gd name="T3" fmla="*/ 1 h 3"/>
                  <a:gd name="T4" fmla="*/ 2 w 4"/>
                  <a:gd name="T5" fmla="*/ 0 h 3"/>
                  <a:gd name="T6" fmla="*/ 4 w 4"/>
                  <a:gd name="T7" fmla="*/ 2 h 3"/>
                  <a:gd name="T8" fmla="*/ 2 w 4"/>
                  <a:gd name="T9" fmla="*/ 3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3"/>
                  <a:gd name="T17" fmla="*/ 4 w 4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3">
                    <a:moveTo>
                      <a:pt x="2" y="3"/>
                    </a:moveTo>
                    <a:cubicBezTo>
                      <a:pt x="1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3" y="3"/>
                      <a:pt x="3" y="3"/>
                      <a:pt x="2" y="3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93" name="Freeform 424"/>
              <p:cNvSpPr>
                <a:spLocks noChangeArrowheads="1"/>
              </p:cNvSpPr>
              <p:nvPr/>
            </p:nvSpPr>
            <p:spPr bwMode="auto">
              <a:xfrm>
                <a:off x="756" y="34"/>
                <a:ext cx="7" cy="5"/>
              </a:xfrm>
              <a:custGeom>
                <a:avLst/>
                <a:gdLst>
                  <a:gd name="T0" fmla="*/ 1 w 4"/>
                  <a:gd name="T1" fmla="*/ 3 h 3"/>
                  <a:gd name="T2" fmla="*/ 0 w 4"/>
                  <a:gd name="T3" fmla="*/ 1 h 3"/>
                  <a:gd name="T4" fmla="*/ 2 w 4"/>
                  <a:gd name="T5" fmla="*/ 0 h 3"/>
                  <a:gd name="T6" fmla="*/ 3 w 4"/>
                  <a:gd name="T7" fmla="*/ 2 h 3"/>
                  <a:gd name="T8" fmla="*/ 1 w 4"/>
                  <a:gd name="T9" fmla="*/ 3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3"/>
                  <a:gd name="T17" fmla="*/ 4 w 4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3">
                    <a:moveTo>
                      <a:pt x="1" y="3"/>
                    </a:moveTo>
                    <a:cubicBezTo>
                      <a:pt x="1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3" y="0"/>
                      <a:pt x="4" y="1"/>
                      <a:pt x="3" y="2"/>
                    </a:cubicBezTo>
                    <a:cubicBezTo>
                      <a:pt x="3" y="3"/>
                      <a:pt x="2" y="3"/>
                      <a:pt x="1" y="3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94" name="Freeform 425"/>
              <p:cNvSpPr>
                <a:spLocks noChangeArrowheads="1"/>
              </p:cNvSpPr>
              <p:nvPr/>
            </p:nvSpPr>
            <p:spPr bwMode="auto">
              <a:xfrm>
                <a:off x="681" y="24"/>
                <a:ext cx="6" cy="5"/>
              </a:xfrm>
              <a:custGeom>
                <a:avLst/>
                <a:gdLst>
                  <a:gd name="T0" fmla="*/ 2 w 4"/>
                  <a:gd name="T1" fmla="*/ 3 h 3"/>
                  <a:gd name="T2" fmla="*/ 0 w 4"/>
                  <a:gd name="T3" fmla="*/ 1 h 3"/>
                  <a:gd name="T4" fmla="*/ 2 w 4"/>
                  <a:gd name="T5" fmla="*/ 0 h 3"/>
                  <a:gd name="T6" fmla="*/ 3 w 4"/>
                  <a:gd name="T7" fmla="*/ 2 h 3"/>
                  <a:gd name="T8" fmla="*/ 2 w 4"/>
                  <a:gd name="T9" fmla="*/ 3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3"/>
                  <a:gd name="T17" fmla="*/ 4 w 4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3">
                    <a:moveTo>
                      <a:pt x="2" y="3"/>
                    </a:moveTo>
                    <a:cubicBezTo>
                      <a:pt x="1" y="3"/>
                      <a:pt x="0" y="2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" y="0"/>
                      <a:pt x="4" y="1"/>
                      <a:pt x="3" y="2"/>
                    </a:cubicBezTo>
                    <a:cubicBezTo>
                      <a:pt x="3" y="2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95" name="Freeform 426"/>
              <p:cNvSpPr>
                <a:spLocks noChangeArrowheads="1"/>
              </p:cNvSpPr>
              <p:nvPr/>
            </p:nvSpPr>
            <p:spPr bwMode="auto">
              <a:xfrm>
                <a:off x="788" y="91"/>
                <a:ext cx="7" cy="7"/>
              </a:xfrm>
              <a:custGeom>
                <a:avLst/>
                <a:gdLst>
                  <a:gd name="T0" fmla="*/ 2 w 4"/>
                  <a:gd name="T1" fmla="*/ 4 h 4"/>
                  <a:gd name="T2" fmla="*/ 0 w 4"/>
                  <a:gd name="T3" fmla="*/ 2 h 4"/>
                  <a:gd name="T4" fmla="*/ 2 w 4"/>
                  <a:gd name="T5" fmla="*/ 1 h 4"/>
                  <a:gd name="T6" fmla="*/ 3 w 4"/>
                  <a:gd name="T7" fmla="*/ 3 h 4"/>
                  <a:gd name="T8" fmla="*/ 2 w 4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4"/>
                  <a:gd name="T17" fmla="*/ 4 w 4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4">
                    <a:moveTo>
                      <a:pt x="2" y="4"/>
                    </a:moveTo>
                    <a:cubicBezTo>
                      <a:pt x="1" y="4"/>
                      <a:pt x="0" y="3"/>
                      <a:pt x="0" y="2"/>
                    </a:cubicBezTo>
                    <a:cubicBezTo>
                      <a:pt x="1" y="1"/>
                      <a:pt x="1" y="0"/>
                      <a:pt x="2" y="1"/>
                    </a:cubicBezTo>
                    <a:cubicBezTo>
                      <a:pt x="3" y="1"/>
                      <a:pt x="4" y="2"/>
                      <a:pt x="3" y="3"/>
                    </a:cubicBezTo>
                    <a:cubicBezTo>
                      <a:pt x="3" y="3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96" name="Freeform 427"/>
              <p:cNvSpPr>
                <a:spLocks noChangeArrowheads="1"/>
              </p:cNvSpPr>
              <p:nvPr/>
            </p:nvSpPr>
            <p:spPr bwMode="auto">
              <a:xfrm>
                <a:off x="750" y="80"/>
                <a:ext cx="6" cy="7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2 h 4"/>
                  <a:gd name="T4" fmla="*/ 2 w 4"/>
                  <a:gd name="T5" fmla="*/ 0 h 4"/>
                  <a:gd name="T6" fmla="*/ 4 w 4"/>
                  <a:gd name="T7" fmla="*/ 2 h 4"/>
                  <a:gd name="T8" fmla="*/ 2 w 4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4"/>
                  <a:gd name="T17" fmla="*/ 4 w 4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4">
                    <a:moveTo>
                      <a:pt x="2" y="4"/>
                    </a:moveTo>
                    <a:cubicBezTo>
                      <a:pt x="1" y="3"/>
                      <a:pt x="0" y="3"/>
                      <a:pt x="1" y="2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3" y="3"/>
                      <a:pt x="3" y="4"/>
                      <a:pt x="2" y="4"/>
                    </a:cubicBezTo>
                    <a:close/>
                  </a:path>
                </a:pathLst>
              </a:custGeom>
              <a:solidFill>
                <a:srgbClr val="E2C2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97" name="Freeform 428"/>
              <p:cNvSpPr>
                <a:spLocks noChangeArrowheads="1"/>
              </p:cNvSpPr>
              <p:nvPr/>
            </p:nvSpPr>
            <p:spPr bwMode="auto">
              <a:xfrm>
                <a:off x="760" y="119"/>
                <a:ext cx="8" cy="9"/>
              </a:xfrm>
              <a:custGeom>
                <a:avLst/>
                <a:gdLst>
                  <a:gd name="T0" fmla="*/ 2 w 5"/>
                  <a:gd name="T1" fmla="*/ 5 h 5"/>
                  <a:gd name="T2" fmla="*/ 0 w 5"/>
                  <a:gd name="T3" fmla="*/ 2 h 5"/>
                  <a:gd name="T4" fmla="*/ 3 w 5"/>
                  <a:gd name="T5" fmla="*/ 0 h 5"/>
                  <a:gd name="T6" fmla="*/ 5 w 5"/>
                  <a:gd name="T7" fmla="*/ 3 h 5"/>
                  <a:gd name="T8" fmla="*/ 2 w 5"/>
                  <a:gd name="T9" fmla="*/ 5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2" y="5"/>
                    </a:moveTo>
                    <a:cubicBezTo>
                      <a:pt x="1" y="5"/>
                      <a:pt x="0" y="3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4" y="1"/>
                      <a:pt x="5" y="2"/>
                      <a:pt x="5" y="3"/>
                    </a:cubicBezTo>
                    <a:cubicBezTo>
                      <a:pt x="4" y="4"/>
                      <a:pt x="3" y="5"/>
                      <a:pt x="2" y="5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98" name="Freeform 429"/>
              <p:cNvSpPr>
                <a:spLocks noChangeArrowheads="1"/>
              </p:cNvSpPr>
              <p:nvPr/>
            </p:nvSpPr>
            <p:spPr bwMode="auto">
              <a:xfrm>
                <a:off x="666" y="134"/>
                <a:ext cx="6" cy="7"/>
              </a:xfrm>
              <a:custGeom>
                <a:avLst/>
                <a:gdLst>
                  <a:gd name="T0" fmla="*/ 2 w 4"/>
                  <a:gd name="T1" fmla="*/ 4 h 4"/>
                  <a:gd name="T2" fmla="*/ 0 w 4"/>
                  <a:gd name="T3" fmla="*/ 1 h 4"/>
                  <a:gd name="T4" fmla="*/ 2 w 4"/>
                  <a:gd name="T5" fmla="*/ 0 h 4"/>
                  <a:gd name="T6" fmla="*/ 4 w 4"/>
                  <a:gd name="T7" fmla="*/ 2 h 4"/>
                  <a:gd name="T8" fmla="*/ 2 w 4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4"/>
                  <a:gd name="T17" fmla="*/ 4 w 4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4">
                    <a:moveTo>
                      <a:pt x="2" y="4"/>
                    </a:move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3"/>
                      <a:pt x="3" y="4"/>
                      <a:pt x="2" y="4"/>
                    </a:cubicBezTo>
                    <a:close/>
                  </a:path>
                </a:pathLst>
              </a:custGeom>
              <a:solidFill>
                <a:srgbClr val="DBB2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599" name="Freeform 430"/>
              <p:cNvSpPr>
                <a:spLocks noChangeArrowheads="1"/>
              </p:cNvSpPr>
              <p:nvPr/>
            </p:nvSpPr>
            <p:spPr bwMode="auto">
              <a:xfrm>
                <a:off x="1121" y="1608"/>
                <a:ext cx="65" cy="53"/>
              </a:xfrm>
              <a:custGeom>
                <a:avLst/>
                <a:gdLst>
                  <a:gd name="T0" fmla="*/ 21 w 39"/>
                  <a:gd name="T1" fmla="*/ 8 h 30"/>
                  <a:gd name="T2" fmla="*/ 34 w 39"/>
                  <a:gd name="T3" fmla="*/ 16 h 30"/>
                  <a:gd name="T4" fmla="*/ 36 w 39"/>
                  <a:gd name="T5" fmla="*/ 24 h 30"/>
                  <a:gd name="T6" fmla="*/ 27 w 39"/>
                  <a:gd name="T7" fmla="*/ 26 h 30"/>
                  <a:gd name="T8" fmla="*/ 5 w 39"/>
                  <a:gd name="T9" fmla="*/ 12 h 30"/>
                  <a:gd name="T10" fmla="*/ 3 w 39"/>
                  <a:gd name="T11" fmla="*/ 4 h 30"/>
                  <a:gd name="T12" fmla="*/ 3 w 39"/>
                  <a:gd name="T13" fmla="*/ 4 h 30"/>
                  <a:gd name="T14" fmla="*/ 8 w 39"/>
                  <a:gd name="T15" fmla="*/ 3 h 30"/>
                  <a:gd name="T16" fmla="*/ 25 w 39"/>
                  <a:gd name="T17" fmla="*/ 14 h 30"/>
                  <a:gd name="T18" fmla="*/ 26 w 39"/>
                  <a:gd name="T19" fmla="*/ 18 h 30"/>
                  <a:gd name="T20" fmla="*/ 22 w 39"/>
                  <a:gd name="T21" fmla="*/ 19 h 30"/>
                  <a:gd name="T22" fmla="*/ 9 w 39"/>
                  <a:gd name="T23" fmla="*/ 11 h 30"/>
                  <a:gd name="T24" fmla="*/ 9 w 39"/>
                  <a:gd name="T25" fmla="*/ 12 h 30"/>
                  <a:gd name="T26" fmla="*/ 21 w 39"/>
                  <a:gd name="T27" fmla="*/ 20 h 30"/>
                  <a:gd name="T28" fmla="*/ 28 w 39"/>
                  <a:gd name="T29" fmla="*/ 19 h 30"/>
                  <a:gd name="T30" fmla="*/ 26 w 39"/>
                  <a:gd name="T31" fmla="*/ 12 h 30"/>
                  <a:gd name="T32" fmla="*/ 9 w 39"/>
                  <a:gd name="T33" fmla="*/ 1 h 30"/>
                  <a:gd name="T34" fmla="*/ 2 w 39"/>
                  <a:gd name="T35" fmla="*/ 3 h 30"/>
                  <a:gd name="T36" fmla="*/ 2 w 39"/>
                  <a:gd name="T37" fmla="*/ 3 h 30"/>
                  <a:gd name="T38" fmla="*/ 4 w 39"/>
                  <a:gd name="T39" fmla="*/ 13 h 30"/>
                  <a:gd name="T40" fmla="*/ 27 w 39"/>
                  <a:gd name="T41" fmla="*/ 27 h 30"/>
                  <a:gd name="T42" fmla="*/ 37 w 39"/>
                  <a:gd name="T43" fmla="*/ 25 h 30"/>
                  <a:gd name="T44" fmla="*/ 34 w 39"/>
                  <a:gd name="T45" fmla="*/ 15 h 30"/>
                  <a:gd name="T46" fmla="*/ 22 w 39"/>
                  <a:gd name="T47" fmla="*/ 7 h 30"/>
                  <a:gd name="T48" fmla="*/ 21 w 39"/>
                  <a:gd name="T49" fmla="*/ 8 h 3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9"/>
                  <a:gd name="T76" fmla="*/ 0 h 30"/>
                  <a:gd name="T77" fmla="*/ 39 w 39"/>
                  <a:gd name="T78" fmla="*/ 30 h 3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9" h="30">
                    <a:moveTo>
                      <a:pt x="21" y="8"/>
                    </a:moveTo>
                    <a:cubicBezTo>
                      <a:pt x="34" y="16"/>
                      <a:pt x="34" y="16"/>
                      <a:pt x="34" y="16"/>
                    </a:cubicBezTo>
                    <a:cubicBezTo>
                      <a:pt x="37" y="18"/>
                      <a:pt x="37" y="22"/>
                      <a:pt x="36" y="24"/>
                    </a:cubicBezTo>
                    <a:cubicBezTo>
                      <a:pt x="34" y="27"/>
                      <a:pt x="30" y="28"/>
                      <a:pt x="27" y="26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1"/>
                      <a:pt x="1" y="7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6" y="2"/>
                      <a:pt x="8" y="3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7" y="14"/>
                      <a:pt x="27" y="16"/>
                      <a:pt x="26" y="18"/>
                    </a:cubicBezTo>
                    <a:cubicBezTo>
                      <a:pt x="25" y="19"/>
                      <a:pt x="23" y="20"/>
                      <a:pt x="22" y="1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3" y="21"/>
                      <a:pt x="26" y="21"/>
                      <a:pt x="28" y="19"/>
                    </a:cubicBezTo>
                    <a:cubicBezTo>
                      <a:pt x="29" y="17"/>
                      <a:pt x="28" y="14"/>
                      <a:pt x="26" y="1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6" y="0"/>
                      <a:pt x="3" y="1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7"/>
                      <a:pt x="1" y="11"/>
                      <a:pt x="4" y="13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30" y="30"/>
                      <a:pt x="35" y="29"/>
                      <a:pt x="37" y="25"/>
                    </a:cubicBezTo>
                    <a:cubicBezTo>
                      <a:pt x="39" y="22"/>
                      <a:pt x="38" y="17"/>
                      <a:pt x="34" y="15"/>
                    </a:cubicBezTo>
                    <a:cubicBezTo>
                      <a:pt x="22" y="7"/>
                      <a:pt x="22" y="7"/>
                      <a:pt x="22" y="7"/>
                    </a:cubicBezTo>
                    <a:lnTo>
                      <a:pt x="21" y="8"/>
                    </a:lnTo>
                    <a:close/>
                  </a:path>
                </a:pathLst>
              </a:custGeom>
              <a:solidFill>
                <a:srgbClr val="DE2D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00" name="Freeform 431"/>
              <p:cNvSpPr>
                <a:spLocks noChangeArrowheads="1"/>
              </p:cNvSpPr>
              <p:nvPr/>
            </p:nvSpPr>
            <p:spPr bwMode="auto">
              <a:xfrm>
                <a:off x="988" y="1391"/>
                <a:ext cx="67" cy="48"/>
              </a:xfrm>
              <a:custGeom>
                <a:avLst/>
                <a:gdLst>
                  <a:gd name="T0" fmla="*/ 16 w 40"/>
                  <a:gd name="T1" fmla="*/ 9 h 27"/>
                  <a:gd name="T2" fmla="*/ 30 w 40"/>
                  <a:gd name="T3" fmla="*/ 3 h 27"/>
                  <a:gd name="T4" fmla="*/ 37 w 40"/>
                  <a:gd name="T5" fmla="*/ 6 h 27"/>
                  <a:gd name="T6" fmla="*/ 34 w 40"/>
                  <a:gd name="T7" fmla="*/ 14 h 27"/>
                  <a:gd name="T8" fmla="*/ 10 w 40"/>
                  <a:gd name="T9" fmla="*/ 24 h 27"/>
                  <a:gd name="T10" fmla="*/ 2 w 40"/>
                  <a:gd name="T11" fmla="*/ 22 h 27"/>
                  <a:gd name="T12" fmla="*/ 2 w 40"/>
                  <a:gd name="T13" fmla="*/ 22 h 27"/>
                  <a:gd name="T14" fmla="*/ 4 w 40"/>
                  <a:gd name="T15" fmla="*/ 17 h 27"/>
                  <a:gd name="T16" fmla="*/ 23 w 40"/>
                  <a:gd name="T17" fmla="*/ 8 h 27"/>
                  <a:gd name="T18" fmla="*/ 27 w 40"/>
                  <a:gd name="T19" fmla="*/ 10 h 27"/>
                  <a:gd name="T20" fmla="*/ 25 w 40"/>
                  <a:gd name="T21" fmla="*/ 14 h 27"/>
                  <a:gd name="T22" fmla="*/ 12 w 40"/>
                  <a:gd name="T23" fmla="*/ 20 h 27"/>
                  <a:gd name="T24" fmla="*/ 12 w 40"/>
                  <a:gd name="T25" fmla="*/ 21 h 27"/>
                  <a:gd name="T26" fmla="*/ 26 w 40"/>
                  <a:gd name="T27" fmla="*/ 15 h 27"/>
                  <a:gd name="T28" fmla="*/ 28 w 40"/>
                  <a:gd name="T29" fmla="*/ 9 h 27"/>
                  <a:gd name="T30" fmla="*/ 22 w 40"/>
                  <a:gd name="T31" fmla="*/ 7 h 27"/>
                  <a:gd name="T32" fmla="*/ 3 w 40"/>
                  <a:gd name="T33" fmla="*/ 16 h 27"/>
                  <a:gd name="T34" fmla="*/ 1 w 40"/>
                  <a:gd name="T35" fmla="*/ 22 h 27"/>
                  <a:gd name="T36" fmla="*/ 1 w 40"/>
                  <a:gd name="T37" fmla="*/ 22 h 27"/>
                  <a:gd name="T38" fmla="*/ 11 w 40"/>
                  <a:gd name="T39" fmla="*/ 26 h 27"/>
                  <a:gd name="T40" fmla="*/ 35 w 40"/>
                  <a:gd name="T41" fmla="*/ 15 h 27"/>
                  <a:gd name="T42" fmla="*/ 39 w 40"/>
                  <a:gd name="T43" fmla="*/ 5 h 27"/>
                  <a:gd name="T44" fmla="*/ 29 w 40"/>
                  <a:gd name="T45" fmla="*/ 2 h 27"/>
                  <a:gd name="T46" fmla="*/ 15 w 40"/>
                  <a:gd name="T47" fmla="*/ 8 h 27"/>
                  <a:gd name="T48" fmla="*/ 16 w 40"/>
                  <a:gd name="T49" fmla="*/ 9 h 2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0"/>
                  <a:gd name="T76" fmla="*/ 0 h 27"/>
                  <a:gd name="T77" fmla="*/ 40 w 40"/>
                  <a:gd name="T78" fmla="*/ 27 h 2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0" h="27">
                    <a:moveTo>
                      <a:pt x="16" y="9"/>
                    </a:moveTo>
                    <a:cubicBezTo>
                      <a:pt x="30" y="3"/>
                      <a:pt x="30" y="3"/>
                      <a:pt x="30" y="3"/>
                    </a:cubicBezTo>
                    <a:cubicBezTo>
                      <a:pt x="33" y="2"/>
                      <a:pt x="36" y="3"/>
                      <a:pt x="37" y="6"/>
                    </a:cubicBezTo>
                    <a:cubicBezTo>
                      <a:pt x="39" y="9"/>
                      <a:pt x="37" y="12"/>
                      <a:pt x="34" y="1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7" y="26"/>
                      <a:pt x="4" y="24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0"/>
                      <a:pt x="2" y="17"/>
                      <a:pt x="4" y="17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4" y="8"/>
                      <a:pt x="26" y="8"/>
                      <a:pt x="27" y="10"/>
                    </a:cubicBezTo>
                    <a:cubicBezTo>
                      <a:pt x="28" y="11"/>
                      <a:pt x="27" y="13"/>
                      <a:pt x="25" y="1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8" y="14"/>
                      <a:pt x="29" y="12"/>
                      <a:pt x="28" y="9"/>
                    </a:cubicBezTo>
                    <a:cubicBezTo>
                      <a:pt x="27" y="7"/>
                      <a:pt x="24" y="6"/>
                      <a:pt x="22" y="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7"/>
                      <a:pt x="0" y="20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3" y="26"/>
                      <a:pt x="7" y="27"/>
                      <a:pt x="11" y="26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9" y="13"/>
                      <a:pt x="40" y="9"/>
                      <a:pt x="39" y="5"/>
                    </a:cubicBezTo>
                    <a:cubicBezTo>
                      <a:pt x="37" y="2"/>
                      <a:pt x="33" y="0"/>
                      <a:pt x="29" y="2"/>
                    </a:cubicBezTo>
                    <a:cubicBezTo>
                      <a:pt x="15" y="8"/>
                      <a:pt x="15" y="8"/>
                      <a:pt x="15" y="8"/>
                    </a:cubicBezTo>
                    <a:lnTo>
                      <a:pt x="16" y="9"/>
                    </a:lnTo>
                    <a:close/>
                  </a:path>
                </a:pathLst>
              </a:custGeom>
              <a:solidFill>
                <a:srgbClr val="DE2D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01" name="Freeform 432"/>
              <p:cNvSpPr>
                <a:spLocks noChangeArrowheads="1"/>
              </p:cNvSpPr>
              <p:nvPr/>
            </p:nvSpPr>
            <p:spPr bwMode="auto">
              <a:xfrm>
                <a:off x="1133" y="1457"/>
                <a:ext cx="43" cy="67"/>
              </a:xfrm>
              <a:custGeom>
                <a:avLst/>
                <a:gdLst>
                  <a:gd name="T0" fmla="*/ 3 w 43"/>
                  <a:gd name="T1" fmla="*/ 14 h 67"/>
                  <a:gd name="T2" fmla="*/ 6 w 43"/>
                  <a:gd name="T3" fmla="*/ 14 h 67"/>
                  <a:gd name="T4" fmla="*/ 5 w 43"/>
                  <a:gd name="T5" fmla="*/ 49 h 67"/>
                  <a:gd name="T6" fmla="*/ 0 w 43"/>
                  <a:gd name="T7" fmla="*/ 48 h 67"/>
                  <a:gd name="T8" fmla="*/ 0 w 43"/>
                  <a:gd name="T9" fmla="*/ 64 h 67"/>
                  <a:gd name="T10" fmla="*/ 38 w 43"/>
                  <a:gd name="T11" fmla="*/ 67 h 67"/>
                  <a:gd name="T12" fmla="*/ 43 w 43"/>
                  <a:gd name="T13" fmla="*/ 5 h 67"/>
                  <a:gd name="T14" fmla="*/ 5 w 43"/>
                  <a:gd name="T15" fmla="*/ 0 h 67"/>
                  <a:gd name="T16" fmla="*/ 3 w 43"/>
                  <a:gd name="T17" fmla="*/ 14 h 6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3"/>
                  <a:gd name="T28" fmla="*/ 0 h 67"/>
                  <a:gd name="T29" fmla="*/ 43 w 43"/>
                  <a:gd name="T30" fmla="*/ 67 h 6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3" h="67">
                    <a:moveTo>
                      <a:pt x="3" y="14"/>
                    </a:moveTo>
                    <a:lnTo>
                      <a:pt x="6" y="14"/>
                    </a:lnTo>
                    <a:lnTo>
                      <a:pt x="5" y="49"/>
                    </a:lnTo>
                    <a:lnTo>
                      <a:pt x="0" y="48"/>
                    </a:lnTo>
                    <a:lnTo>
                      <a:pt x="0" y="64"/>
                    </a:lnTo>
                    <a:lnTo>
                      <a:pt x="38" y="67"/>
                    </a:lnTo>
                    <a:lnTo>
                      <a:pt x="43" y="5"/>
                    </a:lnTo>
                    <a:lnTo>
                      <a:pt x="5" y="0"/>
                    </a:lnTo>
                    <a:lnTo>
                      <a:pt x="3" y="14"/>
                    </a:lnTo>
                    <a:close/>
                  </a:path>
                </a:pathLst>
              </a:custGeom>
              <a:solidFill>
                <a:srgbClr val="2869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02" name="Freeform 433"/>
              <p:cNvSpPr>
                <a:spLocks noChangeArrowheads="1"/>
              </p:cNvSpPr>
              <p:nvPr/>
            </p:nvSpPr>
            <p:spPr bwMode="auto">
              <a:xfrm>
                <a:off x="1133" y="1457"/>
                <a:ext cx="43" cy="64"/>
              </a:xfrm>
              <a:custGeom>
                <a:avLst/>
                <a:gdLst>
                  <a:gd name="T0" fmla="*/ 3 w 43"/>
                  <a:gd name="T1" fmla="*/ 14 h 64"/>
                  <a:gd name="T2" fmla="*/ 6 w 43"/>
                  <a:gd name="T3" fmla="*/ 14 h 64"/>
                  <a:gd name="T4" fmla="*/ 5 w 43"/>
                  <a:gd name="T5" fmla="*/ 49 h 64"/>
                  <a:gd name="T6" fmla="*/ 0 w 43"/>
                  <a:gd name="T7" fmla="*/ 48 h 64"/>
                  <a:gd name="T8" fmla="*/ 0 w 43"/>
                  <a:gd name="T9" fmla="*/ 64 h 64"/>
                  <a:gd name="T10" fmla="*/ 43 w 43"/>
                  <a:gd name="T11" fmla="*/ 5 h 64"/>
                  <a:gd name="T12" fmla="*/ 5 w 43"/>
                  <a:gd name="T13" fmla="*/ 0 h 64"/>
                  <a:gd name="T14" fmla="*/ 3 w 43"/>
                  <a:gd name="T15" fmla="*/ 14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3"/>
                  <a:gd name="T25" fmla="*/ 0 h 64"/>
                  <a:gd name="T26" fmla="*/ 43 w 43"/>
                  <a:gd name="T27" fmla="*/ 64 h 6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3" h="64">
                    <a:moveTo>
                      <a:pt x="3" y="14"/>
                    </a:moveTo>
                    <a:lnTo>
                      <a:pt x="6" y="14"/>
                    </a:lnTo>
                    <a:lnTo>
                      <a:pt x="5" y="49"/>
                    </a:lnTo>
                    <a:lnTo>
                      <a:pt x="0" y="48"/>
                    </a:lnTo>
                    <a:lnTo>
                      <a:pt x="0" y="64"/>
                    </a:lnTo>
                    <a:lnTo>
                      <a:pt x="43" y="5"/>
                    </a:lnTo>
                    <a:lnTo>
                      <a:pt x="5" y="0"/>
                    </a:lnTo>
                    <a:lnTo>
                      <a:pt x="3" y="14"/>
                    </a:lnTo>
                    <a:close/>
                  </a:path>
                </a:pathLst>
              </a:custGeom>
              <a:solidFill>
                <a:srgbClr val="00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03" name="Freeform 434"/>
              <p:cNvSpPr>
                <a:spLocks noChangeArrowheads="1"/>
              </p:cNvSpPr>
              <p:nvPr/>
            </p:nvSpPr>
            <p:spPr bwMode="auto">
              <a:xfrm>
                <a:off x="1134" y="1471"/>
                <a:ext cx="86" cy="41"/>
              </a:xfrm>
              <a:custGeom>
                <a:avLst/>
                <a:gdLst>
                  <a:gd name="T0" fmla="*/ 1 w 51"/>
                  <a:gd name="T1" fmla="*/ 18 h 23"/>
                  <a:gd name="T2" fmla="*/ 33 w 51"/>
                  <a:gd name="T3" fmla="*/ 17 h 23"/>
                  <a:gd name="T4" fmla="*/ 34 w 51"/>
                  <a:gd name="T5" fmla="*/ 17 h 23"/>
                  <a:gd name="T6" fmla="*/ 40 w 51"/>
                  <a:gd name="T7" fmla="*/ 22 h 23"/>
                  <a:gd name="T8" fmla="*/ 50 w 51"/>
                  <a:gd name="T9" fmla="*/ 14 h 23"/>
                  <a:gd name="T10" fmla="*/ 50 w 51"/>
                  <a:gd name="T11" fmla="*/ 14 h 23"/>
                  <a:gd name="T12" fmla="*/ 50 w 51"/>
                  <a:gd name="T13" fmla="*/ 14 h 23"/>
                  <a:gd name="T14" fmla="*/ 42 w 51"/>
                  <a:gd name="T15" fmla="*/ 4 h 23"/>
                  <a:gd name="T16" fmla="*/ 34 w 51"/>
                  <a:gd name="T17" fmla="*/ 9 h 23"/>
                  <a:gd name="T18" fmla="*/ 33 w 51"/>
                  <a:gd name="T19" fmla="*/ 9 h 23"/>
                  <a:gd name="T20" fmla="*/ 3 w 51"/>
                  <a:gd name="T21" fmla="*/ 1 h 23"/>
                  <a:gd name="T22" fmla="*/ 3 w 51"/>
                  <a:gd name="T23" fmla="*/ 0 h 23"/>
                  <a:gd name="T24" fmla="*/ 1 w 51"/>
                  <a:gd name="T25" fmla="*/ 0 h 23"/>
                  <a:gd name="T26" fmla="*/ 1 w 51"/>
                  <a:gd name="T27" fmla="*/ 2 h 23"/>
                  <a:gd name="T28" fmla="*/ 33 w 51"/>
                  <a:gd name="T29" fmla="*/ 10 h 23"/>
                  <a:gd name="T30" fmla="*/ 33 w 51"/>
                  <a:gd name="T31" fmla="*/ 10 h 23"/>
                  <a:gd name="T32" fmla="*/ 36 w 51"/>
                  <a:gd name="T33" fmla="*/ 9 h 23"/>
                  <a:gd name="T34" fmla="*/ 42 w 51"/>
                  <a:gd name="T35" fmla="*/ 6 h 23"/>
                  <a:gd name="T36" fmla="*/ 49 w 51"/>
                  <a:gd name="T37" fmla="*/ 14 h 23"/>
                  <a:gd name="T38" fmla="*/ 40 w 51"/>
                  <a:gd name="T39" fmla="*/ 21 h 23"/>
                  <a:gd name="T40" fmla="*/ 35 w 51"/>
                  <a:gd name="T41" fmla="*/ 17 h 23"/>
                  <a:gd name="T42" fmla="*/ 33 w 51"/>
                  <a:gd name="T43" fmla="*/ 15 h 23"/>
                  <a:gd name="T44" fmla="*/ 0 w 51"/>
                  <a:gd name="T45" fmla="*/ 17 h 23"/>
                  <a:gd name="T46" fmla="*/ 0 w 51"/>
                  <a:gd name="T47" fmla="*/ 19 h 23"/>
                  <a:gd name="T48" fmla="*/ 1 w 51"/>
                  <a:gd name="T49" fmla="*/ 19 h 23"/>
                  <a:gd name="T50" fmla="*/ 1 w 51"/>
                  <a:gd name="T51" fmla="*/ 18 h 2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1"/>
                  <a:gd name="T79" fmla="*/ 0 h 23"/>
                  <a:gd name="T80" fmla="*/ 51 w 51"/>
                  <a:gd name="T81" fmla="*/ 23 h 2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1" h="23">
                    <a:moveTo>
                      <a:pt x="1" y="18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20"/>
                      <a:pt x="37" y="22"/>
                      <a:pt x="40" y="22"/>
                    </a:cubicBezTo>
                    <a:cubicBezTo>
                      <a:pt x="47" y="23"/>
                      <a:pt x="50" y="19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1" y="10"/>
                      <a:pt x="48" y="5"/>
                      <a:pt x="42" y="4"/>
                    </a:cubicBezTo>
                    <a:cubicBezTo>
                      <a:pt x="38" y="4"/>
                      <a:pt x="36" y="6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10"/>
                      <a:pt x="35" y="10"/>
                      <a:pt x="36" y="9"/>
                    </a:cubicBezTo>
                    <a:cubicBezTo>
                      <a:pt x="37" y="7"/>
                      <a:pt x="39" y="6"/>
                      <a:pt x="42" y="6"/>
                    </a:cubicBezTo>
                    <a:cubicBezTo>
                      <a:pt x="48" y="6"/>
                      <a:pt x="49" y="11"/>
                      <a:pt x="49" y="14"/>
                    </a:cubicBezTo>
                    <a:cubicBezTo>
                      <a:pt x="49" y="18"/>
                      <a:pt x="46" y="21"/>
                      <a:pt x="40" y="21"/>
                    </a:cubicBezTo>
                    <a:cubicBezTo>
                      <a:pt x="38" y="21"/>
                      <a:pt x="36" y="19"/>
                      <a:pt x="35" y="17"/>
                    </a:cubicBezTo>
                    <a:cubicBezTo>
                      <a:pt x="35" y="16"/>
                      <a:pt x="33" y="15"/>
                      <a:pt x="33" y="1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CD9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04" name="Freeform 435"/>
              <p:cNvSpPr>
                <a:spLocks noChangeArrowheads="1"/>
              </p:cNvSpPr>
              <p:nvPr/>
            </p:nvSpPr>
            <p:spPr bwMode="auto">
              <a:xfrm>
                <a:off x="1794" y="1769"/>
                <a:ext cx="74" cy="54"/>
              </a:xfrm>
              <a:custGeom>
                <a:avLst/>
                <a:gdLst>
                  <a:gd name="T0" fmla="*/ 17 w 74"/>
                  <a:gd name="T1" fmla="*/ 52 h 54"/>
                  <a:gd name="T2" fmla="*/ 17 w 74"/>
                  <a:gd name="T3" fmla="*/ 46 h 54"/>
                  <a:gd name="T4" fmla="*/ 56 w 74"/>
                  <a:gd name="T5" fmla="*/ 48 h 54"/>
                  <a:gd name="T6" fmla="*/ 56 w 74"/>
                  <a:gd name="T7" fmla="*/ 52 h 54"/>
                  <a:gd name="T8" fmla="*/ 73 w 74"/>
                  <a:gd name="T9" fmla="*/ 54 h 54"/>
                  <a:gd name="T10" fmla="*/ 74 w 74"/>
                  <a:gd name="T11" fmla="*/ 2 h 54"/>
                  <a:gd name="T12" fmla="*/ 2 w 74"/>
                  <a:gd name="T13" fmla="*/ 0 h 54"/>
                  <a:gd name="T14" fmla="*/ 0 w 74"/>
                  <a:gd name="T15" fmla="*/ 50 h 54"/>
                  <a:gd name="T16" fmla="*/ 17 w 74"/>
                  <a:gd name="T17" fmla="*/ 52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4"/>
                  <a:gd name="T28" fmla="*/ 0 h 54"/>
                  <a:gd name="T29" fmla="*/ 74 w 74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4" h="54">
                    <a:moveTo>
                      <a:pt x="17" y="52"/>
                    </a:moveTo>
                    <a:lnTo>
                      <a:pt x="17" y="46"/>
                    </a:lnTo>
                    <a:lnTo>
                      <a:pt x="56" y="48"/>
                    </a:lnTo>
                    <a:lnTo>
                      <a:pt x="56" y="52"/>
                    </a:lnTo>
                    <a:lnTo>
                      <a:pt x="73" y="54"/>
                    </a:lnTo>
                    <a:lnTo>
                      <a:pt x="74" y="2"/>
                    </a:lnTo>
                    <a:lnTo>
                      <a:pt x="2" y="0"/>
                    </a:lnTo>
                    <a:lnTo>
                      <a:pt x="0" y="50"/>
                    </a:lnTo>
                    <a:lnTo>
                      <a:pt x="17" y="52"/>
                    </a:lnTo>
                    <a:close/>
                  </a:path>
                </a:pathLst>
              </a:custGeom>
              <a:solidFill>
                <a:srgbClr val="2869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05" name="Freeform 436"/>
              <p:cNvSpPr>
                <a:spLocks noChangeArrowheads="1"/>
              </p:cNvSpPr>
              <p:nvPr/>
            </p:nvSpPr>
            <p:spPr bwMode="auto">
              <a:xfrm>
                <a:off x="1794" y="1769"/>
                <a:ext cx="73" cy="54"/>
              </a:xfrm>
              <a:custGeom>
                <a:avLst/>
                <a:gdLst>
                  <a:gd name="T0" fmla="*/ 17 w 73"/>
                  <a:gd name="T1" fmla="*/ 52 h 54"/>
                  <a:gd name="T2" fmla="*/ 17 w 73"/>
                  <a:gd name="T3" fmla="*/ 46 h 54"/>
                  <a:gd name="T4" fmla="*/ 56 w 73"/>
                  <a:gd name="T5" fmla="*/ 48 h 54"/>
                  <a:gd name="T6" fmla="*/ 56 w 73"/>
                  <a:gd name="T7" fmla="*/ 52 h 54"/>
                  <a:gd name="T8" fmla="*/ 73 w 73"/>
                  <a:gd name="T9" fmla="*/ 54 h 54"/>
                  <a:gd name="T10" fmla="*/ 2 w 73"/>
                  <a:gd name="T11" fmla="*/ 0 h 54"/>
                  <a:gd name="T12" fmla="*/ 0 w 73"/>
                  <a:gd name="T13" fmla="*/ 50 h 54"/>
                  <a:gd name="T14" fmla="*/ 17 w 73"/>
                  <a:gd name="T15" fmla="*/ 52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3"/>
                  <a:gd name="T25" fmla="*/ 0 h 54"/>
                  <a:gd name="T26" fmla="*/ 73 w 73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3" h="54">
                    <a:moveTo>
                      <a:pt x="17" y="52"/>
                    </a:moveTo>
                    <a:lnTo>
                      <a:pt x="17" y="46"/>
                    </a:lnTo>
                    <a:lnTo>
                      <a:pt x="56" y="48"/>
                    </a:lnTo>
                    <a:lnTo>
                      <a:pt x="56" y="52"/>
                    </a:lnTo>
                    <a:lnTo>
                      <a:pt x="73" y="54"/>
                    </a:lnTo>
                    <a:lnTo>
                      <a:pt x="2" y="0"/>
                    </a:lnTo>
                    <a:lnTo>
                      <a:pt x="0" y="50"/>
                    </a:lnTo>
                    <a:lnTo>
                      <a:pt x="17" y="52"/>
                    </a:lnTo>
                    <a:close/>
                  </a:path>
                </a:pathLst>
              </a:custGeom>
              <a:solidFill>
                <a:srgbClr val="00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06" name="Freeform 437"/>
              <p:cNvSpPr>
                <a:spLocks noChangeArrowheads="1"/>
              </p:cNvSpPr>
              <p:nvPr/>
            </p:nvSpPr>
            <p:spPr bwMode="auto">
              <a:xfrm>
                <a:off x="1811" y="1712"/>
                <a:ext cx="40" cy="109"/>
              </a:xfrm>
              <a:custGeom>
                <a:avLst/>
                <a:gdLst>
                  <a:gd name="T0" fmla="*/ 22 w 24"/>
                  <a:gd name="T1" fmla="*/ 59 h 61"/>
                  <a:gd name="T2" fmla="*/ 17 w 24"/>
                  <a:gd name="T3" fmla="*/ 21 h 61"/>
                  <a:gd name="T4" fmla="*/ 17 w 24"/>
                  <a:gd name="T5" fmla="*/ 20 h 61"/>
                  <a:gd name="T6" fmla="*/ 23 w 24"/>
                  <a:gd name="T7" fmla="*/ 12 h 61"/>
                  <a:gd name="T8" fmla="*/ 13 w 24"/>
                  <a:gd name="T9" fmla="*/ 0 h 61"/>
                  <a:gd name="T10" fmla="*/ 13 w 24"/>
                  <a:gd name="T11" fmla="*/ 0 h 61"/>
                  <a:gd name="T12" fmla="*/ 13 w 24"/>
                  <a:gd name="T13" fmla="*/ 0 h 61"/>
                  <a:gd name="T14" fmla="*/ 13 w 24"/>
                  <a:gd name="T15" fmla="*/ 0 h 61"/>
                  <a:gd name="T16" fmla="*/ 2 w 24"/>
                  <a:gd name="T17" fmla="*/ 11 h 61"/>
                  <a:gd name="T18" fmla="*/ 7 w 24"/>
                  <a:gd name="T19" fmla="*/ 20 h 61"/>
                  <a:gd name="T20" fmla="*/ 8 w 24"/>
                  <a:gd name="T21" fmla="*/ 21 h 61"/>
                  <a:gd name="T22" fmla="*/ 1 w 24"/>
                  <a:gd name="T23" fmla="*/ 58 h 61"/>
                  <a:gd name="T24" fmla="*/ 0 w 24"/>
                  <a:gd name="T25" fmla="*/ 58 h 61"/>
                  <a:gd name="T26" fmla="*/ 0 w 24"/>
                  <a:gd name="T27" fmla="*/ 60 h 61"/>
                  <a:gd name="T28" fmla="*/ 2 w 24"/>
                  <a:gd name="T29" fmla="*/ 60 h 61"/>
                  <a:gd name="T30" fmla="*/ 9 w 24"/>
                  <a:gd name="T31" fmla="*/ 21 h 61"/>
                  <a:gd name="T32" fmla="*/ 9 w 24"/>
                  <a:gd name="T33" fmla="*/ 21 h 61"/>
                  <a:gd name="T34" fmla="*/ 8 w 24"/>
                  <a:gd name="T35" fmla="*/ 19 h 61"/>
                  <a:gd name="T36" fmla="*/ 4 w 24"/>
                  <a:gd name="T37" fmla="*/ 11 h 61"/>
                  <a:gd name="T38" fmla="*/ 13 w 24"/>
                  <a:gd name="T39" fmla="*/ 2 h 61"/>
                  <a:gd name="T40" fmla="*/ 22 w 24"/>
                  <a:gd name="T41" fmla="*/ 12 h 61"/>
                  <a:gd name="T42" fmla="*/ 17 w 24"/>
                  <a:gd name="T43" fmla="*/ 19 h 61"/>
                  <a:gd name="T44" fmla="*/ 15 w 24"/>
                  <a:gd name="T45" fmla="*/ 21 h 61"/>
                  <a:gd name="T46" fmla="*/ 20 w 24"/>
                  <a:gd name="T47" fmla="*/ 61 h 61"/>
                  <a:gd name="T48" fmla="*/ 23 w 24"/>
                  <a:gd name="T49" fmla="*/ 61 h 61"/>
                  <a:gd name="T50" fmla="*/ 23 w 24"/>
                  <a:gd name="T51" fmla="*/ 59 h 61"/>
                  <a:gd name="T52" fmla="*/ 22 w 24"/>
                  <a:gd name="T53" fmla="*/ 59 h 6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4"/>
                  <a:gd name="T82" fmla="*/ 0 h 61"/>
                  <a:gd name="T83" fmla="*/ 24 w 24"/>
                  <a:gd name="T84" fmla="*/ 61 h 6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4" h="61">
                    <a:moveTo>
                      <a:pt x="22" y="59"/>
                    </a:moveTo>
                    <a:cubicBezTo>
                      <a:pt x="17" y="21"/>
                      <a:pt x="17" y="21"/>
                      <a:pt x="17" y="21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21" y="19"/>
                      <a:pt x="23" y="16"/>
                      <a:pt x="23" y="12"/>
                    </a:cubicBezTo>
                    <a:cubicBezTo>
                      <a:pt x="24" y="4"/>
                      <a:pt x="18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8" y="0"/>
                      <a:pt x="2" y="4"/>
                      <a:pt x="2" y="11"/>
                    </a:cubicBezTo>
                    <a:cubicBezTo>
                      <a:pt x="2" y="15"/>
                      <a:pt x="4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19"/>
                      <a:pt x="8" y="19"/>
                    </a:cubicBezTo>
                    <a:cubicBezTo>
                      <a:pt x="5" y="17"/>
                      <a:pt x="4" y="15"/>
                      <a:pt x="4" y="11"/>
                    </a:cubicBezTo>
                    <a:cubicBezTo>
                      <a:pt x="4" y="4"/>
                      <a:pt x="9" y="2"/>
                      <a:pt x="13" y="2"/>
                    </a:cubicBezTo>
                    <a:cubicBezTo>
                      <a:pt x="17" y="2"/>
                      <a:pt x="22" y="5"/>
                      <a:pt x="22" y="12"/>
                    </a:cubicBezTo>
                    <a:cubicBezTo>
                      <a:pt x="22" y="15"/>
                      <a:pt x="20" y="18"/>
                      <a:pt x="17" y="19"/>
                    </a:cubicBezTo>
                    <a:cubicBezTo>
                      <a:pt x="16" y="19"/>
                      <a:pt x="15" y="21"/>
                      <a:pt x="15" y="2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59"/>
                      <a:pt x="23" y="59"/>
                      <a:pt x="23" y="59"/>
                    </a:cubicBezTo>
                    <a:lnTo>
                      <a:pt x="22" y="59"/>
                    </a:lnTo>
                    <a:close/>
                  </a:path>
                </a:pathLst>
              </a:custGeom>
              <a:solidFill>
                <a:srgbClr val="CD9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07" name="Freeform 438"/>
              <p:cNvSpPr>
                <a:spLocks noChangeArrowheads="1"/>
              </p:cNvSpPr>
              <p:nvPr/>
            </p:nvSpPr>
            <p:spPr bwMode="auto">
              <a:xfrm>
                <a:off x="2167" y="1599"/>
                <a:ext cx="108" cy="147"/>
              </a:xfrm>
              <a:custGeom>
                <a:avLst/>
                <a:gdLst>
                  <a:gd name="T0" fmla="*/ 64 w 64"/>
                  <a:gd name="T1" fmla="*/ 83 h 83"/>
                  <a:gd name="T2" fmla="*/ 35 w 64"/>
                  <a:gd name="T3" fmla="*/ 80 h 83"/>
                  <a:gd name="T4" fmla="*/ 18 w 64"/>
                  <a:gd name="T5" fmla="*/ 72 h 83"/>
                  <a:gd name="T6" fmla="*/ 13 w 64"/>
                  <a:gd name="T7" fmla="*/ 20 h 83"/>
                  <a:gd name="T8" fmla="*/ 23 w 64"/>
                  <a:gd name="T9" fmla="*/ 11 h 83"/>
                  <a:gd name="T10" fmla="*/ 42 w 64"/>
                  <a:gd name="T11" fmla="*/ 0 h 83"/>
                  <a:gd name="T12" fmla="*/ 64 w 64"/>
                  <a:gd name="T13" fmla="*/ 83 h 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83"/>
                  <a:gd name="T23" fmla="*/ 64 w 64"/>
                  <a:gd name="T24" fmla="*/ 83 h 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83">
                    <a:moveTo>
                      <a:pt x="64" y="83"/>
                    </a:moveTo>
                    <a:cubicBezTo>
                      <a:pt x="64" y="83"/>
                      <a:pt x="37" y="81"/>
                      <a:pt x="35" y="80"/>
                    </a:cubicBezTo>
                    <a:cubicBezTo>
                      <a:pt x="29" y="79"/>
                      <a:pt x="23" y="77"/>
                      <a:pt x="18" y="72"/>
                    </a:cubicBezTo>
                    <a:cubicBezTo>
                      <a:pt x="2" y="59"/>
                      <a:pt x="0" y="35"/>
                      <a:pt x="13" y="20"/>
                    </a:cubicBezTo>
                    <a:cubicBezTo>
                      <a:pt x="16" y="16"/>
                      <a:pt x="20" y="13"/>
                      <a:pt x="23" y="11"/>
                    </a:cubicBezTo>
                    <a:cubicBezTo>
                      <a:pt x="25" y="10"/>
                      <a:pt x="42" y="0"/>
                      <a:pt x="42" y="0"/>
                    </a:cubicBezTo>
                    <a:lnTo>
                      <a:pt x="64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08" name="Freeform 439"/>
              <p:cNvSpPr>
                <a:spLocks noChangeArrowheads="1"/>
              </p:cNvSpPr>
              <p:nvPr/>
            </p:nvSpPr>
            <p:spPr bwMode="auto">
              <a:xfrm>
                <a:off x="2172" y="1633"/>
                <a:ext cx="96" cy="88"/>
              </a:xfrm>
              <a:custGeom>
                <a:avLst/>
                <a:gdLst>
                  <a:gd name="T0" fmla="*/ 44 w 57"/>
                  <a:gd name="T1" fmla="*/ 0 h 50"/>
                  <a:gd name="T2" fmla="*/ 2 w 57"/>
                  <a:gd name="T3" fmla="*/ 20 h 50"/>
                  <a:gd name="T4" fmla="*/ 8 w 57"/>
                  <a:gd name="T5" fmla="*/ 48 h 50"/>
                  <a:gd name="T6" fmla="*/ 57 w 57"/>
                  <a:gd name="T7" fmla="*/ 50 h 50"/>
                  <a:gd name="T8" fmla="*/ 44 w 57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50"/>
                  <a:gd name="T17" fmla="*/ 57 w 57"/>
                  <a:gd name="T18" fmla="*/ 50 h 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50">
                    <a:moveTo>
                      <a:pt x="44" y="0"/>
                    </a:moveTo>
                    <a:cubicBezTo>
                      <a:pt x="2" y="20"/>
                      <a:pt x="2" y="20"/>
                      <a:pt x="2" y="20"/>
                    </a:cubicBezTo>
                    <a:cubicBezTo>
                      <a:pt x="0" y="29"/>
                      <a:pt x="2" y="39"/>
                      <a:pt x="8" y="48"/>
                    </a:cubicBezTo>
                    <a:cubicBezTo>
                      <a:pt x="57" y="50"/>
                      <a:pt x="57" y="50"/>
                      <a:pt x="57" y="50"/>
                    </a:cubicBez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5E9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09" name="Freeform 440"/>
              <p:cNvSpPr>
                <a:spLocks noChangeArrowheads="1"/>
              </p:cNvSpPr>
              <p:nvPr/>
            </p:nvSpPr>
            <p:spPr bwMode="auto">
              <a:xfrm>
                <a:off x="2196" y="1574"/>
                <a:ext cx="171" cy="183"/>
              </a:xfrm>
              <a:custGeom>
                <a:avLst/>
                <a:gdLst>
                  <a:gd name="T0" fmla="*/ 86 w 102"/>
                  <a:gd name="T1" fmla="*/ 81 h 103"/>
                  <a:gd name="T2" fmla="*/ 21 w 102"/>
                  <a:gd name="T3" fmla="*/ 87 h 103"/>
                  <a:gd name="T4" fmla="*/ 16 w 102"/>
                  <a:gd name="T5" fmla="*/ 22 h 103"/>
                  <a:gd name="T6" fmla="*/ 81 w 102"/>
                  <a:gd name="T7" fmla="*/ 17 h 103"/>
                  <a:gd name="T8" fmla="*/ 86 w 102"/>
                  <a:gd name="T9" fmla="*/ 81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"/>
                  <a:gd name="T16" fmla="*/ 0 h 103"/>
                  <a:gd name="T17" fmla="*/ 102 w 102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" h="103">
                    <a:moveTo>
                      <a:pt x="86" y="81"/>
                    </a:moveTo>
                    <a:cubicBezTo>
                      <a:pt x="70" y="101"/>
                      <a:pt x="41" y="103"/>
                      <a:pt x="21" y="87"/>
                    </a:cubicBezTo>
                    <a:cubicBezTo>
                      <a:pt x="2" y="70"/>
                      <a:pt x="0" y="42"/>
                      <a:pt x="16" y="22"/>
                    </a:cubicBezTo>
                    <a:cubicBezTo>
                      <a:pt x="32" y="3"/>
                      <a:pt x="61" y="0"/>
                      <a:pt x="81" y="17"/>
                    </a:cubicBezTo>
                    <a:cubicBezTo>
                      <a:pt x="100" y="33"/>
                      <a:pt x="102" y="62"/>
                      <a:pt x="86" y="81"/>
                    </a:cubicBezTo>
                    <a:close/>
                  </a:path>
                </a:pathLst>
              </a:custGeom>
              <a:solidFill>
                <a:srgbClr val="F5E9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10" name="Freeform 441"/>
              <p:cNvSpPr>
                <a:spLocks noChangeArrowheads="1"/>
              </p:cNvSpPr>
              <p:nvPr/>
            </p:nvSpPr>
            <p:spPr bwMode="auto">
              <a:xfrm>
                <a:off x="2224" y="1579"/>
                <a:ext cx="140" cy="173"/>
              </a:xfrm>
              <a:custGeom>
                <a:avLst/>
                <a:gdLst>
                  <a:gd name="T0" fmla="*/ 67 w 83"/>
                  <a:gd name="T1" fmla="*/ 77 h 97"/>
                  <a:gd name="T2" fmla="*/ 62 w 83"/>
                  <a:gd name="T3" fmla="*/ 15 h 97"/>
                  <a:gd name="T4" fmla="*/ 0 w 83"/>
                  <a:gd name="T5" fmla="*/ 20 h 97"/>
                  <a:gd name="T6" fmla="*/ 30 w 83"/>
                  <a:gd name="T7" fmla="*/ 28 h 97"/>
                  <a:gd name="T8" fmla="*/ 34 w 83"/>
                  <a:gd name="T9" fmla="*/ 77 h 97"/>
                  <a:gd name="T10" fmla="*/ 16 w 83"/>
                  <a:gd name="T11" fmla="*/ 89 h 97"/>
                  <a:gd name="T12" fmla="*/ 67 w 83"/>
                  <a:gd name="T13" fmla="*/ 77 h 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97"/>
                  <a:gd name="T23" fmla="*/ 83 w 83"/>
                  <a:gd name="T24" fmla="*/ 97 h 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97">
                    <a:moveTo>
                      <a:pt x="67" y="77"/>
                    </a:moveTo>
                    <a:cubicBezTo>
                      <a:pt x="83" y="59"/>
                      <a:pt x="81" y="31"/>
                      <a:pt x="62" y="15"/>
                    </a:cubicBezTo>
                    <a:cubicBezTo>
                      <a:pt x="44" y="0"/>
                      <a:pt x="16" y="2"/>
                      <a:pt x="0" y="20"/>
                    </a:cubicBezTo>
                    <a:cubicBezTo>
                      <a:pt x="11" y="18"/>
                      <a:pt x="21" y="21"/>
                      <a:pt x="30" y="28"/>
                    </a:cubicBezTo>
                    <a:cubicBezTo>
                      <a:pt x="45" y="40"/>
                      <a:pt x="46" y="63"/>
                      <a:pt x="34" y="77"/>
                    </a:cubicBezTo>
                    <a:cubicBezTo>
                      <a:pt x="29" y="83"/>
                      <a:pt x="23" y="87"/>
                      <a:pt x="16" y="89"/>
                    </a:cubicBezTo>
                    <a:cubicBezTo>
                      <a:pt x="33" y="97"/>
                      <a:pt x="54" y="92"/>
                      <a:pt x="67" y="77"/>
                    </a:cubicBezTo>
                    <a:close/>
                  </a:path>
                </a:pathLst>
              </a:custGeom>
              <a:solidFill>
                <a:srgbClr val="C2B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11" name="Freeform 442"/>
              <p:cNvSpPr>
                <a:spLocks noChangeArrowheads="1"/>
              </p:cNvSpPr>
              <p:nvPr/>
            </p:nvSpPr>
            <p:spPr bwMode="auto">
              <a:xfrm>
                <a:off x="2199" y="1613"/>
                <a:ext cx="101" cy="124"/>
              </a:xfrm>
              <a:custGeom>
                <a:avLst/>
                <a:gdLst>
                  <a:gd name="T0" fmla="*/ 57 w 60"/>
                  <a:gd name="T1" fmla="*/ 41 h 70"/>
                  <a:gd name="T2" fmla="*/ 27 w 60"/>
                  <a:gd name="T3" fmla="*/ 1 h 70"/>
                  <a:gd name="T4" fmla="*/ 15 w 60"/>
                  <a:gd name="T5" fmla="*/ 1 h 70"/>
                  <a:gd name="T6" fmla="*/ 21 w 60"/>
                  <a:gd name="T7" fmla="*/ 63 h 70"/>
                  <a:gd name="T8" fmla="*/ 31 w 60"/>
                  <a:gd name="T9" fmla="*/ 70 h 70"/>
                  <a:gd name="T10" fmla="*/ 57 w 60"/>
                  <a:gd name="T11" fmla="*/ 41 h 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"/>
                  <a:gd name="T19" fmla="*/ 0 h 70"/>
                  <a:gd name="T20" fmla="*/ 60 w 60"/>
                  <a:gd name="T21" fmla="*/ 70 h 7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" h="70">
                    <a:moveTo>
                      <a:pt x="57" y="41"/>
                    </a:moveTo>
                    <a:cubicBezTo>
                      <a:pt x="60" y="22"/>
                      <a:pt x="46" y="4"/>
                      <a:pt x="27" y="1"/>
                    </a:cubicBezTo>
                    <a:cubicBezTo>
                      <a:pt x="22" y="0"/>
                      <a:pt x="20" y="0"/>
                      <a:pt x="15" y="1"/>
                    </a:cubicBezTo>
                    <a:cubicBezTo>
                      <a:pt x="0" y="21"/>
                      <a:pt x="2" y="47"/>
                      <a:pt x="21" y="63"/>
                    </a:cubicBezTo>
                    <a:cubicBezTo>
                      <a:pt x="24" y="65"/>
                      <a:pt x="28" y="68"/>
                      <a:pt x="31" y="70"/>
                    </a:cubicBezTo>
                    <a:cubicBezTo>
                      <a:pt x="45" y="66"/>
                      <a:pt x="55" y="56"/>
                      <a:pt x="57" y="41"/>
                    </a:cubicBezTo>
                    <a:close/>
                  </a:path>
                </a:pathLst>
              </a:custGeom>
              <a:solidFill>
                <a:srgbClr val="A89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12" name="Freeform 443"/>
              <p:cNvSpPr>
                <a:spLocks noChangeArrowheads="1"/>
              </p:cNvSpPr>
              <p:nvPr/>
            </p:nvSpPr>
            <p:spPr bwMode="auto">
              <a:xfrm>
                <a:off x="2250" y="1583"/>
                <a:ext cx="129" cy="90"/>
              </a:xfrm>
              <a:custGeom>
                <a:avLst/>
                <a:gdLst>
                  <a:gd name="T0" fmla="*/ 77 w 77"/>
                  <a:gd name="T1" fmla="*/ 13 h 51"/>
                  <a:gd name="T2" fmla="*/ 69 w 77"/>
                  <a:gd name="T3" fmla="*/ 0 h 51"/>
                  <a:gd name="T4" fmla="*/ 4 w 77"/>
                  <a:gd name="T5" fmla="*/ 41 h 51"/>
                  <a:gd name="T6" fmla="*/ 4 w 77"/>
                  <a:gd name="T7" fmla="*/ 41 h 51"/>
                  <a:gd name="T8" fmla="*/ 1 w 77"/>
                  <a:gd name="T9" fmla="*/ 45 h 51"/>
                  <a:gd name="T10" fmla="*/ 5 w 77"/>
                  <a:gd name="T11" fmla="*/ 51 h 51"/>
                  <a:gd name="T12" fmla="*/ 9 w 77"/>
                  <a:gd name="T13" fmla="*/ 50 h 51"/>
                  <a:gd name="T14" fmla="*/ 9 w 77"/>
                  <a:gd name="T15" fmla="*/ 50 h 51"/>
                  <a:gd name="T16" fmla="*/ 77 w 77"/>
                  <a:gd name="T17" fmla="*/ 13 h 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7"/>
                  <a:gd name="T28" fmla="*/ 0 h 51"/>
                  <a:gd name="T29" fmla="*/ 77 w 77"/>
                  <a:gd name="T30" fmla="*/ 51 h 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7" h="51">
                    <a:moveTo>
                      <a:pt x="77" y="13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2" y="42"/>
                      <a:pt x="1" y="43"/>
                      <a:pt x="1" y="45"/>
                    </a:cubicBezTo>
                    <a:cubicBezTo>
                      <a:pt x="0" y="48"/>
                      <a:pt x="2" y="50"/>
                      <a:pt x="5" y="51"/>
                    </a:cubicBezTo>
                    <a:cubicBezTo>
                      <a:pt x="7" y="51"/>
                      <a:pt x="8" y="51"/>
                      <a:pt x="9" y="50"/>
                    </a:cubicBezTo>
                    <a:cubicBezTo>
                      <a:pt x="9" y="50"/>
                      <a:pt x="9" y="50"/>
                      <a:pt x="9" y="50"/>
                    </a:cubicBezTo>
                    <a:lnTo>
                      <a:pt x="77" y="13"/>
                    </a:ln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13" name="Freeform 444"/>
              <p:cNvSpPr>
                <a:spLocks noChangeArrowheads="1"/>
              </p:cNvSpPr>
              <p:nvPr/>
            </p:nvSpPr>
            <p:spPr bwMode="auto">
              <a:xfrm>
                <a:off x="2251" y="1586"/>
                <a:ext cx="128" cy="87"/>
              </a:xfrm>
              <a:custGeom>
                <a:avLst/>
                <a:gdLst>
                  <a:gd name="T0" fmla="*/ 76 w 76"/>
                  <a:gd name="T1" fmla="*/ 10 h 49"/>
                  <a:gd name="T2" fmla="*/ 70 w 76"/>
                  <a:gd name="T3" fmla="*/ 0 h 49"/>
                  <a:gd name="T4" fmla="*/ 0 w 76"/>
                  <a:gd name="T5" fmla="*/ 42 h 49"/>
                  <a:gd name="T6" fmla="*/ 0 w 76"/>
                  <a:gd name="T7" fmla="*/ 43 h 49"/>
                  <a:gd name="T8" fmla="*/ 3 w 76"/>
                  <a:gd name="T9" fmla="*/ 49 h 49"/>
                  <a:gd name="T10" fmla="*/ 74 w 76"/>
                  <a:gd name="T11" fmla="*/ 10 h 49"/>
                  <a:gd name="T12" fmla="*/ 76 w 76"/>
                  <a:gd name="T13" fmla="*/ 1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6"/>
                  <a:gd name="T22" fmla="*/ 0 h 49"/>
                  <a:gd name="T23" fmla="*/ 76 w 76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6" h="49">
                    <a:moveTo>
                      <a:pt x="76" y="10"/>
                    </a:moveTo>
                    <a:cubicBezTo>
                      <a:pt x="70" y="0"/>
                      <a:pt x="70" y="0"/>
                      <a:pt x="70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5"/>
                      <a:pt x="1" y="48"/>
                      <a:pt x="3" y="49"/>
                    </a:cubicBezTo>
                    <a:cubicBezTo>
                      <a:pt x="74" y="10"/>
                      <a:pt x="74" y="10"/>
                      <a:pt x="74" y="10"/>
                    </a:cubicBezTo>
                    <a:lnTo>
                      <a:pt x="76" y="10"/>
                    </a:lnTo>
                    <a:close/>
                  </a:path>
                </a:pathLst>
              </a:custGeom>
              <a:solidFill>
                <a:srgbClr val="C2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14" name="Freeform 445"/>
              <p:cNvSpPr>
                <a:spLocks noChangeArrowheads="1"/>
              </p:cNvSpPr>
              <p:nvPr/>
            </p:nvSpPr>
            <p:spPr bwMode="auto">
              <a:xfrm>
                <a:off x="2359" y="1569"/>
                <a:ext cx="55" cy="40"/>
              </a:xfrm>
              <a:custGeom>
                <a:avLst/>
                <a:gdLst>
                  <a:gd name="T0" fmla="*/ 12 w 33"/>
                  <a:gd name="T1" fmla="*/ 21 h 23"/>
                  <a:gd name="T2" fmla="*/ 2 w 33"/>
                  <a:gd name="T3" fmla="*/ 18 h 23"/>
                  <a:gd name="T4" fmla="*/ 4 w 33"/>
                  <a:gd name="T5" fmla="*/ 8 h 23"/>
                  <a:gd name="T6" fmla="*/ 33 w 33"/>
                  <a:gd name="T7" fmla="*/ 0 h 23"/>
                  <a:gd name="T8" fmla="*/ 12 w 33"/>
                  <a:gd name="T9" fmla="*/ 21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23"/>
                  <a:gd name="T17" fmla="*/ 33 w 3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23">
                    <a:moveTo>
                      <a:pt x="12" y="21"/>
                    </a:moveTo>
                    <a:cubicBezTo>
                      <a:pt x="9" y="23"/>
                      <a:pt x="4" y="22"/>
                      <a:pt x="2" y="18"/>
                    </a:cubicBezTo>
                    <a:cubicBezTo>
                      <a:pt x="0" y="15"/>
                      <a:pt x="1" y="10"/>
                      <a:pt x="4" y="8"/>
                    </a:cubicBezTo>
                    <a:cubicBezTo>
                      <a:pt x="8" y="6"/>
                      <a:pt x="33" y="0"/>
                      <a:pt x="33" y="0"/>
                    </a:cubicBezTo>
                    <a:cubicBezTo>
                      <a:pt x="33" y="0"/>
                      <a:pt x="16" y="19"/>
                      <a:pt x="12" y="21"/>
                    </a:cubicBezTo>
                    <a:close/>
                  </a:path>
                </a:pathLst>
              </a:cu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15" name="Freeform 446"/>
              <p:cNvSpPr>
                <a:spLocks noChangeArrowheads="1"/>
              </p:cNvSpPr>
              <p:nvPr/>
            </p:nvSpPr>
            <p:spPr bwMode="auto">
              <a:xfrm>
                <a:off x="2359" y="1569"/>
                <a:ext cx="55" cy="39"/>
              </a:xfrm>
              <a:custGeom>
                <a:avLst/>
                <a:gdLst>
                  <a:gd name="T0" fmla="*/ 1 w 33"/>
                  <a:gd name="T1" fmla="*/ 13 h 22"/>
                  <a:gd name="T2" fmla="*/ 6 w 33"/>
                  <a:gd name="T3" fmla="*/ 22 h 22"/>
                  <a:gd name="T4" fmla="*/ 33 w 33"/>
                  <a:gd name="T5" fmla="*/ 0 h 22"/>
                  <a:gd name="T6" fmla="*/ 1 w 33"/>
                  <a:gd name="T7" fmla="*/ 13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3"/>
                  <a:gd name="T13" fmla="*/ 0 h 22"/>
                  <a:gd name="T14" fmla="*/ 33 w 33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3" h="22">
                    <a:moveTo>
                      <a:pt x="1" y="13"/>
                    </a:moveTo>
                    <a:cubicBezTo>
                      <a:pt x="1" y="13"/>
                      <a:pt x="0" y="19"/>
                      <a:pt x="6" y="22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1" y="13"/>
                    </a:lnTo>
                    <a:close/>
                  </a:path>
                </a:pathLst>
              </a:custGeom>
              <a:solidFill>
                <a:srgbClr val="D781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16" name="Freeform 447"/>
              <p:cNvSpPr>
                <a:spLocks noChangeArrowheads="1"/>
              </p:cNvSpPr>
              <p:nvPr/>
            </p:nvSpPr>
            <p:spPr bwMode="auto">
              <a:xfrm>
                <a:off x="2394" y="1567"/>
                <a:ext cx="22" cy="16"/>
              </a:xfrm>
              <a:custGeom>
                <a:avLst/>
                <a:gdLst>
                  <a:gd name="T0" fmla="*/ 5 w 13"/>
                  <a:gd name="T1" fmla="*/ 9 h 9"/>
                  <a:gd name="T2" fmla="*/ 1 w 13"/>
                  <a:gd name="T3" fmla="*/ 7 h 9"/>
                  <a:gd name="T4" fmla="*/ 2 w 13"/>
                  <a:gd name="T5" fmla="*/ 3 h 9"/>
                  <a:gd name="T6" fmla="*/ 13 w 13"/>
                  <a:gd name="T7" fmla="*/ 0 h 9"/>
                  <a:gd name="T8" fmla="*/ 5 w 13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9"/>
                  <a:gd name="T17" fmla="*/ 13 w 13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9">
                    <a:moveTo>
                      <a:pt x="5" y="9"/>
                    </a:moveTo>
                    <a:cubicBezTo>
                      <a:pt x="4" y="9"/>
                      <a:pt x="2" y="9"/>
                      <a:pt x="1" y="7"/>
                    </a:cubicBezTo>
                    <a:cubicBezTo>
                      <a:pt x="0" y="6"/>
                      <a:pt x="0" y="4"/>
                      <a:pt x="2" y="3"/>
                    </a:cubicBezTo>
                    <a:cubicBezTo>
                      <a:pt x="3" y="3"/>
                      <a:pt x="13" y="0"/>
                      <a:pt x="13" y="0"/>
                    </a:cubicBezTo>
                    <a:cubicBezTo>
                      <a:pt x="13" y="0"/>
                      <a:pt x="6" y="8"/>
                      <a:pt x="5" y="9"/>
                    </a:cubicBezTo>
                    <a:close/>
                  </a:path>
                </a:pathLst>
              </a:custGeom>
              <a:solidFill>
                <a:srgbClr val="004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17" name="Freeform 448"/>
              <p:cNvSpPr>
                <a:spLocks noChangeArrowheads="1"/>
              </p:cNvSpPr>
              <p:nvPr/>
            </p:nvSpPr>
            <p:spPr bwMode="auto">
              <a:xfrm>
                <a:off x="2245" y="1684"/>
                <a:ext cx="63" cy="75"/>
              </a:xfrm>
              <a:custGeom>
                <a:avLst/>
                <a:gdLst>
                  <a:gd name="T0" fmla="*/ 31 w 38"/>
                  <a:gd name="T1" fmla="*/ 42 h 42"/>
                  <a:gd name="T2" fmla="*/ 38 w 38"/>
                  <a:gd name="T3" fmla="*/ 32 h 42"/>
                  <a:gd name="T4" fmla="*/ 6 w 38"/>
                  <a:gd name="T5" fmla="*/ 1 h 42"/>
                  <a:gd name="T6" fmla="*/ 6 w 38"/>
                  <a:gd name="T7" fmla="*/ 1 h 42"/>
                  <a:gd name="T8" fmla="*/ 3 w 38"/>
                  <a:gd name="T9" fmla="*/ 0 h 42"/>
                  <a:gd name="T10" fmla="*/ 0 w 38"/>
                  <a:gd name="T11" fmla="*/ 6 h 42"/>
                  <a:gd name="T12" fmla="*/ 1 w 38"/>
                  <a:gd name="T13" fmla="*/ 8 h 42"/>
                  <a:gd name="T14" fmla="*/ 1 w 38"/>
                  <a:gd name="T15" fmla="*/ 8 h 42"/>
                  <a:gd name="T16" fmla="*/ 31 w 38"/>
                  <a:gd name="T17" fmla="*/ 42 h 4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42"/>
                  <a:gd name="T29" fmla="*/ 38 w 38"/>
                  <a:gd name="T30" fmla="*/ 42 h 4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42">
                    <a:moveTo>
                      <a:pt x="31" y="42"/>
                    </a:moveTo>
                    <a:cubicBezTo>
                      <a:pt x="38" y="32"/>
                      <a:pt x="38" y="32"/>
                      <a:pt x="38" y="3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1" y="1"/>
                      <a:pt x="0" y="3"/>
                      <a:pt x="0" y="6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lnTo>
                      <a:pt x="31" y="42"/>
                    </a:lnTo>
                    <a:close/>
                  </a:path>
                </a:pathLst>
              </a:custGeom>
              <a:solidFill>
                <a:srgbClr val="F04C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18" name="Freeform 449"/>
              <p:cNvSpPr>
                <a:spLocks noChangeArrowheads="1"/>
              </p:cNvSpPr>
              <p:nvPr/>
            </p:nvSpPr>
            <p:spPr bwMode="auto">
              <a:xfrm>
                <a:off x="2243" y="1686"/>
                <a:ext cx="59" cy="73"/>
              </a:xfrm>
              <a:custGeom>
                <a:avLst/>
                <a:gdLst>
                  <a:gd name="T0" fmla="*/ 32 w 35"/>
                  <a:gd name="T1" fmla="*/ 40 h 41"/>
                  <a:gd name="T2" fmla="*/ 35 w 35"/>
                  <a:gd name="T3" fmla="*/ 35 h 41"/>
                  <a:gd name="T4" fmla="*/ 2 w 35"/>
                  <a:gd name="T5" fmla="*/ 0 h 41"/>
                  <a:gd name="T6" fmla="*/ 2 w 35"/>
                  <a:gd name="T7" fmla="*/ 7 h 41"/>
                  <a:gd name="T8" fmla="*/ 32 w 35"/>
                  <a:gd name="T9" fmla="*/ 41 h 41"/>
                  <a:gd name="T10" fmla="*/ 32 w 35"/>
                  <a:gd name="T11" fmla="*/ 40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41"/>
                  <a:gd name="T20" fmla="*/ 35 w 35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41">
                    <a:moveTo>
                      <a:pt x="32" y="40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0" y="5"/>
                      <a:pt x="2" y="7"/>
                    </a:cubicBezTo>
                    <a:cubicBezTo>
                      <a:pt x="32" y="41"/>
                      <a:pt x="32" y="41"/>
                      <a:pt x="32" y="41"/>
                    </a:cubicBezTo>
                    <a:lnTo>
                      <a:pt x="32" y="40"/>
                    </a:lnTo>
                    <a:close/>
                  </a:path>
                </a:pathLst>
              </a:custGeom>
              <a:solidFill>
                <a:srgbClr val="AE30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19" name="Freeform 450"/>
              <p:cNvSpPr>
                <a:spLocks noChangeArrowheads="1"/>
              </p:cNvSpPr>
              <p:nvPr/>
            </p:nvSpPr>
            <p:spPr bwMode="auto">
              <a:xfrm>
                <a:off x="2293" y="1737"/>
                <a:ext cx="29" cy="34"/>
              </a:xfrm>
              <a:custGeom>
                <a:avLst/>
                <a:gdLst>
                  <a:gd name="T0" fmla="*/ 2 w 17"/>
                  <a:gd name="T1" fmla="*/ 12 h 19"/>
                  <a:gd name="T2" fmla="*/ 2 w 17"/>
                  <a:gd name="T3" fmla="*/ 4 h 19"/>
                  <a:gd name="T4" fmla="*/ 9 w 17"/>
                  <a:gd name="T5" fmla="*/ 2 h 19"/>
                  <a:gd name="T6" fmla="*/ 17 w 17"/>
                  <a:gd name="T7" fmla="*/ 19 h 19"/>
                  <a:gd name="T8" fmla="*/ 2 w 17"/>
                  <a:gd name="T9" fmla="*/ 12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"/>
                  <a:gd name="T16" fmla="*/ 0 h 19"/>
                  <a:gd name="T17" fmla="*/ 17 w 17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" h="19">
                    <a:moveTo>
                      <a:pt x="2" y="12"/>
                    </a:moveTo>
                    <a:cubicBezTo>
                      <a:pt x="0" y="11"/>
                      <a:pt x="0" y="7"/>
                      <a:pt x="2" y="4"/>
                    </a:cubicBezTo>
                    <a:cubicBezTo>
                      <a:pt x="4" y="1"/>
                      <a:pt x="7" y="0"/>
                      <a:pt x="9" y="2"/>
                    </a:cubicBezTo>
                    <a:cubicBezTo>
                      <a:pt x="10" y="3"/>
                      <a:pt x="17" y="19"/>
                      <a:pt x="17" y="19"/>
                    </a:cubicBezTo>
                    <a:cubicBezTo>
                      <a:pt x="17" y="19"/>
                      <a:pt x="3" y="14"/>
                      <a:pt x="2" y="12"/>
                    </a:cubicBezTo>
                    <a:close/>
                  </a:path>
                </a:pathLst>
              </a:cu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20" name="Freeform 451"/>
              <p:cNvSpPr>
                <a:spLocks noChangeArrowheads="1"/>
              </p:cNvSpPr>
              <p:nvPr/>
            </p:nvSpPr>
            <p:spPr bwMode="auto">
              <a:xfrm>
                <a:off x="2293" y="1744"/>
                <a:ext cx="25" cy="25"/>
              </a:xfrm>
              <a:custGeom>
                <a:avLst/>
                <a:gdLst>
                  <a:gd name="T0" fmla="*/ 2 w 15"/>
                  <a:gd name="T1" fmla="*/ 0 h 14"/>
                  <a:gd name="T2" fmla="*/ 15 w 15"/>
                  <a:gd name="T3" fmla="*/ 14 h 14"/>
                  <a:gd name="T4" fmla="*/ 1 w 15"/>
                  <a:gd name="T5" fmla="*/ 7 h 14"/>
                  <a:gd name="T6" fmla="*/ 2 w 15"/>
                  <a:gd name="T7" fmla="*/ 0 h 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14"/>
                  <a:gd name="T14" fmla="*/ 15 w 15"/>
                  <a:gd name="T15" fmla="*/ 14 h 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14">
                    <a:moveTo>
                      <a:pt x="2" y="0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6" y="9"/>
                      <a:pt x="1" y="7"/>
                    </a:cubicBezTo>
                    <a:cubicBezTo>
                      <a:pt x="0" y="4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D781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21" name="Freeform 452"/>
              <p:cNvSpPr>
                <a:spLocks noChangeArrowheads="1"/>
              </p:cNvSpPr>
              <p:nvPr/>
            </p:nvSpPr>
            <p:spPr bwMode="auto">
              <a:xfrm>
                <a:off x="2312" y="1759"/>
                <a:ext cx="10" cy="12"/>
              </a:xfrm>
              <a:custGeom>
                <a:avLst/>
                <a:gdLst>
                  <a:gd name="T0" fmla="*/ 0 w 6"/>
                  <a:gd name="T1" fmla="*/ 5 h 7"/>
                  <a:gd name="T2" fmla="*/ 0 w 6"/>
                  <a:gd name="T3" fmla="*/ 2 h 7"/>
                  <a:gd name="T4" fmla="*/ 3 w 6"/>
                  <a:gd name="T5" fmla="*/ 1 h 7"/>
                  <a:gd name="T6" fmla="*/ 6 w 6"/>
                  <a:gd name="T7" fmla="*/ 7 h 7"/>
                  <a:gd name="T8" fmla="*/ 0 w 6"/>
                  <a:gd name="T9" fmla="*/ 5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7"/>
                  <a:gd name="T17" fmla="*/ 6 w 6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7">
                    <a:moveTo>
                      <a:pt x="0" y="5"/>
                    </a:moveTo>
                    <a:cubicBezTo>
                      <a:pt x="0" y="4"/>
                      <a:pt x="0" y="3"/>
                      <a:pt x="0" y="2"/>
                    </a:cubicBezTo>
                    <a:cubicBezTo>
                      <a:pt x="1" y="1"/>
                      <a:pt x="2" y="0"/>
                      <a:pt x="3" y="1"/>
                    </a:cubicBezTo>
                    <a:cubicBezTo>
                      <a:pt x="4" y="1"/>
                      <a:pt x="6" y="7"/>
                      <a:pt x="6" y="7"/>
                    </a:cubicBezTo>
                    <a:cubicBezTo>
                      <a:pt x="6" y="7"/>
                      <a:pt x="1" y="6"/>
                      <a:pt x="0" y="5"/>
                    </a:cubicBezTo>
                    <a:close/>
                  </a:path>
                </a:pathLst>
              </a:custGeom>
              <a:solidFill>
                <a:srgbClr val="0049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22" name="Freeform 453"/>
              <p:cNvSpPr>
                <a:spLocks noChangeArrowheads="1"/>
              </p:cNvSpPr>
              <p:nvPr/>
            </p:nvSpPr>
            <p:spPr bwMode="auto">
              <a:xfrm>
                <a:off x="2191" y="1574"/>
                <a:ext cx="96" cy="131"/>
              </a:xfrm>
              <a:custGeom>
                <a:avLst/>
                <a:gdLst>
                  <a:gd name="T0" fmla="*/ 13 w 57"/>
                  <a:gd name="T1" fmla="*/ 0 h 74"/>
                  <a:gd name="T2" fmla="*/ 0 w 57"/>
                  <a:gd name="T3" fmla="*/ 10 h 74"/>
                  <a:gd name="T4" fmla="*/ 47 w 57"/>
                  <a:gd name="T5" fmla="*/ 72 h 74"/>
                  <a:gd name="T6" fmla="*/ 51 w 57"/>
                  <a:gd name="T7" fmla="*/ 74 h 74"/>
                  <a:gd name="T8" fmla="*/ 57 w 57"/>
                  <a:gd name="T9" fmla="*/ 69 h 74"/>
                  <a:gd name="T10" fmla="*/ 56 w 57"/>
                  <a:gd name="T11" fmla="*/ 66 h 74"/>
                  <a:gd name="T12" fmla="*/ 56 w 57"/>
                  <a:gd name="T13" fmla="*/ 66 h 74"/>
                  <a:gd name="T14" fmla="*/ 13 w 57"/>
                  <a:gd name="T15" fmla="*/ 0 h 7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"/>
                  <a:gd name="T25" fmla="*/ 0 h 74"/>
                  <a:gd name="T26" fmla="*/ 57 w 57"/>
                  <a:gd name="T27" fmla="*/ 74 h 7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" h="74">
                    <a:moveTo>
                      <a:pt x="13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47" y="72"/>
                      <a:pt x="47" y="72"/>
                      <a:pt x="47" y="72"/>
                    </a:cubicBezTo>
                    <a:cubicBezTo>
                      <a:pt x="48" y="73"/>
                      <a:pt x="50" y="74"/>
                      <a:pt x="51" y="74"/>
                    </a:cubicBezTo>
                    <a:cubicBezTo>
                      <a:pt x="54" y="74"/>
                      <a:pt x="57" y="72"/>
                      <a:pt x="57" y="69"/>
                    </a:cubicBezTo>
                    <a:cubicBezTo>
                      <a:pt x="57" y="68"/>
                      <a:pt x="57" y="67"/>
                      <a:pt x="56" y="66"/>
                    </a:cubicBezTo>
                    <a:cubicBezTo>
                      <a:pt x="56" y="66"/>
                      <a:pt x="56" y="66"/>
                      <a:pt x="56" y="66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5287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23" name="Freeform 454"/>
              <p:cNvSpPr>
                <a:spLocks noChangeArrowheads="1"/>
              </p:cNvSpPr>
              <p:nvPr/>
            </p:nvSpPr>
            <p:spPr bwMode="auto">
              <a:xfrm>
                <a:off x="2258" y="1641"/>
                <a:ext cx="30" cy="54"/>
              </a:xfrm>
              <a:custGeom>
                <a:avLst/>
                <a:gdLst>
                  <a:gd name="T0" fmla="*/ 17 w 18"/>
                  <a:gd name="T1" fmla="*/ 30 h 30"/>
                  <a:gd name="T2" fmla="*/ 17 w 18"/>
                  <a:gd name="T3" fmla="*/ 30 h 30"/>
                  <a:gd name="T4" fmla="*/ 18 w 18"/>
                  <a:gd name="T5" fmla="*/ 27 h 30"/>
                  <a:gd name="T6" fmla="*/ 2 w 18"/>
                  <a:gd name="T7" fmla="*/ 0 h 30"/>
                  <a:gd name="T8" fmla="*/ 2 w 18"/>
                  <a:gd name="T9" fmla="*/ 7 h 30"/>
                  <a:gd name="T10" fmla="*/ 4 w 18"/>
                  <a:gd name="T11" fmla="*/ 8 h 30"/>
                  <a:gd name="T12" fmla="*/ 16 w 18"/>
                  <a:gd name="T13" fmla="*/ 26 h 30"/>
                  <a:gd name="T14" fmla="*/ 16 w 18"/>
                  <a:gd name="T15" fmla="*/ 27 h 30"/>
                  <a:gd name="T16" fmla="*/ 17 w 18"/>
                  <a:gd name="T17" fmla="*/ 30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"/>
                  <a:gd name="T28" fmla="*/ 0 h 30"/>
                  <a:gd name="T29" fmla="*/ 18 w 18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" h="30">
                    <a:moveTo>
                      <a:pt x="17" y="3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3"/>
                      <a:pt x="2" y="7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7"/>
                    </a:cubicBezTo>
                    <a:lnTo>
                      <a:pt x="17" y="30"/>
                    </a:lnTo>
                    <a:close/>
                  </a:path>
                </a:pathLst>
              </a:custGeom>
              <a:solidFill>
                <a:srgbClr val="454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24" name="Freeform 455"/>
              <p:cNvSpPr>
                <a:spLocks noChangeArrowheads="1"/>
              </p:cNvSpPr>
              <p:nvPr/>
            </p:nvSpPr>
            <p:spPr bwMode="auto">
              <a:xfrm>
                <a:off x="2194" y="1581"/>
                <a:ext cx="91" cy="124"/>
              </a:xfrm>
              <a:custGeom>
                <a:avLst/>
                <a:gdLst>
                  <a:gd name="T0" fmla="*/ 0 w 54"/>
                  <a:gd name="T1" fmla="*/ 5 h 70"/>
                  <a:gd name="T2" fmla="*/ 47 w 54"/>
                  <a:gd name="T3" fmla="*/ 69 h 70"/>
                  <a:gd name="T4" fmla="*/ 51 w 54"/>
                  <a:gd name="T5" fmla="*/ 68 h 70"/>
                  <a:gd name="T6" fmla="*/ 5 w 54"/>
                  <a:gd name="T7" fmla="*/ 0 h 70"/>
                  <a:gd name="T8" fmla="*/ 0 w 54"/>
                  <a:gd name="T9" fmla="*/ 5 h 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70"/>
                  <a:gd name="T17" fmla="*/ 54 w 54"/>
                  <a:gd name="T18" fmla="*/ 70 h 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70">
                    <a:moveTo>
                      <a:pt x="0" y="5"/>
                    </a:moveTo>
                    <a:cubicBezTo>
                      <a:pt x="47" y="69"/>
                      <a:pt x="47" y="69"/>
                      <a:pt x="47" y="69"/>
                    </a:cubicBezTo>
                    <a:cubicBezTo>
                      <a:pt x="47" y="69"/>
                      <a:pt x="49" y="70"/>
                      <a:pt x="51" y="68"/>
                    </a:cubicBezTo>
                    <a:cubicBezTo>
                      <a:pt x="54" y="65"/>
                      <a:pt x="5" y="0"/>
                      <a:pt x="5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2866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25" name="Freeform 456"/>
              <p:cNvSpPr>
                <a:spLocks noChangeArrowheads="1"/>
              </p:cNvSpPr>
              <p:nvPr/>
            </p:nvSpPr>
            <p:spPr bwMode="auto">
              <a:xfrm>
                <a:off x="2176" y="1540"/>
                <a:ext cx="10" cy="14"/>
              </a:xfrm>
              <a:custGeom>
                <a:avLst/>
                <a:gdLst>
                  <a:gd name="T0" fmla="*/ 1 w 6"/>
                  <a:gd name="T1" fmla="*/ 1 h 8"/>
                  <a:gd name="T2" fmla="*/ 3 w 6"/>
                  <a:gd name="T3" fmla="*/ 7 h 8"/>
                  <a:gd name="T4" fmla="*/ 5 w 6"/>
                  <a:gd name="T5" fmla="*/ 7 h 8"/>
                  <a:gd name="T6" fmla="*/ 5 w 6"/>
                  <a:gd name="T7" fmla="*/ 5 h 8"/>
                  <a:gd name="T8" fmla="*/ 1 w 6"/>
                  <a:gd name="T9" fmla="*/ 1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8"/>
                  <a:gd name="T17" fmla="*/ 6 w 6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8">
                    <a:moveTo>
                      <a:pt x="1" y="1"/>
                    </a:moveTo>
                    <a:cubicBezTo>
                      <a:pt x="0" y="1"/>
                      <a:pt x="1" y="3"/>
                      <a:pt x="3" y="7"/>
                    </a:cubicBezTo>
                    <a:cubicBezTo>
                      <a:pt x="3" y="7"/>
                      <a:pt x="4" y="8"/>
                      <a:pt x="5" y="7"/>
                    </a:cubicBezTo>
                    <a:cubicBezTo>
                      <a:pt x="6" y="7"/>
                      <a:pt x="5" y="5"/>
                      <a:pt x="5" y="5"/>
                    </a:cubicBezTo>
                    <a:cubicBezTo>
                      <a:pt x="5" y="5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353F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26" name="Freeform 457"/>
              <p:cNvSpPr>
                <a:spLocks noChangeArrowheads="1"/>
              </p:cNvSpPr>
              <p:nvPr/>
            </p:nvSpPr>
            <p:spPr bwMode="auto">
              <a:xfrm>
                <a:off x="2181" y="1549"/>
                <a:ext cx="38" cy="50"/>
              </a:xfrm>
              <a:custGeom>
                <a:avLst/>
                <a:gdLst>
                  <a:gd name="T0" fmla="*/ 6 w 23"/>
                  <a:gd name="T1" fmla="*/ 24 h 28"/>
                  <a:gd name="T2" fmla="*/ 17 w 23"/>
                  <a:gd name="T3" fmla="*/ 24 h 28"/>
                  <a:gd name="T4" fmla="*/ 19 w 23"/>
                  <a:gd name="T5" fmla="*/ 14 h 28"/>
                  <a:gd name="T6" fmla="*/ 2 w 23"/>
                  <a:gd name="T7" fmla="*/ 0 h 28"/>
                  <a:gd name="T8" fmla="*/ 1 w 23"/>
                  <a:gd name="T9" fmla="*/ 2 h 28"/>
                  <a:gd name="T10" fmla="*/ 0 w 23"/>
                  <a:gd name="T11" fmla="*/ 2 h 28"/>
                  <a:gd name="T12" fmla="*/ 6 w 23"/>
                  <a:gd name="T13" fmla="*/ 24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"/>
                  <a:gd name="T22" fmla="*/ 0 h 28"/>
                  <a:gd name="T23" fmla="*/ 23 w 23"/>
                  <a:gd name="T24" fmla="*/ 28 h 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" h="28">
                    <a:moveTo>
                      <a:pt x="6" y="24"/>
                    </a:moveTo>
                    <a:cubicBezTo>
                      <a:pt x="6" y="24"/>
                      <a:pt x="11" y="28"/>
                      <a:pt x="17" y="24"/>
                    </a:cubicBezTo>
                    <a:cubicBezTo>
                      <a:pt x="23" y="20"/>
                      <a:pt x="19" y="14"/>
                      <a:pt x="19" y="1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1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27" name="Freeform 458"/>
              <p:cNvSpPr>
                <a:spLocks noChangeArrowheads="1"/>
              </p:cNvSpPr>
              <p:nvPr/>
            </p:nvSpPr>
            <p:spPr bwMode="auto">
              <a:xfrm>
                <a:off x="2179" y="1549"/>
                <a:ext cx="32" cy="46"/>
              </a:xfrm>
              <a:custGeom>
                <a:avLst/>
                <a:gdLst>
                  <a:gd name="T0" fmla="*/ 11 w 19"/>
                  <a:gd name="T1" fmla="*/ 26 h 26"/>
                  <a:gd name="T2" fmla="*/ 18 w 19"/>
                  <a:gd name="T3" fmla="*/ 24 h 26"/>
                  <a:gd name="T4" fmla="*/ 19 w 19"/>
                  <a:gd name="T5" fmla="*/ 23 h 26"/>
                  <a:gd name="T6" fmla="*/ 3 w 19"/>
                  <a:gd name="T7" fmla="*/ 0 h 26"/>
                  <a:gd name="T8" fmla="*/ 2 w 19"/>
                  <a:gd name="T9" fmla="*/ 1 h 26"/>
                  <a:gd name="T10" fmla="*/ 0 w 19"/>
                  <a:gd name="T11" fmla="*/ 1 h 26"/>
                  <a:gd name="T12" fmla="*/ 11 w 19"/>
                  <a:gd name="T13" fmla="*/ 26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26"/>
                  <a:gd name="T23" fmla="*/ 19 w 19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26">
                    <a:moveTo>
                      <a:pt x="11" y="26"/>
                    </a:moveTo>
                    <a:cubicBezTo>
                      <a:pt x="13" y="26"/>
                      <a:pt x="15" y="26"/>
                      <a:pt x="18" y="24"/>
                    </a:cubicBezTo>
                    <a:cubicBezTo>
                      <a:pt x="18" y="24"/>
                      <a:pt x="18" y="24"/>
                      <a:pt x="19" y="2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2" y="1"/>
                    </a:cubicBezTo>
                    <a:cubicBezTo>
                      <a:pt x="1" y="2"/>
                      <a:pt x="0" y="1"/>
                      <a:pt x="0" y="1"/>
                    </a:cubicBezTo>
                    <a:lnTo>
                      <a:pt x="11" y="26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28" name="Freeform 459"/>
              <p:cNvSpPr>
                <a:spLocks noChangeArrowheads="1"/>
              </p:cNvSpPr>
              <p:nvPr/>
            </p:nvSpPr>
            <p:spPr bwMode="auto">
              <a:xfrm>
                <a:off x="2270" y="1689"/>
                <a:ext cx="20" cy="20"/>
              </a:xfrm>
              <a:custGeom>
                <a:avLst/>
                <a:gdLst>
                  <a:gd name="T0" fmla="*/ 9 w 12"/>
                  <a:gd name="T1" fmla="*/ 0 h 11"/>
                  <a:gd name="T2" fmla="*/ 7 w 12"/>
                  <a:gd name="T3" fmla="*/ 6 h 11"/>
                  <a:gd name="T4" fmla="*/ 0 w 12"/>
                  <a:gd name="T5" fmla="*/ 6 h 11"/>
                  <a:gd name="T6" fmla="*/ 2 w 12"/>
                  <a:gd name="T7" fmla="*/ 9 h 11"/>
                  <a:gd name="T8" fmla="*/ 8 w 12"/>
                  <a:gd name="T9" fmla="*/ 8 h 11"/>
                  <a:gd name="T10" fmla="*/ 10 w 12"/>
                  <a:gd name="T11" fmla="*/ 3 h 11"/>
                  <a:gd name="T12" fmla="*/ 9 w 12"/>
                  <a:gd name="T13" fmla="*/ 0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11"/>
                  <a:gd name="T23" fmla="*/ 12 w 12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11">
                    <a:moveTo>
                      <a:pt x="9" y="0"/>
                    </a:moveTo>
                    <a:cubicBezTo>
                      <a:pt x="9" y="0"/>
                      <a:pt x="11" y="3"/>
                      <a:pt x="7" y="6"/>
                    </a:cubicBezTo>
                    <a:cubicBezTo>
                      <a:pt x="3" y="9"/>
                      <a:pt x="0" y="6"/>
                      <a:pt x="0" y="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5" y="11"/>
                      <a:pt x="8" y="8"/>
                    </a:cubicBezTo>
                    <a:cubicBezTo>
                      <a:pt x="12" y="6"/>
                      <a:pt x="10" y="3"/>
                      <a:pt x="10" y="3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454C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29" name="Freeform 460"/>
              <p:cNvSpPr>
                <a:spLocks noChangeArrowheads="1"/>
              </p:cNvSpPr>
              <p:nvPr/>
            </p:nvSpPr>
            <p:spPr bwMode="auto">
              <a:xfrm>
                <a:off x="1870" y="1993"/>
                <a:ext cx="519" cy="558"/>
              </a:xfrm>
              <a:custGeom>
                <a:avLst/>
                <a:gdLst>
                  <a:gd name="T0" fmla="*/ 227 w 519"/>
                  <a:gd name="T1" fmla="*/ 558 h 558"/>
                  <a:gd name="T2" fmla="*/ 0 w 519"/>
                  <a:gd name="T3" fmla="*/ 339 h 558"/>
                  <a:gd name="T4" fmla="*/ 292 w 519"/>
                  <a:gd name="T5" fmla="*/ 0 h 558"/>
                  <a:gd name="T6" fmla="*/ 519 w 519"/>
                  <a:gd name="T7" fmla="*/ 217 h 558"/>
                  <a:gd name="T8" fmla="*/ 227 w 519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9"/>
                  <a:gd name="T16" fmla="*/ 0 h 558"/>
                  <a:gd name="T17" fmla="*/ 519 w 519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9" h="558">
                    <a:moveTo>
                      <a:pt x="227" y="558"/>
                    </a:moveTo>
                    <a:lnTo>
                      <a:pt x="0" y="339"/>
                    </a:lnTo>
                    <a:lnTo>
                      <a:pt x="292" y="0"/>
                    </a:lnTo>
                    <a:lnTo>
                      <a:pt x="519" y="217"/>
                    </a:lnTo>
                    <a:lnTo>
                      <a:pt x="227" y="5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30" name="Freeform 461"/>
              <p:cNvSpPr>
                <a:spLocks noChangeArrowheads="1"/>
              </p:cNvSpPr>
              <p:nvPr/>
            </p:nvSpPr>
            <p:spPr bwMode="auto">
              <a:xfrm>
                <a:off x="1870" y="1993"/>
                <a:ext cx="519" cy="558"/>
              </a:xfrm>
              <a:custGeom>
                <a:avLst/>
                <a:gdLst>
                  <a:gd name="T0" fmla="*/ 227 w 519"/>
                  <a:gd name="T1" fmla="*/ 558 h 558"/>
                  <a:gd name="T2" fmla="*/ 0 w 519"/>
                  <a:gd name="T3" fmla="*/ 339 h 558"/>
                  <a:gd name="T4" fmla="*/ 292 w 519"/>
                  <a:gd name="T5" fmla="*/ 0 h 558"/>
                  <a:gd name="T6" fmla="*/ 519 w 519"/>
                  <a:gd name="T7" fmla="*/ 217 h 558"/>
                  <a:gd name="T8" fmla="*/ 227 w 519"/>
                  <a:gd name="T9" fmla="*/ 558 h 5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9"/>
                  <a:gd name="T16" fmla="*/ 0 h 558"/>
                  <a:gd name="T17" fmla="*/ 519 w 519"/>
                  <a:gd name="T18" fmla="*/ 558 h 55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9" h="558">
                    <a:moveTo>
                      <a:pt x="227" y="558"/>
                    </a:moveTo>
                    <a:lnTo>
                      <a:pt x="0" y="339"/>
                    </a:lnTo>
                    <a:lnTo>
                      <a:pt x="292" y="0"/>
                    </a:lnTo>
                    <a:lnTo>
                      <a:pt x="519" y="217"/>
                    </a:lnTo>
                    <a:lnTo>
                      <a:pt x="227" y="55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31" name="Freeform 462"/>
              <p:cNvSpPr>
                <a:spLocks noChangeArrowheads="1"/>
              </p:cNvSpPr>
              <p:nvPr/>
            </p:nvSpPr>
            <p:spPr bwMode="auto">
              <a:xfrm>
                <a:off x="2137" y="2123"/>
                <a:ext cx="92" cy="42"/>
              </a:xfrm>
              <a:custGeom>
                <a:avLst/>
                <a:gdLst>
                  <a:gd name="T0" fmla="*/ 54 w 55"/>
                  <a:gd name="T1" fmla="*/ 8 h 24"/>
                  <a:gd name="T2" fmla="*/ 3 w 55"/>
                  <a:gd name="T3" fmla="*/ 24 h 24"/>
                  <a:gd name="T4" fmla="*/ 0 w 55"/>
                  <a:gd name="T5" fmla="*/ 22 h 24"/>
                  <a:gd name="T6" fmla="*/ 55 w 55"/>
                  <a:gd name="T7" fmla="*/ 4 h 24"/>
                  <a:gd name="T8" fmla="*/ 54 w 55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24"/>
                  <a:gd name="T17" fmla="*/ 55 w 5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24">
                    <a:moveTo>
                      <a:pt x="54" y="8"/>
                    </a:moveTo>
                    <a:cubicBezTo>
                      <a:pt x="36" y="4"/>
                      <a:pt x="16" y="10"/>
                      <a:pt x="3" y="2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4" y="6"/>
                      <a:pt x="36" y="0"/>
                      <a:pt x="55" y="4"/>
                    </a:cubicBezTo>
                    <a:lnTo>
                      <a:pt x="54" y="8"/>
                    </a:lnTo>
                    <a:close/>
                  </a:path>
                </a:pathLst>
              </a:custGeom>
              <a:solidFill>
                <a:srgbClr val="9FC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32" name="Freeform 463"/>
              <p:cNvSpPr>
                <a:spLocks noChangeArrowheads="1"/>
              </p:cNvSpPr>
              <p:nvPr/>
            </p:nvSpPr>
            <p:spPr bwMode="auto">
              <a:xfrm>
                <a:off x="2142" y="2125"/>
                <a:ext cx="128" cy="46"/>
              </a:xfrm>
              <a:custGeom>
                <a:avLst/>
                <a:gdLst>
                  <a:gd name="T0" fmla="*/ 76 w 76"/>
                  <a:gd name="T1" fmla="*/ 20 h 26"/>
                  <a:gd name="T2" fmla="*/ 73 w 76"/>
                  <a:gd name="T3" fmla="*/ 22 h 26"/>
                  <a:gd name="T4" fmla="*/ 3 w 76"/>
                  <a:gd name="T5" fmla="*/ 26 h 26"/>
                  <a:gd name="T6" fmla="*/ 0 w 76"/>
                  <a:gd name="T7" fmla="*/ 23 h 26"/>
                  <a:gd name="T8" fmla="*/ 76 w 76"/>
                  <a:gd name="T9" fmla="*/ 2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"/>
                  <a:gd name="T16" fmla="*/ 0 h 26"/>
                  <a:gd name="T17" fmla="*/ 76 w 76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" h="26">
                    <a:moveTo>
                      <a:pt x="76" y="20"/>
                    </a:moveTo>
                    <a:cubicBezTo>
                      <a:pt x="73" y="22"/>
                      <a:pt x="73" y="22"/>
                      <a:pt x="73" y="22"/>
                    </a:cubicBezTo>
                    <a:cubicBezTo>
                      <a:pt x="53" y="4"/>
                      <a:pt x="21" y="6"/>
                      <a:pt x="3" y="26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20" y="1"/>
                      <a:pt x="54" y="0"/>
                      <a:pt x="76" y="20"/>
                    </a:cubicBezTo>
                    <a:close/>
                  </a:path>
                </a:pathLst>
              </a:custGeom>
              <a:solidFill>
                <a:srgbClr val="AFCC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33" name="Freeform 464"/>
              <p:cNvSpPr>
                <a:spLocks noChangeArrowheads="1"/>
              </p:cNvSpPr>
              <p:nvPr/>
            </p:nvSpPr>
            <p:spPr bwMode="auto">
              <a:xfrm>
                <a:off x="2167" y="2167"/>
                <a:ext cx="96" cy="46"/>
              </a:xfrm>
              <a:custGeom>
                <a:avLst/>
                <a:gdLst>
                  <a:gd name="T0" fmla="*/ 47 w 57"/>
                  <a:gd name="T1" fmla="*/ 10 h 26"/>
                  <a:gd name="T2" fmla="*/ 57 w 57"/>
                  <a:gd name="T3" fmla="*/ 25 h 26"/>
                  <a:gd name="T4" fmla="*/ 53 w 57"/>
                  <a:gd name="T5" fmla="*/ 26 h 26"/>
                  <a:gd name="T6" fmla="*/ 45 w 57"/>
                  <a:gd name="T7" fmla="*/ 13 h 26"/>
                  <a:gd name="T8" fmla="*/ 15 w 57"/>
                  <a:gd name="T9" fmla="*/ 7 h 26"/>
                  <a:gd name="T10" fmla="*/ 3 w 57"/>
                  <a:gd name="T11" fmla="*/ 15 h 26"/>
                  <a:gd name="T12" fmla="*/ 0 w 57"/>
                  <a:gd name="T13" fmla="*/ 13 h 26"/>
                  <a:gd name="T14" fmla="*/ 14 w 57"/>
                  <a:gd name="T15" fmla="*/ 3 h 26"/>
                  <a:gd name="T16" fmla="*/ 47 w 57"/>
                  <a:gd name="T17" fmla="*/ 10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"/>
                  <a:gd name="T28" fmla="*/ 0 h 26"/>
                  <a:gd name="T29" fmla="*/ 57 w 57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" h="26">
                    <a:moveTo>
                      <a:pt x="47" y="10"/>
                    </a:moveTo>
                    <a:cubicBezTo>
                      <a:pt x="52" y="14"/>
                      <a:pt x="55" y="19"/>
                      <a:pt x="57" y="25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51" y="21"/>
                      <a:pt x="49" y="17"/>
                      <a:pt x="45" y="13"/>
                    </a:cubicBezTo>
                    <a:cubicBezTo>
                      <a:pt x="36" y="6"/>
                      <a:pt x="25" y="4"/>
                      <a:pt x="15" y="7"/>
                    </a:cubicBezTo>
                    <a:cubicBezTo>
                      <a:pt x="11" y="9"/>
                      <a:pt x="6" y="11"/>
                      <a:pt x="3" y="15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8"/>
                      <a:pt x="9" y="5"/>
                      <a:pt x="14" y="3"/>
                    </a:cubicBezTo>
                    <a:cubicBezTo>
                      <a:pt x="25" y="0"/>
                      <a:pt x="38" y="2"/>
                      <a:pt x="47" y="10"/>
                    </a:cubicBezTo>
                    <a:close/>
                  </a:path>
                </a:pathLst>
              </a:custGeom>
              <a:solidFill>
                <a:srgbClr val="53C7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34" name="Freeform 465"/>
              <p:cNvSpPr>
                <a:spLocks noChangeArrowheads="1"/>
              </p:cNvSpPr>
              <p:nvPr/>
            </p:nvSpPr>
            <p:spPr bwMode="auto">
              <a:xfrm>
                <a:off x="2172" y="2171"/>
                <a:ext cx="71" cy="28"/>
              </a:xfrm>
              <a:custGeom>
                <a:avLst/>
                <a:gdLst>
                  <a:gd name="T0" fmla="*/ 42 w 42"/>
                  <a:gd name="T1" fmla="*/ 11 h 16"/>
                  <a:gd name="T2" fmla="*/ 39 w 42"/>
                  <a:gd name="T3" fmla="*/ 14 h 16"/>
                  <a:gd name="T4" fmla="*/ 3 w 42"/>
                  <a:gd name="T5" fmla="*/ 16 h 16"/>
                  <a:gd name="T6" fmla="*/ 0 w 42"/>
                  <a:gd name="T7" fmla="*/ 13 h 16"/>
                  <a:gd name="T8" fmla="*/ 42 w 42"/>
                  <a:gd name="T9" fmla="*/ 1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16"/>
                  <a:gd name="T17" fmla="*/ 42 w 42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16">
                    <a:moveTo>
                      <a:pt x="42" y="11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28" y="5"/>
                      <a:pt x="12" y="5"/>
                      <a:pt x="3" y="1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1"/>
                      <a:pt x="29" y="0"/>
                      <a:pt x="42" y="11"/>
                    </a:cubicBezTo>
                    <a:close/>
                  </a:path>
                </a:pathLst>
              </a:custGeom>
              <a:solidFill>
                <a:srgbClr val="9E0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35" name="Freeform 466"/>
              <p:cNvSpPr>
                <a:spLocks noChangeArrowheads="1"/>
              </p:cNvSpPr>
              <p:nvPr/>
            </p:nvSpPr>
            <p:spPr bwMode="auto">
              <a:xfrm>
                <a:off x="2177" y="2180"/>
                <a:ext cx="73" cy="39"/>
              </a:xfrm>
              <a:custGeom>
                <a:avLst/>
                <a:gdLst>
                  <a:gd name="T0" fmla="*/ 36 w 43"/>
                  <a:gd name="T1" fmla="*/ 9 h 22"/>
                  <a:gd name="T2" fmla="*/ 43 w 43"/>
                  <a:gd name="T3" fmla="*/ 20 h 22"/>
                  <a:gd name="T4" fmla="*/ 39 w 43"/>
                  <a:gd name="T5" fmla="*/ 22 h 22"/>
                  <a:gd name="T6" fmla="*/ 33 w 43"/>
                  <a:gd name="T7" fmla="*/ 12 h 22"/>
                  <a:gd name="T8" fmla="*/ 3 w 43"/>
                  <a:gd name="T9" fmla="*/ 14 h 22"/>
                  <a:gd name="T10" fmla="*/ 0 w 43"/>
                  <a:gd name="T11" fmla="*/ 11 h 22"/>
                  <a:gd name="T12" fmla="*/ 36 w 43"/>
                  <a:gd name="T13" fmla="*/ 9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"/>
                  <a:gd name="T22" fmla="*/ 0 h 22"/>
                  <a:gd name="T23" fmla="*/ 43 w 43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" h="22">
                    <a:moveTo>
                      <a:pt x="36" y="9"/>
                    </a:moveTo>
                    <a:cubicBezTo>
                      <a:pt x="39" y="12"/>
                      <a:pt x="42" y="16"/>
                      <a:pt x="43" y="20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8" y="18"/>
                      <a:pt x="36" y="15"/>
                      <a:pt x="33" y="12"/>
                    </a:cubicBezTo>
                    <a:cubicBezTo>
                      <a:pt x="24" y="4"/>
                      <a:pt x="11" y="5"/>
                      <a:pt x="3" y="1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9" y="0"/>
                      <a:pt x="25" y="0"/>
                      <a:pt x="36" y="9"/>
                    </a:cubicBezTo>
                    <a:close/>
                  </a:path>
                </a:pathLst>
              </a:custGeom>
              <a:solidFill>
                <a:srgbClr val="E86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36" name="Freeform 467"/>
              <p:cNvSpPr>
                <a:spLocks noChangeArrowheads="1"/>
              </p:cNvSpPr>
              <p:nvPr/>
            </p:nvSpPr>
            <p:spPr bwMode="auto">
              <a:xfrm>
                <a:off x="2182" y="2188"/>
                <a:ext cx="66" cy="50"/>
              </a:xfrm>
              <a:custGeom>
                <a:avLst/>
                <a:gdLst>
                  <a:gd name="T0" fmla="*/ 30 w 39"/>
                  <a:gd name="T1" fmla="*/ 7 h 28"/>
                  <a:gd name="T2" fmla="*/ 37 w 39"/>
                  <a:gd name="T3" fmla="*/ 28 h 28"/>
                  <a:gd name="T4" fmla="*/ 33 w 39"/>
                  <a:gd name="T5" fmla="*/ 27 h 28"/>
                  <a:gd name="T6" fmla="*/ 28 w 39"/>
                  <a:gd name="T7" fmla="*/ 10 h 28"/>
                  <a:gd name="T8" fmla="*/ 10 w 39"/>
                  <a:gd name="T9" fmla="*/ 6 h 28"/>
                  <a:gd name="T10" fmla="*/ 3 w 39"/>
                  <a:gd name="T11" fmla="*/ 11 h 28"/>
                  <a:gd name="T12" fmla="*/ 0 w 39"/>
                  <a:gd name="T13" fmla="*/ 9 h 28"/>
                  <a:gd name="T14" fmla="*/ 9 w 39"/>
                  <a:gd name="T15" fmla="*/ 3 h 28"/>
                  <a:gd name="T16" fmla="*/ 30 w 39"/>
                  <a:gd name="T17" fmla="*/ 7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9"/>
                  <a:gd name="T28" fmla="*/ 0 h 28"/>
                  <a:gd name="T29" fmla="*/ 39 w 39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9" h="28">
                    <a:moveTo>
                      <a:pt x="30" y="7"/>
                    </a:moveTo>
                    <a:cubicBezTo>
                      <a:pt x="36" y="12"/>
                      <a:pt x="39" y="21"/>
                      <a:pt x="37" y="28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4" y="21"/>
                      <a:pt x="33" y="14"/>
                      <a:pt x="28" y="10"/>
                    </a:cubicBezTo>
                    <a:cubicBezTo>
                      <a:pt x="23" y="5"/>
                      <a:pt x="16" y="4"/>
                      <a:pt x="10" y="6"/>
                    </a:cubicBezTo>
                    <a:cubicBezTo>
                      <a:pt x="7" y="7"/>
                      <a:pt x="5" y="9"/>
                      <a:pt x="3" y="1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6"/>
                      <a:pt x="5" y="4"/>
                      <a:pt x="9" y="3"/>
                    </a:cubicBezTo>
                    <a:cubicBezTo>
                      <a:pt x="16" y="0"/>
                      <a:pt x="24" y="2"/>
                      <a:pt x="30" y="7"/>
                    </a:cubicBezTo>
                    <a:close/>
                  </a:path>
                </a:pathLst>
              </a:custGeom>
              <a:solidFill>
                <a:srgbClr val="C765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37" name="Freeform 468"/>
              <p:cNvSpPr>
                <a:spLocks noChangeArrowheads="1"/>
              </p:cNvSpPr>
              <p:nvPr/>
            </p:nvSpPr>
            <p:spPr bwMode="auto">
              <a:xfrm>
                <a:off x="1986" y="2320"/>
                <a:ext cx="111" cy="106"/>
              </a:xfrm>
              <a:custGeom>
                <a:avLst/>
                <a:gdLst>
                  <a:gd name="T0" fmla="*/ 109 w 111"/>
                  <a:gd name="T1" fmla="*/ 106 h 106"/>
                  <a:gd name="T2" fmla="*/ 0 w 111"/>
                  <a:gd name="T3" fmla="*/ 2 h 106"/>
                  <a:gd name="T4" fmla="*/ 0 w 111"/>
                  <a:gd name="T5" fmla="*/ 0 h 106"/>
                  <a:gd name="T6" fmla="*/ 111 w 111"/>
                  <a:gd name="T7" fmla="*/ 106 h 106"/>
                  <a:gd name="T8" fmla="*/ 109 w 111"/>
                  <a:gd name="T9" fmla="*/ 106 h 1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1"/>
                  <a:gd name="T16" fmla="*/ 0 h 106"/>
                  <a:gd name="T17" fmla="*/ 111 w 111"/>
                  <a:gd name="T18" fmla="*/ 106 h 1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1" h="106">
                    <a:moveTo>
                      <a:pt x="109" y="106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11" y="106"/>
                    </a:lnTo>
                    <a:lnTo>
                      <a:pt x="109" y="106"/>
                    </a:lnTo>
                    <a:close/>
                  </a:path>
                </a:pathLst>
              </a:custGeom>
              <a:solidFill>
                <a:srgbClr val="216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38" name="Freeform 469"/>
              <p:cNvSpPr>
                <a:spLocks noChangeArrowheads="1"/>
              </p:cNvSpPr>
              <p:nvPr/>
            </p:nvSpPr>
            <p:spPr bwMode="auto">
              <a:xfrm>
                <a:off x="1986" y="2259"/>
                <a:ext cx="54" cy="63"/>
              </a:xfrm>
              <a:custGeom>
                <a:avLst/>
                <a:gdLst>
                  <a:gd name="T0" fmla="*/ 54 w 54"/>
                  <a:gd name="T1" fmla="*/ 0 h 63"/>
                  <a:gd name="T2" fmla="*/ 0 w 54"/>
                  <a:gd name="T3" fmla="*/ 63 h 63"/>
                  <a:gd name="T4" fmla="*/ 0 w 54"/>
                  <a:gd name="T5" fmla="*/ 63 h 63"/>
                  <a:gd name="T6" fmla="*/ 52 w 54"/>
                  <a:gd name="T7" fmla="*/ 0 h 63"/>
                  <a:gd name="T8" fmla="*/ 54 w 5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63"/>
                  <a:gd name="T17" fmla="*/ 54 w 5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63">
                    <a:moveTo>
                      <a:pt x="54" y="0"/>
                    </a:moveTo>
                    <a:lnTo>
                      <a:pt x="0" y="63"/>
                    </a:lnTo>
                    <a:lnTo>
                      <a:pt x="0" y="63"/>
                    </a:lnTo>
                    <a:lnTo>
                      <a:pt x="52" y="0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216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39" name="Freeform 470"/>
              <p:cNvSpPr>
                <a:spLocks noChangeArrowheads="1"/>
              </p:cNvSpPr>
              <p:nvPr/>
            </p:nvSpPr>
            <p:spPr bwMode="auto">
              <a:xfrm>
                <a:off x="1993" y="2299"/>
                <a:ext cx="45" cy="49"/>
              </a:xfrm>
              <a:custGeom>
                <a:avLst/>
                <a:gdLst>
                  <a:gd name="T0" fmla="*/ 45 w 45"/>
                  <a:gd name="T1" fmla="*/ 0 h 49"/>
                  <a:gd name="T2" fmla="*/ 0 w 45"/>
                  <a:gd name="T3" fmla="*/ 21 h 49"/>
                  <a:gd name="T4" fmla="*/ 30 w 45"/>
                  <a:gd name="T5" fmla="*/ 49 h 49"/>
                  <a:gd name="T6" fmla="*/ 45 w 45"/>
                  <a:gd name="T7" fmla="*/ 0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"/>
                  <a:gd name="T13" fmla="*/ 0 h 49"/>
                  <a:gd name="T14" fmla="*/ 45 w 45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" h="49">
                    <a:moveTo>
                      <a:pt x="45" y="0"/>
                    </a:moveTo>
                    <a:lnTo>
                      <a:pt x="0" y="21"/>
                    </a:lnTo>
                    <a:lnTo>
                      <a:pt x="30" y="49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A4A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40" name="Freeform 471"/>
              <p:cNvSpPr>
                <a:spLocks noChangeArrowheads="1"/>
              </p:cNvSpPr>
              <p:nvPr/>
            </p:nvSpPr>
            <p:spPr bwMode="auto">
              <a:xfrm>
                <a:off x="2016" y="2306"/>
                <a:ext cx="47" cy="51"/>
              </a:xfrm>
              <a:custGeom>
                <a:avLst/>
                <a:gdLst>
                  <a:gd name="T0" fmla="*/ 47 w 47"/>
                  <a:gd name="T1" fmla="*/ 0 h 51"/>
                  <a:gd name="T2" fmla="*/ 0 w 47"/>
                  <a:gd name="T3" fmla="*/ 37 h 51"/>
                  <a:gd name="T4" fmla="*/ 15 w 47"/>
                  <a:gd name="T5" fmla="*/ 51 h 51"/>
                  <a:gd name="T6" fmla="*/ 47 w 47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7"/>
                  <a:gd name="T13" fmla="*/ 0 h 51"/>
                  <a:gd name="T14" fmla="*/ 47 w 47"/>
                  <a:gd name="T15" fmla="*/ 51 h 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7" h="51">
                    <a:moveTo>
                      <a:pt x="47" y="0"/>
                    </a:moveTo>
                    <a:lnTo>
                      <a:pt x="0" y="37"/>
                    </a:lnTo>
                    <a:lnTo>
                      <a:pt x="15" y="51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94C9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41" name="Freeform 472"/>
              <p:cNvSpPr>
                <a:spLocks noChangeArrowheads="1"/>
              </p:cNvSpPr>
              <p:nvPr/>
            </p:nvSpPr>
            <p:spPr bwMode="auto">
              <a:xfrm>
                <a:off x="2021" y="2299"/>
                <a:ext cx="72" cy="76"/>
              </a:xfrm>
              <a:custGeom>
                <a:avLst/>
                <a:gdLst>
                  <a:gd name="T0" fmla="*/ 72 w 72"/>
                  <a:gd name="T1" fmla="*/ 0 h 76"/>
                  <a:gd name="T2" fmla="*/ 0 w 72"/>
                  <a:gd name="T3" fmla="*/ 49 h 76"/>
                  <a:gd name="T4" fmla="*/ 29 w 72"/>
                  <a:gd name="T5" fmla="*/ 76 h 76"/>
                  <a:gd name="T6" fmla="*/ 72 w 72"/>
                  <a:gd name="T7" fmla="*/ 0 h 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2"/>
                  <a:gd name="T13" fmla="*/ 0 h 76"/>
                  <a:gd name="T14" fmla="*/ 72 w 72"/>
                  <a:gd name="T15" fmla="*/ 76 h 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2" h="76">
                    <a:moveTo>
                      <a:pt x="72" y="0"/>
                    </a:moveTo>
                    <a:lnTo>
                      <a:pt x="0" y="49"/>
                    </a:lnTo>
                    <a:lnTo>
                      <a:pt x="29" y="76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F15A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42" name="Freeform 473"/>
              <p:cNvSpPr>
                <a:spLocks noChangeArrowheads="1"/>
              </p:cNvSpPr>
              <p:nvPr/>
            </p:nvSpPr>
            <p:spPr bwMode="auto">
              <a:xfrm>
                <a:off x="2036" y="2347"/>
                <a:ext cx="56" cy="60"/>
              </a:xfrm>
              <a:custGeom>
                <a:avLst/>
                <a:gdLst>
                  <a:gd name="T0" fmla="*/ 56 w 56"/>
                  <a:gd name="T1" fmla="*/ 0 h 60"/>
                  <a:gd name="T2" fmla="*/ 0 w 56"/>
                  <a:gd name="T3" fmla="*/ 14 h 60"/>
                  <a:gd name="T4" fmla="*/ 47 w 56"/>
                  <a:gd name="T5" fmla="*/ 60 h 60"/>
                  <a:gd name="T6" fmla="*/ 56 w 56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6"/>
                  <a:gd name="T13" fmla="*/ 0 h 60"/>
                  <a:gd name="T14" fmla="*/ 56 w 56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6" h="60">
                    <a:moveTo>
                      <a:pt x="56" y="0"/>
                    </a:moveTo>
                    <a:lnTo>
                      <a:pt x="0" y="14"/>
                    </a:lnTo>
                    <a:lnTo>
                      <a:pt x="47" y="6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6A6B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43" name="Freeform 474"/>
              <p:cNvSpPr>
                <a:spLocks noChangeArrowheads="1"/>
              </p:cNvSpPr>
              <p:nvPr/>
            </p:nvSpPr>
            <p:spPr bwMode="auto">
              <a:xfrm>
                <a:off x="2077" y="2396"/>
                <a:ext cx="18" cy="20"/>
              </a:xfrm>
              <a:custGeom>
                <a:avLst/>
                <a:gdLst>
                  <a:gd name="T0" fmla="*/ 18 w 18"/>
                  <a:gd name="T1" fmla="*/ 0 h 20"/>
                  <a:gd name="T2" fmla="*/ 0 w 18"/>
                  <a:gd name="T3" fmla="*/ 4 h 20"/>
                  <a:gd name="T4" fmla="*/ 16 w 18"/>
                  <a:gd name="T5" fmla="*/ 20 h 20"/>
                  <a:gd name="T6" fmla="*/ 18 w 18"/>
                  <a:gd name="T7" fmla="*/ 0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20"/>
                  <a:gd name="T14" fmla="*/ 18 w 18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20">
                    <a:moveTo>
                      <a:pt x="18" y="0"/>
                    </a:moveTo>
                    <a:lnTo>
                      <a:pt x="0" y="4"/>
                    </a:lnTo>
                    <a:lnTo>
                      <a:pt x="16" y="2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53C7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44" name="Freeform 475"/>
              <p:cNvSpPr>
                <a:spLocks noChangeArrowheads="1"/>
              </p:cNvSpPr>
              <p:nvPr/>
            </p:nvSpPr>
            <p:spPr bwMode="auto">
              <a:xfrm>
                <a:off x="2088" y="2368"/>
                <a:ext cx="49" cy="55"/>
              </a:xfrm>
              <a:custGeom>
                <a:avLst/>
                <a:gdLst>
                  <a:gd name="T0" fmla="*/ 49 w 49"/>
                  <a:gd name="T1" fmla="*/ 0 h 55"/>
                  <a:gd name="T2" fmla="*/ 0 w 49"/>
                  <a:gd name="T3" fmla="*/ 44 h 55"/>
                  <a:gd name="T4" fmla="*/ 12 w 49"/>
                  <a:gd name="T5" fmla="*/ 55 h 55"/>
                  <a:gd name="T6" fmla="*/ 49 w 49"/>
                  <a:gd name="T7" fmla="*/ 0 h 5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"/>
                  <a:gd name="T13" fmla="*/ 0 h 55"/>
                  <a:gd name="T14" fmla="*/ 49 w 49"/>
                  <a:gd name="T15" fmla="*/ 55 h 5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" h="55">
                    <a:moveTo>
                      <a:pt x="49" y="0"/>
                    </a:moveTo>
                    <a:lnTo>
                      <a:pt x="0" y="44"/>
                    </a:lnTo>
                    <a:lnTo>
                      <a:pt x="12" y="55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C66A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45" name="Freeform 476"/>
              <p:cNvSpPr>
                <a:spLocks noChangeArrowheads="1"/>
              </p:cNvSpPr>
              <p:nvPr/>
            </p:nvSpPr>
            <p:spPr bwMode="auto">
              <a:xfrm>
                <a:off x="2085" y="2187"/>
                <a:ext cx="128" cy="112"/>
              </a:xfrm>
              <a:custGeom>
                <a:avLst/>
                <a:gdLst>
                  <a:gd name="T0" fmla="*/ 13 w 128"/>
                  <a:gd name="T1" fmla="*/ 74 h 112"/>
                  <a:gd name="T2" fmla="*/ 34 w 128"/>
                  <a:gd name="T3" fmla="*/ 25 h 112"/>
                  <a:gd name="T4" fmla="*/ 32 w 128"/>
                  <a:gd name="T5" fmla="*/ 1 h 112"/>
                  <a:gd name="T6" fmla="*/ 0 w 128"/>
                  <a:gd name="T7" fmla="*/ 16 h 112"/>
                  <a:gd name="T8" fmla="*/ 0 w 128"/>
                  <a:gd name="T9" fmla="*/ 14 h 112"/>
                  <a:gd name="T10" fmla="*/ 34 w 128"/>
                  <a:gd name="T11" fmla="*/ 0 h 112"/>
                  <a:gd name="T12" fmla="*/ 34 w 128"/>
                  <a:gd name="T13" fmla="*/ 25 h 112"/>
                  <a:gd name="T14" fmla="*/ 34 w 128"/>
                  <a:gd name="T15" fmla="*/ 25 h 112"/>
                  <a:gd name="T16" fmla="*/ 13 w 128"/>
                  <a:gd name="T17" fmla="*/ 72 h 112"/>
                  <a:gd name="T18" fmla="*/ 39 w 128"/>
                  <a:gd name="T19" fmla="*/ 71 h 112"/>
                  <a:gd name="T20" fmla="*/ 59 w 128"/>
                  <a:gd name="T21" fmla="*/ 71 h 112"/>
                  <a:gd name="T22" fmla="*/ 65 w 128"/>
                  <a:gd name="T23" fmla="*/ 88 h 112"/>
                  <a:gd name="T24" fmla="*/ 71 w 128"/>
                  <a:gd name="T25" fmla="*/ 106 h 112"/>
                  <a:gd name="T26" fmla="*/ 89 w 128"/>
                  <a:gd name="T27" fmla="*/ 110 h 112"/>
                  <a:gd name="T28" fmla="*/ 128 w 128"/>
                  <a:gd name="T29" fmla="*/ 90 h 112"/>
                  <a:gd name="T30" fmla="*/ 126 w 128"/>
                  <a:gd name="T31" fmla="*/ 92 h 112"/>
                  <a:gd name="T32" fmla="*/ 89 w 128"/>
                  <a:gd name="T33" fmla="*/ 112 h 112"/>
                  <a:gd name="T34" fmla="*/ 71 w 128"/>
                  <a:gd name="T35" fmla="*/ 106 h 112"/>
                  <a:gd name="T36" fmla="*/ 64 w 128"/>
                  <a:gd name="T37" fmla="*/ 88 h 112"/>
                  <a:gd name="T38" fmla="*/ 59 w 128"/>
                  <a:gd name="T39" fmla="*/ 71 h 112"/>
                  <a:gd name="T40" fmla="*/ 39 w 128"/>
                  <a:gd name="T41" fmla="*/ 72 h 112"/>
                  <a:gd name="T42" fmla="*/ 13 w 128"/>
                  <a:gd name="T43" fmla="*/ 74 h 11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28"/>
                  <a:gd name="T67" fmla="*/ 0 h 112"/>
                  <a:gd name="T68" fmla="*/ 128 w 128"/>
                  <a:gd name="T69" fmla="*/ 112 h 112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28" h="112">
                    <a:moveTo>
                      <a:pt x="13" y="74"/>
                    </a:moveTo>
                    <a:lnTo>
                      <a:pt x="34" y="25"/>
                    </a:lnTo>
                    <a:lnTo>
                      <a:pt x="32" y="1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34" y="0"/>
                    </a:lnTo>
                    <a:lnTo>
                      <a:pt x="34" y="25"/>
                    </a:lnTo>
                    <a:lnTo>
                      <a:pt x="34" y="25"/>
                    </a:lnTo>
                    <a:lnTo>
                      <a:pt x="13" y="72"/>
                    </a:lnTo>
                    <a:lnTo>
                      <a:pt x="39" y="71"/>
                    </a:lnTo>
                    <a:lnTo>
                      <a:pt x="59" y="71"/>
                    </a:lnTo>
                    <a:lnTo>
                      <a:pt x="65" y="88"/>
                    </a:lnTo>
                    <a:lnTo>
                      <a:pt x="71" y="106"/>
                    </a:lnTo>
                    <a:lnTo>
                      <a:pt x="89" y="110"/>
                    </a:lnTo>
                    <a:lnTo>
                      <a:pt x="128" y="90"/>
                    </a:lnTo>
                    <a:lnTo>
                      <a:pt x="126" y="92"/>
                    </a:lnTo>
                    <a:lnTo>
                      <a:pt x="89" y="112"/>
                    </a:lnTo>
                    <a:lnTo>
                      <a:pt x="71" y="106"/>
                    </a:lnTo>
                    <a:lnTo>
                      <a:pt x="64" y="88"/>
                    </a:lnTo>
                    <a:lnTo>
                      <a:pt x="59" y="71"/>
                    </a:lnTo>
                    <a:lnTo>
                      <a:pt x="39" y="72"/>
                    </a:lnTo>
                    <a:lnTo>
                      <a:pt x="13" y="74"/>
                    </a:lnTo>
                    <a:close/>
                  </a:path>
                </a:pathLst>
              </a:custGeom>
              <a:solidFill>
                <a:srgbClr val="53C7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46" name="Freeform 477"/>
              <p:cNvSpPr>
                <a:spLocks noChangeArrowheads="1"/>
              </p:cNvSpPr>
              <p:nvPr/>
            </p:nvSpPr>
            <p:spPr bwMode="auto">
              <a:xfrm>
                <a:off x="73" y="1466"/>
                <a:ext cx="21" cy="35"/>
              </a:xfrm>
              <a:custGeom>
                <a:avLst/>
                <a:gdLst>
                  <a:gd name="T0" fmla="*/ 12 w 13"/>
                  <a:gd name="T1" fmla="*/ 4 h 20"/>
                  <a:gd name="T2" fmla="*/ 10 w 13"/>
                  <a:gd name="T3" fmla="*/ 1 h 20"/>
                  <a:gd name="T4" fmla="*/ 6 w 13"/>
                  <a:gd name="T5" fmla="*/ 2 h 20"/>
                  <a:gd name="T6" fmla="*/ 6 w 13"/>
                  <a:gd name="T7" fmla="*/ 2 h 20"/>
                  <a:gd name="T8" fmla="*/ 0 w 13"/>
                  <a:gd name="T9" fmla="*/ 18 h 20"/>
                  <a:gd name="T10" fmla="*/ 7 w 13"/>
                  <a:gd name="T11" fmla="*/ 20 h 20"/>
                  <a:gd name="T12" fmla="*/ 12 w 13"/>
                  <a:gd name="T13" fmla="*/ 4 h 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"/>
                  <a:gd name="T22" fmla="*/ 0 h 20"/>
                  <a:gd name="T23" fmla="*/ 13 w 13"/>
                  <a:gd name="T24" fmla="*/ 20 h 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" h="20">
                    <a:moveTo>
                      <a:pt x="12" y="4"/>
                    </a:moveTo>
                    <a:cubicBezTo>
                      <a:pt x="13" y="3"/>
                      <a:pt x="12" y="1"/>
                      <a:pt x="10" y="1"/>
                    </a:cubicBezTo>
                    <a:cubicBezTo>
                      <a:pt x="8" y="0"/>
                      <a:pt x="6" y="0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12" y="4"/>
                      <a:pt x="12" y="4"/>
                      <a:pt x="12" y="4"/>
                    </a:cubicBezTo>
                    <a:close/>
                  </a:path>
                </a:pathLst>
              </a:custGeom>
              <a:solidFill>
                <a:srgbClr val="F04C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47" name="Freeform 478"/>
              <p:cNvSpPr>
                <a:spLocks noChangeArrowheads="1"/>
              </p:cNvSpPr>
              <p:nvPr/>
            </p:nvSpPr>
            <p:spPr bwMode="auto">
              <a:xfrm>
                <a:off x="0" y="1730"/>
                <a:ext cx="5" cy="11"/>
              </a:xfrm>
              <a:custGeom>
                <a:avLst/>
                <a:gdLst>
                  <a:gd name="T0" fmla="*/ 3 w 3"/>
                  <a:gd name="T1" fmla="*/ 3 h 6"/>
                  <a:gd name="T2" fmla="*/ 1 w 3"/>
                  <a:gd name="T3" fmla="*/ 6 h 6"/>
                  <a:gd name="T4" fmla="*/ 1 w 3"/>
                  <a:gd name="T5" fmla="*/ 2 h 6"/>
                  <a:gd name="T6" fmla="*/ 3 w 3"/>
                  <a:gd name="T7" fmla="*/ 0 h 6"/>
                  <a:gd name="T8" fmla="*/ 3 w 3"/>
                  <a:gd name="T9" fmla="*/ 3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6"/>
                  <a:gd name="T17" fmla="*/ 3 w 3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6">
                    <a:moveTo>
                      <a:pt x="3" y="3"/>
                    </a:moveTo>
                    <a:cubicBezTo>
                      <a:pt x="2" y="5"/>
                      <a:pt x="1" y="6"/>
                      <a:pt x="1" y="6"/>
                    </a:cubicBezTo>
                    <a:cubicBezTo>
                      <a:pt x="0" y="6"/>
                      <a:pt x="0" y="4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3" y="0"/>
                      <a:pt x="3" y="1"/>
                      <a:pt x="3" y="3"/>
                    </a:cubicBez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48" name="Freeform 479"/>
              <p:cNvSpPr>
                <a:spLocks noChangeArrowheads="1"/>
              </p:cNvSpPr>
              <p:nvPr/>
            </p:nvSpPr>
            <p:spPr bwMode="auto">
              <a:xfrm>
                <a:off x="2" y="1698"/>
                <a:ext cx="22" cy="38"/>
              </a:xfrm>
              <a:custGeom>
                <a:avLst/>
                <a:gdLst>
                  <a:gd name="T0" fmla="*/ 12 w 22"/>
                  <a:gd name="T1" fmla="*/ 2 h 38"/>
                  <a:gd name="T2" fmla="*/ 12 w 22"/>
                  <a:gd name="T3" fmla="*/ 2 h 38"/>
                  <a:gd name="T4" fmla="*/ 3 w 22"/>
                  <a:gd name="T5" fmla="*/ 0 h 38"/>
                  <a:gd name="T6" fmla="*/ 0 w 22"/>
                  <a:gd name="T7" fmla="*/ 36 h 38"/>
                  <a:gd name="T8" fmla="*/ 2 w 22"/>
                  <a:gd name="T9" fmla="*/ 38 h 38"/>
                  <a:gd name="T10" fmla="*/ 2 w 22"/>
                  <a:gd name="T11" fmla="*/ 38 h 38"/>
                  <a:gd name="T12" fmla="*/ 3 w 22"/>
                  <a:gd name="T13" fmla="*/ 38 h 38"/>
                  <a:gd name="T14" fmla="*/ 22 w 22"/>
                  <a:gd name="T15" fmla="*/ 6 h 38"/>
                  <a:gd name="T16" fmla="*/ 12 w 22"/>
                  <a:gd name="T17" fmla="*/ 2 h 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"/>
                  <a:gd name="T28" fmla="*/ 0 h 38"/>
                  <a:gd name="T29" fmla="*/ 22 w 22"/>
                  <a:gd name="T30" fmla="*/ 38 h 3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" h="38">
                    <a:moveTo>
                      <a:pt x="12" y="2"/>
                    </a:moveTo>
                    <a:lnTo>
                      <a:pt x="12" y="2"/>
                    </a:lnTo>
                    <a:lnTo>
                      <a:pt x="3" y="0"/>
                    </a:lnTo>
                    <a:lnTo>
                      <a:pt x="0" y="36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3" y="38"/>
                    </a:lnTo>
                    <a:lnTo>
                      <a:pt x="22" y="6"/>
                    </a:ln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FBA9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49" name="Freeform 480"/>
              <p:cNvSpPr>
                <a:spLocks noChangeArrowheads="1"/>
              </p:cNvSpPr>
              <p:nvPr/>
            </p:nvSpPr>
            <p:spPr bwMode="auto">
              <a:xfrm>
                <a:off x="4" y="1482"/>
                <a:ext cx="89" cy="223"/>
              </a:xfrm>
              <a:custGeom>
                <a:avLst/>
                <a:gdLst>
                  <a:gd name="T0" fmla="*/ 20 w 89"/>
                  <a:gd name="T1" fmla="*/ 223 h 223"/>
                  <a:gd name="T2" fmla="*/ 0 w 89"/>
                  <a:gd name="T3" fmla="*/ 216 h 223"/>
                  <a:gd name="T4" fmla="*/ 69 w 89"/>
                  <a:gd name="T5" fmla="*/ 0 h 223"/>
                  <a:gd name="T6" fmla="*/ 89 w 89"/>
                  <a:gd name="T7" fmla="*/ 7 h 223"/>
                  <a:gd name="T8" fmla="*/ 20 w 89"/>
                  <a:gd name="T9" fmla="*/ 223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223"/>
                  <a:gd name="T17" fmla="*/ 89 w 89"/>
                  <a:gd name="T18" fmla="*/ 223 h 2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223">
                    <a:moveTo>
                      <a:pt x="20" y="223"/>
                    </a:moveTo>
                    <a:lnTo>
                      <a:pt x="0" y="216"/>
                    </a:lnTo>
                    <a:lnTo>
                      <a:pt x="69" y="0"/>
                    </a:lnTo>
                    <a:lnTo>
                      <a:pt x="89" y="7"/>
                    </a:lnTo>
                    <a:lnTo>
                      <a:pt x="20" y="223"/>
                    </a:lnTo>
                    <a:close/>
                  </a:path>
                </a:pathLst>
              </a:custGeom>
              <a:solidFill>
                <a:srgbClr val="6DC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50" name="Freeform 481"/>
              <p:cNvSpPr>
                <a:spLocks noChangeArrowheads="1"/>
              </p:cNvSpPr>
              <p:nvPr/>
            </p:nvSpPr>
            <p:spPr bwMode="auto">
              <a:xfrm>
                <a:off x="4" y="1482"/>
                <a:ext cx="75" cy="218"/>
              </a:xfrm>
              <a:custGeom>
                <a:avLst/>
                <a:gdLst>
                  <a:gd name="T0" fmla="*/ 6 w 75"/>
                  <a:gd name="T1" fmla="*/ 218 h 218"/>
                  <a:gd name="T2" fmla="*/ 0 w 75"/>
                  <a:gd name="T3" fmla="*/ 216 h 218"/>
                  <a:gd name="T4" fmla="*/ 69 w 75"/>
                  <a:gd name="T5" fmla="*/ 0 h 218"/>
                  <a:gd name="T6" fmla="*/ 75 w 75"/>
                  <a:gd name="T7" fmla="*/ 1 h 218"/>
                  <a:gd name="T8" fmla="*/ 6 w 75"/>
                  <a:gd name="T9" fmla="*/ 218 h 2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218"/>
                  <a:gd name="T17" fmla="*/ 75 w 75"/>
                  <a:gd name="T18" fmla="*/ 218 h 2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218">
                    <a:moveTo>
                      <a:pt x="6" y="218"/>
                    </a:moveTo>
                    <a:lnTo>
                      <a:pt x="0" y="216"/>
                    </a:lnTo>
                    <a:lnTo>
                      <a:pt x="69" y="0"/>
                    </a:lnTo>
                    <a:lnTo>
                      <a:pt x="75" y="1"/>
                    </a:lnTo>
                    <a:lnTo>
                      <a:pt x="6" y="218"/>
                    </a:lnTo>
                    <a:close/>
                  </a:path>
                </a:pathLst>
              </a:custGeom>
              <a:solidFill>
                <a:srgbClr val="2EA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51" name="Freeform 482"/>
              <p:cNvSpPr>
                <a:spLocks noChangeArrowheads="1"/>
              </p:cNvSpPr>
              <p:nvPr/>
            </p:nvSpPr>
            <p:spPr bwMode="auto">
              <a:xfrm>
                <a:off x="73" y="1480"/>
                <a:ext cx="30" cy="14"/>
              </a:xfrm>
              <a:custGeom>
                <a:avLst/>
                <a:gdLst>
                  <a:gd name="T0" fmla="*/ 18 w 18"/>
                  <a:gd name="T1" fmla="*/ 7 h 8"/>
                  <a:gd name="T2" fmla="*/ 16 w 18"/>
                  <a:gd name="T3" fmla="*/ 8 h 8"/>
                  <a:gd name="T4" fmla="*/ 1 w 18"/>
                  <a:gd name="T5" fmla="*/ 3 h 8"/>
                  <a:gd name="T6" fmla="*/ 0 w 18"/>
                  <a:gd name="T7" fmla="*/ 1 h 8"/>
                  <a:gd name="T8" fmla="*/ 2 w 18"/>
                  <a:gd name="T9" fmla="*/ 0 h 8"/>
                  <a:gd name="T10" fmla="*/ 17 w 18"/>
                  <a:gd name="T11" fmla="*/ 5 h 8"/>
                  <a:gd name="T12" fmla="*/ 18 w 18"/>
                  <a:gd name="T13" fmla="*/ 7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"/>
                  <a:gd name="T22" fmla="*/ 0 h 8"/>
                  <a:gd name="T23" fmla="*/ 18 w 18"/>
                  <a:gd name="T24" fmla="*/ 8 h 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" h="8">
                    <a:moveTo>
                      <a:pt x="18" y="7"/>
                    </a:moveTo>
                    <a:cubicBezTo>
                      <a:pt x="18" y="8"/>
                      <a:pt x="17" y="8"/>
                      <a:pt x="16" y="8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8" y="7"/>
                      <a:pt x="18" y="7"/>
                    </a:cubicBezTo>
                    <a:close/>
                  </a:path>
                </a:pathLst>
              </a:custGeom>
              <a:solidFill>
                <a:srgbClr val="D23F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52" name="Freeform 483"/>
              <p:cNvSpPr>
                <a:spLocks noChangeArrowheads="1"/>
              </p:cNvSpPr>
              <p:nvPr/>
            </p:nvSpPr>
            <p:spPr bwMode="auto">
              <a:xfrm>
                <a:off x="68" y="1489"/>
                <a:ext cx="35" cy="101"/>
              </a:xfrm>
              <a:custGeom>
                <a:avLst/>
                <a:gdLst>
                  <a:gd name="T0" fmla="*/ 1 w 21"/>
                  <a:gd name="T1" fmla="*/ 56 h 57"/>
                  <a:gd name="T2" fmla="*/ 0 w 21"/>
                  <a:gd name="T3" fmla="*/ 54 h 57"/>
                  <a:gd name="T4" fmla="*/ 18 w 21"/>
                  <a:gd name="T5" fmla="*/ 1 h 57"/>
                  <a:gd name="T6" fmla="*/ 20 w 21"/>
                  <a:gd name="T7" fmla="*/ 0 h 57"/>
                  <a:gd name="T8" fmla="*/ 21 w 21"/>
                  <a:gd name="T9" fmla="*/ 2 h 57"/>
                  <a:gd name="T10" fmla="*/ 3 w 21"/>
                  <a:gd name="T11" fmla="*/ 55 h 57"/>
                  <a:gd name="T12" fmla="*/ 1 w 21"/>
                  <a:gd name="T13" fmla="*/ 56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"/>
                  <a:gd name="T22" fmla="*/ 0 h 57"/>
                  <a:gd name="T23" fmla="*/ 21 w 21"/>
                  <a:gd name="T24" fmla="*/ 57 h 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" h="57">
                    <a:moveTo>
                      <a:pt x="1" y="56"/>
                    </a:moveTo>
                    <a:cubicBezTo>
                      <a:pt x="0" y="56"/>
                      <a:pt x="0" y="55"/>
                      <a:pt x="0" y="54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0"/>
                      <a:pt x="19" y="0"/>
                      <a:pt x="20" y="0"/>
                    </a:cubicBezTo>
                    <a:cubicBezTo>
                      <a:pt x="21" y="0"/>
                      <a:pt x="21" y="1"/>
                      <a:pt x="21" y="2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3" y="56"/>
                      <a:pt x="2" y="57"/>
                      <a:pt x="1" y="56"/>
                    </a:cubicBezTo>
                    <a:close/>
                  </a:path>
                </a:pathLst>
              </a:custGeom>
              <a:solidFill>
                <a:srgbClr val="D23F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53" name="Freeform 484"/>
              <p:cNvSpPr>
                <a:spLocks noChangeArrowheads="1"/>
              </p:cNvSpPr>
              <p:nvPr/>
            </p:nvSpPr>
            <p:spPr bwMode="auto">
              <a:xfrm>
                <a:off x="64" y="1563"/>
                <a:ext cx="15" cy="27"/>
              </a:xfrm>
              <a:custGeom>
                <a:avLst/>
                <a:gdLst>
                  <a:gd name="T0" fmla="*/ 3 w 9"/>
                  <a:gd name="T1" fmla="*/ 14 h 15"/>
                  <a:gd name="T2" fmla="*/ 1 w 9"/>
                  <a:gd name="T3" fmla="*/ 6 h 15"/>
                  <a:gd name="T4" fmla="*/ 7 w 9"/>
                  <a:gd name="T5" fmla="*/ 1 h 15"/>
                  <a:gd name="T6" fmla="*/ 3 w 9"/>
                  <a:gd name="T7" fmla="*/ 14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15"/>
                  <a:gd name="T14" fmla="*/ 9 w 9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15">
                    <a:moveTo>
                      <a:pt x="3" y="14"/>
                    </a:moveTo>
                    <a:cubicBezTo>
                      <a:pt x="1" y="14"/>
                      <a:pt x="0" y="10"/>
                      <a:pt x="1" y="6"/>
                    </a:cubicBezTo>
                    <a:cubicBezTo>
                      <a:pt x="2" y="3"/>
                      <a:pt x="5" y="0"/>
                      <a:pt x="7" y="1"/>
                    </a:cubicBezTo>
                    <a:cubicBezTo>
                      <a:pt x="9" y="2"/>
                      <a:pt x="5" y="15"/>
                      <a:pt x="3" y="14"/>
                    </a:cubicBezTo>
                    <a:close/>
                  </a:path>
                </a:pathLst>
              </a:custGeom>
              <a:solidFill>
                <a:srgbClr val="D23F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54" name="Freeform 485"/>
              <p:cNvSpPr>
                <a:spLocks noEditPoints="1" noChangeArrowheads="1"/>
              </p:cNvSpPr>
              <p:nvPr/>
            </p:nvSpPr>
            <p:spPr bwMode="auto">
              <a:xfrm>
                <a:off x="1900" y="1258"/>
                <a:ext cx="304" cy="169"/>
              </a:xfrm>
              <a:custGeom>
                <a:avLst/>
                <a:gdLst>
                  <a:gd name="T0" fmla="*/ 0 w 304"/>
                  <a:gd name="T1" fmla="*/ 169 h 169"/>
                  <a:gd name="T2" fmla="*/ 304 w 304"/>
                  <a:gd name="T3" fmla="*/ 23 h 169"/>
                  <a:gd name="T4" fmla="*/ 12 w 304"/>
                  <a:gd name="T5" fmla="*/ 0 h 169"/>
                  <a:gd name="T6" fmla="*/ 0 w 304"/>
                  <a:gd name="T7" fmla="*/ 169 h 169"/>
                  <a:gd name="T8" fmla="*/ 175 w 304"/>
                  <a:gd name="T9" fmla="*/ 46 h 169"/>
                  <a:gd name="T10" fmla="*/ 40 w 304"/>
                  <a:gd name="T11" fmla="*/ 112 h 169"/>
                  <a:gd name="T12" fmla="*/ 46 w 304"/>
                  <a:gd name="T13" fmla="*/ 37 h 169"/>
                  <a:gd name="T14" fmla="*/ 175 w 304"/>
                  <a:gd name="T15" fmla="*/ 46 h 16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4"/>
                  <a:gd name="T25" fmla="*/ 0 h 169"/>
                  <a:gd name="T26" fmla="*/ 304 w 304"/>
                  <a:gd name="T27" fmla="*/ 169 h 16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4" h="169">
                    <a:moveTo>
                      <a:pt x="0" y="169"/>
                    </a:moveTo>
                    <a:lnTo>
                      <a:pt x="304" y="23"/>
                    </a:lnTo>
                    <a:lnTo>
                      <a:pt x="12" y="0"/>
                    </a:lnTo>
                    <a:lnTo>
                      <a:pt x="0" y="169"/>
                    </a:lnTo>
                    <a:close/>
                    <a:moveTo>
                      <a:pt x="175" y="46"/>
                    </a:moveTo>
                    <a:lnTo>
                      <a:pt x="40" y="112"/>
                    </a:lnTo>
                    <a:lnTo>
                      <a:pt x="46" y="37"/>
                    </a:lnTo>
                    <a:lnTo>
                      <a:pt x="175" y="46"/>
                    </a:lnTo>
                    <a:close/>
                  </a:path>
                </a:pathLst>
              </a:custGeom>
              <a:solidFill>
                <a:srgbClr val="DE49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55" name="Freeform 486"/>
              <p:cNvSpPr>
                <a:spLocks noChangeArrowheads="1"/>
              </p:cNvSpPr>
              <p:nvPr/>
            </p:nvSpPr>
            <p:spPr bwMode="auto">
              <a:xfrm>
                <a:off x="1912" y="1258"/>
                <a:ext cx="292" cy="113"/>
              </a:xfrm>
              <a:custGeom>
                <a:avLst/>
                <a:gdLst>
                  <a:gd name="T0" fmla="*/ 0 w 292"/>
                  <a:gd name="T1" fmla="*/ 0 h 113"/>
                  <a:gd name="T2" fmla="*/ 34 w 292"/>
                  <a:gd name="T3" fmla="*/ 37 h 113"/>
                  <a:gd name="T4" fmla="*/ 34 w 292"/>
                  <a:gd name="T5" fmla="*/ 37 h 113"/>
                  <a:gd name="T6" fmla="*/ 163 w 292"/>
                  <a:gd name="T7" fmla="*/ 46 h 113"/>
                  <a:gd name="T8" fmla="*/ 77 w 292"/>
                  <a:gd name="T9" fmla="*/ 87 h 113"/>
                  <a:gd name="T10" fmla="*/ 101 w 292"/>
                  <a:gd name="T11" fmla="*/ 113 h 113"/>
                  <a:gd name="T12" fmla="*/ 292 w 292"/>
                  <a:gd name="T13" fmla="*/ 23 h 113"/>
                  <a:gd name="T14" fmla="*/ 0 w 292"/>
                  <a:gd name="T15" fmla="*/ 0 h 1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2"/>
                  <a:gd name="T25" fmla="*/ 0 h 113"/>
                  <a:gd name="T26" fmla="*/ 292 w 292"/>
                  <a:gd name="T27" fmla="*/ 113 h 11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2" h="113">
                    <a:moveTo>
                      <a:pt x="0" y="0"/>
                    </a:moveTo>
                    <a:lnTo>
                      <a:pt x="34" y="37"/>
                    </a:lnTo>
                    <a:lnTo>
                      <a:pt x="34" y="37"/>
                    </a:lnTo>
                    <a:lnTo>
                      <a:pt x="163" y="46"/>
                    </a:lnTo>
                    <a:lnTo>
                      <a:pt x="77" y="87"/>
                    </a:lnTo>
                    <a:lnTo>
                      <a:pt x="101" y="113"/>
                    </a:lnTo>
                    <a:lnTo>
                      <a:pt x="292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56" name="Freeform 487"/>
              <p:cNvSpPr>
                <a:spLocks noChangeArrowheads="1"/>
              </p:cNvSpPr>
              <p:nvPr/>
            </p:nvSpPr>
            <p:spPr bwMode="auto">
              <a:xfrm>
                <a:off x="1902" y="1412"/>
                <a:ext cx="18" cy="4"/>
              </a:xfrm>
              <a:custGeom>
                <a:avLst/>
                <a:gdLst>
                  <a:gd name="T0" fmla="*/ 18 w 18"/>
                  <a:gd name="T1" fmla="*/ 2 h 4"/>
                  <a:gd name="T2" fmla="*/ 18 w 18"/>
                  <a:gd name="T3" fmla="*/ 4 h 4"/>
                  <a:gd name="T4" fmla="*/ 0 w 18"/>
                  <a:gd name="T5" fmla="*/ 2 h 4"/>
                  <a:gd name="T6" fmla="*/ 0 w 18"/>
                  <a:gd name="T7" fmla="*/ 0 h 4"/>
                  <a:gd name="T8" fmla="*/ 18 w 18"/>
                  <a:gd name="T9" fmla="*/ 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4"/>
                  <a:gd name="T17" fmla="*/ 18 w 18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4">
                    <a:moveTo>
                      <a:pt x="18" y="2"/>
                    </a:moveTo>
                    <a:lnTo>
                      <a:pt x="18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57" name="Rectangle 488"/>
              <p:cNvSpPr>
                <a:spLocks noChangeArrowheads="1"/>
              </p:cNvSpPr>
              <p:nvPr/>
            </p:nvSpPr>
            <p:spPr bwMode="auto">
              <a:xfrm>
                <a:off x="1902" y="1402"/>
                <a:ext cx="10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58" name="Freeform 489"/>
              <p:cNvSpPr>
                <a:spLocks noChangeArrowheads="1"/>
              </p:cNvSpPr>
              <p:nvPr/>
            </p:nvSpPr>
            <p:spPr bwMode="auto">
              <a:xfrm>
                <a:off x="1904" y="1391"/>
                <a:ext cx="18" cy="4"/>
              </a:xfrm>
              <a:custGeom>
                <a:avLst/>
                <a:gdLst>
                  <a:gd name="T0" fmla="*/ 18 w 18"/>
                  <a:gd name="T1" fmla="*/ 2 h 4"/>
                  <a:gd name="T2" fmla="*/ 16 w 18"/>
                  <a:gd name="T3" fmla="*/ 4 h 4"/>
                  <a:gd name="T4" fmla="*/ 0 w 18"/>
                  <a:gd name="T5" fmla="*/ 2 h 4"/>
                  <a:gd name="T6" fmla="*/ 0 w 18"/>
                  <a:gd name="T7" fmla="*/ 0 h 4"/>
                  <a:gd name="T8" fmla="*/ 18 w 18"/>
                  <a:gd name="T9" fmla="*/ 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4"/>
                  <a:gd name="T17" fmla="*/ 18 w 18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4">
                    <a:moveTo>
                      <a:pt x="18" y="2"/>
                    </a:moveTo>
                    <a:lnTo>
                      <a:pt x="16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59" name="Rectangle 490"/>
              <p:cNvSpPr>
                <a:spLocks noChangeArrowheads="1"/>
              </p:cNvSpPr>
              <p:nvPr/>
            </p:nvSpPr>
            <p:spPr bwMode="auto">
              <a:xfrm>
                <a:off x="1904" y="1380"/>
                <a:ext cx="10" cy="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60" name="Freeform 491"/>
              <p:cNvSpPr>
                <a:spLocks noChangeArrowheads="1"/>
              </p:cNvSpPr>
              <p:nvPr/>
            </p:nvSpPr>
            <p:spPr bwMode="auto">
              <a:xfrm>
                <a:off x="1904" y="1370"/>
                <a:ext cx="18" cy="1"/>
              </a:xfrm>
              <a:custGeom>
                <a:avLst/>
                <a:gdLst>
                  <a:gd name="T0" fmla="*/ 18 w 18"/>
                  <a:gd name="T1" fmla="*/ 1 h 1"/>
                  <a:gd name="T2" fmla="*/ 18 w 18"/>
                  <a:gd name="T3" fmla="*/ 1 h 1"/>
                  <a:gd name="T4" fmla="*/ 0 w 18"/>
                  <a:gd name="T5" fmla="*/ 1 h 1"/>
                  <a:gd name="T6" fmla="*/ 1 w 18"/>
                  <a:gd name="T7" fmla="*/ 0 h 1"/>
                  <a:gd name="T8" fmla="*/ 18 w 18"/>
                  <a:gd name="T9" fmla="*/ 1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1"/>
                  <a:gd name="T17" fmla="*/ 18 w 18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1">
                    <a:moveTo>
                      <a:pt x="18" y="1"/>
                    </a:moveTo>
                    <a:lnTo>
                      <a:pt x="18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61" name="Rectangle 492"/>
              <p:cNvSpPr>
                <a:spLocks noChangeArrowheads="1"/>
              </p:cNvSpPr>
              <p:nvPr/>
            </p:nvSpPr>
            <p:spPr bwMode="auto">
              <a:xfrm>
                <a:off x="1905" y="1359"/>
                <a:ext cx="10" cy="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62" name="Rectangle 493"/>
              <p:cNvSpPr>
                <a:spLocks noChangeArrowheads="1"/>
              </p:cNvSpPr>
              <p:nvPr/>
            </p:nvSpPr>
            <p:spPr bwMode="auto">
              <a:xfrm>
                <a:off x="1905" y="1348"/>
                <a:ext cx="19" cy="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63" name="Freeform 494"/>
              <p:cNvSpPr>
                <a:spLocks noChangeArrowheads="1"/>
              </p:cNvSpPr>
              <p:nvPr/>
            </p:nvSpPr>
            <p:spPr bwMode="auto">
              <a:xfrm>
                <a:off x="1907" y="1338"/>
                <a:ext cx="10" cy="2"/>
              </a:xfrm>
              <a:custGeom>
                <a:avLst/>
                <a:gdLst>
                  <a:gd name="T0" fmla="*/ 10 w 10"/>
                  <a:gd name="T1" fmla="*/ 0 h 2"/>
                  <a:gd name="T2" fmla="*/ 10 w 10"/>
                  <a:gd name="T3" fmla="*/ 2 h 2"/>
                  <a:gd name="T4" fmla="*/ 0 w 10"/>
                  <a:gd name="T5" fmla="*/ 0 h 2"/>
                  <a:gd name="T6" fmla="*/ 0 w 10"/>
                  <a:gd name="T7" fmla="*/ 0 h 2"/>
                  <a:gd name="T8" fmla="*/ 10 w 10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2"/>
                  <a:gd name="T17" fmla="*/ 10 w 10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2">
                    <a:moveTo>
                      <a:pt x="10" y="0"/>
                    </a:moveTo>
                    <a:lnTo>
                      <a:pt x="1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64" name="Freeform 495"/>
              <p:cNvSpPr>
                <a:spLocks noChangeArrowheads="1"/>
              </p:cNvSpPr>
              <p:nvPr/>
            </p:nvSpPr>
            <p:spPr bwMode="auto">
              <a:xfrm>
                <a:off x="1907" y="1325"/>
                <a:ext cx="18" cy="4"/>
              </a:xfrm>
              <a:custGeom>
                <a:avLst/>
                <a:gdLst>
                  <a:gd name="T0" fmla="*/ 18 w 18"/>
                  <a:gd name="T1" fmla="*/ 2 h 4"/>
                  <a:gd name="T2" fmla="*/ 18 w 18"/>
                  <a:gd name="T3" fmla="*/ 4 h 4"/>
                  <a:gd name="T4" fmla="*/ 0 w 18"/>
                  <a:gd name="T5" fmla="*/ 2 h 4"/>
                  <a:gd name="T6" fmla="*/ 0 w 18"/>
                  <a:gd name="T7" fmla="*/ 0 h 4"/>
                  <a:gd name="T8" fmla="*/ 18 w 18"/>
                  <a:gd name="T9" fmla="*/ 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4"/>
                  <a:gd name="T17" fmla="*/ 18 w 18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4">
                    <a:moveTo>
                      <a:pt x="18" y="2"/>
                    </a:moveTo>
                    <a:lnTo>
                      <a:pt x="18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65" name="Freeform 496"/>
              <p:cNvSpPr>
                <a:spLocks noChangeArrowheads="1"/>
              </p:cNvSpPr>
              <p:nvPr/>
            </p:nvSpPr>
            <p:spPr bwMode="auto">
              <a:xfrm>
                <a:off x="1909" y="1315"/>
                <a:ext cx="10" cy="3"/>
              </a:xfrm>
              <a:custGeom>
                <a:avLst/>
                <a:gdLst>
                  <a:gd name="T0" fmla="*/ 10 w 10"/>
                  <a:gd name="T1" fmla="*/ 1 h 3"/>
                  <a:gd name="T2" fmla="*/ 10 w 10"/>
                  <a:gd name="T3" fmla="*/ 3 h 3"/>
                  <a:gd name="T4" fmla="*/ 0 w 10"/>
                  <a:gd name="T5" fmla="*/ 1 h 3"/>
                  <a:gd name="T6" fmla="*/ 0 w 10"/>
                  <a:gd name="T7" fmla="*/ 0 h 3"/>
                  <a:gd name="T8" fmla="*/ 10 w 10"/>
                  <a:gd name="T9" fmla="*/ 1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3"/>
                  <a:gd name="T17" fmla="*/ 10 w 10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3">
                    <a:moveTo>
                      <a:pt x="10" y="1"/>
                    </a:moveTo>
                    <a:lnTo>
                      <a:pt x="1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66" name="Freeform 497"/>
              <p:cNvSpPr>
                <a:spLocks noChangeArrowheads="1"/>
              </p:cNvSpPr>
              <p:nvPr/>
            </p:nvSpPr>
            <p:spPr bwMode="auto">
              <a:xfrm>
                <a:off x="1909" y="1304"/>
                <a:ext cx="18" cy="4"/>
              </a:xfrm>
              <a:custGeom>
                <a:avLst/>
                <a:gdLst>
                  <a:gd name="T0" fmla="*/ 18 w 18"/>
                  <a:gd name="T1" fmla="*/ 2 h 4"/>
                  <a:gd name="T2" fmla="*/ 18 w 18"/>
                  <a:gd name="T3" fmla="*/ 4 h 4"/>
                  <a:gd name="T4" fmla="*/ 0 w 18"/>
                  <a:gd name="T5" fmla="*/ 2 h 4"/>
                  <a:gd name="T6" fmla="*/ 0 w 18"/>
                  <a:gd name="T7" fmla="*/ 0 h 4"/>
                  <a:gd name="T8" fmla="*/ 18 w 18"/>
                  <a:gd name="T9" fmla="*/ 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4"/>
                  <a:gd name="T17" fmla="*/ 18 w 18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4">
                    <a:moveTo>
                      <a:pt x="18" y="2"/>
                    </a:moveTo>
                    <a:lnTo>
                      <a:pt x="18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67" name="Freeform 498"/>
              <p:cNvSpPr>
                <a:spLocks noChangeArrowheads="1"/>
              </p:cNvSpPr>
              <p:nvPr/>
            </p:nvSpPr>
            <p:spPr bwMode="auto">
              <a:xfrm>
                <a:off x="1910" y="1293"/>
                <a:ext cx="10" cy="4"/>
              </a:xfrm>
              <a:custGeom>
                <a:avLst/>
                <a:gdLst>
                  <a:gd name="T0" fmla="*/ 10 w 10"/>
                  <a:gd name="T1" fmla="*/ 2 h 4"/>
                  <a:gd name="T2" fmla="*/ 10 w 10"/>
                  <a:gd name="T3" fmla="*/ 4 h 4"/>
                  <a:gd name="T4" fmla="*/ 0 w 10"/>
                  <a:gd name="T5" fmla="*/ 2 h 4"/>
                  <a:gd name="T6" fmla="*/ 0 w 10"/>
                  <a:gd name="T7" fmla="*/ 0 h 4"/>
                  <a:gd name="T8" fmla="*/ 10 w 10"/>
                  <a:gd name="T9" fmla="*/ 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4"/>
                  <a:gd name="T17" fmla="*/ 10 w 10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4">
                    <a:moveTo>
                      <a:pt x="10" y="2"/>
                    </a:moveTo>
                    <a:lnTo>
                      <a:pt x="1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68" name="Freeform 499"/>
              <p:cNvSpPr>
                <a:spLocks noChangeArrowheads="1"/>
              </p:cNvSpPr>
              <p:nvPr/>
            </p:nvSpPr>
            <p:spPr bwMode="auto">
              <a:xfrm>
                <a:off x="1910" y="1283"/>
                <a:ext cx="19" cy="3"/>
              </a:xfrm>
              <a:custGeom>
                <a:avLst/>
                <a:gdLst>
                  <a:gd name="T0" fmla="*/ 19 w 19"/>
                  <a:gd name="T1" fmla="*/ 1 h 3"/>
                  <a:gd name="T2" fmla="*/ 19 w 19"/>
                  <a:gd name="T3" fmla="*/ 3 h 3"/>
                  <a:gd name="T4" fmla="*/ 0 w 19"/>
                  <a:gd name="T5" fmla="*/ 1 h 3"/>
                  <a:gd name="T6" fmla="*/ 0 w 19"/>
                  <a:gd name="T7" fmla="*/ 0 h 3"/>
                  <a:gd name="T8" fmla="*/ 19 w 19"/>
                  <a:gd name="T9" fmla="*/ 1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"/>
                  <a:gd name="T17" fmla="*/ 19 w 19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">
                    <a:moveTo>
                      <a:pt x="19" y="1"/>
                    </a:moveTo>
                    <a:lnTo>
                      <a:pt x="19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69" name="Freeform 500"/>
              <p:cNvSpPr>
                <a:spLocks noChangeArrowheads="1"/>
              </p:cNvSpPr>
              <p:nvPr/>
            </p:nvSpPr>
            <p:spPr bwMode="auto">
              <a:xfrm>
                <a:off x="1910" y="1272"/>
                <a:ext cx="12" cy="2"/>
              </a:xfrm>
              <a:custGeom>
                <a:avLst/>
                <a:gdLst>
                  <a:gd name="T0" fmla="*/ 12 w 12"/>
                  <a:gd name="T1" fmla="*/ 2 h 2"/>
                  <a:gd name="T2" fmla="*/ 10 w 12"/>
                  <a:gd name="T3" fmla="*/ 2 h 2"/>
                  <a:gd name="T4" fmla="*/ 0 w 12"/>
                  <a:gd name="T5" fmla="*/ 2 h 2"/>
                  <a:gd name="T6" fmla="*/ 0 w 12"/>
                  <a:gd name="T7" fmla="*/ 0 h 2"/>
                  <a:gd name="T8" fmla="*/ 12 w 12"/>
                  <a:gd name="T9" fmla="*/ 2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"/>
                  <a:gd name="T16" fmla="*/ 0 h 2"/>
                  <a:gd name="T17" fmla="*/ 12 w 12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" h="2">
                    <a:moveTo>
                      <a:pt x="12" y="2"/>
                    </a:moveTo>
                    <a:lnTo>
                      <a:pt x="1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70" name="Freeform 501"/>
              <p:cNvSpPr>
                <a:spLocks noChangeArrowheads="1"/>
              </p:cNvSpPr>
              <p:nvPr/>
            </p:nvSpPr>
            <p:spPr bwMode="auto">
              <a:xfrm>
                <a:off x="1912" y="1261"/>
                <a:ext cx="18" cy="4"/>
              </a:xfrm>
              <a:custGeom>
                <a:avLst/>
                <a:gdLst>
                  <a:gd name="T0" fmla="*/ 18 w 18"/>
                  <a:gd name="T1" fmla="*/ 2 h 4"/>
                  <a:gd name="T2" fmla="*/ 18 w 18"/>
                  <a:gd name="T3" fmla="*/ 4 h 4"/>
                  <a:gd name="T4" fmla="*/ 0 w 18"/>
                  <a:gd name="T5" fmla="*/ 2 h 4"/>
                  <a:gd name="T6" fmla="*/ 0 w 18"/>
                  <a:gd name="T7" fmla="*/ 0 h 4"/>
                  <a:gd name="T8" fmla="*/ 18 w 18"/>
                  <a:gd name="T9" fmla="*/ 2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4"/>
                  <a:gd name="T17" fmla="*/ 18 w 18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4">
                    <a:moveTo>
                      <a:pt x="18" y="2"/>
                    </a:moveTo>
                    <a:lnTo>
                      <a:pt x="18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71" name="Freeform 502"/>
              <p:cNvSpPr>
                <a:spLocks noChangeArrowheads="1"/>
              </p:cNvSpPr>
              <p:nvPr/>
            </p:nvSpPr>
            <p:spPr bwMode="auto">
              <a:xfrm>
                <a:off x="1951" y="1261"/>
                <a:ext cx="3" cy="20"/>
              </a:xfrm>
              <a:custGeom>
                <a:avLst/>
                <a:gdLst>
                  <a:gd name="T0" fmla="*/ 1 w 3"/>
                  <a:gd name="T1" fmla="*/ 20 h 20"/>
                  <a:gd name="T2" fmla="*/ 0 w 3"/>
                  <a:gd name="T3" fmla="*/ 20 h 20"/>
                  <a:gd name="T4" fmla="*/ 1 w 3"/>
                  <a:gd name="T5" fmla="*/ 0 h 20"/>
                  <a:gd name="T6" fmla="*/ 3 w 3"/>
                  <a:gd name="T7" fmla="*/ 0 h 20"/>
                  <a:gd name="T8" fmla="*/ 1 w 3"/>
                  <a:gd name="T9" fmla="*/ 2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0"/>
                  <a:gd name="T17" fmla="*/ 3 w 3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0">
                    <a:moveTo>
                      <a:pt x="1" y="20"/>
                    </a:moveTo>
                    <a:lnTo>
                      <a:pt x="0" y="2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1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72" name="Freeform 503"/>
              <p:cNvSpPr>
                <a:spLocks noChangeArrowheads="1"/>
              </p:cNvSpPr>
              <p:nvPr/>
            </p:nvSpPr>
            <p:spPr bwMode="auto">
              <a:xfrm>
                <a:off x="1961" y="1261"/>
                <a:ext cx="3" cy="11"/>
              </a:xfrm>
              <a:custGeom>
                <a:avLst/>
                <a:gdLst>
                  <a:gd name="T0" fmla="*/ 1 w 3"/>
                  <a:gd name="T1" fmla="*/ 11 h 11"/>
                  <a:gd name="T2" fmla="*/ 0 w 3"/>
                  <a:gd name="T3" fmla="*/ 11 h 11"/>
                  <a:gd name="T4" fmla="*/ 1 w 3"/>
                  <a:gd name="T5" fmla="*/ 0 h 11"/>
                  <a:gd name="T6" fmla="*/ 3 w 3"/>
                  <a:gd name="T7" fmla="*/ 0 h 11"/>
                  <a:gd name="T8" fmla="*/ 1 w 3"/>
                  <a:gd name="T9" fmla="*/ 11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11"/>
                  <a:gd name="T17" fmla="*/ 3 w 3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11">
                    <a:moveTo>
                      <a:pt x="1" y="11"/>
                    </a:moveTo>
                    <a:lnTo>
                      <a:pt x="0" y="11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1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73" name="Freeform 504"/>
              <p:cNvSpPr>
                <a:spLocks noChangeArrowheads="1"/>
              </p:cNvSpPr>
              <p:nvPr/>
            </p:nvSpPr>
            <p:spPr bwMode="auto">
              <a:xfrm>
                <a:off x="1971" y="1263"/>
                <a:ext cx="3" cy="20"/>
              </a:xfrm>
              <a:custGeom>
                <a:avLst/>
                <a:gdLst>
                  <a:gd name="T0" fmla="*/ 1 w 3"/>
                  <a:gd name="T1" fmla="*/ 20 h 20"/>
                  <a:gd name="T2" fmla="*/ 0 w 3"/>
                  <a:gd name="T3" fmla="*/ 20 h 20"/>
                  <a:gd name="T4" fmla="*/ 1 w 3"/>
                  <a:gd name="T5" fmla="*/ 0 h 20"/>
                  <a:gd name="T6" fmla="*/ 3 w 3"/>
                  <a:gd name="T7" fmla="*/ 0 h 20"/>
                  <a:gd name="T8" fmla="*/ 1 w 3"/>
                  <a:gd name="T9" fmla="*/ 2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20"/>
                  <a:gd name="T17" fmla="*/ 3 w 3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20">
                    <a:moveTo>
                      <a:pt x="1" y="20"/>
                    </a:moveTo>
                    <a:lnTo>
                      <a:pt x="0" y="2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1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74" name="Rectangle 505"/>
              <p:cNvSpPr>
                <a:spLocks noChangeArrowheads="1"/>
              </p:cNvSpPr>
              <p:nvPr/>
            </p:nvSpPr>
            <p:spPr bwMode="auto">
              <a:xfrm>
                <a:off x="1982" y="1263"/>
                <a:ext cx="2" cy="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75" name="Freeform 506"/>
              <p:cNvSpPr>
                <a:spLocks noChangeArrowheads="1"/>
              </p:cNvSpPr>
              <p:nvPr/>
            </p:nvSpPr>
            <p:spPr bwMode="auto">
              <a:xfrm>
                <a:off x="1991" y="1265"/>
                <a:ext cx="3" cy="18"/>
              </a:xfrm>
              <a:custGeom>
                <a:avLst/>
                <a:gdLst>
                  <a:gd name="T0" fmla="*/ 2 w 3"/>
                  <a:gd name="T1" fmla="*/ 18 h 18"/>
                  <a:gd name="T2" fmla="*/ 0 w 3"/>
                  <a:gd name="T3" fmla="*/ 18 h 18"/>
                  <a:gd name="T4" fmla="*/ 2 w 3"/>
                  <a:gd name="T5" fmla="*/ 0 h 18"/>
                  <a:gd name="T6" fmla="*/ 3 w 3"/>
                  <a:gd name="T7" fmla="*/ 0 h 18"/>
                  <a:gd name="T8" fmla="*/ 2 w 3"/>
                  <a:gd name="T9" fmla="*/ 18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18"/>
                  <a:gd name="T17" fmla="*/ 3 w 3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18">
                    <a:moveTo>
                      <a:pt x="2" y="18"/>
                    </a:moveTo>
                    <a:lnTo>
                      <a:pt x="0" y="18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76" name="Rectangle 507"/>
              <p:cNvSpPr>
                <a:spLocks noChangeArrowheads="1"/>
              </p:cNvSpPr>
              <p:nvPr/>
            </p:nvSpPr>
            <p:spPr bwMode="auto">
              <a:xfrm>
                <a:off x="2003" y="1265"/>
                <a:ext cx="1" cy="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77" name="Freeform 508"/>
              <p:cNvSpPr>
                <a:spLocks noChangeArrowheads="1"/>
              </p:cNvSpPr>
              <p:nvPr/>
            </p:nvSpPr>
            <p:spPr bwMode="auto">
              <a:xfrm>
                <a:off x="2011" y="1265"/>
                <a:ext cx="3" cy="19"/>
              </a:xfrm>
              <a:custGeom>
                <a:avLst/>
                <a:gdLst>
                  <a:gd name="T0" fmla="*/ 2 w 3"/>
                  <a:gd name="T1" fmla="*/ 19 h 19"/>
                  <a:gd name="T2" fmla="*/ 0 w 3"/>
                  <a:gd name="T3" fmla="*/ 19 h 19"/>
                  <a:gd name="T4" fmla="*/ 2 w 3"/>
                  <a:gd name="T5" fmla="*/ 0 h 19"/>
                  <a:gd name="T6" fmla="*/ 3 w 3"/>
                  <a:gd name="T7" fmla="*/ 2 h 19"/>
                  <a:gd name="T8" fmla="*/ 2 w 3"/>
                  <a:gd name="T9" fmla="*/ 19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19"/>
                  <a:gd name="T17" fmla="*/ 3 w 3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19">
                    <a:moveTo>
                      <a:pt x="2" y="19"/>
                    </a:moveTo>
                    <a:lnTo>
                      <a:pt x="0" y="19"/>
                    </a:lnTo>
                    <a:lnTo>
                      <a:pt x="2" y="0"/>
                    </a:lnTo>
                    <a:lnTo>
                      <a:pt x="3" y="2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78" name="Rectangle 509"/>
              <p:cNvSpPr>
                <a:spLocks noChangeArrowheads="1"/>
              </p:cNvSpPr>
              <p:nvPr/>
            </p:nvSpPr>
            <p:spPr bwMode="auto">
              <a:xfrm>
                <a:off x="2023" y="1267"/>
                <a:ext cx="1" cy="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79" name="Rectangle 510"/>
              <p:cNvSpPr>
                <a:spLocks noChangeArrowheads="1"/>
              </p:cNvSpPr>
              <p:nvPr/>
            </p:nvSpPr>
            <p:spPr bwMode="auto">
              <a:xfrm>
                <a:off x="2033" y="1267"/>
                <a:ext cx="2" cy="1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80" name="Rectangle 511"/>
              <p:cNvSpPr>
                <a:spLocks noChangeArrowheads="1"/>
              </p:cNvSpPr>
              <p:nvPr/>
            </p:nvSpPr>
            <p:spPr bwMode="auto">
              <a:xfrm>
                <a:off x="2043" y="1268"/>
                <a:ext cx="2" cy="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81" name="Freeform 512"/>
              <p:cNvSpPr>
                <a:spLocks noChangeArrowheads="1"/>
              </p:cNvSpPr>
              <p:nvPr/>
            </p:nvSpPr>
            <p:spPr bwMode="auto">
              <a:xfrm>
                <a:off x="2053" y="1268"/>
                <a:ext cx="2" cy="20"/>
              </a:xfrm>
              <a:custGeom>
                <a:avLst/>
                <a:gdLst>
                  <a:gd name="T0" fmla="*/ 2 w 2"/>
                  <a:gd name="T1" fmla="*/ 20 h 20"/>
                  <a:gd name="T2" fmla="*/ 0 w 2"/>
                  <a:gd name="T3" fmla="*/ 20 h 20"/>
                  <a:gd name="T4" fmla="*/ 2 w 2"/>
                  <a:gd name="T5" fmla="*/ 0 h 20"/>
                  <a:gd name="T6" fmla="*/ 2 w 2"/>
                  <a:gd name="T7" fmla="*/ 0 h 20"/>
                  <a:gd name="T8" fmla="*/ 2 w 2"/>
                  <a:gd name="T9" fmla="*/ 2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0"/>
                  <a:gd name="T17" fmla="*/ 2 w 2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0">
                    <a:moveTo>
                      <a:pt x="2" y="20"/>
                    </a:moveTo>
                    <a:lnTo>
                      <a:pt x="0" y="2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82" name="Freeform 513"/>
              <p:cNvSpPr>
                <a:spLocks noChangeArrowheads="1"/>
              </p:cNvSpPr>
              <p:nvPr/>
            </p:nvSpPr>
            <p:spPr bwMode="auto">
              <a:xfrm>
                <a:off x="2063" y="1270"/>
                <a:ext cx="3" cy="11"/>
              </a:xfrm>
              <a:custGeom>
                <a:avLst/>
                <a:gdLst>
                  <a:gd name="T0" fmla="*/ 2 w 3"/>
                  <a:gd name="T1" fmla="*/ 11 h 11"/>
                  <a:gd name="T2" fmla="*/ 0 w 3"/>
                  <a:gd name="T3" fmla="*/ 11 h 11"/>
                  <a:gd name="T4" fmla="*/ 2 w 3"/>
                  <a:gd name="T5" fmla="*/ 0 h 11"/>
                  <a:gd name="T6" fmla="*/ 3 w 3"/>
                  <a:gd name="T7" fmla="*/ 0 h 11"/>
                  <a:gd name="T8" fmla="*/ 2 w 3"/>
                  <a:gd name="T9" fmla="*/ 11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"/>
                  <a:gd name="T16" fmla="*/ 0 h 11"/>
                  <a:gd name="T17" fmla="*/ 3 w 3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" h="11">
                    <a:moveTo>
                      <a:pt x="2" y="11"/>
                    </a:moveTo>
                    <a:lnTo>
                      <a:pt x="0" y="1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2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83" name="Freeform 514"/>
              <p:cNvSpPr>
                <a:spLocks noChangeArrowheads="1"/>
              </p:cNvSpPr>
              <p:nvPr/>
            </p:nvSpPr>
            <p:spPr bwMode="auto">
              <a:xfrm>
                <a:off x="2073" y="1270"/>
                <a:ext cx="4" cy="20"/>
              </a:xfrm>
              <a:custGeom>
                <a:avLst/>
                <a:gdLst>
                  <a:gd name="T0" fmla="*/ 2 w 4"/>
                  <a:gd name="T1" fmla="*/ 20 h 20"/>
                  <a:gd name="T2" fmla="*/ 0 w 4"/>
                  <a:gd name="T3" fmla="*/ 20 h 20"/>
                  <a:gd name="T4" fmla="*/ 2 w 4"/>
                  <a:gd name="T5" fmla="*/ 0 h 20"/>
                  <a:gd name="T6" fmla="*/ 4 w 4"/>
                  <a:gd name="T7" fmla="*/ 0 h 20"/>
                  <a:gd name="T8" fmla="*/ 2 w 4"/>
                  <a:gd name="T9" fmla="*/ 2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20"/>
                  <a:gd name="T17" fmla="*/ 4 w 4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20">
                    <a:moveTo>
                      <a:pt x="2" y="20"/>
                    </a:moveTo>
                    <a:lnTo>
                      <a:pt x="0" y="2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84" name="Freeform 515"/>
              <p:cNvSpPr>
                <a:spLocks noChangeArrowheads="1"/>
              </p:cNvSpPr>
              <p:nvPr/>
            </p:nvSpPr>
            <p:spPr bwMode="auto">
              <a:xfrm>
                <a:off x="2083" y="1270"/>
                <a:ext cx="4" cy="13"/>
              </a:xfrm>
              <a:custGeom>
                <a:avLst/>
                <a:gdLst>
                  <a:gd name="T0" fmla="*/ 2 w 4"/>
                  <a:gd name="T1" fmla="*/ 13 h 13"/>
                  <a:gd name="T2" fmla="*/ 0 w 4"/>
                  <a:gd name="T3" fmla="*/ 13 h 13"/>
                  <a:gd name="T4" fmla="*/ 2 w 4"/>
                  <a:gd name="T5" fmla="*/ 0 h 13"/>
                  <a:gd name="T6" fmla="*/ 4 w 4"/>
                  <a:gd name="T7" fmla="*/ 2 h 13"/>
                  <a:gd name="T8" fmla="*/ 2 w 4"/>
                  <a:gd name="T9" fmla="*/ 13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13"/>
                  <a:gd name="T17" fmla="*/ 4 w 4"/>
                  <a:gd name="T18" fmla="*/ 13 h 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13">
                    <a:moveTo>
                      <a:pt x="2" y="13"/>
                    </a:moveTo>
                    <a:lnTo>
                      <a:pt x="0" y="13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85" name="Freeform 516"/>
              <p:cNvSpPr>
                <a:spLocks noChangeArrowheads="1"/>
              </p:cNvSpPr>
              <p:nvPr/>
            </p:nvSpPr>
            <p:spPr bwMode="auto">
              <a:xfrm>
                <a:off x="2093" y="1272"/>
                <a:ext cx="4" cy="20"/>
              </a:xfrm>
              <a:custGeom>
                <a:avLst/>
                <a:gdLst>
                  <a:gd name="T0" fmla="*/ 2 w 4"/>
                  <a:gd name="T1" fmla="*/ 20 h 20"/>
                  <a:gd name="T2" fmla="*/ 0 w 4"/>
                  <a:gd name="T3" fmla="*/ 20 h 20"/>
                  <a:gd name="T4" fmla="*/ 2 w 4"/>
                  <a:gd name="T5" fmla="*/ 0 h 20"/>
                  <a:gd name="T6" fmla="*/ 4 w 4"/>
                  <a:gd name="T7" fmla="*/ 0 h 20"/>
                  <a:gd name="T8" fmla="*/ 2 w 4"/>
                  <a:gd name="T9" fmla="*/ 2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20"/>
                  <a:gd name="T17" fmla="*/ 4 w 4"/>
                  <a:gd name="T18" fmla="*/ 20 h 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20">
                    <a:moveTo>
                      <a:pt x="2" y="20"/>
                    </a:moveTo>
                    <a:lnTo>
                      <a:pt x="0" y="2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86" name="Freeform 517"/>
              <p:cNvSpPr>
                <a:spLocks noChangeArrowheads="1"/>
              </p:cNvSpPr>
              <p:nvPr/>
            </p:nvSpPr>
            <p:spPr bwMode="auto">
              <a:xfrm>
                <a:off x="123" y="8"/>
                <a:ext cx="239" cy="255"/>
              </a:xfrm>
              <a:custGeom>
                <a:avLst/>
                <a:gdLst>
                  <a:gd name="T0" fmla="*/ 12 w 142"/>
                  <a:gd name="T1" fmla="*/ 93 h 144"/>
                  <a:gd name="T2" fmla="*/ 50 w 142"/>
                  <a:gd name="T3" fmla="*/ 12 h 144"/>
                  <a:gd name="T4" fmla="*/ 130 w 142"/>
                  <a:gd name="T5" fmla="*/ 51 h 144"/>
                  <a:gd name="T6" fmla="*/ 93 w 142"/>
                  <a:gd name="T7" fmla="*/ 132 h 144"/>
                  <a:gd name="T8" fmla="*/ 12 w 142"/>
                  <a:gd name="T9" fmla="*/ 93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2"/>
                  <a:gd name="T16" fmla="*/ 0 h 144"/>
                  <a:gd name="T17" fmla="*/ 142 w 142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2" h="144">
                    <a:moveTo>
                      <a:pt x="12" y="93"/>
                    </a:moveTo>
                    <a:cubicBezTo>
                      <a:pt x="0" y="60"/>
                      <a:pt x="17" y="24"/>
                      <a:pt x="50" y="12"/>
                    </a:cubicBezTo>
                    <a:cubicBezTo>
                      <a:pt x="82" y="0"/>
                      <a:pt x="118" y="17"/>
                      <a:pt x="130" y="51"/>
                    </a:cubicBezTo>
                    <a:cubicBezTo>
                      <a:pt x="142" y="84"/>
                      <a:pt x="125" y="120"/>
                      <a:pt x="93" y="132"/>
                    </a:cubicBezTo>
                    <a:cubicBezTo>
                      <a:pt x="60" y="144"/>
                      <a:pt x="24" y="126"/>
                      <a:pt x="12" y="93"/>
                    </a:cubicBezTo>
                    <a:close/>
                  </a:path>
                </a:pathLst>
              </a:custGeom>
              <a:solidFill>
                <a:srgbClr val="FA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87" name="Freeform 518"/>
              <p:cNvSpPr>
                <a:spLocks noChangeArrowheads="1"/>
              </p:cNvSpPr>
              <p:nvPr/>
            </p:nvSpPr>
            <p:spPr bwMode="auto">
              <a:xfrm>
                <a:off x="141" y="22"/>
                <a:ext cx="217" cy="236"/>
              </a:xfrm>
              <a:custGeom>
                <a:avLst/>
                <a:gdLst>
                  <a:gd name="T0" fmla="*/ 97 w 129"/>
                  <a:gd name="T1" fmla="*/ 38 h 133"/>
                  <a:gd name="T2" fmla="*/ 66 w 129"/>
                  <a:gd name="T3" fmla="*/ 104 h 133"/>
                  <a:gd name="T4" fmla="*/ 1 w 129"/>
                  <a:gd name="T5" fmla="*/ 73 h 133"/>
                  <a:gd name="T6" fmla="*/ 0 w 129"/>
                  <a:gd name="T7" fmla="*/ 70 h 133"/>
                  <a:gd name="T8" fmla="*/ 4 w 129"/>
                  <a:gd name="T9" fmla="*/ 85 h 133"/>
                  <a:gd name="T10" fmla="*/ 81 w 129"/>
                  <a:gd name="T11" fmla="*/ 122 h 133"/>
                  <a:gd name="T12" fmla="*/ 117 w 129"/>
                  <a:gd name="T13" fmla="*/ 44 h 133"/>
                  <a:gd name="T14" fmla="*/ 51 w 129"/>
                  <a:gd name="T15" fmla="*/ 4 h 133"/>
                  <a:gd name="T16" fmla="*/ 97 w 129"/>
                  <a:gd name="T17" fmla="*/ 38 h 1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9"/>
                  <a:gd name="T28" fmla="*/ 0 h 133"/>
                  <a:gd name="T29" fmla="*/ 129 w 129"/>
                  <a:gd name="T30" fmla="*/ 133 h 1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9" h="133">
                    <a:moveTo>
                      <a:pt x="97" y="38"/>
                    </a:moveTo>
                    <a:cubicBezTo>
                      <a:pt x="106" y="65"/>
                      <a:pt x="93" y="94"/>
                      <a:pt x="66" y="104"/>
                    </a:cubicBezTo>
                    <a:cubicBezTo>
                      <a:pt x="40" y="113"/>
                      <a:pt x="11" y="100"/>
                      <a:pt x="1" y="73"/>
                    </a:cubicBezTo>
                    <a:cubicBezTo>
                      <a:pt x="1" y="72"/>
                      <a:pt x="0" y="71"/>
                      <a:pt x="0" y="70"/>
                    </a:cubicBezTo>
                    <a:cubicBezTo>
                      <a:pt x="1" y="75"/>
                      <a:pt x="2" y="80"/>
                      <a:pt x="4" y="85"/>
                    </a:cubicBezTo>
                    <a:cubicBezTo>
                      <a:pt x="15" y="117"/>
                      <a:pt x="50" y="133"/>
                      <a:pt x="81" y="122"/>
                    </a:cubicBezTo>
                    <a:cubicBezTo>
                      <a:pt x="113" y="111"/>
                      <a:pt x="129" y="76"/>
                      <a:pt x="117" y="44"/>
                    </a:cubicBezTo>
                    <a:cubicBezTo>
                      <a:pt x="107" y="16"/>
                      <a:pt x="79" y="0"/>
                      <a:pt x="51" y="4"/>
                    </a:cubicBezTo>
                    <a:cubicBezTo>
                      <a:pt x="71" y="5"/>
                      <a:pt x="89" y="18"/>
                      <a:pt x="97" y="38"/>
                    </a:cubicBezTo>
                    <a:close/>
                  </a:path>
                </a:pathLst>
              </a:custGeom>
              <a:solidFill>
                <a:srgbClr val="DED9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88" name="Freeform 519"/>
              <p:cNvSpPr>
                <a:spLocks noChangeArrowheads="1"/>
              </p:cNvSpPr>
              <p:nvPr/>
            </p:nvSpPr>
            <p:spPr bwMode="auto">
              <a:xfrm>
                <a:off x="170" y="189"/>
                <a:ext cx="47" cy="76"/>
              </a:xfrm>
              <a:custGeom>
                <a:avLst/>
                <a:gdLst>
                  <a:gd name="T0" fmla="*/ 14 w 28"/>
                  <a:gd name="T1" fmla="*/ 39 h 43"/>
                  <a:gd name="T2" fmla="*/ 6 w 28"/>
                  <a:gd name="T3" fmla="*/ 41 h 43"/>
                  <a:gd name="T4" fmla="*/ 4 w 28"/>
                  <a:gd name="T5" fmla="*/ 40 h 43"/>
                  <a:gd name="T6" fmla="*/ 1 w 28"/>
                  <a:gd name="T7" fmla="*/ 33 h 43"/>
                  <a:gd name="T8" fmla="*/ 15 w 28"/>
                  <a:gd name="T9" fmla="*/ 4 h 43"/>
                  <a:gd name="T10" fmla="*/ 22 w 28"/>
                  <a:gd name="T11" fmla="*/ 1 h 43"/>
                  <a:gd name="T12" fmla="*/ 24 w 28"/>
                  <a:gd name="T13" fmla="*/ 2 h 43"/>
                  <a:gd name="T14" fmla="*/ 27 w 28"/>
                  <a:gd name="T15" fmla="*/ 10 h 43"/>
                  <a:gd name="T16" fmla="*/ 14 w 28"/>
                  <a:gd name="T17" fmla="*/ 39 h 4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"/>
                  <a:gd name="T28" fmla="*/ 0 h 43"/>
                  <a:gd name="T29" fmla="*/ 28 w 28"/>
                  <a:gd name="T30" fmla="*/ 43 h 4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" h="43">
                    <a:moveTo>
                      <a:pt x="14" y="39"/>
                    </a:moveTo>
                    <a:cubicBezTo>
                      <a:pt x="12" y="41"/>
                      <a:pt x="9" y="43"/>
                      <a:pt x="6" y="41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1" y="39"/>
                      <a:pt x="0" y="36"/>
                      <a:pt x="1" y="33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1"/>
                      <a:pt x="19" y="0"/>
                      <a:pt x="22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7" y="3"/>
                      <a:pt x="28" y="7"/>
                      <a:pt x="27" y="10"/>
                    </a:cubicBezTo>
                    <a:lnTo>
                      <a:pt x="14" y="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89" name="Freeform 520"/>
              <p:cNvSpPr>
                <a:spLocks noChangeArrowheads="1"/>
              </p:cNvSpPr>
              <p:nvPr/>
            </p:nvSpPr>
            <p:spPr bwMode="auto">
              <a:xfrm>
                <a:off x="170" y="189"/>
                <a:ext cx="40" cy="72"/>
              </a:xfrm>
              <a:custGeom>
                <a:avLst/>
                <a:gdLst>
                  <a:gd name="T0" fmla="*/ 6 w 24"/>
                  <a:gd name="T1" fmla="*/ 41 h 41"/>
                  <a:gd name="T2" fmla="*/ 4 w 24"/>
                  <a:gd name="T3" fmla="*/ 40 h 41"/>
                  <a:gd name="T4" fmla="*/ 1 w 24"/>
                  <a:gd name="T5" fmla="*/ 33 h 41"/>
                  <a:gd name="T6" fmla="*/ 15 w 24"/>
                  <a:gd name="T7" fmla="*/ 4 h 41"/>
                  <a:gd name="T8" fmla="*/ 22 w 24"/>
                  <a:gd name="T9" fmla="*/ 1 h 41"/>
                  <a:gd name="T10" fmla="*/ 24 w 24"/>
                  <a:gd name="T11" fmla="*/ 2 h 41"/>
                  <a:gd name="T12" fmla="*/ 6 w 24"/>
                  <a:gd name="T13" fmla="*/ 41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"/>
                  <a:gd name="T22" fmla="*/ 0 h 41"/>
                  <a:gd name="T23" fmla="*/ 24 w 24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" h="41">
                    <a:moveTo>
                      <a:pt x="6" y="41"/>
                    </a:moveTo>
                    <a:cubicBezTo>
                      <a:pt x="4" y="40"/>
                      <a:pt x="4" y="40"/>
                      <a:pt x="4" y="40"/>
                    </a:cubicBezTo>
                    <a:cubicBezTo>
                      <a:pt x="1" y="39"/>
                      <a:pt x="0" y="36"/>
                      <a:pt x="1" y="33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1"/>
                      <a:pt x="19" y="0"/>
                      <a:pt x="22" y="1"/>
                    </a:cubicBezTo>
                    <a:cubicBezTo>
                      <a:pt x="24" y="2"/>
                      <a:pt x="24" y="2"/>
                      <a:pt x="24" y="2"/>
                    </a:cubicBezTo>
                    <a:lnTo>
                      <a:pt x="6" y="41"/>
                    </a:lnTo>
                    <a:close/>
                  </a:path>
                </a:pathLst>
              </a:custGeom>
              <a:solidFill>
                <a:srgbClr val="D4C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90" name="Freeform 521"/>
              <p:cNvSpPr>
                <a:spLocks noChangeArrowheads="1"/>
              </p:cNvSpPr>
              <p:nvPr/>
            </p:nvSpPr>
            <p:spPr bwMode="auto">
              <a:xfrm>
                <a:off x="160" y="48"/>
                <a:ext cx="161" cy="173"/>
              </a:xfrm>
              <a:custGeom>
                <a:avLst/>
                <a:gdLst>
                  <a:gd name="T0" fmla="*/ 8 w 96"/>
                  <a:gd name="T1" fmla="*/ 63 h 97"/>
                  <a:gd name="T2" fmla="*/ 33 w 96"/>
                  <a:gd name="T3" fmla="*/ 8 h 97"/>
                  <a:gd name="T4" fmla="*/ 88 w 96"/>
                  <a:gd name="T5" fmla="*/ 34 h 97"/>
                  <a:gd name="T6" fmla="*/ 62 w 96"/>
                  <a:gd name="T7" fmla="*/ 89 h 97"/>
                  <a:gd name="T8" fmla="*/ 8 w 96"/>
                  <a:gd name="T9" fmla="*/ 63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97"/>
                  <a:gd name="T17" fmla="*/ 96 w 96"/>
                  <a:gd name="T18" fmla="*/ 97 h 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97">
                    <a:moveTo>
                      <a:pt x="8" y="63"/>
                    </a:moveTo>
                    <a:cubicBezTo>
                      <a:pt x="0" y="41"/>
                      <a:pt x="11" y="16"/>
                      <a:pt x="33" y="8"/>
                    </a:cubicBezTo>
                    <a:cubicBezTo>
                      <a:pt x="55" y="0"/>
                      <a:pt x="80" y="12"/>
                      <a:pt x="88" y="34"/>
                    </a:cubicBezTo>
                    <a:cubicBezTo>
                      <a:pt x="96" y="56"/>
                      <a:pt x="84" y="81"/>
                      <a:pt x="62" y="89"/>
                    </a:cubicBezTo>
                    <a:cubicBezTo>
                      <a:pt x="40" y="97"/>
                      <a:pt x="16" y="85"/>
                      <a:pt x="8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91" name="Freeform 522"/>
              <p:cNvSpPr>
                <a:spLocks noChangeArrowheads="1"/>
              </p:cNvSpPr>
              <p:nvPr/>
            </p:nvSpPr>
            <p:spPr bwMode="auto">
              <a:xfrm>
                <a:off x="194" y="61"/>
                <a:ext cx="124" cy="153"/>
              </a:xfrm>
              <a:custGeom>
                <a:avLst/>
                <a:gdLst>
                  <a:gd name="T0" fmla="*/ 20 w 74"/>
                  <a:gd name="T1" fmla="*/ 70 h 86"/>
                  <a:gd name="T2" fmla="*/ 0 w 74"/>
                  <a:gd name="T3" fmla="*/ 72 h 86"/>
                  <a:gd name="T4" fmla="*/ 41 w 74"/>
                  <a:gd name="T5" fmla="*/ 80 h 86"/>
                  <a:gd name="T6" fmla="*/ 66 w 74"/>
                  <a:gd name="T7" fmla="*/ 27 h 86"/>
                  <a:gd name="T8" fmla="*/ 33 w 74"/>
                  <a:gd name="T9" fmla="*/ 0 h 86"/>
                  <a:gd name="T10" fmla="*/ 45 w 74"/>
                  <a:gd name="T11" fmla="*/ 17 h 86"/>
                  <a:gd name="T12" fmla="*/ 20 w 74"/>
                  <a:gd name="T13" fmla="*/ 70 h 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86"/>
                  <a:gd name="T23" fmla="*/ 74 w 74"/>
                  <a:gd name="T24" fmla="*/ 86 h 8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86">
                    <a:moveTo>
                      <a:pt x="20" y="70"/>
                    </a:moveTo>
                    <a:cubicBezTo>
                      <a:pt x="14" y="73"/>
                      <a:pt x="7" y="73"/>
                      <a:pt x="0" y="72"/>
                    </a:cubicBezTo>
                    <a:cubicBezTo>
                      <a:pt x="11" y="82"/>
                      <a:pt x="27" y="86"/>
                      <a:pt x="41" y="80"/>
                    </a:cubicBezTo>
                    <a:cubicBezTo>
                      <a:pt x="63" y="73"/>
                      <a:pt x="74" y="49"/>
                      <a:pt x="66" y="27"/>
                    </a:cubicBezTo>
                    <a:cubicBezTo>
                      <a:pt x="61" y="13"/>
                      <a:pt x="48" y="3"/>
                      <a:pt x="33" y="0"/>
                    </a:cubicBezTo>
                    <a:cubicBezTo>
                      <a:pt x="38" y="5"/>
                      <a:pt x="42" y="11"/>
                      <a:pt x="45" y="17"/>
                    </a:cubicBezTo>
                    <a:cubicBezTo>
                      <a:pt x="52" y="39"/>
                      <a:pt x="42" y="63"/>
                      <a:pt x="20" y="70"/>
                    </a:cubicBezTo>
                    <a:close/>
                  </a:path>
                </a:pathLst>
              </a:custGeom>
              <a:solidFill>
                <a:srgbClr val="DED9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92" name="Freeform 523"/>
              <p:cNvSpPr>
                <a:spLocks noChangeArrowheads="1"/>
              </p:cNvSpPr>
              <p:nvPr/>
            </p:nvSpPr>
            <p:spPr bwMode="auto">
              <a:xfrm>
                <a:off x="172" y="61"/>
                <a:ext cx="136" cy="144"/>
              </a:xfrm>
              <a:custGeom>
                <a:avLst/>
                <a:gdLst>
                  <a:gd name="T0" fmla="*/ 7 w 81"/>
                  <a:gd name="T1" fmla="*/ 53 h 81"/>
                  <a:gd name="T2" fmla="*/ 28 w 81"/>
                  <a:gd name="T3" fmla="*/ 6 h 81"/>
                  <a:gd name="T4" fmla="*/ 74 w 81"/>
                  <a:gd name="T5" fmla="*/ 28 h 81"/>
                  <a:gd name="T6" fmla="*/ 53 w 81"/>
                  <a:gd name="T7" fmla="*/ 74 h 81"/>
                  <a:gd name="T8" fmla="*/ 7 w 81"/>
                  <a:gd name="T9" fmla="*/ 53 h 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81"/>
                  <a:gd name="T17" fmla="*/ 81 w 81"/>
                  <a:gd name="T18" fmla="*/ 81 h 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81">
                    <a:moveTo>
                      <a:pt x="7" y="53"/>
                    </a:moveTo>
                    <a:cubicBezTo>
                      <a:pt x="0" y="34"/>
                      <a:pt x="10" y="13"/>
                      <a:pt x="28" y="6"/>
                    </a:cubicBezTo>
                    <a:cubicBezTo>
                      <a:pt x="47" y="0"/>
                      <a:pt x="67" y="10"/>
                      <a:pt x="74" y="28"/>
                    </a:cubicBezTo>
                    <a:cubicBezTo>
                      <a:pt x="81" y="47"/>
                      <a:pt x="71" y="68"/>
                      <a:pt x="53" y="74"/>
                    </a:cubicBezTo>
                    <a:cubicBezTo>
                      <a:pt x="34" y="81"/>
                      <a:pt x="14" y="71"/>
                      <a:pt x="7" y="53"/>
                    </a:cubicBezTo>
                    <a:close/>
                  </a:path>
                </a:pathLst>
              </a:custGeom>
              <a:solidFill>
                <a:srgbClr val="5332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93" name="Freeform 524"/>
              <p:cNvSpPr>
                <a:spLocks noChangeArrowheads="1"/>
              </p:cNvSpPr>
              <p:nvPr/>
            </p:nvSpPr>
            <p:spPr bwMode="auto">
              <a:xfrm>
                <a:off x="214" y="73"/>
                <a:ext cx="94" cy="126"/>
              </a:xfrm>
              <a:custGeom>
                <a:avLst/>
                <a:gdLst>
                  <a:gd name="T0" fmla="*/ 10 w 56"/>
                  <a:gd name="T1" fmla="*/ 64 h 71"/>
                  <a:gd name="T2" fmla="*/ 0 w 56"/>
                  <a:gd name="T3" fmla="*/ 66 h 71"/>
                  <a:gd name="T4" fmla="*/ 28 w 56"/>
                  <a:gd name="T5" fmla="*/ 67 h 71"/>
                  <a:gd name="T6" fmla="*/ 49 w 56"/>
                  <a:gd name="T7" fmla="*/ 21 h 71"/>
                  <a:gd name="T8" fmla="*/ 28 w 56"/>
                  <a:gd name="T9" fmla="*/ 0 h 71"/>
                  <a:gd name="T10" fmla="*/ 34 w 56"/>
                  <a:gd name="T11" fmla="*/ 11 h 71"/>
                  <a:gd name="T12" fmla="*/ 10 w 56"/>
                  <a:gd name="T13" fmla="*/ 64 h 7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71"/>
                  <a:gd name="T23" fmla="*/ 56 w 56"/>
                  <a:gd name="T24" fmla="*/ 71 h 7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71">
                    <a:moveTo>
                      <a:pt x="10" y="64"/>
                    </a:moveTo>
                    <a:cubicBezTo>
                      <a:pt x="7" y="65"/>
                      <a:pt x="3" y="66"/>
                      <a:pt x="0" y="66"/>
                    </a:cubicBezTo>
                    <a:cubicBezTo>
                      <a:pt x="8" y="70"/>
                      <a:pt x="18" y="71"/>
                      <a:pt x="28" y="67"/>
                    </a:cubicBezTo>
                    <a:cubicBezTo>
                      <a:pt x="46" y="61"/>
                      <a:pt x="56" y="40"/>
                      <a:pt x="49" y="21"/>
                    </a:cubicBezTo>
                    <a:cubicBezTo>
                      <a:pt x="45" y="11"/>
                      <a:pt x="38" y="3"/>
                      <a:pt x="28" y="0"/>
                    </a:cubicBezTo>
                    <a:cubicBezTo>
                      <a:pt x="31" y="3"/>
                      <a:pt x="33" y="7"/>
                      <a:pt x="34" y="11"/>
                    </a:cubicBezTo>
                    <a:cubicBezTo>
                      <a:pt x="42" y="33"/>
                      <a:pt x="31" y="56"/>
                      <a:pt x="10" y="64"/>
                    </a:cubicBezTo>
                    <a:close/>
                  </a:path>
                </a:pathLst>
              </a:custGeom>
              <a:solidFill>
                <a:srgbClr val="3A1E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94" name="Freeform 525"/>
              <p:cNvSpPr>
                <a:spLocks noEditPoints="1" noChangeArrowheads="1"/>
              </p:cNvSpPr>
              <p:nvPr/>
            </p:nvSpPr>
            <p:spPr bwMode="auto">
              <a:xfrm>
                <a:off x="380" y="773"/>
                <a:ext cx="326" cy="346"/>
              </a:xfrm>
              <a:custGeom>
                <a:avLst/>
                <a:gdLst>
                  <a:gd name="T0" fmla="*/ 180 w 194"/>
                  <a:gd name="T1" fmla="*/ 163 h 195"/>
                  <a:gd name="T2" fmla="*/ 192 w 194"/>
                  <a:gd name="T3" fmla="*/ 52 h 195"/>
                  <a:gd name="T4" fmla="*/ 162 w 194"/>
                  <a:gd name="T5" fmla="*/ 14 h 195"/>
                  <a:gd name="T6" fmla="*/ 51 w 194"/>
                  <a:gd name="T7" fmla="*/ 2 h 195"/>
                  <a:gd name="T8" fmla="*/ 14 w 194"/>
                  <a:gd name="T9" fmla="*/ 32 h 195"/>
                  <a:gd name="T10" fmla="*/ 2 w 194"/>
                  <a:gd name="T11" fmla="*/ 144 h 195"/>
                  <a:gd name="T12" fmla="*/ 32 w 194"/>
                  <a:gd name="T13" fmla="*/ 181 h 195"/>
                  <a:gd name="T14" fmla="*/ 142 w 194"/>
                  <a:gd name="T15" fmla="*/ 193 h 195"/>
                  <a:gd name="T16" fmla="*/ 180 w 194"/>
                  <a:gd name="T17" fmla="*/ 163 h 195"/>
                  <a:gd name="T18" fmla="*/ 61 w 194"/>
                  <a:gd name="T19" fmla="*/ 158 h 195"/>
                  <a:gd name="T20" fmla="*/ 31 w 194"/>
                  <a:gd name="T21" fmla="*/ 121 h 195"/>
                  <a:gd name="T22" fmla="*/ 37 w 194"/>
                  <a:gd name="T23" fmla="*/ 61 h 195"/>
                  <a:gd name="T24" fmla="*/ 75 w 194"/>
                  <a:gd name="T25" fmla="*/ 31 h 195"/>
                  <a:gd name="T26" fmla="*/ 133 w 194"/>
                  <a:gd name="T27" fmla="*/ 38 h 195"/>
                  <a:gd name="T28" fmla="*/ 163 w 194"/>
                  <a:gd name="T29" fmla="*/ 75 h 195"/>
                  <a:gd name="T30" fmla="*/ 156 w 194"/>
                  <a:gd name="T31" fmla="*/ 134 h 195"/>
                  <a:gd name="T32" fmla="*/ 119 w 194"/>
                  <a:gd name="T33" fmla="*/ 164 h 195"/>
                  <a:gd name="T34" fmla="*/ 61 w 194"/>
                  <a:gd name="T35" fmla="*/ 158 h 1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94"/>
                  <a:gd name="T55" fmla="*/ 0 h 195"/>
                  <a:gd name="T56" fmla="*/ 194 w 194"/>
                  <a:gd name="T57" fmla="*/ 195 h 19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94" h="195">
                    <a:moveTo>
                      <a:pt x="180" y="163"/>
                    </a:moveTo>
                    <a:cubicBezTo>
                      <a:pt x="192" y="52"/>
                      <a:pt x="192" y="52"/>
                      <a:pt x="192" y="52"/>
                    </a:cubicBezTo>
                    <a:cubicBezTo>
                      <a:pt x="194" y="33"/>
                      <a:pt x="180" y="16"/>
                      <a:pt x="162" y="14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32" y="0"/>
                      <a:pt x="16" y="14"/>
                      <a:pt x="14" y="32"/>
                    </a:cubicBezTo>
                    <a:cubicBezTo>
                      <a:pt x="2" y="144"/>
                      <a:pt x="2" y="144"/>
                      <a:pt x="2" y="144"/>
                    </a:cubicBezTo>
                    <a:cubicBezTo>
                      <a:pt x="0" y="162"/>
                      <a:pt x="13" y="179"/>
                      <a:pt x="32" y="181"/>
                    </a:cubicBezTo>
                    <a:cubicBezTo>
                      <a:pt x="142" y="193"/>
                      <a:pt x="142" y="193"/>
                      <a:pt x="142" y="193"/>
                    </a:cubicBezTo>
                    <a:cubicBezTo>
                      <a:pt x="161" y="195"/>
                      <a:pt x="178" y="182"/>
                      <a:pt x="180" y="163"/>
                    </a:cubicBezTo>
                    <a:close/>
                    <a:moveTo>
                      <a:pt x="61" y="158"/>
                    </a:moveTo>
                    <a:cubicBezTo>
                      <a:pt x="42" y="156"/>
                      <a:pt x="29" y="139"/>
                      <a:pt x="31" y="12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9" y="43"/>
                      <a:pt x="56" y="29"/>
                      <a:pt x="75" y="31"/>
                    </a:cubicBezTo>
                    <a:cubicBezTo>
                      <a:pt x="133" y="38"/>
                      <a:pt x="133" y="38"/>
                      <a:pt x="133" y="38"/>
                    </a:cubicBezTo>
                    <a:cubicBezTo>
                      <a:pt x="151" y="40"/>
                      <a:pt x="165" y="56"/>
                      <a:pt x="163" y="75"/>
                    </a:cubicBezTo>
                    <a:cubicBezTo>
                      <a:pt x="156" y="134"/>
                      <a:pt x="156" y="134"/>
                      <a:pt x="156" y="134"/>
                    </a:cubicBezTo>
                    <a:cubicBezTo>
                      <a:pt x="154" y="153"/>
                      <a:pt x="137" y="166"/>
                      <a:pt x="119" y="164"/>
                    </a:cubicBezTo>
                    <a:lnTo>
                      <a:pt x="61" y="158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95" name="Freeform 526"/>
              <p:cNvSpPr>
                <a:spLocks noChangeArrowheads="1"/>
              </p:cNvSpPr>
              <p:nvPr/>
            </p:nvSpPr>
            <p:spPr bwMode="auto">
              <a:xfrm>
                <a:off x="301" y="178"/>
                <a:ext cx="292" cy="1513"/>
              </a:xfrm>
              <a:custGeom>
                <a:avLst/>
                <a:gdLst>
                  <a:gd name="T0" fmla="*/ 91 w 174"/>
                  <a:gd name="T1" fmla="*/ 12 h 852"/>
                  <a:gd name="T2" fmla="*/ 1 w 174"/>
                  <a:gd name="T3" fmla="*/ 839 h 852"/>
                  <a:gd name="T4" fmla="*/ 8 w 174"/>
                  <a:gd name="T5" fmla="*/ 852 h 852"/>
                  <a:gd name="T6" fmla="*/ 99 w 174"/>
                  <a:gd name="T7" fmla="*/ 770 h 852"/>
                  <a:gd name="T8" fmla="*/ 124 w 174"/>
                  <a:gd name="T9" fmla="*/ 545 h 852"/>
                  <a:gd name="T10" fmla="*/ 124 w 174"/>
                  <a:gd name="T11" fmla="*/ 545 h 852"/>
                  <a:gd name="T12" fmla="*/ 136 w 174"/>
                  <a:gd name="T13" fmla="*/ 435 h 852"/>
                  <a:gd name="T14" fmla="*/ 148 w 174"/>
                  <a:gd name="T15" fmla="*/ 326 h 852"/>
                  <a:gd name="T16" fmla="*/ 148 w 174"/>
                  <a:gd name="T17" fmla="*/ 326 h 852"/>
                  <a:gd name="T18" fmla="*/ 173 w 174"/>
                  <a:gd name="T19" fmla="*/ 101 h 852"/>
                  <a:gd name="T20" fmla="*/ 102 w 174"/>
                  <a:gd name="T21" fmla="*/ 0 h 852"/>
                  <a:gd name="T22" fmla="*/ 91 w 174"/>
                  <a:gd name="T23" fmla="*/ 12 h 85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4"/>
                  <a:gd name="T37" fmla="*/ 0 h 852"/>
                  <a:gd name="T38" fmla="*/ 174 w 174"/>
                  <a:gd name="T39" fmla="*/ 852 h 85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4" h="852">
                    <a:moveTo>
                      <a:pt x="91" y="12"/>
                    </a:moveTo>
                    <a:cubicBezTo>
                      <a:pt x="91" y="15"/>
                      <a:pt x="1" y="836"/>
                      <a:pt x="1" y="839"/>
                    </a:cubicBezTo>
                    <a:cubicBezTo>
                      <a:pt x="0" y="847"/>
                      <a:pt x="2" y="852"/>
                      <a:pt x="8" y="852"/>
                    </a:cubicBezTo>
                    <a:cubicBezTo>
                      <a:pt x="8" y="852"/>
                      <a:pt x="98" y="782"/>
                      <a:pt x="99" y="770"/>
                    </a:cubicBezTo>
                    <a:cubicBezTo>
                      <a:pt x="100" y="764"/>
                      <a:pt x="112" y="654"/>
                      <a:pt x="124" y="545"/>
                    </a:cubicBezTo>
                    <a:cubicBezTo>
                      <a:pt x="124" y="545"/>
                      <a:pt x="124" y="545"/>
                      <a:pt x="124" y="545"/>
                    </a:cubicBezTo>
                    <a:cubicBezTo>
                      <a:pt x="124" y="545"/>
                      <a:pt x="129" y="498"/>
                      <a:pt x="136" y="435"/>
                    </a:cubicBezTo>
                    <a:cubicBezTo>
                      <a:pt x="143" y="372"/>
                      <a:pt x="148" y="326"/>
                      <a:pt x="148" y="326"/>
                    </a:cubicBezTo>
                    <a:cubicBezTo>
                      <a:pt x="148" y="326"/>
                      <a:pt x="148" y="326"/>
                      <a:pt x="148" y="326"/>
                    </a:cubicBezTo>
                    <a:cubicBezTo>
                      <a:pt x="160" y="217"/>
                      <a:pt x="172" y="107"/>
                      <a:pt x="173" y="101"/>
                    </a:cubicBezTo>
                    <a:cubicBezTo>
                      <a:pt x="174" y="88"/>
                      <a:pt x="102" y="0"/>
                      <a:pt x="102" y="0"/>
                    </a:cubicBezTo>
                    <a:cubicBezTo>
                      <a:pt x="96" y="0"/>
                      <a:pt x="92" y="4"/>
                      <a:pt x="91" y="12"/>
                    </a:cubicBezTo>
                    <a:close/>
                  </a:path>
                </a:pathLst>
              </a:custGeom>
              <a:solidFill>
                <a:srgbClr val="C2B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96" name="Freeform 527"/>
              <p:cNvSpPr>
                <a:spLocks noChangeArrowheads="1"/>
              </p:cNvSpPr>
              <p:nvPr/>
            </p:nvSpPr>
            <p:spPr bwMode="auto">
              <a:xfrm>
                <a:off x="314" y="178"/>
                <a:ext cx="305" cy="1515"/>
              </a:xfrm>
              <a:custGeom>
                <a:avLst/>
                <a:gdLst>
                  <a:gd name="T0" fmla="*/ 94 w 181"/>
                  <a:gd name="T1" fmla="*/ 0 h 853"/>
                  <a:gd name="T2" fmla="*/ 47 w 181"/>
                  <a:gd name="T3" fmla="*/ 425 h 853"/>
                  <a:gd name="T4" fmla="*/ 47 w 181"/>
                  <a:gd name="T5" fmla="*/ 427 h 853"/>
                  <a:gd name="T6" fmla="*/ 0 w 181"/>
                  <a:gd name="T7" fmla="*/ 853 h 853"/>
                  <a:gd name="T8" fmla="*/ 80 w 181"/>
                  <a:gd name="T9" fmla="*/ 788 h 853"/>
                  <a:gd name="T10" fmla="*/ 160 w 181"/>
                  <a:gd name="T11" fmla="*/ 439 h 853"/>
                  <a:gd name="T12" fmla="*/ 160 w 181"/>
                  <a:gd name="T13" fmla="*/ 439 h 853"/>
                  <a:gd name="T14" fmla="*/ 160 w 181"/>
                  <a:gd name="T15" fmla="*/ 439 h 853"/>
                  <a:gd name="T16" fmla="*/ 158 w 181"/>
                  <a:gd name="T17" fmla="*/ 81 h 853"/>
                  <a:gd name="T18" fmla="*/ 94 w 181"/>
                  <a:gd name="T19" fmla="*/ 0 h 85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1"/>
                  <a:gd name="T31" fmla="*/ 0 h 853"/>
                  <a:gd name="T32" fmla="*/ 181 w 181"/>
                  <a:gd name="T33" fmla="*/ 853 h 85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1" h="853">
                    <a:moveTo>
                      <a:pt x="94" y="0"/>
                    </a:moveTo>
                    <a:cubicBezTo>
                      <a:pt x="47" y="425"/>
                      <a:pt x="47" y="425"/>
                      <a:pt x="47" y="425"/>
                    </a:cubicBezTo>
                    <a:cubicBezTo>
                      <a:pt x="47" y="427"/>
                      <a:pt x="47" y="427"/>
                      <a:pt x="47" y="427"/>
                    </a:cubicBezTo>
                    <a:cubicBezTo>
                      <a:pt x="0" y="853"/>
                      <a:pt x="0" y="853"/>
                      <a:pt x="0" y="853"/>
                    </a:cubicBezTo>
                    <a:cubicBezTo>
                      <a:pt x="80" y="788"/>
                      <a:pt x="80" y="788"/>
                      <a:pt x="80" y="788"/>
                    </a:cubicBezTo>
                    <a:cubicBezTo>
                      <a:pt x="109" y="757"/>
                      <a:pt x="138" y="636"/>
                      <a:pt x="160" y="439"/>
                    </a:cubicBezTo>
                    <a:cubicBezTo>
                      <a:pt x="160" y="439"/>
                      <a:pt x="160" y="439"/>
                      <a:pt x="160" y="439"/>
                    </a:cubicBezTo>
                    <a:cubicBezTo>
                      <a:pt x="160" y="439"/>
                      <a:pt x="160" y="439"/>
                      <a:pt x="160" y="439"/>
                    </a:cubicBezTo>
                    <a:cubicBezTo>
                      <a:pt x="181" y="242"/>
                      <a:pt x="179" y="117"/>
                      <a:pt x="158" y="81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BE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97" name="Freeform 528"/>
              <p:cNvSpPr>
                <a:spLocks noChangeArrowheads="1"/>
              </p:cNvSpPr>
              <p:nvPr/>
            </p:nvSpPr>
            <p:spPr bwMode="auto">
              <a:xfrm>
                <a:off x="314" y="354"/>
                <a:ext cx="294" cy="1339"/>
              </a:xfrm>
              <a:custGeom>
                <a:avLst/>
                <a:gdLst>
                  <a:gd name="T0" fmla="*/ 0 w 175"/>
                  <a:gd name="T1" fmla="*/ 754 h 754"/>
                  <a:gd name="T2" fmla="*/ 80 w 175"/>
                  <a:gd name="T3" fmla="*/ 689 h 754"/>
                  <a:gd name="T4" fmla="*/ 160 w 175"/>
                  <a:gd name="T5" fmla="*/ 340 h 754"/>
                  <a:gd name="T6" fmla="*/ 160 w 175"/>
                  <a:gd name="T7" fmla="*/ 340 h 754"/>
                  <a:gd name="T8" fmla="*/ 160 w 175"/>
                  <a:gd name="T9" fmla="*/ 340 h 754"/>
                  <a:gd name="T10" fmla="*/ 174 w 175"/>
                  <a:gd name="T11" fmla="*/ 186 h 754"/>
                  <a:gd name="T12" fmla="*/ 175 w 175"/>
                  <a:gd name="T13" fmla="*/ 138 h 754"/>
                  <a:gd name="T14" fmla="*/ 107 w 175"/>
                  <a:gd name="T15" fmla="*/ 0 h 754"/>
                  <a:gd name="T16" fmla="*/ 0 w 175"/>
                  <a:gd name="T17" fmla="*/ 754 h 7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5"/>
                  <a:gd name="T28" fmla="*/ 0 h 754"/>
                  <a:gd name="T29" fmla="*/ 175 w 175"/>
                  <a:gd name="T30" fmla="*/ 754 h 7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5" h="754">
                    <a:moveTo>
                      <a:pt x="0" y="754"/>
                    </a:moveTo>
                    <a:cubicBezTo>
                      <a:pt x="80" y="689"/>
                      <a:pt x="80" y="689"/>
                      <a:pt x="80" y="689"/>
                    </a:cubicBezTo>
                    <a:cubicBezTo>
                      <a:pt x="109" y="658"/>
                      <a:pt x="138" y="537"/>
                      <a:pt x="160" y="340"/>
                    </a:cubicBezTo>
                    <a:cubicBezTo>
                      <a:pt x="160" y="340"/>
                      <a:pt x="160" y="340"/>
                      <a:pt x="160" y="340"/>
                    </a:cubicBezTo>
                    <a:cubicBezTo>
                      <a:pt x="160" y="340"/>
                      <a:pt x="160" y="340"/>
                      <a:pt x="160" y="340"/>
                    </a:cubicBezTo>
                    <a:cubicBezTo>
                      <a:pt x="169" y="258"/>
                      <a:pt x="172" y="239"/>
                      <a:pt x="174" y="186"/>
                    </a:cubicBezTo>
                    <a:cubicBezTo>
                      <a:pt x="174" y="176"/>
                      <a:pt x="175" y="138"/>
                      <a:pt x="175" y="138"/>
                    </a:cubicBezTo>
                    <a:cubicBezTo>
                      <a:pt x="175" y="89"/>
                      <a:pt x="129" y="21"/>
                      <a:pt x="107" y="0"/>
                    </a:cubicBezTo>
                    <a:cubicBezTo>
                      <a:pt x="110" y="172"/>
                      <a:pt x="103" y="436"/>
                      <a:pt x="0" y="754"/>
                    </a:cubicBezTo>
                    <a:close/>
                  </a:path>
                </a:pathLst>
              </a:custGeom>
              <a:solidFill>
                <a:srgbClr val="D9D2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98" name="Freeform 529"/>
              <p:cNvSpPr>
                <a:spLocks noChangeArrowheads="1"/>
              </p:cNvSpPr>
              <p:nvPr/>
            </p:nvSpPr>
            <p:spPr bwMode="auto">
              <a:xfrm>
                <a:off x="466" y="824"/>
                <a:ext cx="38" cy="226"/>
              </a:xfrm>
              <a:custGeom>
                <a:avLst/>
                <a:gdLst>
                  <a:gd name="T0" fmla="*/ 18 w 23"/>
                  <a:gd name="T1" fmla="*/ 1 h 127"/>
                  <a:gd name="T2" fmla="*/ 23 w 23"/>
                  <a:gd name="T3" fmla="*/ 5 h 127"/>
                  <a:gd name="T4" fmla="*/ 10 w 23"/>
                  <a:gd name="T5" fmla="*/ 124 h 127"/>
                  <a:gd name="T6" fmla="*/ 4 w 23"/>
                  <a:gd name="T7" fmla="*/ 127 h 127"/>
                  <a:gd name="T8" fmla="*/ 0 w 23"/>
                  <a:gd name="T9" fmla="*/ 123 h 127"/>
                  <a:gd name="T10" fmla="*/ 13 w 23"/>
                  <a:gd name="T11" fmla="*/ 4 h 127"/>
                  <a:gd name="T12" fmla="*/ 18 w 23"/>
                  <a:gd name="T13" fmla="*/ 1 h 1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"/>
                  <a:gd name="T22" fmla="*/ 0 h 127"/>
                  <a:gd name="T23" fmla="*/ 23 w 23"/>
                  <a:gd name="T24" fmla="*/ 127 h 1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" h="127">
                    <a:moveTo>
                      <a:pt x="18" y="1"/>
                    </a:moveTo>
                    <a:cubicBezTo>
                      <a:pt x="21" y="1"/>
                      <a:pt x="23" y="3"/>
                      <a:pt x="23" y="5"/>
                    </a:cubicBezTo>
                    <a:cubicBezTo>
                      <a:pt x="10" y="124"/>
                      <a:pt x="10" y="124"/>
                      <a:pt x="10" y="124"/>
                    </a:cubicBezTo>
                    <a:cubicBezTo>
                      <a:pt x="9" y="126"/>
                      <a:pt x="7" y="127"/>
                      <a:pt x="4" y="127"/>
                    </a:cubicBezTo>
                    <a:cubicBezTo>
                      <a:pt x="2" y="126"/>
                      <a:pt x="0" y="125"/>
                      <a:pt x="0" y="123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"/>
                      <a:pt x="16" y="0"/>
                      <a:pt x="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699" name="Freeform 530"/>
              <p:cNvSpPr>
                <a:spLocks noChangeArrowheads="1"/>
              </p:cNvSpPr>
              <p:nvPr/>
            </p:nvSpPr>
            <p:spPr bwMode="auto">
              <a:xfrm>
                <a:off x="476" y="800"/>
                <a:ext cx="225" cy="241"/>
              </a:xfrm>
              <a:custGeom>
                <a:avLst/>
                <a:gdLst>
                  <a:gd name="T0" fmla="*/ 109 w 134"/>
                  <a:gd name="T1" fmla="*/ 0 h 136"/>
                  <a:gd name="T2" fmla="*/ 131 w 134"/>
                  <a:gd name="T3" fmla="*/ 32 h 136"/>
                  <a:gd name="T4" fmla="*/ 120 w 134"/>
                  <a:gd name="T5" fmla="*/ 136 h 136"/>
                  <a:gd name="T6" fmla="*/ 0 w 134"/>
                  <a:gd name="T7" fmla="*/ 122 h 136"/>
                  <a:gd name="T8" fmla="*/ 11 w 134"/>
                  <a:gd name="T9" fmla="*/ 20 h 136"/>
                  <a:gd name="T10" fmla="*/ 99 w 134"/>
                  <a:gd name="T11" fmla="*/ 9 h 136"/>
                  <a:gd name="T12" fmla="*/ 109 w 134"/>
                  <a:gd name="T13" fmla="*/ 0 h 1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4"/>
                  <a:gd name="T22" fmla="*/ 0 h 136"/>
                  <a:gd name="T23" fmla="*/ 134 w 134"/>
                  <a:gd name="T24" fmla="*/ 136 h 1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4" h="136">
                    <a:moveTo>
                      <a:pt x="109" y="0"/>
                    </a:moveTo>
                    <a:cubicBezTo>
                      <a:pt x="109" y="0"/>
                      <a:pt x="134" y="6"/>
                      <a:pt x="131" y="32"/>
                    </a:cubicBezTo>
                    <a:cubicBezTo>
                      <a:pt x="130" y="46"/>
                      <a:pt x="120" y="136"/>
                      <a:pt x="120" y="136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81" y="11"/>
                      <a:pt x="99" y="9"/>
                    </a:cubicBezTo>
                    <a:cubicBezTo>
                      <a:pt x="123" y="6"/>
                      <a:pt x="109" y="0"/>
                      <a:pt x="10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00" name="Freeform 531"/>
              <p:cNvSpPr>
                <a:spLocks noChangeArrowheads="1"/>
              </p:cNvSpPr>
              <p:nvPr/>
            </p:nvSpPr>
            <p:spPr bwMode="auto">
              <a:xfrm>
                <a:off x="474" y="864"/>
                <a:ext cx="220" cy="252"/>
              </a:xfrm>
              <a:custGeom>
                <a:avLst/>
                <a:gdLst>
                  <a:gd name="T0" fmla="*/ 91 w 131"/>
                  <a:gd name="T1" fmla="*/ 142 h 142"/>
                  <a:gd name="T2" fmla="*/ 119 w 131"/>
                  <a:gd name="T3" fmla="*/ 116 h 142"/>
                  <a:gd name="T4" fmla="*/ 131 w 131"/>
                  <a:gd name="T5" fmla="*/ 12 h 142"/>
                  <a:gd name="T6" fmla="*/ 11 w 131"/>
                  <a:gd name="T7" fmla="*/ 0 h 142"/>
                  <a:gd name="T8" fmla="*/ 0 w 131"/>
                  <a:gd name="T9" fmla="*/ 101 h 142"/>
                  <a:gd name="T10" fmla="*/ 83 w 131"/>
                  <a:gd name="T11" fmla="*/ 132 h 142"/>
                  <a:gd name="T12" fmla="*/ 91 w 131"/>
                  <a:gd name="T13" fmla="*/ 142 h 1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1"/>
                  <a:gd name="T22" fmla="*/ 0 h 142"/>
                  <a:gd name="T23" fmla="*/ 131 w 131"/>
                  <a:gd name="T24" fmla="*/ 142 h 1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1" h="142">
                    <a:moveTo>
                      <a:pt x="91" y="142"/>
                    </a:moveTo>
                    <a:cubicBezTo>
                      <a:pt x="91" y="142"/>
                      <a:pt x="116" y="142"/>
                      <a:pt x="119" y="116"/>
                    </a:cubicBezTo>
                    <a:cubicBezTo>
                      <a:pt x="121" y="102"/>
                      <a:pt x="131" y="12"/>
                      <a:pt x="131" y="1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01"/>
                      <a:pt x="66" y="126"/>
                      <a:pt x="83" y="132"/>
                    </a:cubicBezTo>
                    <a:cubicBezTo>
                      <a:pt x="105" y="140"/>
                      <a:pt x="91" y="142"/>
                      <a:pt x="91" y="142"/>
                    </a:cubicBezTo>
                    <a:close/>
                  </a:path>
                </a:pathLst>
              </a:custGeom>
              <a:solidFill>
                <a:srgbClr val="6D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01" name="Freeform 532"/>
              <p:cNvSpPr>
                <a:spLocks noChangeArrowheads="1"/>
              </p:cNvSpPr>
              <p:nvPr/>
            </p:nvSpPr>
            <p:spPr bwMode="auto">
              <a:xfrm>
                <a:off x="474" y="803"/>
                <a:ext cx="234" cy="313"/>
              </a:xfrm>
              <a:custGeom>
                <a:avLst/>
                <a:gdLst>
                  <a:gd name="T0" fmla="*/ 104 w 139"/>
                  <a:gd name="T1" fmla="*/ 9 h 176"/>
                  <a:gd name="T2" fmla="*/ 12 w 139"/>
                  <a:gd name="T3" fmla="*/ 22 h 176"/>
                  <a:gd name="T4" fmla="*/ 11 w 139"/>
                  <a:gd name="T5" fmla="*/ 33 h 176"/>
                  <a:gd name="T6" fmla="*/ 1 w 139"/>
                  <a:gd name="T7" fmla="*/ 121 h 176"/>
                  <a:gd name="T8" fmla="*/ 0 w 139"/>
                  <a:gd name="T9" fmla="*/ 132 h 176"/>
                  <a:gd name="T10" fmla="*/ 87 w 139"/>
                  <a:gd name="T11" fmla="*/ 164 h 176"/>
                  <a:gd name="T12" fmla="*/ 95 w 139"/>
                  <a:gd name="T13" fmla="*/ 176 h 176"/>
                  <a:gd name="T14" fmla="*/ 123 w 139"/>
                  <a:gd name="T15" fmla="*/ 150 h 176"/>
                  <a:gd name="T16" fmla="*/ 125 w 139"/>
                  <a:gd name="T17" fmla="*/ 135 h 176"/>
                  <a:gd name="T18" fmla="*/ 135 w 139"/>
                  <a:gd name="T19" fmla="*/ 46 h 176"/>
                  <a:gd name="T20" fmla="*/ 136 w 139"/>
                  <a:gd name="T21" fmla="*/ 31 h 176"/>
                  <a:gd name="T22" fmla="*/ 114 w 139"/>
                  <a:gd name="T23" fmla="*/ 0 h 176"/>
                  <a:gd name="T24" fmla="*/ 104 w 139"/>
                  <a:gd name="T25" fmla="*/ 9 h 1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9"/>
                  <a:gd name="T40" fmla="*/ 0 h 176"/>
                  <a:gd name="T41" fmla="*/ 139 w 139"/>
                  <a:gd name="T42" fmla="*/ 176 h 17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9" h="176">
                    <a:moveTo>
                      <a:pt x="104" y="9"/>
                    </a:moveTo>
                    <a:cubicBezTo>
                      <a:pt x="86" y="12"/>
                      <a:pt x="12" y="22"/>
                      <a:pt x="12" y="22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" y="121"/>
                      <a:pt x="1" y="121"/>
                      <a:pt x="1" y="121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32"/>
                      <a:pt x="70" y="158"/>
                      <a:pt x="87" y="164"/>
                    </a:cubicBezTo>
                    <a:cubicBezTo>
                      <a:pt x="110" y="172"/>
                      <a:pt x="95" y="176"/>
                      <a:pt x="95" y="176"/>
                    </a:cubicBezTo>
                    <a:cubicBezTo>
                      <a:pt x="95" y="176"/>
                      <a:pt x="120" y="176"/>
                      <a:pt x="123" y="150"/>
                    </a:cubicBezTo>
                    <a:cubicBezTo>
                      <a:pt x="124" y="148"/>
                      <a:pt x="124" y="142"/>
                      <a:pt x="125" y="135"/>
                    </a:cubicBezTo>
                    <a:cubicBezTo>
                      <a:pt x="125" y="135"/>
                      <a:pt x="131" y="76"/>
                      <a:pt x="135" y="46"/>
                    </a:cubicBezTo>
                    <a:cubicBezTo>
                      <a:pt x="136" y="39"/>
                      <a:pt x="136" y="34"/>
                      <a:pt x="136" y="31"/>
                    </a:cubicBezTo>
                    <a:cubicBezTo>
                      <a:pt x="139" y="5"/>
                      <a:pt x="114" y="0"/>
                      <a:pt x="114" y="0"/>
                    </a:cubicBezTo>
                    <a:cubicBezTo>
                      <a:pt x="114" y="0"/>
                      <a:pt x="128" y="7"/>
                      <a:pt x="104" y="9"/>
                    </a:cubicBezTo>
                    <a:close/>
                  </a:path>
                </a:pathLst>
              </a:custGeom>
              <a:solidFill>
                <a:srgbClr val="FB5B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02" name="Freeform 533"/>
              <p:cNvSpPr>
                <a:spLocks noChangeArrowheads="1"/>
              </p:cNvSpPr>
              <p:nvPr/>
            </p:nvSpPr>
            <p:spPr bwMode="auto">
              <a:xfrm>
                <a:off x="474" y="867"/>
                <a:ext cx="229" cy="249"/>
              </a:xfrm>
              <a:custGeom>
                <a:avLst/>
                <a:gdLst>
                  <a:gd name="T0" fmla="*/ 6 w 136"/>
                  <a:gd name="T1" fmla="*/ 40 h 140"/>
                  <a:gd name="T2" fmla="*/ 0 w 136"/>
                  <a:gd name="T3" fmla="*/ 96 h 140"/>
                  <a:gd name="T4" fmla="*/ 87 w 136"/>
                  <a:gd name="T5" fmla="*/ 128 h 140"/>
                  <a:gd name="T6" fmla="*/ 95 w 136"/>
                  <a:gd name="T7" fmla="*/ 140 h 140"/>
                  <a:gd name="T8" fmla="*/ 123 w 136"/>
                  <a:gd name="T9" fmla="*/ 114 h 140"/>
                  <a:gd name="T10" fmla="*/ 136 w 136"/>
                  <a:gd name="T11" fmla="*/ 0 h 140"/>
                  <a:gd name="T12" fmla="*/ 6 w 136"/>
                  <a:gd name="T13" fmla="*/ 40 h 1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6"/>
                  <a:gd name="T22" fmla="*/ 0 h 140"/>
                  <a:gd name="T23" fmla="*/ 136 w 136"/>
                  <a:gd name="T24" fmla="*/ 140 h 1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6" h="140">
                    <a:moveTo>
                      <a:pt x="6" y="40"/>
                    </a:moveTo>
                    <a:cubicBezTo>
                      <a:pt x="0" y="96"/>
                      <a:pt x="0" y="96"/>
                      <a:pt x="0" y="96"/>
                    </a:cubicBezTo>
                    <a:cubicBezTo>
                      <a:pt x="0" y="96"/>
                      <a:pt x="70" y="122"/>
                      <a:pt x="87" y="128"/>
                    </a:cubicBezTo>
                    <a:cubicBezTo>
                      <a:pt x="110" y="136"/>
                      <a:pt x="95" y="140"/>
                      <a:pt x="95" y="140"/>
                    </a:cubicBezTo>
                    <a:cubicBezTo>
                      <a:pt x="95" y="140"/>
                      <a:pt x="120" y="140"/>
                      <a:pt x="123" y="114"/>
                    </a:cubicBezTo>
                    <a:cubicBezTo>
                      <a:pt x="124" y="112"/>
                      <a:pt x="136" y="0"/>
                      <a:pt x="136" y="0"/>
                    </a:cubicBezTo>
                    <a:cubicBezTo>
                      <a:pt x="136" y="0"/>
                      <a:pt x="136" y="40"/>
                      <a:pt x="6" y="40"/>
                    </a:cubicBezTo>
                    <a:close/>
                  </a:path>
                </a:pathLst>
              </a:custGeom>
              <a:solidFill>
                <a:srgbClr val="CF3C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03" name="Freeform 534"/>
              <p:cNvSpPr>
                <a:spLocks noChangeArrowheads="1"/>
              </p:cNvSpPr>
              <p:nvPr/>
            </p:nvSpPr>
            <p:spPr bwMode="auto">
              <a:xfrm>
                <a:off x="2357" y="1514"/>
                <a:ext cx="284" cy="536"/>
              </a:xfrm>
              <a:custGeom>
                <a:avLst/>
                <a:gdLst>
                  <a:gd name="T0" fmla="*/ 171 w 284"/>
                  <a:gd name="T1" fmla="*/ 536 h 536"/>
                  <a:gd name="T2" fmla="*/ 0 w 284"/>
                  <a:gd name="T3" fmla="*/ 492 h 536"/>
                  <a:gd name="T4" fmla="*/ 113 w 284"/>
                  <a:gd name="T5" fmla="*/ 0 h 536"/>
                  <a:gd name="T6" fmla="*/ 284 w 284"/>
                  <a:gd name="T7" fmla="*/ 53 h 536"/>
                  <a:gd name="T8" fmla="*/ 171 w 284"/>
                  <a:gd name="T9" fmla="*/ 536 h 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4"/>
                  <a:gd name="T16" fmla="*/ 0 h 536"/>
                  <a:gd name="T17" fmla="*/ 284 w 284"/>
                  <a:gd name="T18" fmla="*/ 536 h 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4" h="536">
                    <a:moveTo>
                      <a:pt x="171" y="536"/>
                    </a:moveTo>
                    <a:lnTo>
                      <a:pt x="0" y="492"/>
                    </a:lnTo>
                    <a:lnTo>
                      <a:pt x="113" y="0"/>
                    </a:lnTo>
                    <a:lnTo>
                      <a:pt x="284" y="53"/>
                    </a:lnTo>
                    <a:lnTo>
                      <a:pt x="171" y="536"/>
                    </a:lnTo>
                    <a:close/>
                  </a:path>
                </a:pathLst>
              </a:custGeom>
              <a:solidFill>
                <a:srgbClr val="C2B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04" name="Freeform 535"/>
              <p:cNvSpPr>
                <a:spLocks noChangeArrowheads="1"/>
              </p:cNvSpPr>
              <p:nvPr/>
            </p:nvSpPr>
            <p:spPr bwMode="auto">
              <a:xfrm>
                <a:off x="2527" y="1563"/>
                <a:ext cx="114" cy="490"/>
              </a:xfrm>
              <a:custGeom>
                <a:avLst/>
                <a:gdLst>
                  <a:gd name="T0" fmla="*/ 32 w 68"/>
                  <a:gd name="T1" fmla="*/ 233 h 276"/>
                  <a:gd name="T2" fmla="*/ 0 w 68"/>
                  <a:gd name="T3" fmla="*/ 276 h 276"/>
                  <a:gd name="T4" fmla="*/ 68 w 68"/>
                  <a:gd name="T5" fmla="*/ 0 h 276"/>
                  <a:gd name="T6" fmla="*/ 32 w 68"/>
                  <a:gd name="T7" fmla="*/ 233 h 2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276"/>
                  <a:gd name="T14" fmla="*/ 68 w 68"/>
                  <a:gd name="T15" fmla="*/ 276 h 2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276">
                    <a:moveTo>
                      <a:pt x="32" y="233"/>
                    </a:moveTo>
                    <a:cubicBezTo>
                      <a:pt x="0" y="276"/>
                      <a:pt x="0" y="276"/>
                      <a:pt x="0" y="276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0"/>
                      <a:pt x="59" y="122"/>
                      <a:pt x="32" y="233"/>
                    </a:cubicBezTo>
                    <a:close/>
                  </a:path>
                </a:pathLst>
              </a:custGeom>
              <a:solidFill>
                <a:srgbClr val="F0DD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05" name="Freeform 536"/>
              <p:cNvSpPr>
                <a:spLocks noChangeArrowheads="1"/>
              </p:cNvSpPr>
              <p:nvPr/>
            </p:nvSpPr>
            <p:spPr bwMode="auto">
              <a:xfrm>
                <a:off x="2475" y="1892"/>
                <a:ext cx="57" cy="89"/>
              </a:xfrm>
              <a:custGeom>
                <a:avLst/>
                <a:gdLst>
                  <a:gd name="T0" fmla="*/ 0 w 57"/>
                  <a:gd name="T1" fmla="*/ 71 h 89"/>
                  <a:gd name="T2" fmla="*/ 57 w 57"/>
                  <a:gd name="T3" fmla="*/ 0 h 89"/>
                  <a:gd name="T4" fmla="*/ 48 w 57"/>
                  <a:gd name="T5" fmla="*/ 89 h 89"/>
                  <a:gd name="T6" fmla="*/ 0 w 57"/>
                  <a:gd name="T7" fmla="*/ 71 h 8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"/>
                  <a:gd name="T13" fmla="*/ 0 h 89"/>
                  <a:gd name="T14" fmla="*/ 57 w 57"/>
                  <a:gd name="T15" fmla="*/ 89 h 8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" h="89">
                    <a:moveTo>
                      <a:pt x="0" y="71"/>
                    </a:moveTo>
                    <a:lnTo>
                      <a:pt x="57" y="0"/>
                    </a:lnTo>
                    <a:lnTo>
                      <a:pt x="48" y="89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A58E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06" name="Freeform 537"/>
              <p:cNvSpPr>
                <a:spLocks noChangeArrowheads="1"/>
              </p:cNvSpPr>
              <p:nvPr/>
            </p:nvSpPr>
            <p:spPr bwMode="auto">
              <a:xfrm>
                <a:off x="2491" y="1530"/>
                <a:ext cx="246" cy="513"/>
              </a:xfrm>
              <a:custGeom>
                <a:avLst/>
                <a:gdLst>
                  <a:gd name="T0" fmla="*/ 118 w 146"/>
                  <a:gd name="T1" fmla="*/ 0 h 289"/>
                  <a:gd name="T2" fmla="*/ 72 w 146"/>
                  <a:gd name="T3" fmla="*/ 203 h 289"/>
                  <a:gd name="T4" fmla="*/ 45 w 146"/>
                  <a:gd name="T5" fmla="*/ 233 h 289"/>
                  <a:gd name="T6" fmla="*/ 106 w 146"/>
                  <a:gd name="T7" fmla="*/ 15 h 289"/>
                  <a:gd name="T8" fmla="*/ 118 w 146"/>
                  <a:gd name="T9" fmla="*/ 0 h 2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6"/>
                  <a:gd name="T16" fmla="*/ 0 h 289"/>
                  <a:gd name="T17" fmla="*/ 146 w 146"/>
                  <a:gd name="T18" fmla="*/ 289 h 2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6" h="289">
                    <a:moveTo>
                      <a:pt x="118" y="0"/>
                    </a:moveTo>
                    <a:cubicBezTo>
                      <a:pt x="118" y="0"/>
                      <a:pt x="146" y="82"/>
                      <a:pt x="72" y="203"/>
                    </a:cubicBezTo>
                    <a:cubicBezTo>
                      <a:pt x="72" y="203"/>
                      <a:pt x="49" y="228"/>
                      <a:pt x="45" y="233"/>
                    </a:cubicBezTo>
                    <a:cubicBezTo>
                      <a:pt x="0" y="289"/>
                      <a:pt x="106" y="15"/>
                      <a:pt x="106" y="15"/>
                    </a:cubicBez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2EA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07" name="Freeform 538"/>
              <p:cNvSpPr>
                <a:spLocks noChangeArrowheads="1"/>
              </p:cNvSpPr>
              <p:nvPr/>
            </p:nvSpPr>
            <p:spPr bwMode="auto">
              <a:xfrm>
                <a:off x="2616" y="1567"/>
                <a:ext cx="80" cy="295"/>
              </a:xfrm>
              <a:custGeom>
                <a:avLst/>
                <a:gdLst>
                  <a:gd name="T0" fmla="*/ 22 w 48"/>
                  <a:gd name="T1" fmla="*/ 139 h 166"/>
                  <a:gd name="T2" fmla="*/ 0 w 48"/>
                  <a:gd name="T3" fmla="*/ 166 h 166"/>
                  <a:gd name="T4" fmla="*/ 27 w 48"/>
                  <a:gd name="T5" fmla="*/ 23 h 166"/>
                  <a:gd name="T6" fmla="*/ 48 w 48"/>
                  <a:gd name="T7" fmla="*/ 0 h 166"/>
                  <a:gd name="T8" fmla="*/ 22 w 48"/>
                  <a:gd name="T9" fmla="*/ 139 h 1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66"/>
                  <a:gd name="T17" fmla="*/ 48 w 48"/>
                  <a:gd name="T18" fmla="*/ 166 h 1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66">
                    <a:moveTo>
                      <a:pt x="22" y="139"/>
                    </a:moveTo>
                    <a:cubicBezTo>
                      <a:pt x="0" y="166"/>
                      <a:pt x="0" y="166"/>
                      <a:pt x="0" y="166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6" y="94"/>
                      <a:pt x="22" y="139"/>
                    </a:cubicBez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08" name="Freeform 539"/>
              <p:cNvSpPr>
                <a:spLocks noChangeArrowheads="1"/>
              </p:cNvSpPr>
              <p:nvPr/>
            </p:nvSpPr>
            <p:spPr bwMode="auto">
              <a:xfrm>
                <a:off x="2592" y="1540"/>
                <a:ext cx="96" cy="359"/>
              </a:xfrm>
              <a:custGeom>
                <a:avLst/>
                <a:gdLst>
                  <a:gd name="T0" fmla="*/ 21 w 57"/>
                  <a:gd name="T1" fmla="*/ 176 h 202"/>
                  <a:gd name="T2" fmla="*/ 0 w 57"/>
                  <a:gd name="T3" fmla="*/ 202 h 202"/>
                  <a:gd name="T4" fmla="*/ 33 w 57"/>
                  <a:gd name="T5" fmla="*/ 22 h 202"/>
                  <a:gd name="T6" fmla="*/ 57 w 57"/>
                  <a:gd name="T7" fmla="*/ 0 h 202"/>
                  <a:gd name="T8" fmla="*/ 21 w 57"/>
                  <a:gd name="T9" fmla="*/ 176 h 2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202"/>
                  <a:gd name="T17" fmla="*/ 57 w 57"/>
                  <a:gd name="T18" fmla="*/ 202 h 2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202">
                    <a:moveTo>
                      <a:pt x="21" y="176"/>
                    </a:moveTo>
                    <a:cubicBezTo>
                      <a:pt x="0" y="202"/>
                      <a:pt x="0" y="202"/>
                      <a:pt x="0" y="202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46" y="131"/>
                      <a:pt x="21" y="176"/>
                    </a:cubicBezTo>
                    <a:close/>
                  </a:path>
                </a:pathLst>
              </a:custGeom>
              <a:solidFill>
                <a:srgbClr val="5063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09" name="Freeform 540"/>
              <p:cNvSpPr>
                <a:spLocks noChangeArrowheads="1"/>
              </p:cNvSpPr>
              <p:nvPr/>
            </p:nvSpPr>
            <p:spPr bwMode="auto">
              <a:xfrm>
                <a:off x="2586" y="1585"/>
                <a:ext cx="80" cy="294"/>
              </a:xfrm>
              <a:custGeom>
                <a:avLst/>
                <a:gdLst>
                  <a:gd name="T0" fmla="*/ 21 w 48"/>
                  <a:gd name="T1" fmla="*/ 139 h 166"/>
                  <a:gd name="T2" fmla="*/ 0 w 48"/>
                  <a:gd name="T3" fmla="*/ 166 h 166"/>
                  <a:gd name="T4" fmla="*/ 27 w 48"/>
                  <a:gd name="T5" fmla="*/ 23 h 166"/>
                  <a:gd name="T6" fmla="*/ 48 w 48"/>
                  <a:gd name="T7" fmla="*/ 0 h 166"/>
                  <a:gd name="T8" fmla="*/ 21 w 48"/>
                  <a:gd name="T9" fmla="*/ 139 h 1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66"/>
                  <a:gd name="T17" fmla="*/ 48 w 48"/>
                  <a:gd name="T18" fmla="*/ 166 h 1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66">
                    <a:moveTo>
                      <a:pt x="21" y="139"/>
                    </a:moveTo>
                    <a:cubicBezTo>
                      <a:pt x="0" y="166"/>
                      <a:pt x="0" y="166"/>
                      <a:pt x="0" y="166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6" y="94"/>
                      <a:pt x="21" y="139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10" name="Freeform 541"/>
              <p:cNvSpPr>
                <a:spLocks noChangeArrowheads="1"/>
              </p:cNvSpPr>
              <p:nvPr/>
            </p:nvSpPr>
            <p:spPr bwMode="auto">
              <a:xfrm>
                <a:off x="2502" y="1515"/>
                <a:ext cx="183" cy="522"/>
              </a:xfrm>
              <a:custGeom>
                <a:avLst/>
                <a:gdLst>
                  <a:gd name="T0" fmla="*/ 0 w 109"/>
                  <a:gd name="T1" fmla="*/ 294 h 294"/>
                  <a:gd name="T2" fmla="*/ 66 w 109"/>
                  <a:gd name="T3" fmla="*/ 211 h 294"/>
                  <a:gd name="T4" fmla="*/ 109 w 109"/>
                  <a:gd name="T5" fmla="*/ 0 h 294"/>
                  <a:gd name="T6" fmla="*/ 55 w 109"/>
                  <a:gd name="T7" fmla="*/ 58 h 294"/>
                  <a:gd name="T8" fmla="*/ 0 w 109"/>
                  <a:gd name="T9" fmla="*/ 294 h 2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"/>
                  <a:gd name="T16" fmla="*/ 0 h 294"/>
                  <a:gd name="T17" fmla="*/ 109 w 109"/>
                  <a:gd name="T18" fmla="*/ 294 h 2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" h="294">
                    <a:moveTo>
                      <a:pt x="0" y="294"/>
                    </a:moveTo>
                    <a:cubicBezTo>
                      <a:pt x="66" y="211"/>
                      <a:pt x="66" y="211"/>
                      <a:pt x="66" y="211"/>
                    </a:cubicBezTo>
                    <a:cubicBezTo>
                      <a:pt x="80" y="88"/>
                      <a:pt x="109" y="0"/>
                      <a:pt x="109" y="0"/>
                    </a:cubicBezTo>
                    <a:cubicBezTo>
                      <a:pt x="55" y="58"/>
                      <a:pt x="55" y="58"/>
                      <a:pt x="55" y="58"/>
                    </a:cubicBezTo>
                    <a:lnTo>
                      <a:pt x="0" y="294"/>
                    </a:lnTo>
                    <a:close/>
                  </a:path>
                </a:pathLst>
              </a:custGeom>
              <a:solidFill>
                <a:srgbClr val="6DC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11" name="Freeform 542"/>
              <p:cNvSpPr>
                <a:spLocks noChangeArrowheads="1"/>
              </p:cNvSpPr>
              <p:nvPr/>
            </p:nvSpPr>
            <p:spPr bwMode="auto">
              <a:xfrm>
                <a:off x="2502" y="1618"/>
                <a:ext cx="92" cy="418"/>
              </a:xfrm>
              <a:custGeom>
                <a:avLst/>
                <a:gdLst>
                  <a:gd name="T0" fmla="*/ 0 w 92"/>
                  <a:gd name="T1" fmla="*/ 418 h 418"/>
                  <a:gd name="T2" fmla="*/ 80 w 92"/>
                  <a:gd name="T3" fmla="*/ 311 h 418"/>
                  <a:gd name="T4" fmla="*/ 92 w 92"/>
                  <a:gd name="T5" fmla="*/ 0 h 418"/>
                  <a:gd name="T6" fmla="*/ 0 w 92"/>
                  <a:gd name="T7" fmla="*/ 418 h 41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2"/>
                  <a:gd name="T13" fmla="*/ 0 h 418"/>
                  <a:gd name="T14" fmla="*/ 92 w 92"/>
                  <a:gd name="T15" fmla="*/ 418 h 41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2" h="418">
                    <a:moveTo>
                      <a:pt x="0" y="418"/>
                    </a:moveTo>
                    <a:lnTo>
                      <a:pt x="80" y="311"/>
                    </a:lnTo>
                    <a:lnTo>
                      <a:pt x="92" y="0"/>
                    </a:lnTo>
                    <a:lnTo>
                      <a:pt x="0" y="418"/>
                    </a:lnTo>
                    <a:close/>
                  </a:path>
                </a:pathLst>
              </a:custGeom>
              <a:solidFill>
                <a:srgbClr val="2EA8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12" name="Freeform 543"/>
              <p:cNvSpPr>
                <a:spLocks noChangeArrowheads="1"/>
              </p:cNvSpPr>
              <p:nvPr/>
            </p:nvSpPr>
            <p:spPr bwMode="auto">
              <a:xfrm>
                <a:off x="2418" y="1533"/>
                <a:ext cx="215" cy="512"/>
              </a:xfrm>
              <a:custGeom>
                <a:avLst/>
                <a:gdLst>
                  <a:gd name="T0" fmla="*/ 122 w 128"/>
                  <a:gd name="T1" fmla="*/ 0 h 288"/>
                  <a:gd name="T2" fmla="*/ 76 w 128"/>
                  <a:gd name="T3" fmla="*/ 203 h 288"/>
                  <a:gd name="T4" fmla="*/ 44 w 128"/>
                  <a:gd name="T5" fmla="*/ 232 h 288"/>
                  <a:gd name="T6" fmla="*/ 109 w 128"/>
                  <a:gd name="T7" fmla="*/ 15 h 288"/>
                  <a:gd name="T8" fmla="*/ 122 w 128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8"/>
                  <a:gd name="T16" fmla="*/ 0 h 288"/>
                  <a:gd name="T17" fmla="*/ 128 w 128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8" h="288">
                    <a:moveTo>
                      <a:pt x="122" y="0"/>
                    </a:moveTo>
                    <a:cubicBezTo>
                      <a:pt x="122" y="0"/>
                      <a:pt x="128" y="95"/>
                      <a:pt x="76" y="203"/>
                    </a:cubicBezTo>
                    <a:cubicBezTo>
                      <a:pt x="76" y="203"/>
                      <a:pt x="49" y="227"/>
                      <a:pt x="44" y="232"/>
                    </a:cubicBezTo>
                    <a:cubicBezTo>
                      <a:pt x="0" y="288"/>
                      <a:pt x="109" y="15"/>
                      <a:pt x="109" y="15"/>
                    </a:cubicBez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13" name="Freeform 544"/>
              <p:cNvSpPr>
                <a:spLocks noChangeArrowheads="1"/>
              </p:cNvSpPr>
              <p:nvPr/>
            </p:nvSpPr>
            <p:spPr bwMode="auto">
              <a:xfrm>
                <a:off x="2523" y="1554"/>
                <a:ext cx="130" cy="349"/>
              </a:xfrm>
              <a:custGeom>
                <a:avLst/>
                <a:gdLst>
                  <a:gd name="T0" fmla="*/ 42 w 77"/>
                  <a:gd name="T1" fmla="*/ 161 h 196"/>
                  <a:gd name="T2" fmla="*/ 0 w 77"/>
                  <a:gd name="T3" fmla="*/ 196 h 196"/>
                  <a:gd name="T4" fmla="*/ 21 w 77"/>
                  <a:gd name="T5" fmla="*/ 72 h 196"/>
                  <a:gd name="T6" fmla="*/ 77 w 77"/>
                  <a:gd name="T7" fmla="*/ 0 h 196"/>
                  <a:gd name="T8" fmla="*/ 42 w 77"/>
                  <a:gd name="T9" fmla="*/ 161 h 1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196"/>
                  <a:gd name="T17" fmla="*/ 77 w 77"/>
                  <a:gd name="T18" fmla="*/ 196 h 1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196">
                    <a:moveTo>
                      <a:pt x="42" y="161"/>
                    </a:moveTo>
                    <a:cubicBezTo>
                      <a:pt x="0" y="196"/>
                      <a:pt x="0" y="196"/>
                      <a:pt x="0" y="196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53" y="124"/>
                      <a:pt x="42" y="161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14" name="Freeform 545"/>
              <p:cNvSpPr>
                <a:spLocks noChangeArrowheads="1"/>
              </p:cNvSpPr>
              <p:nvPr/>
            </p:nvSpPr>
            <p:spPr bwMode="auto">
              <a:xfrm>
                <a:off x="2549" y="1570"/>
                <a:ext cx="80" cy="293"/>
              </a:xfrm>
              <a:custGeom>
                <a:avLst/>
                <a:gdLst>
                  <a:gd name="T0" fmla="*/ 21 w 48"/>
                  <a:gd name="T1" fmla="*/ 139 h 165"/>
                  <a:gd name="T2" fmla="*/ 0 w 48"/>
                  <a:gd name="T3" fmla="*/ 165 h 165"/>
                  <a:gd name="T4" fmla="*/ 27 w 48"/>
                  <a:gd name="T5" fmla="*/ 23 h 165"/>
                  <a:gd name="T6" fmla="*/ 48 w 48"/>
                  <a:gd name="T7" fmla="*/ 0 h 165"/>
                  <a:gd name="T8" fmla="*/ 21 w 48"/>
                  <a:gd name="T9" fmla="*/ 139 h 1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65"/>
                  <a:gd name="T17" fmla="*/ 48 w 48"/>
                  <a:gd name="T18" fmla="*/ 165 h 1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65">
                    <a:moveTo>
                      <a:pt x="21" y="139"/>
                    </a:moveTo>
                    <a:cubicBezTo>
                      <a:pt x="0" y="165"/>
                      <a:pt x="0" y="165"/>
                      <a:pt x="0" y="16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6" y="94"/>
                      <a:pt x="21" y="139"/>
                    </a:cubicBez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15" name="Freeform 546"/>
              <p:cNvSpPr>
                <a:spLocks noChangeArrowheads="1"/>
              </p:cNvSpPr>
              <p:nvPr/>
            </p:nvSpPr>
            <p:spPr bwMode="auto">
              <a:xfrm>
                <a:off x="2449" y="1517"/>
                <a:ext cx="168" cy="474"/>
              </a:xfrm>
              <a:custGeom>
                <a:avLst/>
                <a:gdLst>
                  <a:gd name="T0" fmla="*/ 0 w 100"/>
                  <a:gd name="T1" fmla="*/ 267 h 267"/>
                  <a:gd name="T2" fmla="*/ 57 w 100"/>
                  <a:gd name="T3" fmla="*/ 212 h 267"/>
                  <a:gd name="T4" fmla="*/ 100 w 100"/>
                  <a:gd name="T5" fmla="*/ 0 h 267"/>
                  <a:gd name="T6" fmla="*/ 46 w 100"/>
                  <a:gd name="T7" fmla="*/ 59 h 267"/>
                  <a:gd name="T8" fmla="*/ 0 w 100"/>
                  <a:gd name="T9" fmla="*/ 267 h 2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0"/>
                  <a:gd name="T16" fmla="*/ 0 h 267"/>
                  <a:gd name="T17" fmla="*/ 100 w 100"/>
                  <a:gd name="T18" fmla="*/ 267 h 2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0" h="267">
                    <a:moveTo>
                      <a:pt x="0" y="267"/>
                    </a:moveTo>
                    <a:cubicBezTo>
                      <a:pt x="57" y="212"/>
                      <a:pt x="57" y="212"/>
                      <a:pt x="57" y="212"/>
                    </a:cubicBezTo>
                    <a:cubicBezTo>
                      <a:pt x="71" y="88"/>
                      <a:pt x="100" y="0"/>
                      <a:pt x="100" y="0"/>
                    </a:cubicBezTo>
                    <a:cubicBezTo>
                      <a:pt x="46" y="59"/>
                      <a:pt x="46" y="59"/>
                      <a:pt x="46" y="59"/>
                    </a:cubicBezTo>
                    <a:lnTo>
                      <a:pt x="0" y="267"/>
                    </a:lnTo>
                    <a:close/>
                  </a:path>
                </a:pathLst>
              </a:custGeom>
              <a:solidFill>
                <a:srgbClr val="26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16" name="Freeform 547"/>
              <p:cNvSpPr>
                <a:spLocks noChangeArrowheads="1"/>
              </p:cNvSpPr>
              <p:nvPr/>
            </p:nvSpPr>
            <p:spPr bwMode="auto">
              <a:xfrm>
                <a:off x="2443" y="1562"/>
                <a:ext cx="136" cy="436"/>
              </a:xfrm>
              <a:custGeom>
                <a:avLst/>
                <a:gdLst>
                  <a:gd name="T0" fmla="*/ 0 w 81"/>
                  <a:gd name="T1" fmla="*/ 246 h 246"/>
                  <a:gd name="T2" fmla="*/ 41 w 81"/>
                  <a:gd name="T3" fmla="*/ 206 h 246"/>
                  <a:gd name="T4" fmla="*/ 81 w 81"/>
                  <a:gd name="T5" fmla="*/ 0 h 246"/>
                  <a:gd name="T6" fmla="*/ 45 w 81"/>
                  <a:gd name="T7" fmla="*/ 38 h 246"/>
                  <a:gd name="T8" fmla="*/ 0 w 81"/>
                  <a:gd name="T9" fmla="*/ 246 h 2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246"/>
                  <a:gd name="T17" fmla="*/ 81 w 81"/>
                  <a:gd name="T18" fmla="*/ 246 h 2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246">
                    <a:moveTo>
                      <a:pt x="0" y="246"/>
                    </a:moveTo>
                    <a:cubicBezTo>
                      <a:pt x="41" y="206"/>
                      <a:pt x="41" y="206"/>
                      <a:pt x="41" y="206"/>
                    </a:cubicBezTo>
                    <a:cubicBezTo>
                      <a:pt x="55" y="83"/>
                      <a:pt x="81" y="0"/>
                      <a:pt x="81" y="0"/>
                    </a:cubicBezTo>
                    <a:cubicBezTo>
                      <a:pt x="45" y="38"/>
                      <a:pt x="45" y="38"/>
                      <a:pt x="45" y="38"/>
                    </a:cubicBezTo>
                    <a:lnTo>
                      <a:pt x="0" y="246"/>
                    </a:lnTo>
                    <a:close/>
                  </a:path>
                </a:pathLst>
              </a:custGeom>
              <a:solidFill>
                <a:srgbClr val="06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17" name="Freeform 548"/>
              <p:cNvSpPr>
                <a:spLocks noChangeArrowheads="1"/>
              </p:cNvSpPr>
              <p:nvPr/>
            </p:nvSpPr>
            <p:spPr bwMode="auto">
              <a:xfrm>
                <a:off x="2349" y="1574"/>
                <a:ext cx="231" cy="472"/>
              </a:xfrm>
              <a:custGeom>
                <a:avLst/>
                <a:gdLst>
                  <a:gd name="T0" fmla="*/ 138 w 138"/>
                  <a:gd name="T1" fmla="*/ 0 h 266"/>
                  <a:gd name="T2" fmla="*/ 78 w 138"/>
                  <a:gd name="T3" fmla="*/ 200 h 266"/>
                  <a:gd name="T4" fmla="*/ 45 w 138"/>
                  <a:gd name="T5" fmla="*/ 210 h 266"/>
                  <a:gd name="T6" fmla="*/ 71 w 138"/>
                  <a:gd name="T7" fmla="*/ 71 h 266"/>
                  <a:gd name="T8" fmla="*/ 138 w 138"/>
                  <a:gd name="T9" fmla="*/ 0 h 2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8"/>
                  <a:gd name="T16" fmla="*/ 0 h 266"/>
                  <a:gd name="T17" fmla="*/ 138 w 138"/>
                  <a:gd name="T18" fmla="*/ 266 h 2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8" h="266">
                    <a:moveTo>
                      <a:pt x="138" y="0"/>
                    </a:moveTo>
                    <a:cubicBezTo>
                      <a:pt x="138" y="0"/>
                      <a:pt x="123" y="103"/>
                      <a:pt x="78" y="200"/>
                    </a:cubicBezTo>
                    <a:cubicBezTo>
                      <a:pt x="78" y="200"/>
                      <a:pt x="49" y="205"/>
                      <a:pt x="45" y="210"/>
                    </a:cubicBezTo>
                    <a:cubicBezTo>
                      <a:pt x="0" y="266"/>
                      <a:pt x="71" y="71"/>
                      <a:pt x="71" y="71"/>
                    </a:cubicBez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18" name="Freeform 549"/>
              <p:cNvSpPr>
                <a:spLocks noChangeArrowheads="1"/>
              </p:cNvSpPr>
              <p:nvPr/>
            </p:nvSpPr>
            <p:spPr bwMode="auto">
              <a:xfrm>
                <a:off x="2483" y="1606"/>
                <a:ext cx="81" cy="293"/>
              </a:xfrm>
              <a:custGeom>
                <a:avLst/>
                <a:gdLst>
                  <a:gd name="T0" fmla="*/ 21 w 48"/>
                  <a:gd name="T1" fmla="*/ 139 h 165"/>
                  <a:gd name="T2" fmla="*/ 0 w 48"/>
                  <a:gd name="T3" fmla="*/ 165 h 165"/>
                  <a:gd name="T4" fmla="*/ 27 w 48"/>
                  <a:gd name="T5" fmla="*/ 23 h 165"/>
                  <a:gd name="T6" fmla="*/ 48 w 48"/>
                  <a:gd name="T7" fmla="*/ 0 h 165"/>
                  <a:gd name="T8" fmla="*/ 21 w 48"/>
                  <a:gd name="T9" fmla="*/ 139 h 1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165"/>
                  <a:gd name="T17" fmla="*/ 48 w 48"/>
                  <a:gd name="T18" fmla="*/ 165 h 1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165">
                    <a:moveTo>
                      <a:pt x="21" y="139"/>
                    </a:moveTo>
                    <a:cubicBezTo>
                      <a:pt x="0" y="165"/>
                      <a:pt x="0" y="165"/>
                      <a:pt x="0" y="16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6" y="94"/>
                      <a:pt x="21" y="139"/>
                    </a:cubicBez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19" name="Freeform 550"/>
              <p:cNvSpPr>
                <a:spLocks noChangeArrowheads="1"/>
              </p:cNvSpPr>
              <p:nvPr/>
            </p:nvSpPr>
            <p:spPr bwMode="auto">
              <a:xfrm>
                <a:off x="2458" y="1579"/>
                <a:ext cx="97" cy="359"/>
              </a:xfrm>
              <a:custGeom>
                <a:avLst/>
                <a:gdLst>
                  <a:gd name="T0" fmla="*/ 22 w 58"/>
                  <a:gd name="T1" fmla="*/ 176 h 202"/>
                  <a:gd name="T2" fmla="*/ 0 w 58"/>
                  <a:gd name="T3" fmla="*/ 202 h 202"/>
                  <a:gd name="T4" fmla="*/ 8 w 58"/>
                  <a:gd name="T5" fmla="*/ 86 h 202"/>
                  <a:gd name="T6" fmla="*/ 58 w 58"/>
                  <a:gd name="T7" fmla="*/ 0 h 202"/>
                  <a:gd name="T8" fmla="*/ 22 w 58"/>
                  <a:gd name="T9" fmla="*/ 176 h 2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202"/>
                  <a:gd name="T17" fmla="*/ 58 w 58"/>
                  <a:gd name="T18" fmla="*/ 202 h 2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202">
                    <a:moveTo>
                      <a:pt x="22" y="176"/>
                    </a:moveTo>
                    <a:cubicBezTo>
                      <a:pt x="0" y="202"/>
                      <a:pt x="0" y="202"/>
                      <a:pt x="0" y="202"/>
                    </a:cubicBezTo>
                    <a:cubicBezTo>
                      <a:pt x="8" y="86"/>
                      <a:pt x="8" y="86"/>
                      <a:pt x="8" y="86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46" y="131"/>
                      <a:pt x="22" y="176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20" name="Freeform 551"/>
              <p:cNvSpPr>
                <a:spLocks noChangeArrowheads="1"/>
              </p:cNvSpPr>
              <p:nvPr/>
            </p:nvSpPr>
            <p:spPr bwMode="auto">
              <a:xfrm>
                <a:off x="2453" y="1620"/>
                <a:ext cx="96" cy="297"/>
              </a:xfrm>
              <a:custGeom>
                <a:avLst/>
                <a:gdLst>
                  <a:gd name="T0" fmla="*/ 45 w 96"/>
                  <a:gd name="T1" fmla="*/ 242 h 297"/>
                  <a:gd name="T2" fmla="*/ 0 w 96"/>
                  <a:gd name="T3" fmla="*/ 297 h 297"/>
                  <a:gd name="T4" fmla="*/ 1 w 96"/>
                  <a:gd name="T5" fmla="*/ 119 h 297"/>
                  <a:gd name="T6" fmla="*/ 96 w 96"/>
                  <a:gd name="T7" fmla="*/ 0 h 297"/>
                  <a:gd name="T8" fmla="*/ 45 w 96"/>
                  <a:gd name="T9" fmla="*/ 242 h 2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297"/>
                  <a:gd name="T17" fmla="*/ 96 w 96"/>
                  <a:gd name="T18" fmla="*/ 297 h 2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297">
                    <a:moveTo>
                      <a:pt x="45" y="242"/>
                    </a:moveTo>
                    <a:lnTo>
                      <a:pt x="0" y="297"/>
                    </a:lnTo>
                    <a:lnTo>
                      <a:pt x="1" y="119"/>
                    </a:lnTo>
                    <a:lnTo>
                      <a:pt x="96" y="0"/>
                    </a:lnTo>
                    <a:lnTo>
                      <a:pt x="45" y="242"/>
                    </a:lnTo>
                    <a:close/>
                  </a:path>
                </a:pathLst>
              </a:custGeom>
              <a:solidFill>
                <a:srgbClr val="5063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21" name="Freeform 552"/>
              <p:cNvSpPr>
                <a:spLocks noChangeArrowheads="1"/>
              </p:cNvSpPr>
              <p:nvPr/>
            </p:nvSpPr>
            <p:spPr bwMode="auto">
              <a:xfrm>
                <a:off x="2389" y="1554"/>
                <a:ext cx="163" cy="434"/>
              </a:xfrm>
              <a:custGeom>
                <a:avLst/>
                <a:gdLst>
                  <a:gd name="T0" fmla="*/ 0 w 97"/>
                  <a:gd name="T1" fmla="*/ 244 h 244"/>
                  <a:gd name="T2" fmla="*/ 54 w 97"/>
                  <a:gd name="T3" fmla="*/ 211 h 244"/>
                  <a:gd name="T4" fmla="*/ 97 w 97"/>
                  <a:gd name="T5" fmla="*/ 0 h 244"/>
                  <a:gd name="T6" fmla="*/ 34 w 97"/>
                  <a:gd name="T7" fmla="*/ 85 h 244"/>
                  <a:gd name="T8" fmla="*/ 0 w 97"/>
                  <a:gd name="T9" fmla="*/ 244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244"/>
                  <a:gd name="T17" fmla="*/ 97 w 97"/>
                  <a:gd name="T18" fmla="*/ 244 h 2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244">
                    <a:moveTo>
                      <a:pt x="0" y="244"/>
                    </a:moveTo>
                    <a:cubicBezTo>
                      <a:pt x="54" y="211"/>
                      <a:pt x="54" y="211"/>
                      <a:pt x="54" y="211"/>
                    </a:cubicBezTo>
                    <a:cubicBezTo>
                      <a:pt x="68" y="88"/>
                      <a:pt x="97" y="0"/>
                      <a:pt x="97" y="0"/>
                    </a:cubicBezTo>
                    <a:cubicBezTo>
                      <a:pt x="34" y="85"/>
                      <a:pt x="34" y="85"/>
                      <a:pt x="34" y="85"/>
                    </a:cubicBezTo>
                    <a:lnTo>
                      <a:pt x="0" y="244"/>
                    </a:lnTo>
                    <a:close/>
                  </a:path>
                </a:pathLst>
              </a:custGeom>
              <a:solidFill>
                <a:srgbClr val="FBA9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22" name="Freeform 553"/>
              <p:cNvSpPr>
                <a:spLocks noChangeArrowheads="1"/>
              </p:cNvSpPr>
              <p:nvPr/>
            </p:nvSpPr>
            <p:spPr bwMode="auto">
              <a:xfrm>
                <a:off x="2372" y="1652"/>
                <a:ext cx="126" cy="341"/>
              </a:xfrm>
              <a:custGeom>
                <a:avLst/>
                <a:gdLst>
                  <a:gd name="T0" fmla="*/ 0 w 75"/>
                  <a:gd name="T1" fmla="*/ 192 h 192"/>
                  <a:gd name="T2" fmla="*/ 50 w 75"/>
                  <a:gd name="T3" fmla="*/ 164 h 192"/>
                  <a:gd name="T4" fmla="*/ 65 w 75"/>
                  <a:gd name="T5" fmla="*/ 0 h 192"/>
                  <a:gd name="T6" fmla="*/ 34 w 75"/>
                  <a:gd name="T7" fmla="*/ 41 h 192"/>
                  <a:gd name="T8" fmla="*/ 0 w 75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192"/>
                  <a:gd name="T17" fmla="*/ 75 w 75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192">
                    <a:moveTo>
                      <a:pt x="0" y="192"/>
                    </a:moveTo>
                    <a:cubicBezTo>
                      <a:pt x="50" y="164"/>
                      <a:pt x="50" y="164"/>
                      <a:pt x="50" y="164"/>
                    </a:cubicBezTo>
                    <a:cubicBezTo>
                      <a:pt x="75" y="13"/>
                      <a:pt x="65" y="0"/>
                      <a:pt x="65" y="0"/>
                    </a:cubicBezTo>
                    <a:cubicBezTo>
                      <a:pt x="34" y="41"/>
                      <a:pt x="34" y="41"/>
                      <a:pt x="34" y="41"/>
                    </a:cubicBez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23" name="Freeform 554"/>
              <p:cNvSpPr>
                <a:spLocks noChangeArrowheads="1"/>
              </p:cNvSpPr>
              <p:nvPr/>
            </p:nvSpPr>
            <p:spPr bwMode="auto">
              <a:xfrm>
                <a:off x="2355" y="1931"/>
                <a:ext cx="225" cy="122"/>
              </a:xfrm>
              <a:custGeom>
                <a:avLst/>
                <a:gdLst>
                  <a:gd name="T0" fmla="*/ 0 w 225"/>
                  <a:gd name="T1" fmla="*/ 76 h 122"/>
                  <a:gd name="T2" fmla="*/ 172 w 225"/>
                  <a:gd name="T3" fmla="*/ 122 h 122"/>
                  <a:gd name="T4" fmla="*/ 225 w 225"/>
                  <a:gd name="T5" fmla="*/ 46 h 122"/>
                  <a:gd name="T6" fmla="*/ 54 w 225"/>
                  <a:gd name="T7" fmla="*/ 0 h 122"/>
                  <a:gd name="T8" fmla="*/ 0 w 225"/>
                  <a:gd name="T9" fmla="*/ 76 h 1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122"/>
                  <a:gd name="T17" fmla="*/ 225 w 225"/>
                  <a:gd name="T18" fmla="*/ 122 h 1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122">
                    <a:moveTo>
                      <a:pt x="0" y="76"/>
                    </a:moveTo>
                    <a:lnTo>
                      <a:pt x="172" y="122"/>
                    </a:lnTo>
                    <a:lnTo>
                      <a:pt x="225" y="46"/>
                    </a:lnTo>
                    <a:lnTo>
                      <a:pt x="54" y="0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9F2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24" name="Freeform 555"/>
              <p:cNvSpPr>
                <a:spLocks noChangeArrowheads="1"/>
              </p:cNvSpPr>
              <p:nvPr/>
            </p:nvSpPr>
            <p:spPr bwMode="auto">
              <a:xfrm>
                <a:off x="2355" y="1931"/>
                <a:ext cx="172" cy="122"/>
              </a:xfrm>
              <a:custGeom>
                <a:avLst/>
                <a:gdLst>
                  <a:gd name="T0" fmla="*/ 0 w 172"/>
                  <a:gd name="T1" fmla="*/ 76 h 122"/>
                  <a:gd name="T2" fmla="*/ 172 w 172"/>
                  <a:gd name="T3" fmla="*/ 122 h 122"/>
                  <a:gd name="T4" fmla="*/ 54 w 172"/>
                  <a:gd name="T5" fmla="*/ 0 h 122"/>
                  <a:gd name="T6" fmla="*/ 0 w 172"/>
                  <a:gd name="T7" fmla="*/ 76 h 1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2"/>
                  <a:gd name="T13" fmla="*/ 0 h 122"/>
                  <a:gd name="T14" fmla="*/ 172 w 172"/>
                  <a:gd name="T15" fmla="*/ 122 h 1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2" h="122">
                    <a:moveTo>
                      <a:pt x="0" y="76"/>
                    </a:moveTo>
                    <a:lnTo>
                      <a:pt x="172" y="122"/>
                    </a:lnTo>
                    <a:lnTo>
                      <a:pt x="54" y="0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5E9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25" name="Freeform 556"/>
              <p:cNvSpPr>
                <a:spLocks noChangeArrowheads="1"/>
              </p:cNvSpPr>
              <p:nvPr/>
            </p:nvSpPr>
            <p:spPr bwMode="auto">
              <a:xfrm>
                <a:off x="2355" y="1517"/>
                <a:ext cx="115" cy="490"/>
              </a:xfrm>
              <a:custGeom>
                <a:avLst/>
                <a:gdLst>
                  <a:gd name="T0" fmla="*/ 32 w 68"/>
                  <a:gd name="T1" fmla="*/ 233 h 276"/>
                  <a:gd name="T2" fmla="*/ 0 w 68"/>
                  <a:gd name="T3" fmla="*/ 276 h 276"/>
                  <a:gd name="T4" fmla="*/ 68 w 68"/>
                  <a:gd name="T5" fmla="*/ 0 h 276"/>
                  <a:gd name="T6" fmla="*/ 32 w 68"/>
                  <a:gd name="T7" fmla="*/ 233 h 2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8"/>
                  <a:gd name="T13" fmla="*/ 0 h 276"/>
                  <a:gd name="T14" fmla="*/ 68 w 68"/>
                  <a:gd name="T15" fmla="*/ 276 h 2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8" h="276">
                    <a:moveTo>
                      <a:pt x="32" y="233"/>
                    </a:moveTo>
                    <a:cubicBezTo>
                      <a:pt x="0" y="276"/>
                      <a:pt x="0" y="276"/>
                      <a:pt x="0" y="276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0"/>
                      <a:pt x="60" y="122"/>
                      <a:pt x="32" y="23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26" name="Freeform 557"/>
              <p:cNvSpPr>
                <a:spLocks noChangeArrowheads="1"/>
              </p:cNvSpPr>
              <p:nvPr/>
            </p:nvSpPr>
            <p:spPr bwMode="auto">
              <a:xfrm>
                <a:off x="2315" y="2109"/>
                <a:ext cx="62" cy="266"/>
              </a:xfrm>
              <a:custGeom>
                <a:avLst/>
                <a:gdLst>
                  <a:gd name="T0" fmla="*/ 16 w 37"/>
                  <a:gd name="T1" fmla="*/ 0 h 150"/>
                  <a:gd name="T2" fmla="*/ 35 w 37"/>
                  <a:gd name="T3" fmla="*/ 102 h 150"/>
                  <a:gd name="T4" fmla="*/ 19 w 37"/>
                  <a:gd name="T5" fmla="*/ 146 h 150"/>
                  <a:gd name="T6" fmla="*/ 13 w 37"/>
                  <a:gd name="T7" fmla="*/ 149 h 150"/>
                  <a:gd name="T8" fmla="*/ 14 w 37"/>
                  <a:gd name="T9" fmla="*/ 141 h 150"/>
                  <a:gd name="T10" fmla="*/ 31 w 37"/>
                  <a:gd name="T11" fmla="*/ 105 h 150"/>
                  <a:gd name="T12" fmla="*/ 0 w 37"/>
                  <a:gd name="T13" fmla="*/ 6 h 150"/>
                  <a:gd name="T14" fmla="*/ 16 w 37"/>
                  <a:gd name="T15" fmla="*/ 0 h 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7"/>
                  <a:gd name="T25" fmla="*/ 0 h 150"/>
                  <a:gd name="T26" fmla="*/ 37 w 37"/>
                  <a:gd name="T27" fmla="*/ 150 h 15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7" h="150">
                    <a:moveTo>
                      <a:pt x="16" y="0"/>
                    </a:moveTo>
                    <a:cubicBezTo>
                      <a:pt x="16" y="0"/>
                      <a:pt x="33" y="85"/>
                      <a:pt x="35" y="102"/>
                    </a:cubicBezTo>
                    <a:cubicBezTo>
                      <a:pt x="37" y="123"/>
                      <a:pt x="19" y="146"/>
                      <a:pt x="19" y="146"/>
                    </a:cubicBezTo>
                    <a:cubicBezTo>
                      <a:pt x="19" y="146"/>
                      <a:pt x="15" y="150"/>
                      <a:pt x="13" y="149"/>
                    </a:cubicBezTo>
                    <a:cubicBezTo>
                      <a:pt x="12" y="147"/>
                      <a:pt x="11" y="146"/>
                      <a:pt x="14" y="141"/>
                    </a:cubicBezTo>
                    <a:cubicBezTo>
                      <a:pt x="21" y="127"/>
                      <a:pt x="32" y="118"/>
                      <a:pt x="31" y="105"/>
                    </a:cubicBezTo>
                    <a:cubicBezTo>
                      <a:pt x="30" y="93"/>
                      <a:pt x="21" y="27"/>
                      <a:pt x="0" y="6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solidFill>
                <a:srgbClr val="6F2B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27" name="Freeform 558"/>
              <p:cNvSpPr>
                <a:spLocks noChangeArrowheads="1"/>
              </p:cNvSpPr>
              <p:nvPr/>
            </p:nvSpPr>
            <p:spPr bwMode="auto">
              <a:xfrm>
                <a:off x="2265" y="2132"/>
                <a:ext cx="149" cy="223"/>
              </a:xfrm>
              <a:custGeom>
                <a:avLst/>
                <a:gdLst>
                  <a:gd name="T0" fmla="*/ 89 w 89"/>
                  <a:gd name="T1" fmla="*/ 122 h 126"/>
                  <a:gd name="T2" fmla="*/ 45 w 89"/>
                  <a:gd name="T3" fmla="*/ 27 h 126"/>
                  <a:gd name="T4" fmla="*/ 6 w 89"/>
                  <a:gd name="T5" fmla="*/ 1 h 126"/>
                  <a:gd name="T6" fmla="*/ 0 w 89"/>
                  <a:gd name="T7" fmla="*/ 2 h 126"/>
                  <a:gd name="T8" fmla="*/ 5 w 89"/>
                  <a:gd name="T9" fmla="*/ 8 h 126"/>
                  <a:gd name="T10" fmla="*/ 40 w 89"/>
                  <a:gd name="T11" fmla="*/ 27 h 126"/>
                  <a:gd name="T12" fmla="*/ 73 w 89"/>
                  <a:gd name="T13" fmla="*/ 126 h 126"/>
                  <a:gd name="T14" fmla="*/ 89 w 89"/>
                  <a:gd name="T15" fmla="*/ 122 h 1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9"/>
                  <a:gd name="T25" fmla="*/ 0 h 126"/>
                  <a:gd name="T26" fmla="*/ 89 w 89"/>
                  <a:gd name="T27" fmla="*/ 126 h 1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9" h="126">
                    <a:moveTo>
                      <a:pt x="89" y="122"/>
                    </a:moveTo>
                    <a:cubicBezTo>
                      <a:pt x="89" y="122"/>
                      <a:pt x="54" y="42"/>
                      <a:pt x="45" y="27"/>
                    </a:cubicBezTo>
                    <a:cubicBezTo>
                      <a:pt x="34" y="9"/>
                      <a:pt x="6" y="1"/>
                      <a:pt x="6" y="1"/>
                    </a:cubicBezTo>
                    <a:cubicBezTo>
                      <a:pt x="6" y="1"/>
                      <a:pt x="1" y="0"/>
                      <a:pt x="0" y="2"/>
                    </a:cubicBezTo>
                    <a:cubicBezTo>
                      <a:pt x="0" y="4"/>
                      <a:pt x="0" y="6"/>
                      <a:pt x="5" y="8"/>
                    </a:cubicBezTo>
                    <a:cubicBezTo>
                      <a:pt x="19" y="15"/>
                      <a:pt x="33" y="17"/>
                      <a:pt x="40" y="27"/>
                    </a:cubicBezTo>
                    <a:cubicBezTo>
                      <a:pt x="46" y="38"/>
                      <a:pt x="77" y="97"/>
                      <a:pt x="73" y="126"/>
                    </a:cubicBezTo>
                    <a:cubicBezTo>
                      <a:pt x="89" y="122"/>
                      <a:pt x="89" y="122"/>
                      <a:pt x="89" y="122"/>
                    </a:cubicBezTo>
                  </a:path>
                </a:pathLst>
              </a:custGeom>
              <a:solidFill>
                <a:srgbClr val="6F2B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28" name="Freeform 559"/>
              <p:cNvSpPr>
                <a:spLocks noEditPoints="1" noChangeArrowheads="1"/>
              </p:cNvSpPr>
              <p:nvPr/>
            </p:nvSpPr>
            <p:spPr bwMode="auto">
              <a:xfrm>
                <a:off x="2288" y="2109"/>
                <a:ext cx="128" cy="252"/>
              </a:xfrm>
              <a:custGeom>
                <a:avLst/>
                <a:gdLst>
                  <a:gd name="T0" fmla="*/ 76 w 76"/>
                  <a:gd name="T1" fmla="*/ 135 h 142"/>
                  <a:gd name="T2" fmla="*/ 74 w 76"/>
                  <a:gd name="T3" fmla="*/ 123 h 142"/>
                  <a:gd name="T4" fmla="*/ 69 w 76"/>
                  <a:gd name="T5" fmla="*/ 102 h 142"/>
                  <a:gd name="T6" fmla="*/ 62 w 76"/>
                  <a:gd name="T7" fmla="*/ 86 h 142"/>
                  <a:gd name="T8" fmla="*/ 62 w 76"/>
                  <a:gd name="T9" fmla="*/ 86 h 142"/>
                  <a:gd name="T10" fmla="*/ 55 w 76"/>
                  <a:gd name="T11" fmla="*/ 67 h 142"/>
                  <a:gd name="T12" fmla="*/ 50 w 76"/>
                  <a:gd name="T13" fmla="*/ 48 h 142"/>
                  <a:gd name="T14" fmla="*/ 50 w 76"/>
                  <a:gd name="T15" fmla="*/ 48 h 142"/>
                  <a:gd name="T16" fmla="*/ 46 w 76"/>
                  <a:gd name="T17" fmla="*/ 31 h 142"/>
                  <a:gd name="T18" fmla="*/ 38 w 76"/>
                  <a:gd name="T19" fmla="*/ 11 h 142"/>
                  <a:gd name="T20" fmla="*/ 32 w 76"/>
                  <a:gd name="T21" fmla="*/ 0 h 142"/>
                  <a:gd name="T22" fmla="*/ 13 w 76"/>
                  <a:gd name="T23" fmla="*/ 6 h 142"/>
                  <a:gd name="T24" fmla="*/ 10 w 76"/>
                  <a:gd name="T25" fmla="*/ 10 h 142"/>
                  <a:gd name="T26" fmla="*/ 10 w 76"/>
                  <a:gd name="T27" fmla="*/ 10 h 142"/>
                  <a:gd name="T28" fmla="*/ 9 w 76"/>
                  <a:gd name="T29" fmla="*/ 10 h 142"/>
                  <a:gd name="T30" fmla="*/ 9 w 76"/>
                  <a:gd name="T31" fmla="*/ 10 h 142"/>
                  <a:gd name="T32" fmla="*/ 5 w 76"/>
                  <a:gd name="T33" fmla="*/ 44 h 142"/>
                  <a:gd name="T34" fmla="*/ 32 w 76"/>
                  <a:gd name="T35" fmla="*/ 68 h 142"/>
                  <a:gd name="T36" fmla="*/ 40 w 76"/>
                  <a:gd name="T37" fmla="*/ 72 h 142"/>
                  <a:gd name="T38" fmla="*/ 36 w 76"/>
                  <a:gd name="T39" fmla="*/ 80 h 142"/>
                  <a:gd name="T40" fmla="*/ 28 w 76"/>
                  <a:gd name="T41" fmla="*/ 116 h 142"/>
                  <a:gd name="T42" fmla="*/ 51 w 76"/>
                  <a:gd name="T43" fmla="*/ 140 h 142"/>
                  <a:gd name="T44" fmla="*/ 51 w 76"/>
                  <a:gd name="T45" fmla="*/ 140 h 142"/>
                  <a:gd name="T46" fmla="*/ 52 w 76"/>
                  <a:gd name="T47" fmla="*/ 140 h 142"/>
                  <a:gd name="T48" fmla="*/ 52 w 76"/>
                  <a:gd name="T49" fmla="*/ 140 h 142"/>
                  <a:gd name="T50" fmla="*/ 57 w 76"/>
                  <a:gd name="T51" fmla="*/ 142 h 142"/>
                  <a:gd name="T52" fmla="*/ 76 w 76"/>
                  <a:gd name="T53" fmla="*/ 135 h 142"/>
                  <a:gd name="T54" fmla="*/ 34 w 76"/>
                  <a:gd name="T55" fmla="*/ 66 h 142"/>
                  <a:gd name="T56" fmla="*/ 6 w 76"/>
                  <a:gd name="T57" fmla="*/ 44 h 142"/>
                  <a:gd name="T58" fmla="*/ 16 w 76"/>
                  <a:gd name="T59" fmla="*/ 11 h 142"/>
                  <a:gd name="T60" fmla="*/ 43 w 76"/>
                  <a:gd name="T61" fmla="*/ 32 h 142"/>
                  <a:gd name="T62" fmla="*/ 34 w 76"/>
                  <a:gd name="T63" fmla="*/ 66 h 142"/>
                  <a:gd name="T64" fmla="*/ 29 w 76"/>
                  <a:gd name="T65" fmla="*/ 114 h 142"/>
                  <a:gd name="T66" fmla="*/ 39 w 76"/>
                  <a:gd name="T67" fmla="*/ 81 h 142"/>
                  <a:gd name="T68" fmla="*/ 66 w 76"/>
                  <a:gd name="T69" fmla="*/ 102 h 142"/>
                  <a:gd name="T70" fmla="*/ 56 w 76"/>
                  <a:gd name="T71" fmla="*/ 136 h 142"/>
                  <a:gd name="T72" fmla="*/ 29 w 76"/>
                  <a:gd name="T73" fmla="*/ 114 h 14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6"/>
                  <a:gd name="T112" fmla="*/ 0 h 142"/>
                  <a:gd name="T113" fmla="*/ 76 w 76"/>
                  <a:gd name="T114" fmla="*/ 142 h 14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6" h="142">
                    <a:moveTo>
                      <a:pt x="76" y="135"/>
                    </a:moveTo>
                    <a:cubicBezTo>
                      <a:pt x="76" y="133"/>
                      <a:pt x="75" y="127"/>
                      <a:pt x="74" y="123"/>
                    </a:cubicBezTo>
                    <a:cubicBezTo>
                      <a:pt x="74" y="118"/>
                      <a:pt x="72" y="112"/>
                      <a:pt x="69" y="102"/>
                    </a:cubicBezTo>
                    <a:cubicBezTo>
                      <a:pt x="66" y="95"/>
                      <a:pt x="64" y="90"/>
                      <a:pt x="62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2" y="86"/>
                      <a:pt x="57" y="75"/>
                      <a:pt x="55" y="67"/>
                    </a:cubicBezTo>
                    <a:cubicBezTo>
                      <a:pt x="52" y="60"/>
                      <a:pt x="50" y="48"/>
                      <a:pt x="50" y="48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4"/>
                      <a:pt x="48" y="38"/>
                      <a:pt x="46" y="31"/>
                    </a:cubicBezTo>
                    <a:cubicBezTo>
                      <a:pt x="43" y="21"/>
                      <a:pt x="40" y="15"/>
                      <a:pt x="38" y="11"/>
                    </a:cubicBezTo>
                    <a:cubicBezTo>
                      <a:pt x="36" y="7"/>
                      <a:pt x="33" y="1"/>
                      <a:pt x="32" y="0"/>
                    </a:cubicBezTo>
                    <a:cubicBezTo>
                      <a:pt x="24" y="1"/>
                      <a:pt x="20" y="2"/>
                      <a:pt x="13" y="6"/>
                    </a:cubicBezTo>
                    <a:cubicBezTo>
                      <a:pt x="13" y="7"/>
                      <a:pt x="11" y="9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" y="17"/>
                      <a:pt x="0" y="30"/>
                      <a:pt x="5" y="44"/>
                    </a:cubicBezTo>
                    <a:cubicBezTo>
                      <a:pt x="10" y="59"/>
                      <a:pt x="20" y="70"/>
                      <a:pt x="32" y="68"/>
                    </a:cubicBezTo>
                    <a:cubicBezTo>
                      <a:pt x="35" y="68"/>
                      <a:pt x="38" y="69"/>
                      <a:pt x="40" y="72"/>
                    </a:cubicBezTo>
                    <a:cubicBezTo>
                      <a:pt x="41" y="76"/>
                      <a:pt x="38" y="78"/>
                      <a:pt x="36" y="80"/>
                    </a:cubicBezTo>
                    <a:cubicBezTo>
                      <a:pt x="25" y="85"/>
                      <a:pt x="23" y="100"/>
                      <a:pt x="28" y="116"/>
                    </a:cubicBezTo>
                    <a:cubicBezTo>
                      <a:pt x="32" y="130"/>
                      <a:pt x="41" y="140"/>
                      <a:pt x="51" y="140"/>
                    </a:cubicBezTo>
                    <a:cubicBezTo>
                      <a:pt x="51" y="140"/>
                      <a:pt x="51" y="140"/>
                      <a:pt x="51" y="140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53" y="140"/>
                      <a:pt x="56" y="140"/>
                      <a:pt x="57" y="142"/>
                    </a:cubicBezTo>
                    <a:cubicBezTo>
                      <a:pt x="64" y="140"/>
                      <a:pt x="69" y="139"/>
                      <a:pt x="76" y="135"/>
                    </a:cubicBezTo>
                    <a:moveTo>
                      <a:pt x="34" y="66"/>
                    </a:moveTo>
                    <a:cubicBezTo>
                      <a:pt x="22" y="70"/>
                      <a:pt x="11" y="59"/>
                      <a:pt x="6" y="44"/>
                    </a:cubicBezTo>
                    <a:cubicBezTo>
                      <a:pt x="1" y="29"/>
                      <a:pt x="3" y="15"/>
                      <a:pt x="16" y="11"/>
                    </a:cubicBezTo>
                    <a:cubicBezTo>
                      <a:pt x="28" y="7"/>
                      <a:pt x="35" y="7"/>
                      <a:pt x="43" y="32"/>
                    </a:cubicBezTo>
                    <a:cubicBezTo>
                      <a:pt x="52" y="61"/>
                      <a:pt x="46" y="62"/>
                      <a:pt x="34" y="66"/>
                    </a:cubicBezTo>
                    <a:moveTo>
                      <a:pt x="29" y="114"/>
                    </a:moveTo>
                    <a:cubicBezTo>
                      <a:pt x="24" y="99"/>
                      <a:pt x="27" y="85"/>
                      <a:pt x="39" y="81"/>
                    </a:cubicBezTo>
                    <a:cubicBezTo>
                      <a:pt x="51" y="77"/>
                      <a:pt x="57" y="74"/>
                      <a:pt x="66" y="102"/>
                    </a:cubicBezTo>
                    <a:cubicBezTo>
                      <a:pt x="74" y="127"/>
                      <a:pt x="68" y="132"/>
                      <a:pt x="56" y="136"/>
                    </a:cubicBezTo>
                    <a:cubicBezTo>
                      <a:pt x="43" y="140"/>
                      <a:pt x="34" y="129"/>
                      <a:pt x="29" y="114"/>
                    </a:cubicBezTo>
                  </a:path>
                </a:pathLst>
              </a:custGeom>
              <a:solidFill>
                <a:srgbClr val="F04C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pic>
            <p:nvPicPr>
              <p:cNvPr id="7729" name="Picture 560"/>
              <p:cNvPicPr>
                <a:picLocks noChangeAspect="1" noChangeArrowheads="1"/>
              </p:cNvPicPr>
              <p:nvPr/>
            </p:nvPicPr>
            <p:blipFill>
              <a:blip r:embed="rId4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01" y="2120"/>
                <a:ext cx="71" cy="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</p:pic>
          <p:sp>
            <p:nvSpPr>
              <p:cNvPr id="7730" name="Freeform 561"/>
              <p:cNvSpPr>
                <a:spLocks noEditPoints="1" noChangeArrowheads="1"/>
              </p:cNvSpPr>
              <p:nvPr/>
            </p:nvSpPr>
            <p:spPr bwMode="auto">
              <a:xfrm>
                <a:off x="2298" y="2132"/>
                <a:ext cx="71" cy="85"/>
              </a:xfrm>
              <a:custGeom>
                <a:avLst/>
                <a:gdLst>
                  <a:gd name="T0" fmla="*/ 41 w 42"/>
                  <a:gd name="T1" fmla="*/ 32 h 48"/>
                  <a:gd name="T2" fmla="*/ 38 w 42"/>
                  <a:gd name="T3" fmla="*/ 48 h 48"/>
                  <a:gd name="T4" fmla="*/ 38 w 42"/>
                  <a:gd name="T5" fmla="*/ 48 h 48"/>
                  <a:gd name="T6" fmla="*/ 42 w 42"/>
                  <a:gd name="T7" fmla="*/ 40 h 48"/>
                  <a:gd name="T8" fmla="*/ 41 w 42"/>
                  <a:gd name="T9" fmla="*/ 32 h 48"/>
                  <a:gd name="T10" fmla="*/ 41 w 42"/>
                  <a:gd name="T11" fmla="*/ 32 h 48"/>
                  <a:gd name="T12" fmla="*/ 5 w 42"/>
                  <a:gd name="T13" fmla="*/ 0 h 48"/>
                  <a:gd name="T14" fmla="*/ 0 w 42"/>
                  <a:gd name="T15" fmla="*/ 6 h 48"/>
                  <a:gd name="T16" fmla="*/ 25 w 42"/>
                  <a:gd name="T17" fmla="*/ 20 h 48"/>
                  <a:gd name="T18" fmla="*/ 24 w 42"/>
                  <a:gd name="T19" fmla="*/ 18 h 48"/>
                  <a:gd name="T20" fmla="*/ 5 w 42"/>
                  <a:gd name="T21" fmla="*/ 0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2"/>
                  <a:gd name="T34" fmla="*/ 0 h 48"/>
                  <a:gd name="T35" fmla="*/ 42 w 42"/>
                  <a:gd name="T36" fmla="*/ 48 h 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2" h="48">
                    <a:moveTo>
                      <a:pt x="41" y="32"/>
                    </a:moveTo>
                    <a:cubicBezTo>
                      <a:pt x="42" y="41"/>
                      <a:pt x="41" y="46"/>
                      <a:pt x="38" y="48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40" y="47"/>
                      <a:pt x="42" y="44"/>
                      <a:pt x="42" y="40"/>
                    </a:cubicBezTo>
                    <a:cubicBezTo>
                      <a:pt x="42" y="38"/>
                      <a:pt x="41" y="35"/>
                      <a:pt x="41" y="32"/>
                    </a:cubicBezTo>
                    <a:cubicBezTo>
                      <a:pt x="41" y="32"/>
                      <a:pt x="41" y="32"/>
                      <a:pt x="41" y="32"/>
                    </a:cubicBezTo>
                    <a:moveTo>
                      <a:pt x="5" y="0"/>
                    </a:moveTo>
                    <a:cubicBezTo>
                      <a:pt x="3" y="2"/>
                      <a:pt x="1" y="4"/>
                      <a:pt x="0" y="6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5" y="19"/>
                      <a:pt x="25" y="18"/>
                      <a:pt x="24" y="18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A796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31" name="Freeform 562"/>
              <p:cNvSpPr>
                <a:spLocks noEditPoints="1" noChangeArrowheads="1"/>
              </p:cNvSpPr>
              <p:nvPr/>
            </p:nvSpPr>
            <p:spPr bwMode="auto">
              <a:xfrm>
                <a:off x="2322" y="2125"/>
                <a:ext cx="40" cy="94"/>
              </a:xfrm>
              <a:custGeom>
                <a:avLst/>
                <a:gdLst>
                  <a:gd name="T0" fmla="*/ 24 w 24"/>
                  <a:gd name="T1" fmla="*/ 52 h 53"/>
                  <a:gd name="T2" fmla="*/ 22 w 24"/>
                  <a:gd name="T3" fmla="*/ 53 h 53"/>
                  <a:gd name="T4" fmla="*/ 22 w 24"/>
                  <a:gd name="T5" fmla="*/ 53 h 53"/>
                  <a:gd name="T6" fmla="*/ 24 w 24"/>
                  <a:gd name="T7" fmla="*/ 52 h 53"/>
                  <a:gd name="T8" fmla="*/ 24 w 24"/>
                  <a:gd name="T9" fmla="*/ 52 h 53"/>
                  <a:gd name="T10" fmla="*/ 5 w 24"/>
                  <a:gd name="T11" fmla="*/ 0 h 53"/>
                  <a:gd name="T12" fmla="*/ 5 w 24"/>
                  <a:gd name="T13" fmla="*/ 0 h 53"/>
                  <a:gd name="T14" fmla="*/ 0 w 24"/>
                  <a:gd name="T15" fmla="*/ 1 h 53"/>
                  <a:gd name="T16" fmla="*/ 10 w 24"/>
                  <a:gd name="T17" fmla="*/ 22 h 53"/>
                  <a:gd name="T18" fmla="*/ 11 w 24"/>
                  <a:gd name="T19" fmla="*/ 24 h 53"/>
                  <a:gd name="T20" fmla="*/ 20 w 24"/>
                  <a:gd name="T21" fmla="*/ 28 h 53"/>
                  <a:gd name="T22" fmla="*/ 15 w 24"/>
                  <a:gd name="T23" fmla="*/ 6 h 53"/>
                  <a:gd name="T24" fmla="*/ 5 w 24"/>
                  <a:gd name="T25" fmla="*/ 0 h 53"/>
                  <a:gd name="T26" fmla="*/ 5 w 24"/>
                  <a:gd name="T27" fmla="*/ 0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4"/>
                  <a:gd name="T43" fmla="*/ 0 h 53"/>
                  <a:gd name="T44" fmla="*/ 24 w 24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4" h="53">
                    <a:moveTo>
                      <a:pt x="24" y="52"/>
                    </a:moveTo>
                    <a:cubicBezTo>
                      <a:pt x="24" y="53"/>
                      <a:pt x="23" y="53"/>
                      <a:pt x="22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3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4" y="6"/>
                      <a:pt x="7" y="14"/>
                      <a:pt x="10" y="22"/>
                    </a:cubicBezTo>
                    <a:cubicBezTo>
                      <a:pt x="11" y="22"/>
                      <a:pt x="11" y="23"/>
                      <a:pt x="11" y="24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18" y="20"/>
                      <a:pt x="16" y="12"/>
                      <a:pt x="15" y="6"/>
                    </a:cubicBezTo>
                    <a:cubicBezTo>
                      <a:pt x="12" y="2"/>
                      <a:pt x="9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623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32" name="Freeform 563"/>
              <p:cNvSpPr>
                <a:spLocks noChangeArrowheads="1"/>
              </p:cNvSpPr>
              <p:nvPr/>
            </p:nvSpPr>
            <p:spPr bwMode="auto">
              <a:xfrm>
                <a:off x="2352" y="2219"/>
                <a:ext cx="7" cy="3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2 h 2"/>
                  <a:gd name="T4" fmla="*/ 4 w 4"/>
                  <a:gd name="T5" fmla="*/ 0 h 2"/>
                  <a:gd name="T6" fmla="*/ 4 w 4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2"/>
                  <a:gd name="T14" fmla="*/ 4 w 4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2">
                    <a:moveTo>
                      <a:pt x="4" y="0"/>
                    </a:moveTo>
                    <a:cubicBezTo>
                      <a:pt x="3" y="1"/>
                      <a:pt x="2" y="2"/>
                      <a:pt x="0" y="2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623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33" name="Freeform 564"/>
              <p:cNvSpPr>
                <a:spLocks noEditPoints="1" noChangeArrowheads="1"/>
              </p:cNvSpPr>
              <p:nvPr/>
            </p:nvSpPr>
            <p:spPr bwMode="auto">
              <a:xfrm>
                <a:off x="2298" y="2125"/>
                <a:ext cx="71" cy="78"/>
              </a:xfrm>
              <a:custGeom>
                <a:avLst/>
                <a:gdLst>
                  <a:gd name="T0" fmla="*/ 37 w 42"/>
                  <a:gd name="T1" fmla="*/ 23 h 44"/>
                  <a:gd name="T2" fmla="*/ 37 w 42"/>
                  <a:gd name="T3" fmla="*/ 23 h 44"/>
                  <a:gd name="T4" fmla="*/ 41 w 42"/>
                  <a:gd name="T5" fmla="*/ 36 h 44"/>
                  <a:gd name="T6" fmla="*/ 42 w 42"/>
                  <a:gd name="T7" fmla="*/ 44 h 44"/>
                  <a:gd name="T8" fmla="*/ 37 w 42"/>
                  <a:gd name="T9" fmla="*/ 23 h 44"/>
                  <a:gd name="T10" fmla="*/ 37 w 42"/>
                  <a:gd name="T11" fmla="*/ 23 h 44"/>
                  <a:gd name="T12" fmla="*/ 37 w 42"/>
                  <a:gd name="T13" fmla="*/ 23 h 44"/>
                  <a:gd name="T14" fmla="*/ 37 w 42"/>
                  <a:gd name="T15" fmla="*/ 23 h 44"/>
                  <a:gd name="T16" fmla="*/ 37 w 42"/>
                  <a:gd name="T17" fmla="*/ 23 h 44"/>
                  <a:gd name="T18" fmla="*/ 10 w 42"/>
                  <a:gd name="T19" fmla="*/ 2 h 44"/>
                  <a:gd name="T20" fmla="*/ 10 w 42"/>
                  <a:gd name="T21" fmla="*/ 2 h 44"/>
                  <a:gd name="T22" fmla="*/ 0 w 42"/>
                  <a:gd name="T23" fmla="*/ 10 h 44"/>
                  <a:gd name="T24" fmla="*/ 0 w 42"/>
                  <a:gd name="T25" fmla="*/ 10 h 44"/>
                  <a:gd name="T26" fmla="*/ 5 w 42"/>
                  <a:gd name="T27" fmla="*/ 4 h 44"/>
                  <a:gd name="T28" fmla="*/ 10 w 42"/>
                  <a:gd name="T29" fmla="*/ 2 h 44"/>
                  <a:gd name="T30" fmla="*/ 10 w 42"/>
                  <a:gd name="T31" fmla="*/ 2 h 44"/>
                  <a:gd name="T32" fmla="*/ 19 w 42"/>
                  <a:gd name="T33" fmla="*/ 0 h 44"/>
                  <a:gd name="T34" fmla="*/ 10 w 42"/>
                  <a:gd name="T35" fmla="*/ 2 h 44"/>
                  <a:gd name="T36" fmla="*/ 14 w 42"/>
                  <a:gd name="T37" fmla="*/ 1 h 44"/>
                  <a:gd name="T38" fmla="*/ 19 w 42"/>
                  <a:gd name="T39" fmla="*/ 0 h 44"/>
                  <a:gd name="T40" fmla="*/ 19 w 42"/>
                  <a:gd name="T41" fmla="*/ 0 h 44"/>
                  <a:gd name="T42" fmla="*/ 19 w 42"/>
                  <a:gd name="T43" fmla="*/ 0 h 44"/>
                  <a:gd name="T44" fmla="*/ 19 w 42"/>
                  <a:gd name="T45" fmla="*/ 0 h 44"/>
                  <a:gd name="T46" fmla="*/ 19 w 42"/>
                  <a:gd name="T47" fmla="*/ 0 h 4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2"/>
                  <a:gd name="T73" fmla="*/ 0 h 44"/>
                  <a:gd name="T74" fmla="*/ 42 w 42"/>
                  <a:gd name="T75" fmla="*/ 44 h 4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2" h="44">
                    <a:moveTo>
                      <a:pt x="37" y="23"/>
                    </a:moveTo>
                    <a:cubicBezTo>
                      <a:pt x="37" y="23"/>
                      <a:pt x="37" y="23"/>
                      <a:pt x="37" y="23"/>
                    </a:cubicBezTo>
                    <a:cubicBezTo>
                      <a:pt x="39" y="29"/>
                      <a:pt x="40" y="33"/>
                      <a:pt x="41" y="36"/>
                    </a:cubicBezTo>
                    <a:cubicBezTo>
                      <a:pt x="41" y="39"/>
                      <a:pt x="42" y="42"/>
                      <a:pt x="42" y="44"/>
                    </a:cubicBezTo>
                    <a:cubicBezTo>
                      <a:pt x="42" y="39"/>
                      <a:pt x="40" y="3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moveTo>
                      <a:pt x="37" y="23"/>
                    </a:move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moveTo>
                      <a:pt x="10" y="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5" y="4"/>
                      <a:pt x="2" y="6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8"/>
                      <a:pt x="3" y="6"/>
                      <a:pt x="5" y="4"/>
                    </a:cubicBezTo>
                    <a:cubicBezTo>
                      <a:pt x="6" y="3"/>
                      <a:pt x="8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moveTo>
                      <a:pt x="19" y="0"/>
                    </a:moveTo>
                    <a:cubicBezTo>
                      <a:pt x="16" y="0"/>
                      <a:pt x="13" y="1"/>
                      <a:pt x="10" y="2"/>
                    </a:cubicBezTo>
                    <a:cubicBezTo>
                      <a:pt x="11" y="2"/>
                      <a:pt x="13" y="1"/>
                      <a:pt x="14" y="1"/>
                    </a:cubicBezTo>
                    <a:cubicBezTo>
                      <a:pt x="16" y="1"/>
                      <a:pt x="17" y="0"/>
                      <a:pt x="19" y="0"/>
                    </a:cubicBezTo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A04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pic>
            <p:nvPicPr>
              <p:cNvPr id="7734" name="Picture 565"/>
              <p:cNvPicPr>
                <a:picLocks noChangeAspect="1" noChangeArrowheads="1"/>
              </p:cNvPicPr>
              <p:nvPr/>
            </p:nvPicPr>
            <p:blipFill>
              <a:blip r:embed="rId4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5" y="2277"/>
                <a:ext cx="35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</p:pic>
          <p:pic>
            <p:nvPicPr>
              <p:cNvPr id="7735" name="Picture 566"/>
              <p:cNvPicPr>
                <a:picLocks noChangeAspect="1" noChangeArrowheads="1"/>
              </p:cNvPicPr>
              <p:nvPr/>
            </p:nvPicPr>
            <p:blipFill>
              <a:blip r:embed="rId4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33" y="2243"/>
                <a:ext cx="68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</p:pic>
          <p:sp>
            <p:nvSpPr>
              <p:cNvPr id="7736" name="Freeform 567"/>
              <p:cNvSpPr>
                <a:spLocks noChangeArrowheads="1"/>
              </p:cNvSpPr>
              <p:nvPr/>
            </p:nvSpPr>
            <p:spPr bwMode="auto">
              <a:xfrm>
                <a:off x="2335" y="2252"/>
                <a:ext cx="17" cy="18"/>
              </a:xfrm>
              <a:custGeom>
                <a:avLst/>
                <a:gdLst>
                  <a:gd name="T0" fmla="*/ 10 w 10"/>
                  <a:gd name="T1" fmla="*/ 0 h 10"/>
                  <a:gd name="T2" fmla="*/ 0 w 10"/>
                  <a:gd name="T3" fmla="*/ 9 h 10"/>
                  <a:gd name="T4" fmla="*/ 2 w 10"/>
                  <a:gd name="T5" fmla="*/ 10 h 10"/>
                  <a:gd name="T6" fmla="*/ 10 w 10"/>
                  <a:gd name="T7" fmla="*/ 0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10"/>
                  <a:gd name="T14" fmla="*/ 10 w 10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10">
                    <a:moveTo>
                      <a:pt x="10" y="0"/>
                    </a:moveTo>
                    <a:cubicBezTo>
                      <a:pt x="6" y="2"/>
                      <a:pt x="2" y="5"/>
                      <a:pt x="0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A796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37" name="Freeform 568"/>
              <p:cNvSpPr>
                <a:spLocks noChangeArrowheads="1"/>
              </p:cNvSpPr>
              <p:nvPr/>
            </p:nvSpPr>
            <p:spPr bwMode="auto">
              <a:xfrm>
                <a:off x="2360" y="2249"/>
                <a:ext cx="14" cy="39"/>
              </a:xfrm>
              <a:custGeom>
                <a:avLst/>
                <a:gdLst>
                  <a:gd name="T0" fmla="*/ 2 w 8"/>
                  <a:gd name="T1" fmla="*/ 0 h 22"/>
                  <a:gd name="T2" fmla="*/ 0 w 8"/>
                  <a:gd name="T3" fmla="*/ 1 h 22"/>
                  <a:gd name="T4" fmla="*/ 3 w 8"/>
                  <a:gd name="T5" fmla="*/ 19 h 22"/>
                  <a:gd name="T6" fmla="*/ 8 w 8"/>
                  <a:gd name="T7" fmla="*/ 22 h 22"/>
                  <a:gd name="T8" fmla="*/ 6 w 8"/>
                  <a:gd name="T9" fmla="*/ 11 h 22"/>
                  <a:gd name="T10" fmla="*/ 2 w 8"/>
                  <a:gd name="T11" fmla="*/ 0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22"/>
                  <a:gd name="T20" fmla="*/ 8 w 8"/>
                  <a:gd name="T21" fmla="*/ 22 h 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22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8"/>
                      <a:pt x="2" y="14"/>
                      <a:pt x="3" y="1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7" y="19"/>
                      <a:pt x="7" y="15"/>
                      <a:pt x="6" y="11"/>
                    </a:cubicBezTo>
                    <a:cubicBezTo>
                      <a:pt x="5" y="7"/>
                      <a:pt x="3" y="3"/>
                      <a:pt x="2" y="0"/>
                    </a:cubicBezTo>
                  </a:path>
                </a:pathLst>
              </a:custGeom>
              <a:solidFill>
                <a:srgbClr val="623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38" name="Freeform 569"/>
              <p:cNvSpPr>
                <a:spLocks noEditPoints="1" noChangeArrowheads="1"/>
              </p:cNvSpPr>
              <p:nvPr/>
            </p:nvSpPr>
            <p:spPr bwMode="auto">
              <a:xfrm>
                <a:off x="2364" y="2247"/>
                <a:ext cx="40" cy="100"/>
              </a:xfrm>
              <a:custGeom>
                <a:avLst/>
                <a:gdLst>
                  <a:gd name="T0" fmla="*/ 24 w 24"/>
                  <a:gd name="T1" fmla="*/ 43 h 56"/>
                  <a:gd name="T2" fmla="*/ 15 w 24"/>
                  <a:gd name="T3" fmla="*/ 56 h 56"/>
                  <a:gd name="T4" fmla="*/ 15 w 24"/>
                  <a:gd name="T5" fmla="*/ 56 h 56"/>
                  <a:gd name="T6" fmla="*/ 24 w 24"/>
                  <a:gd name="T7" fmla="*/ 43 h 56"/>
                  <a:gd name="T8" fmla="*/ 24 w 24"/>
                  <a:gd name="T9" fmla="*/ 43 h 56"/>
                  <a:gd name="T10" fmla="*/ 4 w 24"/>
                  <a:gd name="T11" fmla="*/ 0 h 56"/>
                  <a:gd name="T12" fmla="*/ 4 w 24"/>
                  <a:gd name="T13" fmla="*/ 0 h 56"/>
                  <a:gd name="T14" fmla="*/ 0 w 24"/>
                  <a:gd name="T15" fmla="*/ 1 h 56"/>
                  <a:gd name="T16" fmla="*/ 4 w 24"/>
                  <a:gd name="T17" fmla="*/ 12 h 56"/>
                  <a:gd name="T18" fmla="*/ 8 w 24"/>
                  <a:gd name="T19" fmla="*/ 24 h 56"/>
                  <a:gd name="T20" fmla="*/ 17 w 24"/>
                  <a:gd name="T21" fmla="*/ 28 h 56"/>
                  <a:gd name="T22" fmla="*/ 15 w 24"/>
                  <a:gd name="T23" fmla="*/ 22 h 56"/>
                  <a:gd name="T24" fmla="*/ 5 w 24"/>
                  <a:gd name="T25" fmla="*/ 0 h 56"/>
                  <a:gd name="T26" fmla="*/ 4 w 24"/>
                  <a:gd name="T27" fmla="*/ 0 h 56"/>
                  <a:gd name="T28" fmla="*/ 4 w 24"/>
                  <a:gd name="T29" fmla="*/ 0 h 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4"/>
                  <a:gd name="T46" fmla="*/ 0 h 56"/>
                  <a:gd name="T47" fmla="*/ 24 w 24"/>
                  <a:gd name="T48" fmla="*/ 56 h 5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4" h="56">
                    <a:moveTo>
                      <a:pt x="24" y="43"/>
                    </a:moveTo>
                    <a:cubicBezTo>
                      <a:pt x="24" y="51"/>
                      <a:pt x="21" y="54"/>
                      <a:pt x="15" y="56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20" y="54"/>
                      <a:pt x="24" y="51"/>
                      <a:pt x="24" y="43"/>
                    </a:cubicBezTo>
                    <a:cubicBezTo>
                      <a:pt x="24" y="43"/>
                      <a:pt x="24" y="43"/>
                      <a:pt x="24" y="43"/>
                    </a:cubicBezTo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ubicBezTo>
                      <a:pt x="1" y="4"/>
                      <a:pt x="3" y="8"/>
                      <a:pt x="4" y="12"/>
                    </a:cubicBezTo>
                    <a:cubicBezTo>
                      <a:pt x="6" y="16"/>
                      <a:pt x="7" y="20"/>
                      <a:pt x="8" y="24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6"/>
                      <a:pt x="16" y="24"/>
                      <a:pt x="15" y="22"/>
                    </a:cubicBezTo>
                    <a:cubicBezTo>
                      <a:pt x="12" y="15"/>
                      <a:pt x="8" y="8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6230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39" name="Freeform 570"/>
              <p:cNvSpPr>
                <a:spLocks noEditPoints="1" noChangeArrowheads="1"/>
              </p:cNvSpPr>
              <p:nvPr/>
            </p:nvSpPr>
            <p:spPr bwMode="auto">
              <a:xfrm>
                <a:off x="2335" y="2247"/>
                <a:ext cx="69" cy="103"/>
              </a:xfrm>
              <a:custGeom>
                <a:avLst/>
                <a:gdLst>
                  <a:gd name="T0" fmla="*/ 28 w 41"/>
                  <a:gd name="T1" fmla="*/ 58 h 58"/>
                  <a:gd name="T2" fmla="*/ 27 w 41"/>
                  <a:gd name="T3" fmla="*/ 58 h 58"/>
                  <a:gd name="T4" fmla="*/ 27 w 41"/>
                  <a:gd name="T5" fmla="*/ 58 h 58"/>
                  <a:gd name="T6" fmla="*/ 28 w 41"/>
                  <a:gd name="T7" fmla="*/ 58 h 58"/>
                  <a:gd name="T8" fmla="*/ 38 w 41"/>
                  <a:gd name="T9" fmla="*/ 24 h 58"/>
                  <a:gd name="T10" fmla="*/ 38 w 41"/>
                  <a:gd name="T11" fmla="*/ 24 h 58"/>
                  <a:gd name="T12" fmla="*/ 41 w 41"/>
                  <a:gd name="T13" fmla="*/ 43 h 58"/>
                  <a:gd name="T14" fmla="*/ 38 w 41"/>
                  <a:gd name="T15" fmla="*/ 24 h 58"/>
                  <a:gd name="T16" fmla="*/ 38 w 41"/>
                  <a:gd name="T17" fmla="*/ 24 h 58"/>
                  <a:gd name="T18" fmla="*/ 37 w 41"/>
                  <a:gd name="T19" fmla="*/ 24 h 58"/>
                  <a:gd name="T20" fmla="*/ 38 w 41"/>
                  <a:gd name="T21" fmla="*/ 24 h 58"/>
                  <a:gd name="T22" fmla="*/ 37 w 41"/>
                  <a:gd name="T23" fmla="*/ 24 h 58"/>
                  <a:gd name="T24" fmla="*/ 37 w 41"/>
                  <a:gd name="T25" fmla="*/ 23 h 58"/>
                  <a:gd name="T26" fmla="*/ 37 w 41"/>
                  <a:gd name="T27" fmla="*/ 23 h 58"/>
                  <a:gd name="T28" fmla="*/ 37 w 41"/>
                  <a:gd name="T29" fmla="*/ 23 h 58"/>
                  <a:gd name="T30" fmla="*/ 11 w 41"/>
                  <a:gd name="T31" fmla="*/ 3 h 58"/>
                  <a:gd name="T32" fmla="*/ 11 w 41"/>
                  <a:gd name="T33" fmla="*/ 3 h 58"/>
                  <a:gd name="T34" fmla="*/ 0 w 41"/>
                  <a:gd name="T35" fmla="*/ 12 h 58"/>
                  <a:gd name="T36" fmla="*/ 0 w 41"/>
                  <a:gd name="T37" fmla="*/ 12 h 58"/>
                  <a:gd name="T38" fmla="*/ 10 w 41"/>
                  <a:gd name="T39" fmla="*/ 3 h 58"/>
                  <a:gd name="T40" fmla="*/ 11 w 41"/>
                  <a:gd name="T41" fmla="*/ 3 h 58"/>
                  <a:gd name="T42" fmla="*/ 11 w 41"/>
                  <a:gd name="T43" fmla="*/ 3 h 58"/>
                  <a:gd name="T44" fmla="*/ 21 w 41"/>
                  <a:gd name="T45" fmla="*/ 0 h 58"/>
                  <a:gd name="T46" fmla="*/ 11 w 41"/>
                  <a:gd name="T47" fmla="*/ 3 h 58"/>
                  <a:gd name="T48" fmla="*/ 15 w 41"/>
                  <a:gd name="T49" fmla="*/ 2 h 58"/>
                  <a:gd name="T50" fmla="*/ 17 w 41"/>
                  <a:gd name="T51" fmla="*/ 1 h 58"/>
                  <a:gd name="T52" fmla="*/ 21 w 41"/>
                  <a:gd name="T53" fmla="*/ 0 h 58"/>
                  <a:gd name="T54" fmla="*/ 21 w 41"/>
                  <a:gd name="T55" fmla="*/ 0 h 58"/>
                  <a:gd name="T56" fmla="*/ 21 w 41"/>
                  <a:gd name="T57" fmla="*/ 0 h 58"/>
                  <a:gd name="T58" fmla="*/ 21 w 41"/>
                  <a:gd name="T59" fmla="*/ 0 h 58"/>
                  <a:gd name="T60" fmla="*/ 21 w 41"/>
                  <a:gd name="T61" fmla="*/ 0 h 5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41"/>
                  <a:gd name="T94" fmla="*/ 0 h 58"/>
                  <a:gd name="T95" fmla="*/ 41 w 41"/>
                  <a:gd name="T96" fmla="*/ 58 h 58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41" h="58">
                    <a:moveTo>
                      <a:pt x="28" y="58"/>
                    </a:moveTo>
                    <a:cubicBezTo>
                      <a:pt x="28" y="58"/>
                      <a:pt x="27" y="58"/>
                      <a:pt x="27" y="58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7" y="58"/>
                      <a:pt x="28" y="58"/>
                      <a:pt x="28" y="58"/>
                    </a:cubicBezTo>
                    <a:moveTo>
                      <a:pt x="38" y="24"/>
                    </a:moveTo>
                    <a:cubicBezTo>
                      <a:pt x="38" y="24"/>
                      <a:pt x="38" y="24"/>
                      <a:pt x="38" y="24"/>
                    </a:cubicBezTo>
                    <a:cubicBezTo>
                      <a:pt x="40" y="32"/>
                      <a:pt x="41" y="38"/>
                      <a:pt x="41" y="43"/>
                    </a:cubicBezTo>
                    <a:cubicBezTo>
                      <a:pt x="41" y="38"/>
                      <a:pt x="40" y="32"/>
                      <a:pt x="38" y="24"/>
                    </a:cubicBezTo>
                    <a:cubicBezTo>
                      <a:pt x="38" y="24"/>
                      <a:pt x="38" y="24"/>
                      <a:pt x="38" y="24"/>
                    </a:cubicBezTo>
                    <a:moveTo>
                      <a:pt x="37" y="24"/>
                    </a:moveTo>
                    <a:cubicBezTo>
                      <a:pt x="37" y="24"/>
                      <a:pt x="38" y="24"/>
                      <a:pt x="38" y="24"/>
                    </a:cubicBezTo>
                    <a:cubicBezTo>
                      <a:pt x="38" y="24"/>
                      <a:pt x="37" y="24"/>
                      <a:pt x="37" y="24"/>
                    </a:cubicBezTo>
                    <a:moveTo>
                      <a:pt x="37" y="23"/>
                    </a:move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moveTo>
                      <a:pt x="11" y="3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6" y="4"/>
                      <a:pt x="2" y="8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8"/>
                      <a:pt x="6" y="5"/>
                      <a:pt x="10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moveTo>
                      <a:pt x="21" y="0"/>
                    </a:moveTo>
                    <a:cubicBezTo>
                      <a:pt x="18" y="0"/>
                      <a:pt x="15" y="2"/>
                      <a:pt x="11" y="3"/>
                    </a:cubicBezTo>
                    <a:cubicBezTo>
                      <a:pt x="12" y="2"/>
                      <a:pt x="14" y="2"/>
                      <a:pt x="15" y="2"/>
                    </a:cubicBezTo>
                    <a:cubicBezTo>
                      <a:pt x="16" y="1"/>
                      <a:pt x="16" y="1"/>
                      <a:pt x="17" y="1"/>
                    </a:cubicBezTo>
                    <a:cubicBezTo>
                      <a:pt x="18" y="1"/>
                      <a:pt x="20" y="0"/>
                      <a:pt x="21" y="0"/>
                    </a:cubicBezTo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A040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40" name="Freeform 571"/>
              <p:cNvSpPr>
                <a:spLocks noEditPoints="1" noChangeArrowheads="1"/>
              </p:cNvSpPr>
              <p:nvPr/>
            </p:nvSpPr>
            <p:spPr bwMode="auto">
              <a:xfrm>
                <a:off x="2298" y="2188"/>
                <a:ext cx="39" cy="38"/>
              </a:xfrm>
              <a:custGeom>
                <a:avLst/>
                <a:gdLst>
                  <a:gd name="T0" fmla="*/ 23 w 23"/>
                  <a:gd name="T1" fmla="*/ 21 h 21"/>
                  <a:gd name="T2" fmla="*/ 23 w 23"/>
                  <a:gd name="T3" fmla="*/ 21 h 21"/>
                  <a:gd name="T4" fmla="*/ 23 w 23"/>
                  <a:gd name="T5" fmla="*/ 21 h 21"/>
                  <a:gd name="T6" fmla="*/ 23 w 23"/>
                  <a:gd name="T7" fmla="*/ 21 h 21"/>
                  <a:gd name="T8" fmla="*/ 0 w 23"/>
                  <a:gd name="T9" fmla="*/ 0 h 21"/>
                  <a:gd name="T10" fmla="*/ 23 w 23"/>
                  <a:gd name="T11" fmla="*/ 21 h 21"/>
                  <a:gd name="T12" fmla="*/ 0 w 23"/>
                  <a:gd name="T13" fmla="*/ 0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"/>
                  <a:gd name="T22" fmla="*/ 0 h 21"/>
                  <a:gd name="T23" fmla="*/ 23 w 23"/>
                  <a:gd name="T24" fmla="*/ 21 h 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" h="21">
                    <a:moveTo>
                      <a:pt x="23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moveTo>
                      <a:pt x="0" y="0"/>
                    </a:moveTo>
                    <a:cubicBezTo>
                      <a:pt x="5" y="12"/>
                      <a:pt x="13" y="21"/>
                      <a:pt x="23" y="21"/>
                    </a:cubicBezTo>
                    <a:cubicBezTo>
                      <a:pt x="13" y="21"/>
                      <a:pt x="5" y="12"/>
                      <a:pt x="0" y="0"/>
                    </a:cubicBezTo>
                  </a:path>
                </a:pathLst>
              </a:custGeom>
              <a:solidFill>
                <a:srgbClr val="DCC2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41" name="Freeform 572"/>
              <p:cNvSpPr>
                <a:spLocks noChangeArrowheads="1"/>
              </p:cNvSpPr>
              <p:nvPr/>
            </p:nvSpPr>
            <p:spPr bwMode="auto">
              <a:xfrm>
                <a:off x="2293" y="2142"/>
                <a:ext cx="59" cy="84"/>
              </a:xfrm>
              <a:custGeom>
                <a:avLst/>
                <a:gdLst>
                  <a:gd name="T0" fmla="*/ 3 w 35"/>
                  <a:gd name="T1" fmla="*/ 0 h 47"/>
                  <a:gd name="T2" fmla="*/ 3 w 35"/>
                  <a:gd name="T3" fmla="*/ 25 h 47"/>
                  <a:gd name="T4" fmla="*/ 25 w 35"/>
                  <a:gd name="T5" fmla="*/ 47 h 47"/>
                  <a:gd name="T6" fmla="*/ 31 w 35"/>
                  <a:gd name="T7" fmla="*/ 47 h 47"/>
                  <a:gd name="T8" fmla="*/ 35 w 35"/>
                  <a:gd name="T9" fmla="*/ 45 h 47"/>
                  <a:gd name="T10" fmla="*/ 31 w 35"/>
                  <a:gd name="T11" fmla="*/ 47 h 47"/>
                  <a:gd name="T12" fmla="*/ 31 w 35"/>
                  <a:gd name="T13" fmla="*/ 47 h 47"/>
                  <a:gd name="T14" fmla="*/ 26 w 35"/>
                  <a:gd name="T15" fmla="*/ 47 h 47"/>
                  <a:gd name="T16" fmla="*/ 26 w 35"/>
                  <a:gd name="T17" fmla="*/ 47 h 47"/>
                  <a:gd name="T18" fmla="*/ 26 w 35"/>
                  <a:gd name="T19" fmla="*/ 47 h 47"/>
                  <a:gd name="T20" fmla="*/ 26 w 35"/>
                  <a:gd name="T21" fmla="*/ 47 h 47"/>
                  <a:gd name="T22" fmla="*/ 26 w 35"/>
                  <a:gd name="T23" fmla="*/ 47 h 47"/>
                  <a:gd name="T24" fmla="*/ 3 w 35"/>
                  <a:gd name="T25" fmla="*/ 26 h 47"/>
                  <a:gd name="T26" fmla="*/ 3 w 35"/>
                  <a:gd name="T27" fmla="*/ 25 h 47"/>
                  <a:gd name="T28" fmla="*/ 3 w 35"/>
                  <a:gd name="T29" fmla="*/ 25 h 47"/>
                  <a:gd name="T30" fmla="*/ 1 w 35"/>
                  <a:gd name="T31" fmla="*/ 11 h 47"/>
                  <a:gd name="T32" fmla="*/ 3 w 35"/>
                  <a:gd name="T33" fmla="*/ 0 h 47"/>
                  <a:gd name="T34" fmla="*/ 3 w 35"/>
                  <a:gd name="T35" fmla="*/ 0 h 4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5"/>
                  <a:gd name="T55" fmla="*/ 0 h 47"/>
                  <a:gd name="T56" fmla="*/ 35 w 35"/>
                  <a:gd name="T57" fmla="*/ 47 h 4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5" h="47">
                    <a:moveTo>
                      <a:pt x="3" y="0"/>
                    </a:moveTo>
                    <a:cubicBezTo>
                      <a:pt x="0" y="6"/>
                      <a:pt x="0" y="16"/>
                      <a:pt x="3" y="25"/>
                    </a:cubicBezTo>
                    <a:cubicBezTo>
                      <a:pt x="7" y="38"/>
                      <a:pt x="16" y="47"/>
                      <a:pt x="25" y="47"/>
                    </a:cubicBezTo>
                    <a:cubicBezTo>
                      <a:pt x="27" y="47"/>
                      <a:pt x="29" y="47"/>
                      <a:pt x="31" y="47"/>
                    </a:cubicBezTo>
                    <a:cubicBezTo>
                      <a:pt x="32" y="46"/>
                      <a:pt x="34" y="46"/>
                      <a:pt x="35" y="45"/>
                    </a:cubicBezTo>
                    <a:cubicBezTo>
                      <a:pt x="34" y="46"/>
                      <a:pt x="32" y="46"/>
                      <a:pt x="31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29" y="47"/>
                      <a:pt x="27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16" y="47"/>
                      <a:pt x="8" y="38"/>
                      <a:pt x="3" y="26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2" y="20"/>
                      <a:pt x="1" y="15"/>
                      <a:pt x="1" y="11"/>
                    </a:cubicBezTo>
                    <a:cubicBezTo>
                      <a:pt x="1" y="7"/>
                      <a:pt x="2" y="3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D46D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pic>
            <p:nvPicPr>
              <p:cNvPr id="7742" name="Picture 573"/>
              <p:cNvPicPr>
                <a:picLocks noChangeAspect="1" noChangeArrowheads="1"/>
              </p:cNvPicPr>
              <p:nvPr/>
            </p:nvPicPr>
            <p:blipFill>
              <a:blip r:embed="rId4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49" y="2168"/>
                <a:ext cx="23" cy="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</p:pic>
          <p:sp>
            <p:nvSpPr>
              <p:cNvPr id="7743" name="Freeform 574"/>
              <p:cNvSpPr>
                <a:spLocks noEditPoints="1" noChangeArrowheads="1"/>
              </p:cNvSpPr>
              <p:nvPr/>
            </p:nvSpPr>
            <p:spPr bwMode="auto">
              <a:xfrm>
                <a:off x="2295" y="2142"/>
                <a:ext cx="74" cy="84"/>
              </a:xfrm>
              <a:custGeom>
                <a:avLst/>
                <a:gdLst>
                  <a:gd name="T0" fmla="*/ 36 w 44"/>
                  <a:gd name="T1" fmla="*/ 20 h 47"/>
                  <a:gd name="T2" fmla="*/ 40 w 44"/>
                  <a:gd name="T3" fmla="*/ 42 h 47"/>
                  <a:gd name="T4" fmla="*/ 43 w 44"/>
                  <a:gd name="T5" fmla="*/ 26 h 47"/>
                  <a:gd name="T6" fmla="*/ 36 w 44"/>
                  <a:gd name="T7" fmla="*/ 20 h 47"/>
                  <a:gd name="T8" fmla="*/ 0 w 44"/>
                  <a:gd name="T9" fmla="*/ 8 h 47"/>
                  <a:gd name="T10" fmla="*/ 0 w 44"/>
                  <a:gd name="T11" fmla="*/ 11 h 47"/>
                  <a:gd name="T12" fmla="*/ 2 w 44"/>
                  <a:gd name="T13" fmla="*/ 25 h 47"/>
                  <a:gd name="T14" fmla="*/ 2 w 44"/>
                  <a:gd name="T15" fmla="*/ 25 h 47"/>
                  <a:gd name="T16" fmla="*/ 2 w 44"/>
                  <a:gd name="T17" fmla="*/ 26 h 47"/>
                  <a:gd name="T18" fmla="*/ 25 w 44"/>
                  <a:gd name="T19" fmla="*/ 47 h 47"/>
                  <a:gd name="T20" fmla="*/ 25 w 44"/>
                  <a:gd name="T21" fmla="*/ 47 h 47"/>
                  <a:gd name="T22" fmla="*/ 25 w 44"/>
                  <a:gd name="T23" fmla="*/ 47 h 47"/>
                  <a:gd name="T24" fmla="*/ 30 w 44"/>
                  <a:gd name="T25" fmla="*/ 47 h 47"/>
                  <a:gd name="T26" fmla="*/ 30 w 44"/>
                  <a:gd name="T27" fmla="*/ 47 h 47"/>
                  <a:gd name="T28" fmla="*/ 34 w 44"/>
                  <a:gd name="T29" fmla="*/ 45 h 47"/>
                  <a:gd name="T30" fmla="*/ 22 w 44"/>
                  <a:gd name="T31" fmla="*/ 21 h 47"/>
                  <a:gd name="T32" fmla="*/ 0 w 44"/>
                  <a:gd name="T33" fmla="*/ 8 h 47"/>
                  <a:gd name="T34" fmla="*/ 2 w 44"/>
                  <a:gd name="T35" fmla="*/ 0 h 47"/>
                  <a:gd name="T36" fmla="*/ 2 w 44"/>
                  <a:gd name="T37" fmla="*/ 0 h 47"/>
                  <a:gd name="T38" fmla="*/ 27 w 44"/>
                  <a:gd name="T39" fmla="*/ 21 h 47"/>
                  <a:gd name="T40" fmla="*/ 33 w 44"/>
                  <a:gd name="T41" fmla="*/ 33 h 47"/>
                  <a:gd name="T42" fmla="*/ 27 w 44"/>
                  <a:gd name="T43" fmla="*/ 14 h 47"/>
                  <a:gd name="T44" fmla="*/ 2 w 44"/>
                  <a:gd name="T45" fmla="*/ 0 h 4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4"/>
                  <a:gd name="T70" fmla="*/ 0 h 47"/>
                  <a:gd name="T71" fmla="*/ 44 w 44"/>
                  <a:gd name="T72" fmla="*/ 47 h 4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4" h="47">
                    <a:moveTo>
                      <a:pt x="36" y="20"/>
                    </a:moveTo>
                    <a:cubicBezTo>
                      <a:pt x="37" y="27"/>
                      <a:pt x="39" y="35"/>
                      <a:pt x="40" y="42"/>
                    </a:cubicBezTo>
                    <a:cubicBezTo>
                      <a:pt x="43" y="40"/>
                      <a:pt x="44" y="35"/>
                      <a:pt x="43" y="26"/>
                    </a:cubicBezTo>
                    <a:cubicBezTo>
                      <a:pt x="36" y="20"/>
                      <a:pt x="36" y="20"/>
                      <a:pt x="36" y="20"/>
                    </a:cubicBezTo>
                    <a:moveTo>
                      <a:pt x="0" y="8"/>
                    </a:moveTo>
                    <a:cubicBezTo>
                      <a:pt x="0" y="9"/>
                      <a:pt x="0" y="10"/>
                      <a:pt x="0" y="11"/>
                    </a:cubicBezTo>
                    <a:cubicBezTo>
                      <a:pt x="0" y="15"/>
                      <a:pt x="1" y="20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6"/>
                    </a:cubicBezTo>
                    <a:cubicBezTo>
                      <a:pt x="7" y="38"/>
                      <a:pt x="1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6" y="47"/>
                      <a:pt x="28" y="47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1" y="46"/>
                      <a:pt x="33" y="46"/>
                      <a:pt x="34" y="45"/>
                    </a:cubicBezTo>
                    <a:cubicBezTo>
                      <a:pt x="29" y="34"/>
                      <a:pt x="24" y="25"/>
                      <a:pt x="22" y="21"/>
                    </a:cubicBezTo>
                    <a:cubicBezTo>
                      <a:pt x="17" y="14"/>
                      <a:pt x="9" y="11"/>
                      <a:pt x="0" y="8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1" y="5"/>
                      <a:pt x="21" y="12"/>
                      <a:pt x="27" y="21"/>
                    </a:cubicBezTo>
                    <a:cubicBezTo>
                      <a:pt x="28" y="24"/>
                      <a:pt x="30" y="28"/>
                      <a:pt x="33" y="33"/>
                    </a:cubicBezTo>
                    <a:cubicBezTo>
                      <a:pt x="31" y="26"/>
                      <a:pt x="29" y="20"/>
                      <a:pt x="27" y="14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B190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44" name="Freeform 575"/>
              <p:cNvSpPr>
                <a:spLocks noChangeArrowheads="1"/>
              </p:cNvSpPr>
              <p:nvPr/>
            </p:nvSpPr>
            <p:spPr bwMode="auto">
              <a:xfrm>
                <a:off x="2340" y="2167"/>
                <a:ext cx="22" cy="52"/>
              </a:xfrm>
              <a:custGeom>
                <a:avLst/>
                <a:gdLst>
                  <a:gd name="T0" fmla="*/ 0 w 13"/>
                  <a:gd name="T1" fmla="*/ 0 h 29"/>
                  <a:gd name="T2" fmla="*/ 6 w 13"/>
                  <a:gd name="T3" fmla="*/ 19 h 29"/>
                  <a:gd name="T4" fmla="*/ 11 w 13"/>
                  <a:gd name="T5" fmla="*/ 29 h 29"/>
                  <a:gd name="T6" fmla="*/ 13 w 13"/>
                  <a:gd name="T7" fmla="*/ 28 h 29"/>
                  <a:gd name="T8" fmla="*/ 9 w 13"/>
                  <a:gd name="T9" fmla="*/ 6 h 29"/>
                  <a:gd name="T10" fmla="*/ 9 w 13"/>
                  <a:gd name="T11" fmla="*/ 4 h 29"/>
                  <a:gd name="T12" fmla="*/ 0 w 13"/>
                  <a:gd name="T13" fmla="*/ 0 h 2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"/>
                  <a:gd name="T22" fmla="*/ 0 h 29"/>
                  <a:gd name="T23" fmla="*/ 13 w 13"/>
                  <a:gd name="T24" fmla="*/ 29 h 2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" h="29">
                    <a:moveTo>
                      <a:pt x="0" y="0"/>
                    </a:moveTo>
                    <a:cubicBezTo>
                      <a:pt x="2" y="6"/>
                      <a:pt x="4" y="12"/>
                      <a:pt x="6" y="19"/>
                    </a:cubicBezTo>
                    <a:cubicBezTo>
                      <a:pt x="8" y="22"/>
                      <a:pt x="9" y="25"/>
                      <a:pt x="11" y="29"/>
                    </a:cubicBezTo>
                    <a:cubicBezTo>
                      <a:pt x="12" y="29"/>
                      <a:pt x="13" y="29"/>
                      <a:pt x="13" y="28"/>
                    </a:cubicBezTo>
                    <a:cubicBezTo>
                      <a:pt x="12" y="21"/>
                      <a:pt x="10" y="13"/>
                      <a:pt x="9" y="6"/>
                    </a:cubicBezTo>
                    <a:cubicBezTo>
                      <a:pt x="9" y="6"/>
                      <a:pt x="9" y="5"/>
                      <a:pt x="9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05F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45" name="Freeform 576"/>
              <p:cNvSpPr>
                <a:spLocks noChangeArrowheads="1"/>
              </p:cNvSpPr>
              <p:nvPr/>
            </p:nvSpPr>
            <p:spPr bwMode="auto">
              <a:xfrm>
                <a:off x="2295" y="2142"/>
                <a:ext cx="64" cy="80"/>
              </a:xfrm>
              <a:custGeom>
                <a:avLst/>
                <a:gdLst>
                  <a:gd name="T0" fmla="*/ 2 w 38"/>
                  <a:gd name="T1" fmla="*/ 0 h 45"/>
                  <a:gd name="T2" fmla="*/ 0 w 38"/>
                  <a:gd name="T3" fmla="*/ 8 h 45"/>
                  <a:gd name="T4" fmla="*/ 22 w 38"/>
                  <a:gd name="T5" fmla="*/ 21 h 45"/>
                  <a:gd name="T6" fmla="*/ 34 w 38"/>
                  <a:gd name="T7" fmla="*/ 45 h 45"/>
                  <a:gd name="T8" fmla="*/ 34 w 38"/>
                  <a:gd name="T9" fmla="*/ 45 h 45"/>
                  <a:gd name="T10" fmla="*/ 38 w 38"/>
                  <a:gd name="T11" fmla="*/ 43 h 45"/>
                  <a:gd name="T12" fmla="*/ 33 w 38"/>
                  <a:gd name="T13" fmla="*/ 33 h 45"/>
                  <a:gd name="T14" fmla="*/ 27 w 38"/>
                  <a:gd name="T15" fmla="*/ 21 h 45"/>
                  <a:gd name="T16" fmla="*/ 2 w 38"/>
                  <a:gd name="T17" fmla="*/ 0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45"/>
                  <a:gd name="T29" fmla="*/ 38 w 38"/>
                  <a:gd name="T30" fmla="*/ 45 h 4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45">
                    <a:moveTo>
                      <a:pt x="2" y="0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9" y="11"/>
                      <a:pt x="17" y="14"/>
                      <a:pt x="22" y="21"/>
                    </a:cubicBezTo>
                    <a:cubicBezTo>
                      <a:pt x="24" y="25"/>
                      <a:pt x="29" y="34"/>
                      <a:pt x="34" y="45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6" y="39"/>
                      <a:pt x="35" y="36"/>
                      <a:pt x="33" y="33"/>
                    </a:cubicBezTo>
                    <a:cubicBezTo>
                      <a:pt x="30" y="28"/>
                      <a:pt x="28" y="24"/>
                      <a:pt x="27" y="21"/>
                    </a:cubicBezTo>
                    <a:cubicBezTo>
                      <a:pt x="21" y="12"/>
                      <a:pt x="11" y="5"/>
                      <a:pt x="2" y="0"/>
                    </a:cubicBezTo>
                  </a:path>
                </a:pathLst>
              </a:custGeom>
              <a:solidFill>
                <a:srgbClr val="905F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46" name="Freeform 577"/>
              <p:cNvSpPr>
                <a:spLocks noEditPoints="1" noChangeArrowheads="1"/>
              </p:cNvSpPr>
              <p:nvPr/>
            </p:nvSpPr>
            <p:spPr bwMode="auto">
              <a:xfrm>
                <a:off x="2295" y="2142"/>
                <a:ext cx="50" cy="84"/>
              </a:xfrm>
              <a:custGeom>
                <a:avLst/>
                <a:gdLst>
                  <a:gd name="T0" fmla="*/ 25 w 30"/>
                  <a:gd name="T1" fmla="*/ 47 h 47"/>
                  <a:gd name="T2" fmla="*/ 25 w 30"/>
                  <a:gd name="T3" fmla="*/ 47 h 47"/>
                  <a:gd name="T4" fmla="*/ 25 w 30"/>
                  <a:gd name="T5" fmla="*/ 47 h 47"/>
                  <a:gd name="T6" fmla="*/ 25 w 30"/>
                  <a:gd name="T7" fmla="*/ 47 h 47"/>
                  <a:gd name="T8" fmla="*/ 30 w 30"/>
                  <a:gd name="T9" fmla="*/ 47 h 47"/>
                  <a:gd name="T10" fmla="*/ 25 w 30"/>
                  <a:gd name="T11" fmla="*/ 47 h 47"/>
                  <a:gd name="T12" fmla="*/ 30 w 30"/>
                  <a:gd name="T13" fmla="*/ 47 h 47"/>
                  <a:gd name="T14" fmla="*/ 2 w 30"/>
                  <a:gd name="T15" fmla="*/ 25 h 47"/>
                  <a:gd name="T16" fmla="*/ 2 w 30"/>
                  <a:gd name="T17" fmla="*/ 26 h 47"/>
                  <a:gd name="T18" fmla="*/ 2 w 30"/>
                  <a:gd name="T19" fmla="*/ 25 h 47"/>
                  <a:gd name="T20" fmla="*/ 2 w 30"/>
                  <a:gd name="T21" fmla="*/ 0 h 47"/>
                  <a:gd name="T22" fmla="*/ 0 w 30"/>
                  <a:gd name="T23" fmla="*/ 11 h 47"/>
                  <a:gd name="T24" fmla="*/ 0 w 30"/>
                  <a:gd name="T25" fmla="*/ 8 h 47"/>
                  <a:gd name="T26" fmla="*/ 2 w 30"/>
                  <a:gd name="T27" fmla="*/ 0 h 47"/>
                  <a:gd name="T28" fmla="*/ 2 w 30"/>
                  <a:gd name="T29" fmla="*/ 0 h 47"/>
                  <a:gd name="T30" fmla="*/ 2 w 30"/>
                  <a:gd name="T31" fmla="*/ 0 h 4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0"/>
                  <a:gd name="T49" fmla="*/ 0 h 47"/>
                  <a:gd name="T50" fmla="*/ 30 w 30"/>
                  <a:gd name="T51" fmla="*/ 47 h 4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0" h="47">
                    <a:moveTo>
                      <a:pt x="25" y="47"/>
                    </a:move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moveTo>
                      <a:pt x="30" y="47"/>
                    </a:moveTo>
                    <a:cubicBezTo>
                      <a:pt x="28" y="47"/>
                      <a:pt x="26" y="47"/>
                      <a:pt x="25" y="47"/>
                    </a:cubicBezTo>
                    <a:cubicBezTo>
                      <a:pt x="26" y="47"/>
                      <a:pt x="28" y="47"/>
                      <a:pt x="30" y="47"/>
                    </a:cubicBezTo>
                    <a:moveTo>
                      <a:pt x="2" y="25"/>
                    </a:moveTo>
                    <a:cubicBezTo>
                      <a:pt x="2" y="25"/>
                      <a:pt x="2" y="25"/>
                      <a:pt x="2" y="26"/>
                    </a:cubicBezTo>
                    <a:cubicBezTo>
                      <a:pt x="2" y="25"/>
                      <a:pt x="2" y="25"/>
                      <a:pt x="2" y="25"/>
                    </a:cubicBezTo>
                    <a:moveTo>
                      <a:pt x="2" y="0"/>
                    </a:moveTo>
                    <a:cubicBezTo>
                      <a:pt x="1" y="3"/>
                      <a:pt x="0" y="7"/>
                      <a:pt x="0" y="11"/>
                    </a:cubicBezTo>
                    <a:cubicBezTo>
                      <a:pt x="0" y="10"/>
                      <a:pt x="0" y="9"/>
                      <a:pt x="0" y="8"/>
                    </a:cubicBezTo>
                    <a:cubicBezTo>
                      <a:pt x="0" y="5"/>
                      <a:pt x="1" y="3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AE6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pic>
            <p:nvPicPr>
              <p:cNvPr id="7747" name="Picture 578"/>
              <p:cNvPicPr>
                <a:picLocks noChangeAspect="1" noChangeArrowheads="1"/>
              </p:cNvPicPr>
              <p:nvPr/>
            </p:nvPicPr>
            <p:blipFill>
              <a:blip r:embed="rId5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27" y="2294"/>
                <a:ext cx="51" cy="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</p:pic>
          <p:sp>
            <p:nvSpPr>
              <p:cNvPr id="7748" name="Freeform 579"/>
              <p:cNvSpPr>
                <a:spLocks noChangeArrowheads="1"/>
              </p:cNvSpPr>
              <p:nvPr/>
            </p:nvSpPr>
            <p:spPr bwMode="auto">
              <a:xfrm>
                <a:off x="2350" y="2338"/>
                <a:ext cx="9" cy="9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5 w 5"/>
                  <a:gd name="T5" fmla="*/ 5 h 5"/>
                  <a:gd name="T6" fmla="*/ 5 w 5"/>
                  <a:gd name="T7" fmla="*/ 5 h 5"/>
                  <a:gd name="T8" fmla="*/ 0 w 5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5"/>
                  <a:gd name="T17" fmla="*/ 5 w 5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3" y="4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4"/>
                      <a:pt x="1" y="2"/>
                      <a:pt x="0" y="0"/>
                    </a:cubicBezTo>
                  </a:path>
                </a:pathLst>
              </a:custGeom>
              <a:solidFill>
                <a:srgbClr val="975D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49" name="Freeform 580"/>
              <p:cNvSpPr>
                <a:spLocks noChangeArrowheads="1"/>
              </p:cNvSpPr>
              <p:nvPr/>
            </p:nvSpPr>
            <p:spPr bwMode="auto">
              <a:xfrm>
                <a:off x="2330" y="2268"/>
                <a:ext cx="51" cy="84"/>
              </a:xfrm>
              <a:custGeom>
                <a:avLst/>
                <a:gdLst>
                  <a:gd name="T0" fmla="*/ 3 w 30"/>
                  <a:gd name="T1" fmla="*/ 0 h 47"/>
                  <a:gd name="T2" fmla="*/ 4 w 30"/>
                  <a:gd name="T3" fmla="*/ 24 h 47"/>
                  <a:gd name="T4" fmla="*/ 25 w 30"/>
                  <a:gd name="T5" fmla="*/ 47 h 47"/>
                  <a:gd name="T6" fmla="*/ 30 w 30"/>
                  <a:gd name="T7" fmla="*/ 46 h 47"/>
                  <a:gd name="T8" fmla="*/ 30 w 30"/>
                  <a:gd name="T9" fmla="*/ 46 h 47"/>
                  <a:gd name="T10" fmla="*/ 25 w 30"/>
                  <a:gd name="T11" fmla="*/ 47 h 47"/>
                  <a:gd name="T12" fmla="*/ 25 w 30"/>
                  <a:gd name="T13" fmla="*/ 47 h 47"/>
                  <a:gd name="T14" fmla="*/ 25 w 30"/>
                  <a:gd name="T15" fmla="*/ 47 h 47"/>
                  <a:gd name="T16" fmla="*/ 25 w 30"/>
                  <a:gd name="T17" fmla="*/ 47 h 47"/>
                  <a:gd name="T18" fmla="*/ 25 w 30"/>
                  <a:gd name="T19" fmla="*/ 47 h 47"/>
                  <a:gd name="T20" fmla="*/ 17 w 30"/>
                  <a:gd name="T21" fmla="*/ 44 h 47"/>
                  <a:gd name="T22" fmla="*/ 12 w 30"/>
                  <a:gd name="T23" fmla="*/ 39 h 47"/>
                  <a:gd name="T24" fmla="*/ 4 w 30"/>
                  <a:gd name="T25" fmla="*/ 25 h 47"/>
                  <a:gd name="T26" fmla="*/ 4 w 30"/>
                  <a:gd name="T27" fmla="*/ 24 h 47"/>
                  <a:gd name="T28" fmla="*/ 4 w 30"/>
                  <a:gd name="T29" fmla="*/ 24 h 47"/>
                  <a:gd name="T30" fmla="*/ 2 w 30"/>
                  <a:gd name="T31" fmla="*/ 19 h 47"/>
                  <a:gd name="T32" fmla="*/ 1 w 30"/>
                  <a:gd name="T33" fmla="*/ 11 h 47"/>
                  <a:gd name="T34" fmla="*/ 3 w 30"/>
                  <a:gd name="T35" fmla="*/ 0 h 47"/>
                  <a:gd name="T36" fmla="*/ 3 w 30"/>
                  <a:gd name="T37" fmla="*/ 0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"/>
                  <a:gd name="T58" fmla="*/ 0 h 47"/>
                  <a:gd name="T59" fmla="*/ 30 w 30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" h="47">
                    <a:moveTo>
                      <a:pt x="3" y="0"/>
                    </a:moveTo>
                    <a:cubicBezTo>
                      <a:pt x="0" y="7"/>
                      <a:pt x="1" y="15"/>
                      <a:pt x="4" y="24"/>
                    </a:cubicBezTo>
                    <a:cubicBezTo>
                      <a:pt x="8" y="37"/>
                      <a:pt x="15" y="47"/>
                      <a:pt x="25" y="47"/>
                    </a:cubicBezTo>
                    <a:cubicBezTo>
                      <a:pt x="27" y="47"/>
                      <a:pt x="29" y="46"/>
                      <a:pt x="30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9" y="46"/>
                      <a:pt x="27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3" y="47"/>
                      <a:pt x="20" y="46"/>
                      <a:pt x="17" y="44"/>
                    </a:cubicBezTo>
                    <a:cubicBezTo>
                      <a:pt x="15" y="43"/>
                      <a:pt x="13" y="41"/>
                      <a:pt x="12" y="39"/>
                    </a:cubicBezTo>
                    <a:cubicBezTo>
                      <a:pt x="8" y="36"/>
                      <a:pt x="6" y="31"/>
                      <a:pt x="4" y="25"/>
                    </a:cubicBezTo>
                    <a:cubicBezTo>
                      <a:pt x="4" y="25"/>
                      <a:pt x="4" y="25"/>
                      <a:pt x="4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22"/>
                      <a:pt x="3" y="21"/>
                      <a:pt x="2" y="19"/>
                    </a:cubicBezTo>
                    <a:cubicBezTo>
                      <a:pt x="2" y="16"/>
                      <a:pt x="1" y="13"/>
                      <a:pt x="1" y="11"/>
                    </a:cubicBezTo>
                    <a:cubicBezTo>
                      <a:pt x="1" y="7"/>
                      <a:pt x="2" y="3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D46D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pic>
            <p:nvPicPr>
              <p:cNvPr id="7750" name="Picture 581"/>
              <p:cNvPicPr>
                <a:picLocks noChangeAspect="1" noChangeArrowheads="1"/>
              </p:cNvPicPr>
              <p:nvPr/>
            </p:nvPicPr>
            <p:blipFill>
              <a:blip r:embed="rId5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27" y="2284"/>
                <a:ext cx="86" cy="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</p:pic>
          <p:pic>
            <p:nvPicPr>
              <p:cNvPr id="7751" name="Picture 582"/>
              <p:cNvPicPr>
                <a:picLocks noChangeAspect="1" noChangeArrowheads="1"/>
              </p:cNvPicPr>
              <p:nvPr/>
            </p:nvPicPr>
            <p:blipFill>
              <a:blip r:embed="rId5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27" y="2264"/>
                <a:ext cx="58" cy="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</p:pic>
          <p:sp>
            <p:nvSpPr>
              <p:cNvPr id="7752" name="Freeform 583"/>
              <p:cNvSpPr>
                <a:spLocks noChangeArrowheads="1"/>
              </p:cNvSpPr>
              <p:nvPr/>
            </p:nvSpPr>
            <p:spPr bwMode="auto">
              <a:xfrm>
                <a:off x="2334" y="2268"/>
                <a:ext cx="5" cy="6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3 h 3"/>
                  <a:gd name="T4" fmla="*/ 3 w 3"/>
                  <a:gd name="T5" fmla="*/ 1 h 3"/>
                  <a:gd name="T6" fmla="*/ 1 w 3"/>
                  <a:gd name="T7" fmla="*/ 0 h 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3"/>
                  <a:gd name="T14" fmla="*/ 3 w 3"/>
                  <a:gd name="T15" fmla="*/ 3 h 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3">
                    <a:moveTo>
                      <a:pt x="1" y="0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190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53" name="Freeform 584"/>
              <p:cNvSpPr>
                <a:spLocks noChangeArrowheads="1"/>
              </p:cNvSpPr>
              <p:nvPr/>
            </p:nvSpPr>
            <p:spPr bwMode="auto">
              <a:xfrm>
                <a:off x="2350" y="2283"/>
                <a:ext cx="26" cy="64"/>
              </a:xfrm>
              <a:custGeom>
                <a:avLst/>
                <a:gdLst>
                  <a:gd name="T0" fmla="*/ 9 w 15"/>
                  <a:gd name="T1" fmla="*/ 0 h 36"/>
                  <a:gd name="T2" fmla="*/ 10 w 15"/>
                  <a:gd name="T3" fmla="*/ 7 h 36"/>
                  <a:gd name="T4" fmla="*/ 10 w 15"/>
                  <a:gd name="T5" fmla="*/ 7 h 36"/>
                  <a:gd name="T6" fmla="*/ 0 w 15"/>
                  <a:gd name="T7" fmla="*/ 31 h 36"/>
                  <a:gd name="T8" fmla="*/ 5 w 15"/>
                  <a:gd name="T9" fmla="*/ 36 h 36"/>
                  <a:gd name="T10" fmla="*/ 14 w 15"/>
                  <a:gd name="T11" fmla="*/ 6 h 36"/>
                  <a:gd name="T12" fmla="*/ 14 w 15"/>
                  <a:gd name="T13" fmla="*/ 4 h 36"/>
                  <a:gd name="T14" fmla="*/ 14 w 15"/>
                  <a:gd name="T15" fmla="*/ 3 h 36"/>
                  <a:gd name="T16" fmla="*/ 9 w 15"/>
                  <a:gd name="T17" fmla="*/ 0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"/>
                  <a:gd name="T28" fmla="*/ 0 h 36"/>
                  <a:gd name="T29" fmla="*/ 15 w 15"/>
                  <a:gd name="T30" fmla="*/ 36 h 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" h="36">
                    <a:moveTo>
                      <a:pt x="9" y="0"/>
                    </a:moveTo>
                    <a:cubicBezTo>
                      <a:pt x="9" y="3"/>
                      <a:pt x="9" y="5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16"/>
                      <a:pt x="5" y="23"/>
                      <a:pt x="0" y="31"/>
                    </a:cubicBezTo>
                    <a:cubicBezTo>
                      <a:pt x="1" y="33"/>
                      <a:pt x="3" y="35"/>
                      <a:pt x="5" y="36"/>
                    </a:cubicBezTo>
                    <a:cubicBezTo>
                      <a:pt x="10" y="28"/>
                      <a:pt x="15" y="17"/>
                      <a:pt x="14" y="6"/>
                    </a:cubicBezTo>
                    <a:cubicBezTo>
                      <a:pt x="14" y="5"/>
                      <a:pt x="14" y="5"/>
                      <a:pt x="14" y="4"/>
                    </a:cubicBezTo>
                    <a:cubicBezTo>
                      <a:pt x="14" y="4"/>
                      <a:pt x="14" y="3"/>
                      <a:pt x="14" y="3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905F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54" name="Freeform 585"/>
              <p:cNvSpPr>
                <a:spLocks noChangeArrowheads="1"/>
              </p:cNvSpPr>
              <p:nvPr/>
            </p:nvSpPr>
            <p:spPr bwMode="auto">
              <a:xfrm>
                <a:off x="2377" y="2290"/>
                <a:ext cx="27" cy="57"/>
              </a:xfrm>
              <a:custGeom>
                <a:avLst/>
                <a:gdLst>
                  <a:gd name="T0" fmla="*/ 0 w 16"/>
                  <a:gd name="T1" fmla="*/ 0 h 32"/>
                  <a:gd name="T2" fmla="*/ 1 w 16"/>
                  <a:gd name="T3" fmla="*/ 1 h 32"/>
                  <a:gd name="T4" fmla="*/ 7 w 16"/>
                  <a:gd name="T5" fmla="*/ 32 h 32"/>
                  <a:gd name="T6" fmla="*/ 16 w 16"/>
                  <a:gd name="T7" fmla="*/ 19 h 32"/>
                  <a:gd name="T8" fmla="*/ 9 w 16"/>
                  <a:gd name="T9" fmla="*/ 4 h 32"/>
                  <a:gd name="T10" fmla="*/ 0 w 16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32"/>
                  <a:gd name="T20" fmla="*/ 16 w 16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32">
                    <a:moveTo>
                      <a:pt x="0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4" y="12"/>
                      <a:pt x="7" y="23"/>
                      <a:pt x="7" y="32"/>
                    </a:cubicBezTo>
                    <a:cubicBezTo>
                      <a:pt x="13" y="30"/>
                      <a:pt x="16" y="27"/>
                      <a:pt x="16" y="19"/>
                    </a:cubicBezTo>
                    <a:cubicBezTo>
                      <a:pt x="14" y="14"/>
                      <a:pt x="12" y="9"/>
                      <a:pt x="9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05F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55" name="Freeform 586"/>
              <p:cNvSpPr>
                <a:spLocks noEditPoints="1" noChangeArrowheads="1"/>
              </p:cNvSpPr>
              <p:nvPr/>
            </p:nvSpPr>
            <p:spPr bwMode="auto">
              <a:xfrm>
                <a:off x="2332" y="2268"/>
                <a:ext cx="49" cy="84"/>
              </a:xfrm>
              <a:custGeom>
                <a:avLst/>
                <a:gdLst>
                  <a:gd name="T0" fmla="*/ 24 w 29"/>
                  <a:gd name="T1" fmla="*/ 47 h 47"/>
                  <a:gd name="T2" fmla="*/ 24 w 29"/>
                  <a:gd name="T3" fmla="*/ 47 h 47"/>
                  <a:gd name="T4" fmla="*/ 24 w 29"/>
                  <a:gd name="T5" fmla="*/ 47 h 47"/>
                  <a:gd name="T6" fmla="*/ 24 w 29"/>
                  <a:gd name="T7" fmla="*/ 47 h 47"/>
                  <a:gd name="T8" fmla="*/ 29 w 29"/>
                  <a:gd name="T9" fmla="*/ 46 h 47"/>
                  <a:gd name="T10" fmla="*/ 24 w 29"/>
                  <a:gd name="T11" fmla="*/ 47 h 47"/>
                  <a:gd name="T12" fmla="*/ 29 w 29"/>
                  <a:gd name="T13" fmla="*/ 46 h 47"/>
                  <a:gd name="T14" fmla="*/ 29 w 29"/>
                  <a:gd name="T15" fmla="*/ 46 h 47"/>
                  <a:gd name="T16" fmla="*/ 3 w 29"/>
                  <a:gd name="T17" fmla="*/ 24 h 47"/>
                  <a:gd name="T18" fmla="*/ 3 w 29"/>
                  <a:gd name="T19" fmla="*/ 25 h 47"/>
                  <a:gd name="T20" fmla="*/ 3 w 29"/>
                  <a:gd name="T21" fmla="*/ 24 h 47"/>
                  <a:gd name="T22" fmla="*/ 2 w 29"/>
                  <a:gd name="T23" fmla="*/ 0 h 47"/>
                  <a:gd name="T24" fmla="*/ 0 w 29"/>
                  <a:gd name="T25" fmla="*/ 11 h 47"/>
                  <a:gd name="T26" fmla="*/ 1 w 29"/>
                  <a:gd name="T27" fmla="*/ 3 h 47"/>
                  <a:gd name="T28" fmla="*/ 2 w 29"/>
                  <a:gd name="T29" fmla="*/ 0 h 47"/>
                  <a:gd name="T30" fmla="*/ 2 w 29"/>
                  <a:gd name="T31" fmla="*/ 0 h 4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"/>
                  <a:gd name="T49" fmla="*/ 0 h 47"/>
                  <a:gd name="T50" fmla="*/ 29 w 29"/>
                  <a:gd name="T51" fmla="*/ 47 h 4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" h="47">
                    <a:moveTo>
                      <a:pt x="24" y="47"/>
                    </a:move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4" y="47"/>
                      <a:pt x="24" y="47"/>
                    </a:cubicBezTo>
                    <a:moveTo>
                      <a:pt x="29" y="46"/>
                    </a:moveTo>
                    <a:cubicBezTo>
                      <a:pt x="28" y="46"/>
                      <a:pt x="26" y="47"/>
                      <a:pt x="24" y="47"/>
                    </a:cubicBezTo>
                    <a:cubicBezTo>
                      <a:pt x="26" y="47"/>
                      <a:pt x="28" y="46"/>
                      <a:pt x="29" y="46"/>
                    </a:cubicBezTo>
                    <a:cubicBezTo>
                      <a:pt x="29" y="46"/>
                      <a:pt x="29" y="46"/>
                      <a:pt x="29" y="46"/>
                    </a:cubicBezTo>
                    <a:moveTo>
                      <a:pt x="3" y="24"/>
                    </a:moveTo>
                    <a:cubicBezTo>
                      <a:pt x="3" y="25"/>
                      <a:pt x="3" y="25"/>
                      <a:pt x="3" y="25"/>
                    </a:cubicBezTo>
                    <a:cubicBezTo>
                      <a:pt x="3" y="25"/>
                      <a:pt x="3" y="25"/>
                      <a:pt x="3" y="24"/>
                    </a:cubicBezTo>
                    <a:moveTo>
                      <a:pt x="2" y="0"/>
                    </a:moveTo>
                    <a:cubicBezTo>
                      <a:pt x="1" y="3"/>
                      <a:pt x="0" y="7"/>
                      <a:pt x="0" y="11"/>
                    </a:cubicBezTo>
                    <a:cubicBezTo>
                      <a:pt x="0" y="8"/>
                      <a:pt x="1" y="5"/>
                      <a:pt x="1" y="3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AE6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56" name="Freeform 587"/>
              <p:cNvSpPr>
                <a:spLocks noChangeArrowheads="1"/>
              </p:cNvSpPr>
              <p:nvPr/>
            </p:nvSpPr>
            <p:spPr bwMode="auto">
              <a:xfrm>
                <a:off x="2327" y="2245"/>
                <a:ext cx="89" cy="116"/>
              </a:xfrm>
              <a:custGeom>
                <a:avLst/>
                <a:gdLst>
                  <a:gd name="T0" fmla="*/ 51 w 53"/>
                  <a:gd name="T1" fmla="*/ 46 h 65"/>
                  <a:gd name="T2" fmla="*/ 50 w 53"/>
                  <a:gd name="T3" fmla="*/ 39 h 65"/>
                  <a:gd name="T4" fmla="*/ 45 w 53"/>
                  <a:gd name="T5" fmla="*/ 35 h 65"/>
                  <a:gd name="T6" fmla="*/ 33 w 53"/>
                  <a:gd name="T7" fmla="*/ 59 h 65"/>
                  <a:gd name="T8" fmla="*/ 6 w 53"/>
                  <a:gd name="T9" fmla="*/ 37 h 65"/>
                  <a:gd name="T10" fmla="*/ 16 w 53"/>
                  <a:gd name="T11" fmla="*/ 4 h 65"/>
                  <a:gd name="T12" fmla="*/ 18 w 53"/>
                  <a:gd name="T13" fmla="*/ 3 h 65"/>
                  <a:gd name="T14" fmla="*/ 16 w 53"/>
                  <a:gd name="T15" fmla="*/ 0 h 65"/>
                  <a:gd name="T16" fmla="*/ 13 w 53"/>
                  <a:gd name="T17" fmla="*/ 3 h 65"/>
                  <a:gd name="T18" fmla="*/ 5 w 53"/>
                  <a:gd name="T19" fmla="*/ 39 h 65"/>
                  <a:gd name="T20" fmla="*/ 28 w 53"/>
                  <a:gd name="T21" fmla="*/ 63 h 65"/>
                  <a:gd name="T22" fmla="*/ 28 w 53"/>
                  <a:gd name="T23" fmla="*/ 63 h 65"/>
                  <a:gd name="T24" fmla="*/ 29 w 53"/>
                  <a:gd name="T25" fmla="*/ 63 h 65"/>
                  <a:gd name="T26" fmla="*/ 29 w 53"/>
                  <a:gd name="T27" fmla="*/ 63 h 65"/>
                  <a:gd name="T28" fmla="*/ 34 w 53"/>
                  <a:gd name="T29" fmla="*/ 65 h 65"/>
                  <a:gd name="T30" fmla="*/ 53 w 53"/>
                  <a:gd name="T31" fmla="*/ 58 h 65"/>
                  <a:gd name="T32" fmla="*/ 51 w 53"/>
                  <a:gd name="T33" fmla="*/ 46 h 6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3"/>
                  <a:gd name="T52" fmla="*/ 0 h 65"/>
                  <a:gd name="T53" fmla="*/ 53 w 53"/>
                  <a:gd name="T54" fmla="*/ 65 h 6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3" h="65">
                    <a:moveTo>
                      <a:pt x="51" y="46"/>
                    </a:moveTo>
                    <a:cubicBezTo>
                      <a:pt x="51" y="44"/>
                      <a:pt x="50" y="42"/>
                      <a:pt x="50" y="39"/>
                    </a:cubicBezTo>
                    <a:cubicBezTo>
                      <a:pt x="48" y="38"/>
                      <a:pt x="47" y="36"/>
                      <a:pt x="45" y="35"/>
                    </a:cubicBezTo>
                    <a:cubicBezTo>
                      <a:pt x="49" y="52"/>
                      <a:pt x="43" y="55"/>
                      <a:pt x="33" y="59"/>
                    </a:cubicBezTo>
                    <a:cubicBezTo>
                      <a:pt x="20" y="63"/>
                      <a:pt x="11" y="52"/>
                      <a:pt x="6" y="37"/>
                    </a:cubicBezTo>
                    <a:cubicBezTo>
                      <a:pt x="1" y="22"/>
                      <a:pt x="4" y="8"/>
                      <a:pt x="16" y="4"/>
                    </a:cubicBezTo>
                    <a:cubicBezTo>
                      <a:pt x="17" y="4"/>
                      <a:pt x="17" y="3"/>
                      <a:pt x="18" y="3"/>
                    </a:cubicBezTo>
                    <a:cubicBezTo>
                      <a:pt x="17" y="2"/>
                      <a:pt x="16" y="1"/>
                      <a:pt x="16" y="0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2" y="8"/>
                      <a:pt x="0" y="23"/>
                      <a:pt x="5" y="39"/>
                    </a:cubicBezTo>
                    <a:cubicBezTo>
                      <a:pt x="9" y="53"/>
                      <a:pt x="18" y="63"/>
                      <a:pt x="28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30" y="63"/>
                      <a:pt x="33" y="63"/>
                      <a:pt x="34" y="65"/>
                    </a:cubicBezTo>
                    <a:cubicBezTo>
                      <a:pt x="41" y="63"/>
                      <a:pt x="46" y="62"/>
                      <a:pt x="53" y="58"/>
                    </a:cubicBezTo>
                    <a:cubicBezTo>
                      <a:pt x="53" y="56"/>
                      <a:pt x="52" y="50"/>
                      <a:pt x="51" y="46"/>
                    </a:cubicBezTo>
                    <a:close/>
                  </a:path>
                </a:pathLst>
              </a:custGeom>
              <a:solidFill>
                <a:srgbClr val="9030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57" name="Freeform 588"/>
              <p:cNvSpPr>
                <a:spLocks noChangeArrowheads="1"/>
              </p:cNvSpPr>
              <p:nvPr/>
            </p:nvSpPr>
            <p:spPr bwMode="auto">
              <a:xfrm>
                <a:off x="2290" y="2137"/>
                <a:ext cx="52" cy="96"/>
              </a:xfrm>
              <a:custGeom>
                <a:avLst/>
                <a:gdLst>
                  <a:gd name="T0" fmla="*/ 5 w 31"/>
                  <a:gd name="T1" fmla="*/ 28 h 54"/>
                  <a:gd name="T2" fmla="*/ 5 w 31"/>
                  <a:gd name="T3" fmla="*/ 3 h 54"/>
                  <a:gd name="T4" fmla="*/ 4 w 31"/>
                  <a:gd name="T5" fmla="*/ 0 h 54"/>
                  <a:gd name="T6" fmla="*/ 4 w 31"/>
                  <a:gd name="T7" fmla="*/ 28 h 54"/>
                  <a:gd name="T8" fmla="*/ 31 w 31"/>
                  <a:gd name="T9" fmla="*/ 52 h 54"/>
                  <a:gd name="T10" fmla="*/ 30 w 31"/>
                  <a:gd name="T11" fmla="*/ 50 h 54"/>
                  <a:gd name="T12" fmla="*/ 5 w 31"/>
                  <a:gd name="T13" fmla="*/ 28 h 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"/>
                  <a:gd name="T22" fmla="*/ 0 h 54"/>
                  <a:gd name="T23" fmla="*/ 31 w 31"/>
                  <a:gd name="T24" fmla="*/ 54 h 5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" h="54">
                    <a:moveTo>
                      <a:pt x="5" y="28"/>
                    </a:moveTo>
                    <a:cubicBezTo>
                      <a:pt x="2" y="19"/>
                      <a:pt x="2" y="10"/>
                      <a:pt x="5" y="3"/>
                    </a:cubicBezTo>
                    <a:cubicBezTo>
                      <a:pt x="4" y="2"/>
                      <a:pt x="4" y="1"/>
                      <a:pt x="4" y="0"/>
                    </a:cubicBezTo>
                    <a:cubicBezTo>
                      <a:pt x="0" y="7"/>
                      <a:pt x="0" y="17"/>
                      <a:pt x="4" y="28"/>
                    </a:cubicBezTo>
                    <a:cubicBezTo>
                      <a:pt x="9" y="43"/>
                      <a:pt x="19" y="54"/>
                      <a:pt x="31" y="52"/>
                    </a:cubicBezTo>
                    <a:cubicBezTo>
                      <a:pt x="31" y="51"/>
                      <a:pt x="30" y="51"/>
                      <a:pt x="30" y="50"/>
                    </a:cubicBezTo>
                    <a:cubicBezTo>
                      <a:pt x="19" y="52"/>
                      <a:pt x="10" y="42"/>
                      <a:pt x="5" y="28"/>
                    </a:cubicBezTo>
                    <a:close/>
                  </a:path>
                </a:pathLst>
              </a:custGeom>
              <a:solidFill>
                <a:srgbClr val="9030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58" name="Freeform 589"/>
              <p:cNvSpPr>
                <a:spLocks noChangeArrowheads="1"/>
              </p:cNvSpPr>
              <p:nvPr/>
            </p:nvSpPr>
            <p:spPr bwMode="auto">
              <a:xfrm>
                <a:off x="2139" y="2347"/>
                <a:ext cx="40" cy="21"/>
              </a:xfrm>
              <a:custGeom>
                <a:avLst/>
                <a:gdLst>
                  <a:gd name="T0" fmla="*/ 30 w 40"/>
                  <a:gd name="T1" fmla="*/ 19 h 21"/>
                  <a:gd name="T2" fmla="*/ 0 w 40"/>
                  <a:gd name="T3" fmla="*/ 0 h 21"/>
                  <a:gd name="T4" fmla="*/ 35 w 40"/>
                  <a:gd name="T5" fmla="*/ 3 h 21"/>
                  <a:gd name="T6" fmla="*/ 40 w 40"/>
                  <a:gd name="T7" fmla="*/ 5 h 21"/>
                  <a:gd name="T8" fmla="*/ 35 w 40"/>
                  <a:gd name="T9" fmla="*/ 21 h 21"/>
                  <a:gd name="T10" fmla="*/ 30 w 40"/>
                  <a:gd name="T11" fmla="*/ 19 h 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1"/>
                  <a:gd name="T20" fmla="*/ 40 w 40"/>
                  <a:gd name="T21" fmla="*/ 21 h 2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1">
                    <a:moveTo>
                      <a:pt x="30" y="19"/>
                    </a:moveTo>
                    <a:lnTo>
                      <a:pt x="0" y="0"/>
                    </a:lnTo>
                    <a:lnTo>
                      <a:pt x="35" y="3"/>
                    </a:lnTo>
                    <a:lnTo>
                      <a:pt x="40" y="5"/>
                    </a:lnTo>
                    <a:lnTo>
                      <a:pt x="35" y="21"/>
                    </a:lnTo>
                    <a:lnTo>
                      <a:pt x="30" y="19"/>
                    </a:lnTo>
                    <a:close/>
                  </a:path>
                </a:pathLst>
              </a:custGeom>
              <a:solidFill>
                <a:srgbClr val="F0E3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59" name="Freeform 590"/>
              <p:cNvSpPr>
                <a:spLocks noChangeArrowheads="1"/>
              </p:cNvSpPr>
              <p:nvPr/>
            </p:nvSpPr>
            <p:spPr bwMode="auto">
              <a:xfrm>
                <a:off x="2169" y="2350"/>
                <a:ext cx="183" cy="85"/>
              </a:xfrm>
              <a:custGeom>
                <a:avLst/>
                <a:gdLst>
                  <a:gd name="T0" fmla="*/ 3 w 109"/>
                  <a:gd name="T1" fmla="*/ 3 h 48"/>
                  <a:gd name="T2" fmla="*/ 1 w 109"/>
                  <a:gd name="T3" fmla="*/ 5 h 48"/>
                  <a:gd name="T4" fmla="*/ 1 w 109"/>
                  <a:gd name="T5" fmla="*/ 7 h 48"/>
                  <a:gd name="T6" fmla="*/ 0 w 109"/>
                  <a:gd name="T7" fmla="*/ 9 h 48"/>
                  <a:gd name="T8" fmla="*/ 106 w 109"/>
                  <a:gd name="T9" fmla="*/ 48 h 48"/>
                  <a:gd name="T10" fmla="*/ 109 w 109"/>
                  <a:gd name="T11" fmla="*/ 39 h 48"/>
                  <a:gd name="T12" fmla="*/ 3 w 109"/>
                  <a:gd name="T13" fmla="*/ 0 h 48"/>
                  <a:gd name="T14" fmla="*/ 3 w 109"/>
                  <a:gd name="T15" fmla="*/ 3 h 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9"/>
                  <a:gd name="T25" fmla="*/ 0 h 48"/>
                  <a:gd name="T26" fmla="*/ 109 w 109"/>
                  <a:gd name="T27" fmla="*/ 48 h 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9" h="48">
                    <a:moveTo>
                      <a:pt x="3" y="3"/>
                    </a:moveTo>
                    <a:cubicBezTo>
                      <a:pt x="3" y="4"/>
                      <a:pt x="2" y="5"/>
                      <a:pt x="1" y="5"/>
                    </a:cubicBezTo>
                    <a:cubicBezTo>
                      <a:pt x="2" y="5"/>
                      <a:pt x="2" y="6"/>
                      <a:pt x="1" y="7"/>
                    </a:cubicBezTo>
                    <a:cubicBezTo>
                      <a:pt x="1" y="8"/>
                      <a:pt x="0" y="9"/>
                      <a:pt x="0" y="9"/>
                    </a:cubicBezTo>
                    <a:cubicBezTo>
                      <a:pt x="106" y="48"/>
                      <a:pt x="106" y="48"/>
                      <a:pt x="106" y="48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4" y="2"/>
                      <a:pt x="3" y="3"/>
                    </a:cubicBezTo>
                    <a:close/>
                  </a:path>
                </a:pathLst>
              </a:custGeom>
              <a:solidFill>
                <a:srgbClr val="FBA9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60" name="Freeform 591"/>
              <p:cNvSpPr>
                <a:spLocks noChangeArrowheads="1"/>
              </p:cNvSpPr>
              <p:nvPr/>
            </p:nvSpPr>
            <p:spPr bwMode="auto">
              <a:xfrm>
                <a:off x="2174" y="2350"/>
                <a:ext cx="178" cy="73"/>
              </a:xfrm>
              <a:custGeom>
                <a:avLst/>
                <a:gdLst>
                  <a:gd name="T0" fmla="*/ 0 w 106"/>
                  <a:gd name="T1" fmla="*/ 0 h 41"/>
                  <a:gd name="T2" fmla="*/ 0 w 106"/>
                  <a:gd name="T3" fmla="*/ 3 h 41"/>
                  <a:gd name="T4" fmla="*/ 105 w 106"/>
                  <a:gd name="T5" fmla="*/ 41 h 41"/>
                  <a:gd name="T6" fmla="*/ 106 w 106"/>
                  <a:gd name="T7" fmla="*/ 39 h 41"/>
                  <a:gd name="T8" fmla="*/ 0 w 106"/>
                  <a:gd name="T9" fmla="*/ 0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6"/>
                  <a:gd name="T16" fmla="*/ 0 h 41"/>
                  <a:gd name="T17" fmla="*/ 106 w 106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6" h="41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39"/>
                      <a:pt x="106" y="39"/>
                      <a:pt x="106" y="3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61" name="Freeform 592"/>
              <p:cNvSpPr>
                <a:spLocks noChangeArrowheads="1"/>
              </p:cNvSpPr>
              <p:nvPr/>
            </p:nvSpPr>
            <p:spPr bwMode="auto">
              <a:xfrm>
                <a:off x="2169" y="2362"/>
                <a:ext cx="178" cy="73"/>
              </a:xfrm>
              <a:custGeom>
                <a:avLst/>
                <a:gdLst>
                  <a:gd name="T0" fmla="*/ 1 w 106"/>
                  <a:gd name="T1" fmla="*/ 0 h 41"/>
                  <a:gd name="T2" fmla="*/ 0 w 106"/>
                  <a:gd name="T3" fmla="*/ 2 h 41"/>
                  <a:gd name="T4" fmla="*/ 106 w 106"/>
                  <a:gd name="T5" fmla="*/ 41 h 41"/>
                  <a:gd name="T6" fmla="*/ 106 w 106"/>
                  <a:gd name="T7" fmla="*/ 38 h 41"/>
                  <a:gd name="T8" fmla="*/ 1 w 106"/>
                  <a:gd name="T9" fmla="*/ 0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6"/>
                  <a:gd name="T16" fmla="*/ 0 h 41"/>
                  <a:gd name="T17" fmla="*/ 106 w 106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6" h="41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06" y="41"/>
                      <a:pt x="106" y="41"/>
                      <a:pt x="106" y="41"/>
                    </a:cubicBezTo>
                    <a:cubicBezTo>
                      <a:pt x="106" y="38"/>
                      <a:pt x="106" y="38"/>
                      <a:pt x="106" y="38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1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62" name="Freeform 593"/>
              <p:cNvSpPr>
                <a:spLocks noChangeArrowheads="1"/>
              </p:cNvSpPr>
              <p:nvPr/>
            </p:nvSpPr>
            <p:spPr bwMode="auto">
              <a:xfrm>
                <a:off x="2355" y="2423"/>
                <a:ext cx="29" cy="23"/>
              </a:xfrm>
              <a:custGeom>
                <a:avLst/>
                <a:gdLst>
                  <a:gd name="T0" fmla="*/ 15 w 17"/>
                  <a:gd name="T1" fmla="*/ 4 h 13"/>
                  <a:gd name="T2" fmla="*/ 17 w 17"/>
                  <a:gd name="T3" fmla="*/ 7 h 13"/>
                  <a:gd name="T4" fmla="*/ 15 w 17"/>
                  <a:gd name="T5" fmla="*/ 11 h 13"/>
                  <a:gd name="T6" fmla="*/ 12 w 17"/>
                  <a:gd name="T7" fmla="*/ 13 h 13"/>
                  <a:gd name="T8" fmla="*/ 8 w 17"/>
                  <a:gd name="T9" fmla="*/ 11 h 13"/>
                  <a:gd name="T10" fmla="*/ 0 w 17"/>
                  <a:gd name="T11" fmla="*/ 6 h 13"/>
                  <a:gd name="T12" fmla="*/ 2 w 17"/>
                  <a:gd name="T13" fmla="*/ 2 h 13"/>
                  <a:gd name="T14" fmla="*/ 11 w 17"/>
                  <a:gd name="T15" fmla="*/ 2 h 13"/>
                  <a:gd name="T16" fmla="*/ 15 w 17"/>
                  <a:gd name="T17" fmla="*/ 4 h 1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"/>
                  <a:gd name="T28" fmla="*/ 0 h 13"/>
                  <a:gd name="T29" fmla="*/ 17 w 17"/>
                  <a:gd name="T30" fmla="*/ 13 h 1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" h="13">
                    <a:moveTo>
                      <a:pt x="15" y="4"/>
                    </a:moveTo>
                    <a:cubicBezTo>
                      <a:pt x="17" y="4"/>
                      <a:pt x="17" y="6"/>
                      <a:pt x="17" y="7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3"/>
                      <a:pt x="13" y="13"/>
                      <a:pt x="12" y="1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1"/>
                      <a:pt x="0" y="7"/>
                      <a:pt x="0" y="6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10" y="2"/>
                      <a:pt x="11" y="2"/>
                    </a:cubicBezTo>
                    <a:lnTo>
                      <a:pt x="15" y="4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63" name="Freeform 594"/>
              <p:cNvSpPr>
                <a:spLocks noChangeArrowheads="1"/>
              </p:cNvSpPr>
              <p:nvPr/>
            </p:nvSpPr>
            <p:spPr bwMode="auto">
              <a:xfrm>
                <a:off x="2344" y="2418"/>
                <a:ext cx="32" cy="26"/>
              </a:xfrm>
              <a:custGeom>
                <a:avLst/>
                <a:gdLst>
                  <a:gd name="T0" fmla="*/ 6 w 32"/>
                  <a:gd name="T1" fmla="*/ 0 h 26"/>
                  <a:gd name="T2" fmla="*/ 0 w 32"/>
                  <a:gd name="T3" fmla="*/ 16 h 26"/>
                  <a:gd name="T4" fmla="*/ 25 w 32"/>
                  <a:gd name="T5" fmla="*/ 26 h 26"/>
                  <a:gd name="T6" fmla="*/ 32 w 32"/>
                  <a:gd name="T7" fmla="*/ 10 h 26"/>
                  <a:gd name="T8" fmla="*/ 6 w 32"/>
                  <a:gd name="T9" fmla="*/ 0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26"/>
                  <a:gd name="T17" fmla="*/ 32 w 32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26">
                    <a:moveTo>
                      <a:pt x="6" y="0"/>
                    </a:moveTo>
                    <a:lnTo>
                      <a:pt x="0" y="16"/>
                    </a:lnTo>
                    <a:lnTo>
                      <a:pt x="25" y="26"/>
                    </a:lnTo>
                    <a:lnTo>
                      <a:pt x="32" y="1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193D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64" name="Freeform 595"/>
              <p:cNvSpPr>
                <a:spLocks noChangeArrowheads="1"/>
              </p:cNvSpPr>
              <p:nvPr/>
            </p:nvSpPr>
            <p:spPr bwMode="auto">
              <a:xfrm>
                <a:off x="2349" y="2418"/>
                <a:ext cx="27" cy="14"/>
              </a:xfrm>
              <a:custGeom>
                <a:avLst/>
                <a:gdLst>
                  <a:gd name="T0" fmla="*/ 1 w 27"/>
                  <a:gd name="T1" fmla="*/ 0 h 14"/>
                  <a:gd name="T2" fmla="*/ 0 w 27"/>
                  <a:gd name="T3" fmla="*/ 5 h 14"/>
                  <a:gd name="T4" fmla="*/ 25 w 27"/>
                  <a:gd name="T5" fmla="*/ 14 h 14"/>
                  <a:gd name="T6" fmla="*/ 27 w 27"/>
                  <a:gd name="T7" fmla="*/ 10 h 14"/>
                  <a:gd name="T8" fmla="*/ 1 w 27"/>
                  <a:gd name="T9" fmla="*/ 0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14"/>
                  <a:gd name="T17" fmla="*/ 27 w 27"/>
                  <a:gd name="T18" fmla="*/ 14 h 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14">
                    <a:moveTo>
                      <a:pt x="1" y="0"/>
                    </a:moveTo>
                    <a:lnTo>
                      <a:pt x="0" y="5"/>
                    </a:lnTo>
                    <a:lnTo>
                      <a:pt x="25" y="14"/>
                    </a:lnTo>
                    <a:lnTo>
                      <a:pt x="27" y="1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A2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65" name="Freeform 596"/>
              <p:cNvSpPr>
                <a:spLocks noChangeArrowheads="1"/>
              </p:cNvSpPr>
              <p:nvPr/>
            </p:nvSpPr>
            <p:spPr bwMode="auto">
              <a:xfrm>
                <a:off x="2344" y="2430"/>
                <a:ext cx="27" cy="14"/>
              </a:xfrm>
              <a:custGeom>
                <a:avLst/>
                <a:gdLst>
                  <a:gd name="T0" fmla="*/ 1 w 27"/>
                  <a:gd name="T1" fmla="*/ 0 h 14"/>
                  <a:gd name="T2" fmla="*/ 0 w 27"/>
                  <a:gd name="T3" fmla="*/ 4 h 14"/>
                  <a:gd name="T4" fmla="*/ 25 w 27"/>
                  <a:gd name="T5" fmla="*/ 14 h 14"/>
                  <a:gd name="T6" fmla="*/ 27 w 27"/>
                  <a:gd name="T7" fmla="*/ 9 h 14"/>
                  <a:gd name="T8" fmla="*/ 1 w 27"/>
                  <a:gd name="T9" fmla="*/ 0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14"/>
                  <a:gd name="T17" fmla="*/ 27 w 27"/>
                  <a:gd name="T18" fmla="*/ 14 h 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14">
                    <a:moveTo>
                      <a:pt x="1" y="0"/>
                    </a:moveTo>
                    <a:lnTo>
                      <a:pt x="0" y="4"/>
                    </a:lnTo>
                    <a:lnTo>
                      <a:pt x="25" y="14"/>
                    </a:lnTo>
                    <a:lnTo>
                      <a:pt x="27" y="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A2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66" name="Freeform 597"/>
              <p:cNvSpPr>
                <a:spLocks noChangeArrowheads="1"/>
              </p:cNvSpPr>
              <p:nvPr/>
            </p:nvSpPr>
            <p:spPr bwMode="auto">
              <a:xfrm>
                <a:off x="2350" y="2419"/>
                <a:ext cx="7" cy="18"/>
              </a:xfrm>
              <a:custGeom>
                <a:avLst/>
                <a:gdLst>
                  <a:gd name="T0" fmla="*/ 7 w 7"/>
                  <a:gd name="T1" fmla="*/ 2 h 18"/>
                  <a:gd name="T2" fmla="*/ 2 w 7"/>
                  <a:gd name="T3" fmla="*/ 18 h 18"/>
                  <a:gd name="T4" fmla="*/ 0 w 7"/>
                  <a:gd name="T5" fmla="*/ 16 h 18"/>
                  <a:gd name="T6" fmla="*/ 5 w 7"/>
                  <a:gd name="T7" fmla="*/ 0 h 18"/>
                  <a:gd name="T8" fmla="*/ 7 w 7"/>
                  <a:gd name="T9" fmla="*/ 2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18"/>
                  <a:gd name="T17" fmla="*/ 7 w 7"/>
                  <a:gd name="T18" fmla="*/ 18 h 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18">
                    <a:moveTo>
                      <a:pt x="7" y="2"/>
                    </a:moveTo>
                    <a:lnTo>
                      <a:pt x="2" y="18"/>
                    </a:lnTo>
                    <a:lnTo>
                      <a:pt x="0" y="16"/>
                    </a:lnTo>
                    <a:lnTo>
                      <a:pt x="5" y="0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F5B5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67" name="Freeform 598"/>
              <p:cNvSpPr>
                <a:spLocks noChangeArrowheads="1"/>
              </p:cNvSpPr>
              <p:nvPr/>
            </p:nvSpPr>
            <p:spPr bwMode="auto">
              <a:xfrm>
                <a:off x="2349" y="2419"/>
                <a:ext cx="6" cy="16"/>
              </a:xfrm>
              <a:custGeom>
                <a:avLst/>
                <a:gdLst>
                  <a:gd name="T0" fmla="*/ 6 w 6"/>
                  <a:gd name="T1" fmla="*/ 0 h 16"/>
                  <a:gd name="T2" fmla="*/ 0 w 6"/>
                  <a:gd name="T3" fmla="*/ 16 h 16"/>
                  <a:gd name="T4" fmla="*/ 0 w 6"/>
                  <a:gd name="T5" fmla="*/ 16 h 16"/>
                  <a:gd name="T6" fmla="*/ 5 w 6"/>
                  <a:gd name="T7" fmla="*/ 0 h 16"/>
                  <a:gd name="T8" fmla="*/ 6 w 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"/>
                  <a:gd name="T16" fmla="*/ 0 h 16"/>
                  <a:gd name="T17" fmla="*/ 6 w 6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" h="16">
                    <a:moveTo>
                      <a:pt x="6" y="0"/>
                    </a:moveTo>
                    <a:lnTo>
                      <a:pt x="0" y="16"/>
                    </a:lnTo>
                    <a:lnTo>
                      <a:pt x="0" y="16"/>
                    </a:lnTo>
                    <a:lnTo>
                      <a:pt x="5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5B5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68" name="Freeform 599"/>
              <p:cNvSpPr>
                <a:spLocks noChangeArrowheads="1"/>
              </p:cNvSpPr>
              <p:nvPr/>
            </p:nvSpPr>
            <p:spPr bwMode="auto">
              <a:xfrm>
                <a:off x="2345" y="2419"/>
                <a:ext cx="9" cy="16"/>
              </a:xfrm>
              <a:custGeom>
                <a:avLst/>
                <a:gdLst>
                  <a:gd name="T0" fmla="*/ 9 w 9"/>
                  <a:gd name="T1" fmla="*/ 0 h 16"/>
                  <a:gd name="T2" fmla="*/ 2 w 9"/>
                  <a:gd name="T3" fmla="*/ 16 h 16"/>
                  <a:gd name="T4" fmla="*/ 0 w 9"/>
                  <a:gd name="T5" fmla="*/ 16 h 16"/>
                  <a:gd name="T6" fmla="*/ 7 w 9"/>
                  <a:gd name="T7" fmla="*/ 0 h 16"/>
                  <a:gd name="T8" fmla="*/ 9 w 9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16"/>
                  <a:gd name="T17" fmla="*/ 9 w 9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16">
                    <a:moveTo>
                      <a:pt x="9" y="0"/>
                    </a:moveTo>
                    <a:lnTo>
                      <a:pt x="2" y="16"/>
                    </a:lnTo>
                    <a:lnTo>
                      <a:pt x="0" y="16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5B5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69" name="Freeform 600"/>
              <p:cNvSpPr>
                <a:spLocks noChangeArrowheads="1"/>
              </p:cNvSpPr>
              <p:nvPr/>
            </p:nvSpPr>
            <p:spPr bwMode="auto">
              <a:xfrm>
                <a:off x="2139" y="2347"/>
                <a:ext cx="13" cy="7"/>
              </a:xfrm>
              <a:custGeom>
                <a:avLst/>
                <a:gdLst>
                  <a:gd name="T0" fmla="*/ 0 w 8"/>
                  <a:gd name="T1" fmla="*/ 0 h 4"/>
                  <a:gd name="T2" fmla="*/ 7 w 8"/>
                  <a:gd name="T3" fmla="*/ 4 h 4"/>
                  <a:gd name="T4" fmla="*/ 8 w 8"/>
                  <a:gd name="T5" fmla="*/ 2 h 4"/>
                  <a:gd name="T6" fmla="*/ 8 w 8"/>
                  <a:gd name="T7" fmla="*/ 1 h 4"/>
                  <a:gd name="T8" fmla="*/ 0 w 8"/>
                  <a:gd name="T9" fmla="*/ 0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4"/>
                  <a:gd name="T17" fmla="*/ 8 w 8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4">
                    <a:moveTo>
                      <a:pt x="0" y="0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13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70" name="Freeform 601"/>
              <p:cNvSpPr>
                <a:spLocks noChangeArrowheads="1"/>
              </p:cNvSpPr>
              <p:nvPr/>
            </p:nvSpPr>
            <p:spPr bwMode="auto">
              <a:xfrm>
                <a:off x="714" y="1205"/>
                <a:ext cx="262" cy="186"/>
              </a:xfrm>
              <a:custGeom>
                <a:avLst/>
                <a:gdLst>
                  <a:gd name="T0" fmla="*/ 4 w 156"/>
                  <a:gd name="T1" fmla="*/ 75 h 105"/>
                  <a:gd name="T2" fmla="*/ 1 w 156"/>
                  <a:gd name="T3" fmla="*/ 70 h 105"/>
                  <a:gd name="T4" fmla="*/ 16 w 156"/>
                  <a:gd name="T5" fmla="*/ 4 h 105"/>
                  <a:gd name="T6" fmla="*/ 21 w 156"/>
                  <a:gd name="T7" fmla="*/ 1 h 105"/>
                  <a:gd name="T8" fmla="*/ 152 w 156"/>
                  <a:gd name="T9" fmla="*/ 30 h 105"/>
                  <a:gd name="T10" fmla="*/ 156 w 156"/>
                  <a:gd name="T11" fmla="*/ 35 h 105"/>
                  <a:gd name="T12" fmla="*/ 141 w 156"/>
                  <a:gd name="T13" fmla="*/ 101 h 105"/>
                  <a:gd name="T14" fmla="*/ 136 w 156"/>
                  <a:gd name="T15" fmla="*/ 105 h 105"/>
                  <a:gd name="T16" fmla="*/ 4 w 156"/>
                  <a:gd name="T17" fmla="*/ 75 h 10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6"/>
                  <a:gd name="T28" fmla="*/ 0 h 105"/>
                  <a:gd name="T29" fmla="*/ 156 w 156"/>
                  <a:gd name="T30" fmla="*/ 105 h 10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6" h="105">
                    <a:moveTo>
                      <a:pt x="4" y="75"/>
                    </a:moveTo>
                    <a:cubicBezTo>
                      <a:pt x="2" y="75"/>
                      <a:pt x="0" y="72"/>
                      <a:pt x="1" y="70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2"/>
                      <a:pt x="19" y="0"/>
                      <a:pt x="21" y="1"/>
                    </a:cubicBezTo>
                    <a:cubicBezTo>
                      <a:pt x="152" y="30"/>
                      <a:pt x="152" y="30"/>
                      <a:pt x="152" y="30"/>
                    </a:cubicBezTo>
                    <a:cubicBezTo>
                      <a:pt x="155" y="31"/>
                      <a:pt x="156" y="33"/>
                      <a:pt x="156" y="35"/>
                    </a:cubicBezTo>
                    <a:cubicBezTo>
                      <a:pt x="141" y="101"/>
                      <a:pt x="141" y="101"/>
                      <a:pt x="141" y="101"/>
                    </a:cubicBezTo>
                    <a:cubicBezTo>
                      <a:pt x="140" y="104"/>
                      <a:pt x="138" y="105"/>
                      <a:pt x="136" y="105"/>
                    </a:cubicBezTo>
                    <a:lnTo>
                      <a:pt x="4" y="75"/>
                    </a:lnTo>
                    <a:close/>
                  </a:path>
                </a:pathLst>
              </a:custGeom>
              <a:solidFill>
                <a:srgbClr val="FAFA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71" name="Freeform 602"/>
              <p:cNvSpPr>
                <a:spLocks noChangeArrowheads="1"/>
              </p:cNvSpPr>
              <p:nvPr/>
            </p:nvSpPr>
            <p:spPr bwMode="auto">
              <a:xfrm>
                <a:off x="714" y="1205"/>
                <a:ext cx="237" cy="186"/>
              </a:xfrm>
              <a:custGeom>
                <a:avLst/>
                <a:gdLst>
                  <a:gd name="T0" fmla="*/ 4 w 141"/>
                  <a:gd name="T1" fmla="*/ 75 h 105"/>
                  <a:gd name="T2" fmla="*/ 1 w 141"/>
                  <a:gd name="T3" fmla="*/ 70 h 105"/>
                  <a:gd name="T4" fmla="*/ 16 w 141"/>
                  <a:gd name="T5" fmla="*/ 4 h 105"/>
                  <a:gd name="T6" fmla="*/ 21 w 141"/>
                  <a:gd name="T7" fmla="*/ 1 h 105"/>
                  <a:gd name="T8" fmla="*/ 141 w 141"/>
                  <a:gd name="T9" fmla="*/ 101 h 105"/>
                  <a:gd name="T10" fmla="*/ 136 w 141"/>
                  <a:gd name="T11" fmla="*/ 105 h 105"/>
                  <a:gd name="T12" fmla="*/ 4 w 141"/>
                  <a:gd name="T13" fmla="*/ 75 h 10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1"/>
                  <a:gd name="T22" fmla="*/ 0 h 105"/>
                  <a:gd name="T23" fmla="*/ 141 w 141"/>
                  <a:gd name="T24" fmla="*/ 105 h 10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1" h="105">
                    <a:moveTo>
                      <a:pt x="4" y="75"/>
                    </a:moveTo>
                    <a:cubicBezTo>
                      <a:pt x="2" y="75"/>
                      <a:pt x="0" y="72"/>
                      <a:pt x="1" y="70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2"/>
                      <a:pt x="19" y="0"/>
                      <a:pt x="21" y="1"/>
                    </a:cubicBezTo>
                    <a:cubicBezTo>
                      <a:pt x="141" y="101"/>
                      <a:pt x="141" y="101"/>
                      <a:pt x="141" y="101"/>
                    </a:cubicBezTo>
                    <a:cubicBezTo>
                      <a:pt x="140" y="104"/>
                      <a:pt x="138" y="105"/>
                      <a:pt x="136" y="105"/>
                    </a:cubicBezTo>
                    <a:lnTo>
                      <a:pt x="4" y="75"/>
                    </a:lnTo>
                    <a:close/>
                  </a:path>
                </a:pathLst>
              </a:custGeom>
              <a:solidFill>
                <a:srgbClr val="DED9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72" name="Freeform 603"/>
              <p:cNvSpPr>
                <a:spLocks noChangeArrowheads="1"/>
              </p:cNvSpPr>
              <p:nvPr/>
            </p:nvSpPr>
            <p:spPr bwMode="auto">
              <a:xfrm>
                <a:off x="739" y="1219"/>
                <a:ext cx="215" cy="158"/>
              </a:xfrm>
              <a:custGeom>
                <a:avLst/>
                <a:gdLst>
                  <a:gd name="T0" fmla="*/ 4 w 128"/>
                  <a:gd name="T1" fmla="*/ 65 h 89"/>
                  <a:gd name="T2" fmla="*/ 0 w 128"/>
                  <a:gd name="T3" fmla="*/ 60 h 89"/>
                  <a:gd name="T4" fmla="*/ 13 w 128"/>
                  <a:gd name="T5" fmla="*/ 4 h 89"/>
                  <a:gd name="T6" fmla="*/ 18 w 128"/>
                  <a:gd name="T7" fmla="*/ 1 h 89"/>
                  <a:gd name="T8" fmla="*/ 124 w 128"/>
                  <a:gd name="T9" fmla="*/ 25 h 89"/>
                  <a:gd name="T10" fmla="*/ 127 w 128"/>
                  <a:gd name="T11" fmla="*/ 30 h 89"/>
                  <a:gd name="T12" fmla="*/ 115 w 128"/>
                  <a:gd name="T13" fmla="*/ 85 h 89"/>
                  <a:gd name="T14" fmla="*/ 110 w 128"/>
                  <a:gd name="T15" fmla="*/ 89 h 89"/>
                  <a:gd name="T16" fmla="*/ 4 w 128"/>
                  <a:gd name="T17" fmla="*/ 65 h 8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8"/>
                  <a:gd name="T28" fmla="*/ 0 h 89"/>
                  <a:gd name="T29" fmla="*/ 128 w 128"/>
                  <a:gd name="T30" fmla="*/ 89 h 8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8" h="89">
                    <a:moveTo>
                      <a:pt x="4" y="65"/>
                    </a:moveTo>
                    <a:cubicBezTo>
                      <a:pt x="1" y="64"/>
                      <a:pt x="0" y="62"/>
                      <a:pt x="0" y="6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"/>
                      <a:pt x="16" y="0"/>
                      <a:pt x="18" y="1"/>
                    </a:cubicBezTo>
                    <a:cubicBezTo>
                      <a:pt x="124" y="25"/>
                      <a:pt x="124" y="25"/>
                      <a:pt x="124" y="25"/>
                    </a:cubicBezTo>
                    <a:cubicBezTo>
                      <a:pt x="126" y="25"/>
                      <a:pt x="128" y="28"/>
                      <a:pt x="127" y="30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4" y="88"/>
                      <a:pt x="112" y="89"/>
                      <a:pt x="110" y="89"/>
                    </a:cubicBezTo>
                    <a:lnTo>
                      <a:pt x="4" y="65"/>
                    </a:lnTo>
                    <a:close/>
                  </a:path>
                </a:pathLst>
              </a:custGeom>
              <a:solidFill>
                <a:srgbClr val="5A5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73" name="Freeform 604"/>
              <p:cNvSpPr>
                <a:spLocks noChangeArrowheads="1"/>
              </p:cNvSpPr>
              <p:nvPr/>
            </p:nvSpPr>
            <p:spPr bwMode="auto">
              <a:xfrm>
                <a:off x="739" y="1219"/>
                <a:ext cx="194" cy="158"/>
              </a:xfrm>
              <a:custGeom>
                <a:avLst/>
                <a:gdLst>
                  <a:gd name="T0" fmla="*/ 4 w 115"/>
                  <a:gd name="T1" fmla="*/ 65 h 89"/>
                  <a:gd name="T2" fmla="*/ 0 w 115"/>
                  <a:gd name="T3" fmla="*/ 60 h 89"/>
                  <a:gd name="T4" fmla="*/ 13 w 115"/>
                  <a:gd name="T5" fmla="*/ 4 h 89"/>
                  <a:gd name="T6" fmla="*/ 18 w 115"/>
                  <a:gd name="T7" fmla="*/ 1 h 89"/>
                  <a:gd name="T8" fmla="*/ 115 w 115"/>
                  <a:gd name="T9" fmla="*/ 85 h 89"/>
                  <a:gd name="T10" fmla="*/ 110 w 115"/>
                  <a:gd name="T11" fmla="*/ 89 h 89"/>
                  <a:gd name="T12" fmla="*/ 4 w 115"/>
                  <a:gd name="T13" fmla="*/ 65 h 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5"/>
                  <a:gd name="T22" fmla="*/ 0 h 89"/>
                  <a:gd name="T23" fmla="*/ 115 w 115"/>
                  <a:gd name="T24" fmla="*/ 89 h 8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5" h="89">
                    <a:moveTo>
                      <a:pt x="4" y="65"/>
                    </a:moveTo>
                    <a:cubicBezTo>
                      <a:pt x="1" y="64"/>
                      <a:pt x="0" y="62"/>
                      <a:pt x="0" y="6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"/>
                      <a:pt x="16" y="0"/>
                      <a:pt x="18" y="1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4" y="88"/>
                      <a:pt x="112" y="89"/>
                      <a:pt x="110" y="89"/>
                    </a:cubicBezTo>
                    <a:lnTo>
                      <a:pt x="4" y="65"/>
                    </a:lnTo>
                    <a:close/>
                  </a:path>
                </a:pathLst>
              </a:custGeom>
              <a:solidFill>
                <a:srgbClr val="384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74" name="Freeform 605"/>
              <p:cNvSpPr>
                <a:spLocks noChangeArrowheads="1"/>
              </p:cNvSpPr>
              <p:nvPr/>
            </p:nvSpPr>
            <p:spPr bwMode="auto">
              <a:xfrm>
                <a:off x="941" y="1268"/>
                <a:ext cx="25" cy="111"/>
              </a:xfrm>
              <a:custGeom>
                <a:avLst/>
                <a:gdLst>
                  <a:gd name="T0" fmla="*/ 1 w 15"/>
                  <a:gd name="T1" fmla="*/ 62 h 62"/>
                  <a:gd name="T2" fmla="*/ 0 w 15"/>
                  <a:gd name="T3" fmla="*/ 61 h 62"/>
                  <a:gd name="T4" fmla="*/ 14 w 15"/>
                  <a:gd name="T5" fmla="*/ 1 h 62"/>
                  <a:gd name="T6" fmla="*/ 15 w 15"/>
                  <a:gd name="T7" fmla="*/ 0 h 62"/>
                  <a:gd name="T8" fmla="*/ 15 w 15"/>
                  <a:gd name="T9" fmla="*/ 1 h 62"/>
                  <a:gd name="T10" fmla="*/ 2 w 15"/>
                  <a:gd name="T11" fmla="*/ 61 h 62"/>
                  <a:gd name="T12" fmla="*/ 1 w 15"/>
                  <a:gd name="T13" fmla="*/ 62 h 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"/>
                  <a:gd name="T22" fmla="*/ 0 h 62"/>
                  <a:gd name="T23" fmla="*/ 15 w 15"/>
                  <a:gd name="T24" fmla="*/ 62 h 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" h="62">
                    <a:moveTo>
                      <a:pt x="1" y="62"/>
                    </a:moveTo>
                    <a:cubicBezTo>
                      <a:pt x="0" y="62"/>
                      <a:pt x="0" y="61"/>
                      <a:pt x="0" y="6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15" y="0"/>
                      <a:pt x="15" y="1"/>
                      <a:pt x="15" y="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2" y="62"/>
                      <a:pt x="1" y="62"/>
                      <a:pt x="1" y="62"/>
                    </a:cubicBezTo>
                    <a:close/>
                  </a:path>
                </a:pathLst>
              </a:custGeom>
              <a:solidFill>
                <a:srgbClr val="3F55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775" name="Freeform 606"/>
              <p:cNvSpPr>
                <a:spLocks noChangeArrowheads="1"/>
              </p:cNvSpPr>
              <p:nvPr/>
            </p:nvSpPr>
            <p:spPr bwMode="auto">
              <a:xfrm>
                <a:off x="798" y="1254"/>
                <a:ext cx="99" cy="55"/>
              </a:xfrm>
              <a:custGeom>
                <a:avLst/>
                <a:gdLst>
                  <a:gd name="T0" fmla="*/ 47 w 59"/>
                  <a:gd name="T1" fmla="*/ 9 h 31"/>
                  <a:gd name="T2" fmla="*/ 9 w 59"/>
                  <a:gd name="T3" fmla="*/ 12 h 31"/>
                  <a:gd name="T4" fmla="*/ 1 w 59"/>
                  <a:gd name="T5" fmla="*/ 25 h 31"/>
                  <a:gd name="T6" fmla="*/ 2 w 59"/>
                  <a:gd name="T7" fmla="*/ 30 h 31"/>
                  <a:gd name="T8" fmla="*/ 16 w 59"/>
                  <a:gd name="T9" fmla="*/ 28 h 31"/>
                  <a:gd name="T10" fmla="*/ 16 w 59"/>
                  <a:gd name="T11" fmla="*/ 23 h 31"/>
                  <a:gd name="T12" fmla="*/ 15 w 59"/>
                  <a:gd name="T13" fmla="*/ 19 h 31"/>
                  <a:gd name="T14" fmla="*/ 44 w 59"/>
                  <a:gd name="T15" fmla="*/ 16 h 31"/>
                  <a:gd name="T16" fmla="*/ 44 w 59"/>
                  <a:gd name="T17" fmla="*/ 19 h 31"/>
                  <a:gd name="T18" fmla="*/ 43 w 59"/>
                  <a:gd name="T19" fmla="*/ 25 h 31"/>
                  <a:gd name="T20" fmla="*/ 57 w 59"/>
                  <a:gd name="T21" fmla="*/ 28 h 31"/>
                  <a:gd name="T22" fmla="*/ 58 w 59"/>
                  <a:gd name="T23" fmla="*/ 22 h 31"/>
                  <a:gd name="T24" fmla="*/ 47 w 59"/>
                  <a:gd name="T25" fmla="*/ 9 h 3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9"/>
                  <a:gd name="T40" fmla="*/ 0 h 31"/>
                  <a:gd name="T41" fmla="*/ 59 w 59"/>
                  <a:gd name="T42" fmla="*/ 31 h 3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9" h="31">
                    <a:moveTo>
                      <a:pt x="47" y="9"/>
                    </a:moveTo>
                    <a:cubicBezTo>
                      <a:pt x="47" y="9"/>
                      <a:pt x="25" y="0"/>
                      <a:pt x="9" y="12"/>
                    </a:cubicBezTo>
                    <a:cubicBezTo>
                      <a:pt x="2" y="17"/>
                      <a:pt x="2" y="23"/>
                      <a:pt x="1" y="25"/>
                    </a:cubicBezTo>
                    <a:cubicBezTo>
                      <a:pt x="1" y="25"/>
                      <a:pt x="0" y="29"/>
                      <a:pt x="2" y="30"/>
                    </a:cubicBezTo>
                    <a:cubicBezTo>
                      <a:pt x="2" y="30"/>
                      <a:pt x="11" y="31"/>
                      <a:pt x="16" y="28"/>
                    </a:cubicBezTo>
                    <a:cubicBezTo>
                      <a:pt x="18" y="26"/>
                      <a:pt x="16" y="23"/>
                      <a:pt x="16" y="23"/>
                    </a:cubicBezTo>
                    <a:cubicBezTo>
                      <a:pt x="16" y="23"/>
                      <a:pt x="14" y="23"/>
                      <a:pt x="15" y="19"/>
                    </a:cubicBezTo>
                    <a:cubicBezTo>
                      <a:pt x="17" y="13"/>
                      <a:pt x="39" y="8"/>
                      <a:pt x="44" y="16"/>
                    </a:cubicBezTo>
                    <a:cubicBezTo>
                      <a:pt x="44" y="17"/>
                      <a:pt x="44" y="19"/>
                      <a:pt x="44" y="19"/>
                    </a:cubicBezTo>
                    <a:cubicBezTo>
                      <a:pt x="43" y="19"/>
                      <a:pt x="42" y="23"/>
                      <a:pt x="43" y="25"/>
                    </a:cubicBezTo>
                    <a:cubicBezTo>
                      <a:pt x="49" y="28"/>
                      <a:pt x="57" y="28"/>
                      <a:pt x="57" y="28"/>
                    </a:cubicBezTo>
                    <a:cubicBezTo>
                      <a:pt x="59" y="26"/>
                      <a:pt x="58" y="22"/>
                      <a:pt x="58" y="22"/>
                    </a:cubicBezTo>
                    <a:cubicBezTo>
                      <a:pt x="58" y="22"/>
                      <a:pt x="57" y="13"/>
                      <a:pt x="47" y="9"/>
                    </a:cubicBezTo>
                    <a:close/>
                  </a:path>
                </a:pathLst>
              </a:custGeom>
              <a:solidFill>
                <a:srgbClr val="FF56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7776" name="Freeform 608"/>
            <p:cNvSpPr>
              <a:spLocks noChangeArrowheads="1"/>
            </p:cNvSpPr>
            <p:nvPr/>
          </p:nvSpPr>
          <p:spPr bwMode="auto">
            <a:xfrm>
              <a:off x="2765426" y="2506663"/>
              <a:ext cx="47625" cy="14288"/>
            </a:xfrm>
            <a:custGeom>
              <a:avLst/>
              <a:gdLst>
                <a:gd name="T0" fmla="*/ 2 w 18"/>
                <a:gd name="T1" fmla="*/ 4 h 5"/>
                <a:gd name="T2" fmla="*/ 0 w 18"/>
                <a:gd name="T3" fmla="*/ 3 h 5"/>
                <a:gd name="T4" fmla="*/ 1 w 18"/>
                <a:gd name="T5" fmla="*/ 2 h 5"/>
                <a:gd name="T6" fmla="*/ 16 w 18"/>
                <a:gd name="T7" fmla="*/ 0 h 5"/>
                <a:gd name="T8" fmla="*/ 18 w 18"/>
                <a:gd name="T9" fmla="*/ 1 h 5"/>
                <a:gd name="T10" fmla="*/ 17 w 18"/>
                <a:gd name="T11" fmla="*/ 2 h 5"/>
                <a:gd name="T12" fmla="*/ 2 w 18"/>
                <a:gd name="T13" fmla="*/ 4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5"/>
                <a:gd name="T23" fmla="*/ 18 w 18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5">
                  <a:moveTo>
                    <a:pt x="2" y="4"/>
                  </a:move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8" y="0"/>
                    <a:pt x="18" y="1"/>
                  </a:cubicBezTo>
                  <a:cubicBezTo>
                    <a:pt x="18" y="2"/>
                    <a:pt x="17" y="2"/>
                    <a:pt x="17" y="2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5695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77" name="Freeform 609"/>
            <p:cNvSpPr>
              <a:spLocks noChangeArrowheads="1"/>
            </p:cNvSpPr>
            <p:nvPr/>
          </p:nvSpPr>
          <p:spPr bwMode="auto">
            <a:xfrm>
              <a:off x="2760663" y="2520950"/>
              <a:ext cx="63500" cy="14288"/>
            </a:xfrm>
            <a:custGeom>
              <a:avLst/>
              <a:gdLst>
                <a:gd name="T0" fmla="*/ 1 w 24"/>
                <a:gd name="T1" fmla="*/ 5 h 5"/>
                <a:gd name="T2" fmla="*/ 0 w 24"/>
                <a:gd name="T3" fmla="*/ 4 h 5"/>
                <a:gd name="T4" fmla="*/ 1 w 24"/>
                <a:gd name="T5" fmla="*/ 3 h 5"/>
                <a:gd name="T6" fmla="*/ 23 w 24"/>
                <a:gd name="T7" fmla="*/ 0 h 5"/>
                <a:gd name="T8" fmla="*/ 24 w 24"/>
                <a:gd name="T9" fmla="*/ 1 h 5"/>
                <a:gd name="T10" fmla="*/ 23 w 24"/>
                <a:gd name="T11" fmla="*/ 2 h 5"/>
                <a:gd name="T12" fmla="*/ 1 w 24"/>
                <a:gd name="T13" fmla="*/ 5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5"/>
                <a:gd name="T23" fmla="*/ 24 w 24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5">
                  <a:moveTo>
                    <a:pt x="1" y="5"/>
                  </a:moveTo>
                  <a:cubicBezTo>
                    <a:pt x="0" y="5"/>
                    <a:pt x="0" y="5"/>
                    <a:pt x="0" y="4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1"/>
                    <a:pt x="24" y="2"/>
                    <a:pt x="23" y="2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5695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78" name="Freeform 610"/>
            <p:cNvSpPr>
              <a:spLocks noChangeArrowheads="1"/>
            </p:cNvSpPr>
            <p:nvPr/>
          </p:nvSpPr>
          <p:spPr bwMode="auto">
            <a:xfrm>
              <a:off x="2754313" y="2532063"/>
              <a:ext cx="77788" cy="17463"/>
            </a:xfrm>
            <a:custGeom>
              <a:avLst/>
              <a:gdLst>
                <a:gd name="T0" fmla="*/ 1 w 29"/>
                <a:gd name="T1" fmla="*/ 6 h 6"/>
                <a:gd name="T2" fmla="*/ 0 w 29"/>
                <a:gd name="T3" fmla="*/ 5 h 6"/>
                <a:gd name="T4" fmla="*/ 1 w 29"/>
                <a:gd name="T5" fmla="*/ 4 h 6"/>
                <a:gd name="T6" fmla="*/ 28 w 29"/>
                <a:gd name="T7" fmla="*/ 0 h 6"/>
                <a:gd name="T8" fmla="*/ 29 w 29"/>
                <a:gd name="T9" fmla="*/ 1 h 6"/>
                <a:gd name="T10" fmla="*/ 28 w 29"/>
                <a:gd name="T11" fmla="*/ 2 h 6"/>
                <a:gd name="T12" fmla="*/ 1 w 29"/>
                <a:gd name="T13" fmla="*/ 6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9"/>
                <a:gd name="T22" fmla="*/ 0 h 6"/>
                <a:gd name="T23" fmla="*/ 29 w 29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9" h="6">
                  <a:moveTo>
                    <a:pt x="1" y="6"/>
                  </a:moveTo>
                  <a:cubicBezTo>
                    <a:pt x="0" y="6"/>
                    <a:pt x="0" y="6"/>
                    <a:pt x="0" y="5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9" y="0"/>
                    <a:pt x="29" y="1"/>
                  </a:cubicBezTo>
                  <a:cubicBezTo>
                    <a:pt x="29" y="2"/>
                    <a:pt x="29" y="2"/>
                    <a:pt x="28" y="2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5695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79" name="Freeform 611"/>
            <p:cNvSpPr>
              <a:spLocks noChangeArrowheads="1"/>
            </p:cNvSpPr>
            <p:nvPr/>
          </p:nvSpPr>
          <p:spPr bwMode="auto">
            <a:xfrm>
              <a:off x="2513013" y="1198563"/>
              <a:ext cx="95250" cy="95250"/>
            </a:xfrm>
            <a:custGeom>
              <a:avLst/>
              <a:gdLst>
                <a:gd name="T0" fmla="*/ 5 w 36"/>
                <a:gd name="T1" fmla="*/ 8 h 34"/>
                <a:gd name="T2" fmla="*/ 6 w 36"/>
                <a:gd name="T3" fmla="*/ 8 h 34"/>
                <a:gd name="T4" fmla="*/ 6 w 36"/>
                <a:gd name="T5" fmla="*/ 12 h 34"/>
                <a:gd name="T6" fmla="*/ 9 w 36"/>
                <a:gd name="T7" fmla="*/ 14 h 34"/>
                <a:gd name="T8" fmla="*/ 13 w 36"/>
                <a:gd name="T9" fmla="*/ 14 h 34"/>
                <a:gd name="T10" fmla="*/ 13 w 36"/>
                <a:gd name="T11" fmla="*/ 17 h 34"/>
                <a:gd name="T12" fmla="*/ 15 w 36"/>
                <a:gd name="T13" fmla="*/ 18 h 34"/>
                <a:gd name="T14" fmla="*/ 18 w 36"/>
                <a:gd name="T15" fmla="*/ 17 h 34"/>
                <a:gd name="T16" fmla="*/ 19 w 36"/>
                <a:gd name="T17" fmla="*/ 22 h 34"/>
                <a:gd name="T18" fmla="*/ 20 w 36"/>
                <a:gd name="T19" fmla="*/ 21 h 34"/>
                <a:gd name="T20" fmla="*/ 21 w 36"/>
                <a:gd name="T21" fmla="*/ 25 h 34"/>
                <a:gd name="T22" fmla="*/ 22 w 36"/>
                <a:gd name="T23" fmla="*/ 26 h 34"/>
                <a:gd name="T24" fmla="*/ 24 w 36"/>
                <a:gd name="T25" fmla="*/ 26 h 34"/>
                <a:gd name="T26" fmla="*/ 24 w 36"/>
                <a:gd name="T27" fmla="*/ 30 h 34"/>
                <a:gd name="T28" fmla="*/ 26 w 36"/>
                <a:gd name="T29" fmla="*/ 29 h 34"/>
                <a:gd name="T30" fmla="*/ 27 w 36"/>
                <a:gd name="T31" fmla="*/ 32 h 34"/>
                <a:gd name="T32" fmla="*/ 28 w 36"/>
                <a:gd name="T33" fmla="*/ 33 h 34"/>
                <a:gd name="T34" fmla="*/ 28 w 36"/>
                <a:gd name="T35" fmla="*/ 34 h 34"/>
                <a:gd name="T36" fmla="*/ 28 w 36"/>
                <a:gd name="T37" fmla="*/ 34 h 34"/>
                <a:gd name="T38" fmla="*/ 36 w 36"/>
                <a:gd name="T39" fmla="*/ 24 h 34"/>
                <a:gd name="T40" fmla="*/ 3 w 36"/>
                <a:gd name="T41" fmla="*/ 0 h 34"/>
                <a:gd name="T42" fmla="*/ 5 w 36"/>
                <a:gd name="T43" fmla="*/ 8 h 3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6"/>
                <a:gd name="T67" fmla="*/ 0 h 34"/>
                <a:gd name="T68" fmla="*/ 36 w 36"/>
                <a:gd name="T69" fmla="*/ 34 h 3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6" h="34">
                  <a:moveTo>
                    <a:pt x="5" y="8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5" y="8"/>
                    <a:pt x="5" y="8"/>
                  </a:cubicBezTo>
                  <a:close/>
                </a:path>
              </a:pathLst>
            </a:custGeom>
            <a:solidFill>
              <a:srgbClr val="C7B2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80" name="Freeform 612"/>
            <p:cNvSpPr>
              <a:spLocks noEditPoints="1" noChangeArrowheads="1"/>
            </p:cNvSpPr>
            <p:nvPr/>
          </p:nvSpPr>
          <p:spPr bwMode="auto">
            <a:xfrm>
              <a:off x="2568576" y="1243013"/>
              <a:ext cx="71438" cy="76200"/>
            </a:xfrm>
            <a:custGeom>
              <a:avLst/>
              <a:gdLst>
                <a:gd name="T0" fmla="*/ 16 w 27"/>
                <a:gd name="T1" fmla="*/ 26 h 27"/>
                <a:gd name="T2" fmla="*/ 26 w 27"/>
                <a:gd name="T3" fmla="*/ 12 h 27"/>
                <a:gd name="T4" fmla="*/ 25 w 27"/>
                <a:gd name="T5" fmla="*/ 8 h 27"/>
                <a:gd name="T6" fmla="*/ 15 w 27"/>
                <a:gd name="T7" fmla="*/ 0 h 27"/>
                <a:gd name="T8" fmla="*/ 11 w 27"/>
                <a:gd name="T9" fmla="*/ 1 h 27"/>
                <a:gd name="T10" fmla="*/ 1 w 27"/>
                <a:gd name="T11" fmla="*/ 15 h 27"/>
                <a:gd name="T12" fmla="*/ 2 w 27"/>
                <a:gd name="T13" fmla="*/ 19 h 27"/>
                <a:gd name="T14" fmla="*/ 12 w 27"/>
                <a:gd name="T15" fmla="*/ 26 h 27"/>
                <a:gd name="T16" fmla="*/ 16 w 27"/>
                <a:gd name="T17" fmla="*/ 26 h 27"/>
                <a:gd name="T18" fmla="*/ 11 w 27"/>
                <a:gd name="T19" fmla="*/ 22 h 27"/>
                <a:gd name="T20" fmla="*/ 11 w 27"/>
                <a:gd name="T21" fmla="*/ 19 h 27"/>
                <a:gd name="T22" fmla="*/ 18 w 27"/>
                <a:gd name="T23" fmla="*/ 9 h 27"/>
                <a:gd name="T24" fmla="*/ 21 w 27"/>
                <a:gd name="T25" fmla="*/ 8 h 27"/>
                <a:gd name="T26" fmla="*/ 21 w 27"/>
                <a:gd name="T27" fmla="*/ 9 h 27"/>
                <a:gd name="T28" fmla="*/ 22 w 27"/>
                <a:gd name="T29" fmla="*/ 11 h 27"/>
                <a:gd name="T30" fmla="*/ 14 w 27"/>
                <a:gd name="T31" fmla="*/ 22 h 27"/>
                <a:gd name="T32" fmla="*/ 11 w 27"/>
                <a:gd name="T33" fmla="*/ 22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27"/>
                <a:gd name="T53" fmla="*/ 27 w 27"/>
                <a:gd name="T54" fmla="*/ 27 h 2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27">
                  <a:moveTo>
                    <a:pt x="16" y="26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7" y="11"/>
                    <a:pt x="26" y="9"/>
                    <a:pt x="25" y="8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6"/>
                    <a:pt x="0" y="18"/>
                    <a:pt x="2" y="19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3" y="27"/>
                    <a:pt x="15" y="27"/>
                    <a:pt x="16" y="26"/>
                  </a:cubicBezTo>
                  <a:close/>
                  <a:moveTo>
                    <a:pt x="11" y="22"/>
                  </a:moveTo>
                  <a:cubicBezTo>
                    <a:pt x="10" y="21"/>
                    <a:pt x="10" y="20"/>
                    <a:pt x="11" y="1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10"/>
                    <a:pt x="22" y="1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3"/>
                    <a:pt x="12" y="23"/>
                    <a:pt x="11" y="22"/>
                  </a:cubicBezTo>
                  <a:close/>
                </a:path>
              </a:pathLst>
            </a:custGeom>
            <a:solidFill>
              <a:srgbClr val="4665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81" name="Freeform 613"/>
            <p:cNvSpPr>
              <a:spLocks noChangeArrowheads="1"/>
            </p:cNvSpPr>
            <p:nvPr/>
          </p:nvSpPr>
          <p:spPr bwMode="auto">
            <a:xfrm>
              <a:off x="2568576" y="1243013"/>
              <a:ext cx="34925" cy="76200"/>
            </a:xfrm>
            <a:custGeom>
              <a:avLst/>
              <a:gdLst>
                <a:gd name="T0" fmla="*/ 13 w 13"/>
                <a:gd name="T1" fmla="*/ 22 h 27"/>
                <a:gd name="T2" fmla="*/ 11 w 13"/>
                <a:gd name="T3" fmla="*/ 22 h 27"/>
                <a:gd name="T4" fmla="*/ 11 w 13"/>
                <a:gd name="T5" fmla="*/ 22 h 27"/>
                <a:gd name="T6" fmla="*/ 11 w 13"/>
                <a:gd name="T7" fmla="*/ 19 h 27"/>
                <a:gd name="T8" fmla="*/ 13 w 13"/>
                <a:gd name="T9" fmla="*/ 16 h 27"/>
                <a:gd name="T10" fmla="*/ 13 w 13"/>
                <a:gd name="T11" fmla="*/ 0 h 27"/>
                <a:gd name="T12" fmla="*/ 11 w 13"/>
                <a:gd name="T13" fmla="*/ 1 h 27"/>
                <a:gd name="T14" fmla="*/ 1 w 13"/>
                <a:gd name="T15" fmla="*/ 15 h 27"/>
                <a:gd name="T16" fmla="*/ 2 w 13"/>
                <a:gd name="T17" fmla="*/ 19 h 27"/>
                <a:gd name="T18" fmla="*/ 12 w 13"/>
                <a:gd name="T19" fmla="*/ 26 h 27"/>
                <a:gd name="T20" fmla="*/ 13 w 13"/>
                <a:gd name="T21" fmla="*/ 27 h 27"/>
                <a:gd name="T22" fmla="*/ 13 w 13"/>
                <a:gd name="T23" fmla="*/ 22 h 2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"/>
                <a:gd name="T37" fmla="*/ 0 h 27"/>
                <a:gd name="T38" fmla="*/ 13 w 13"/>
                <a:gd name="T39" fmla="*/ 27 h 2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" h="27">
                  <a:moveTo>
                    <a:pt x="13" y="22"/>
                  </a:moveTo>
                  <a:cubicBezTo>
                    <a:pt x="13" y="23"/>
                    <a:pt x="12" y="23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1"/>
                    <a:pt x="10" y="20"/>
                    <a:pt x="11" y="1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1" y="1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6"/>
                    <a:pt x="0" y="18"/>
                    <a:pt x="2" y="19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3" y="27"/>
                    <a:pt x="13" y="27"/>
                  </a:cubicBezTo>
                  <a:lnTo>
                    <a:pt x="13" y="22"/>
                  </a:lnTo>
                  <a:close/>
                </a:path>
              </a:pathLst>
            </a:custGeom>
            <a:solidFill>
              <a:srgbClr val="1D28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82" name="Freeform 614"/>
            <p:cNvSpPr>
              <a:spLocks noChangeArrowheads="1"/>
            </p:cNvSpPr>
            <p:nvPr/>
          </p:nvSpPr>
          <p:spPr bwMode="auto">
            <a:xfrm>
              <a:off x="2517776" y="1204913"/>
              <a:ext cx="69850" cy="50800"/>
            </a:xfrm>
            <a:custGeom>
              <a:avLst/>
              <a:gdLst>
                <a:gd name="T0" fmla="*/ 0 w 26"/>
                <a:gd name="T1" fmla="*/ 0 h 18"/>
                <a:gd name="T2" fmla="*/ 26 w 26"/>
                <a:gd name="T3" fmla="*/ 18 h 18"/>
                <a:gd name="T4" fmla="*/ 21 w 26"/>
                <a:gd name="T5" fmla="*/ 16 h 18"/>
                <a:gd name="T6" fmla="*/ 0 w 26"/>
                <a:gd name="T7" fmla="*/ 1 h 18"/>
                <a:gd name="T8" fmla="*/ 0 w 26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8"/>
                <a:gd name="T17" fmla="*/ 26 w 26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8">
                  <a:moveTo>
                    <a:pt x="0" y="0"/>
                  </a:moveTo>
                  <a:cubicBezTo>
                    <a:pt x="26" y="18"/>
                    <a:pt x="26" y="18"/>
                    <a:pt x="26" y="18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79D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83" name="Freeform 615"/>
            <p:cNvSpPr>
              <a:spLocks noChangeArrowheads="1"/>
            </p:cNvSpPr>
            <p:nvPr/>
          </p:nvSpPr>
          <p:spPr bwMode="auto">
            <a:xfrm>
              <a:off x="2619376" y="1165225"/>
              <a:ext cx="39688" cy="84138"/>
            </a:xfrm>
            <a:custGeom>
              <a:avLst/>
              <a:gdLst>
                <a:gd name="T0" fmla="*/ 6 w 15"/>
                <a:gd name="T1" fmla="*/ 6 h 30"/>
                <a:gd name="T2" fmla="*/ 5 w 15"/>
                <a:gd name="T3" fmla="*/ 7 h 30"/>
                <a:gd name="T4" fmla="*/ 8 w 15"/>
                <a:gd name="T5" fmla="*/ 8 h 30"/>
                <a:gd name="T6" fmla="*/ 7 w 15"/>
                <a:gd name="T7" fmla="*/ 11 h 30"/>
                <a:gd name="T8" fmla="*/ 9 w 15"/>
                <a:gd name="T9" fmla="*/ 12 h 30"/>
                <a:gd name="T10" fmla="*/ 8 w 15"/>
                <a:gd name="T11" fmla="*/ 15 h 30"/>
                <a:gd name="T12" fmla="*/ 8 w 15"/>
                <a:gd name="T13" fmla="*/ 16 h 30"/>
                <a:gd name="T14" fmla="*/ 9 w 15"/>
                <a:gd name="T15" fmla="*/ 16 h 30"/>
                <a:gd name="T16" fmla="*/ 9 w 15"/>
                <a:gd name="T17" fmla="*/ 17 h 30"/>
                <a:gd name="T18" fmla="*/ 11 w 15"/>
                <a:gd name="T19" fmla="*/ 19 h 30"/>
                <a:gd name="T20" fmla="*/ 11 w 15"/>
                <a:gd name="T21" fmla="*/ 20 h 30"/>
                <a:gd name="T22" fmla="*/ 10 w 15"/>
                <a:gd name="T23" fmla="*/ 22 h 30"/>
                <a:gd name="T24" fmla="*/ 14 w 15"/>
                <a:gd name="T25" fmla="*/ 24 h 30"/>
                <a:gd name="T26" fmla="*/ 13 w 15"/>
                <a:gd name="T27" fmla="*/ 26 h 30"/>
                <a:gd name="T28" fmla="*/ 15 w 15"/>
                <a:gd name="T29" fmla="*/ 27 h 30"/>
                <a:gd name="T30" fmla="*/ 15 w 15"/>
                <a:gd name="T31" fmla="*/ 28 h 30"/>
                <a:gd name="T32" fmla="*/ 15 w 15"/>
                <a:gd name="T33" fmla="*/ 28 h 30"/>
                <a:gd name="T34" fmla="*/ 15 w 15"/>
                <a:gd name="T35" fmla="*/ 29 h 30"/>
                <a:gd name="T36" fmla="*/ 6 w 15"/>
                <a:gd name="T37" fmla="*/ 30 h 30"/>
                <a:gd name="T38" fmla="*/ 0 w 15"/>
                <a:gd name="T39" fmla="*/ 1 h 30"/>
                <a:gd name="T40" fmla="*/ 6 w 15"/>
                <a:gd name="T41" fmla="*/ 6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"/>
                <a:gd name="T64" fmla="*/ 0 h 30"/>
                <a:gd name="T65" fmla="*/ 15 w 15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" h="30">
                  <a:moveTo>
                    <a:pt x="6" y="6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0"/>
                    <a:pt x="6" y="6"/>
                    <a:pt x="6" y="6"/>
                  </a:cubicBezTo>
                  <a:close/>
                </a:path>
              </a:pathLst>
            </a:custGeom>
            <a:solidFill>
              <a:srgbClr val="213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84" name="Freeform 616"/>
            <p:cNvSpPr>
              <a:spLocks noChangeArrowheads="1"/>
            </p:cNvSpPr>
            <p:nvPr/>
          </p:nvSpPr>
          <p:spPr bwMode="auto">
            <a:xfrm>
              <a:off x="2622551" y="1168400"/>
              <a:ext cx="12700" cy="63500"/>
            </a:xfrm>
            <a:custGeom>
              <a:avLst/>
              <a:gdLst>
                <a:gd name="T0" fmla="*/ 0 w 5"/>
                <a:gd name="T1" fmla="*/ 0 h 23"/>
                <a:gd name="T2" fmla="*/ 5 w 5"/>
                <a:gd name="T3" fmla="*/ 23 h 23"/>
                <a:gd name="T4" fmla="*/ 5 w 5"/>
                <a:gd name="T5" fmla="*/ 19 h 23"/>
                <a:gd name="T6" fmla="*/ 2 w 5"/>
                <a:gd name="T7" fmla="*/ 0 h 23"/>
                <a:gd name="T8" fmla="*/ 0 w 5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23"/>
                <a:gd name="T17" fmla="*/ 5 w 5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23">
                  <a:moveTo>
                    <a:pt x="0" y="0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09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85" name="Freeform 617"/>
            <p:cNvSpPr>
              <a:spLocks noEditPoints="1" noChangeArrowheads="1"/>
            </p:cNvSpPr>
            <p:nvPr/>
          </p:nvSpPr>
          <p:spPr bwMode="auto">
            <a:xfrm>
              <a:off x="2622551" y="1238250"/>
              <a:ext cx="57150" cy="58738"/>
            </a:xfrm>
            <a:custGeom>
              <a:avLst/>
              <a:gdLst>
                <a:gd name="T0" fmla="*/ 21 w 22"/>
                <a:gd name="T1" fmla="*/ 8 h 21"/>
                <a:gd name="T2" fmla="*/ 9 w 22"/>
                <a:gd name="T3" fmla="*/ 1 h 21"/>
                <a:gd name="T4" fmla="*/ 2 w 22"/>
                <a:gd name="T5" fmla="*/ 12 h 21"/>
                <a:gd name="T6" fmla="*/ 13 w 22"/>
                <a:gd name="T7" fmla="*/ 20 h 21"/>
                <a:gd name="T8" fmla="*/ 21 w 22"/>
                <a:gd name="T9" fmla="*/ 8 h 21"/>
                <a:gd name="T10" fmla="*/ 15 w 22"/>
                <a:gd name="T11" fmla="*/ 13 h 21"/>
                <a:gd name="T12" fmla="*/ 12 w 22"/>
                <a:gd name="T13" fmla="*/ 17 h 21"/>
                <a:gd name="T14" fmla="*/ 9 w 22"/>
                <a:gd name="T15" fmla="*/ 15 h 21"/>
                <a:gd name="T16" fmla="*/ 11 w 22"/>
                <a:gd name="T17" fmla="*/ 11 h 21"/>
                <a:gd name="T18" fmla="*/ 15 w 22"/>
                <a:gd name="T19" fmla="*/ 13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1"/>
                <a:gd name="T32" fmla="*/ 22 w 22"/>
                <a:gd name="T33" fmla="*/ 21 h 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1">
                  <a:moveTo>
                    <a:pt x="21" y="8"/>
                  </a:moveTo>
                  <a:cubicBezTo>
                    <a:pt x="20" y="3"/>
                    <a:pt x="15" y="0"/>
                    <a:pt x="9" y="1"/>
                  </a:cubicBezTo>
                  <a:cubicBezTo>
                    <a:pt x="4" y="2"/>
                    <a:pt x="0" y="7"/>
                    <a:pt x="2" y="12"/>
                  </a:cubicBezTo>
                  <a:cubicBezTo>
                    <a:pt x="3" y="18"/>
                    <a:pt x="8" y="21"/>
                    <a:pt x="13" y="20"/>
                  </a:cubicBezTo>
                  <a:cubicBezTo>
                    <a:pt x="18" y="19"/>
                    <a:pt x="22" y="14"/>
                    <a:pt x="21" y="8"/>
                  </a:cubicBezTo>
                  <a:close/>
                  <a:moveTo>
                    <a:pt x="15" y="13"/>
                  </a:moveTo>
                  <a:cubicBezTo>
                    <a:pt x="15" y="15"/>
                    <a:pt x="14" y="17"/>
                    <a:pt x="12" y="17"/>
                  </a:cubicBezTo>
                  <a:cubicBezTo>
                    <a:pt x="11" y="17"/>
                    <a:pt x="9" y="16"/>
                    <a:pt x="9" y="15"/>
                  </a:cubicBezTo>
                  <a:cubicBezTo>
                    <a:pt x="9" y="13"/>
                    <a:pt x="10" y="11"/>
                    <a:pt x="11" y="11"/>
                  </a:cubicBezTo>
                  <a:cubicBezTo>
                    <a:pt x="13" y="11"/>
                    <a:pt x="14" y="12"/>
                    <a:pt x="15" y="13"/>
                  </a:cubicBezTo>
                  <a:close/>
                </a:path>
              </a:pathLst>
            </a:custGeom>
            <a:solidFill>
              <a:srgbClr val="213C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86" name="Freeform 618"/>
            <p:cNvSpPr>
              <a:spLocks noChangeArrowheads="1"/>
            </p:cNvSpPr>
            <p:nvPr/>
          </p:nvSpPr>
          <p:spPr bwMode="auto">
            <a:xfrm>
              <a:off x="2592388" y="1271588"/>
              <a:ext cx="98425" cy="101600"/>
            </a:xfrm>
            <a:custGeom>
              <a:avLst/>
              <a:gdLst>
                <a:gd name="T0" fmla="*/ 8 w 37"/>
                <a:gd name="T1" fmla="*/ 30 h 36"/>
                <a:gd name="T2" fmla="*/ 32 w 37"/>
                <a:gd name="T3" fmla="*/ 27 h 36"/>
                <a:gd name="T4" fmla="*/ 28 w 37"/>
                <a:gd name="T5" fmla="*/ 3 h 36"/>
                <a:gd name="T6" fmla="*/ 21 w 37"/>
                <a:gd name="T7" fmla="*/ 0 h 36"/>
                <a:gd name="T8" fmla="*/ 20 w 37"/>
                <a:gd name="T9" fmla="*/ 2 h 36"/>
                <a:gd name="T10" fmla="*/ 26 w 37"/>
                <a:gd name="T11" fmla="*/ 5 h 36"/>
                <a:gd name="T12" fmla="*/ 30 w 37"/>
                <a:gd name="T13" fmla="*/ 25 h 36"/>
                <a:gd name="T14" fmla="*/ 9 w 37"/>
                <a:gd name="T15" fmla="*/ 28 h 36"/>
                <a:gd name="T16" fmla="*/ 3 w 37"/>
                <a:gd name="T17" fmla="*/ 16 h 36"/>
                <a:gd name="T18" fmla="*/ 1 w 37"/>
                <a:gd name="T19" fmla="*/ 15 h 36"/>
                <a:gd name="T20" fmla="*/ 8 w 37"/>
                <a:gd name="T21" fmla="*/ 30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7"/>
                <a:gd name="T34" fmla="*/ 0 h 36"/>
                <a:gd name="T35" fmla="*/ 37 w 37"/>
                <a:gd name="T36" fmla="*/ 36 h 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7" h="36">
                  <a:moveTo>
                    <a:pt x="8" y="30"/>
                  </a:moveTo>
                  <a:cubicBezTo>
                    <a:pt x="15" y="36"/>
                    <a:pt x="26" y="34"/>
                    <a:pt x="32" y="27"/>
                  </a:cubicBezTo>
                  <a:cubicBezTo>
                    <a:pt x="37" y="19"/>
                    <a:pt x="36" y="8"/>
                    <a:pt x="28" y="3"/>
                  </a:cubicBezTo>
                  <a:cubicBezTo>
                    <a:pt x="26" y="1"/>
                    <a:pt x="23" y="0"/>
                    <a:pt x="21" y="0"/>
                  </a:cubicBezTo>
                  <a:cubicBezTo>
                    <a:pt x="20" y="0"/>
                    <a:pt x="20" y="1"/>
                    <a:pt x="20" y="2"/>
                  </a:cubicBezTo>
                  <a:cubicBezTo>
                    <a:pt x="22" y="2"/>
                    <a:pt x="24" y="3"/>
                    <a:pt x="26" y="5"/>
                  </a:cubicBezTo>
                  <a:cubicBezTo>
                    <a:pt x="33" y="9"/>
                    <a:pt x="34" y="19"/>
                    <a:pt x="30" y="25"/>
                  </a:cubicBezTo>
                  <a:cubicBezTo>
                    <a:pt x="25" y="31"/>
                    <a:pt x="16" y="33"/>
                    <a:pt x="9" y="28"/>
                  </a:cubicBezTo>
                  <a:cubicBezTo>
                    <a:pt x="5" y="25"/>
                    <a:pt x="3" y="21"/>
                    <a:pt x="3" y="16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20"/>
                    <a:pt x="3" y="27"/>
                    <a:pt x="8" y="30"/>
                  </a:cubicBezTo>
                  <a:close/>
                </a:path>
              </a:pathLst>
            </a:custGeom>
            <a:solidFill>
              <a:srgbClr val="DE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87" name="Freeform 619"/>
            <p:cNvSpPr>
              <a:spLocks noChangeArrowheads="1"/>
            </p:cNvSpPr>
            <p:nvPr/>
          </p:nvSpPr>
          <p:spPr bwMode="auto">
            <a:xfrm>
              <a:off x="2595563" y="1271588"/>
              <a:ext cx="31750" cy="36513"/>
            </a:xfrm>
            <a:custGeom>
              <a:avLst/>
              <a:gdLst>
                <a:gd name="T0" fmla="*/ 3 w 12"/>
                <a:gd name="T1" fmla="*/ 13 h 13"/>
                <a:gd name="T2" fmla="*/ 5 w 12"/>
                <a:gd name="T3" fmla="*/ 8 h 13"/>
                <a:gd name="T4" fmla="*/ 12 w 12"/>
                <a:gd name="T5" fmla="*/ 3 h 13"/>
                <a:gd name="T6" fmla="*/ 12 w 12"/>
                <a:gd name="T7" fmla="*/ 0 h 13"/>
                <a:gd name="T8" fmla="*/ 3 w 12"/>
                <a:gd name="T9" fmla="*/ 6 h 13"/>
                <a:gd name="T10" fmla="*/ 0 w 12"/>
                <a:gd name="T11" fmla="*/ 11 h 13"/>
                <a:gd name="T12" fmla="*/ 3 w 12"/>
                <a:gd name="T13" fmla="*/ 13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13"/>
                <a:gd name="T23" fmla="*/ 12 w 12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13">
                  <a:moveTo>
                    <a:pt x="3" y="13"/>
                  </a:moveTo>
                  <a:cubicBezTo>
                    <a:pt x="3" y="11"/>
                    <a:pt x="4" y="9"/>
                    <a:pt x="5" y="8"/>
                  </a:cubicBezTo>
                  <a:cubicBezTo>
                    <a:pt x="7" y="5"/>
                    <a:pt x="10" y="4"/>
                    <a:pt x="12" y="3"/>
                  </a:cubicBezTo>
                  <a:cubicBezTo>
                    <a:pt x="12" y="2"/>
                    <a:pt x="12" y="1"/>
                    <a:pt x="12" y="0"/>
                  </a:cubicBezTo>
                  <a:cubicBezTo>
                    <a:pt x="8" y="1"/>
                    <a:pt x="5" y="3"/>
                    <a:pt x="3" y="6"/>
                  </a:cubicBezTo>
                  <a:cubicBezTo>
                    <a:pt x="2" y="8"/>
                    <a:pt x="1" y="10"/>
                    <a:pt x="0" y="11"/>
                  </a:cubicBezTo>
                  <a:cubicBezTo>
                    <a:pt x="1" y="12"/>
                    <a:pt x="2" y="13"/>
                    <a:pt x="3" y="13"/>
                  </a:cubicBezTo>
                  <a:close/>
                </a:path>
              </a:pathLst>
            </a:custGeom>
            <a:solidFill>
              <a:srgbClr val="DE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88" name="Freeform 620"/>
            <p:cNvSpPr>
              <a:spLocks noChangeArrowheads="1"/>
            </p:cNvSpPr>
            <p:nvPr/>
          </p:nvSpPr>
          <p:spPr bwMode="auto">
            <a:xfrm>
              <a:off x="3171826" y="2160588"/>
              <a:ext cx="114300" cy="120650"/>
            </a:xfrm>
            <a:custGeom>
              <a:avLst/>
              <a:gdLst>
                <a:gd name="T0" fmla="*/ 39 w 43"/>
                <a:gd name="T1" fmla="*/ 7 h 43"/>
                <a:gd name="T2" fmla="*/ 42 w 43"/>
                <a:gd name="T3" fmla="*/ 14 h 43"/>
                <a:gd name="T4" fmla="*/ 36 w 43"/>
                <a:gd name="T5" fmla="*/ 39 h 43"/>
                <a:gd name="T6" fmla="*/ 30 w 43"/>
                <a:gd name="T7" fmla="*/ 43 h 43"/>
                <a:gd name="T8" fmla="*/ 0 w 43"/>
                <a:gd name="T9" fmla="*/ 35 h 43"/>
                <a:gd name="T10" fmla="*/ 8 w 43"/>
                <a:gd name="T11" fmla="*/ 0 h 43"/>
                <a:gd name="T12" fmla="*/ 39 w 43"/>
                <a:gd name="T13" fmla="*/ 7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3"/>
                <a:gd name="T22" fmla="*/ 0 h 43"/>
                <a:gd name="T23" fmla="*/ 43 w 43"/>
                <a:gd name="T24" fmla="*/ 43 h 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3" h="43">
                  <a:moveTo>
                    <a:pt x="39" y="7"/>
                  </a:moveTo>
                  <a:cubicBezTo>
                    <a:pt x="41" y="8"/>
                    <a:pt x="43" y="11"/>
                    <a:pt x="42" y="14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2"/>
                    <a:pt x="33" y="43"/>
                    <a:pt x="30" y="4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39" y="7"/>
                  </a:lnTo>
                  <a:close/>
                </a:path>
              </a:pathLst>
            </a:custGeom>
            <a:solidFill>
              <a:srgbClr val="575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89" name="Freeform 621"/>
            <p:cNvSpPr>
              <a:spLocks noChangeArrowheads="1"/>
            </p:cNvSpPr>
            <p:nvPr/>
          </p:nvSpPr>
          <p:spPr bwMode="auto">
            <a:xfrm>
              <a:off x="3189288" y="2160588"/>
              <a:ext cx="96838" cy="41275"/>
            </a:xfrm>
            <a:custGeom>
              <a:avLst/>
              <a:gdLst>
                <a:gd name="T0" fmla="*/ 0 w 36"/>
                <a:gd name="T1" fmla="*/ 7 h 15"/>
                <a:gd name="T2" fmla="*/ 35 w 36"/>
                <a:gd name="T3" fmla="*/ 15 h 15"/>
                <a:gd name="T4" fmla="*/ 35 w 36"/>
                <a:gd name="T5" fmla="*/ 14 h 15"/>
                <a:gd name="T6" fmla="*/ 32 w 36"/>
                <a:gd name="T7" fmla="*/ 7 h 15"/>
                <a:gd name="T8" fmla="*/ 1 w 36"/>
                <a:gd name="T9" fmla="*/ 0 h 15"/>
                <a:gd name="T10" fmla="*/ 0 w 36"/>
                <a:gd name="T11" fmla="*/ 7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"/>
                <a:gd name="T19" fmla="*/ 0 h 15"/>
                <a:gd name="T20" fmla="*/ 36 w 36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" h="15">
                  <a:moveTo>
                    <a:pt x="0" y="7"/>
                  </a:moveTo>
                  <a:cubicBezTo>
                    <a:pt x="35" y="15"/>
                    <a:pt x="35" y="15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6" y="11"/>
                    <a:pt x="34" y="8"/>
                    <a:pt x="32" y="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1A24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90" name="Freeform 622"/>
            <p:cNvSpPr>
              <a:spLocks noChangeArrowheads="1"/>
            </p:cNvSpPr>
            <p:nvPr/>
          </p:nvSpPr>
          <p:spPr bwMode="auto">
            <a:xfrm>
              <a:off x="3171826" y="2241550"/>
              <a:ext cx="98425" cy="39688"/>
            </a:xfrm>
            <a:custGeom>
              <a:avLst/>
              <a:gdLst>
                <a:gd name="T0" fmla="*/ 0 w 37"/>
                <a:gd name="T1" fmla="*/ 6 h 14"/>
                <a:gd name="T2" fmla="*/ 30 w 37"/>
                <a:gd name="T3" fmla="*/ 14 h 14"/>
                <a:gd name="T4" fmla="*/ 36 w 37"/>
                <a:gd name="T5" fmla="*/ 10 h 14"/>
                <a:gd name="T6" fmla="*/ 37 w 37"/>
                <a:gd name="T7" fmla="*/ 8 h 14"/>
                <a:gd name="T8" fmla="*/ 1 w 37"/>
                <a:gd name="T9" fmla="*/ 0 h 14"/>
                <a:gd name="T10" fmla="*/ 0 w 37"/>
                <a:gd name="T11" fmla="*/ 6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"/>
                <a:gd name="T19" fmla="*/ 0 h 14"/>
                <a:gd name="T20" fmla="*/ 37 w 37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" h="14">
                  <a:moveTo>
                    <a:pt x="0" y="6"/>
                  </a:moveTo>
                  <a:cubicBezTo>
                    <a:pt x="30" y="14"/>
                    <a:pt x="30" y="14"/>
                    <a:pt x="30" y="14"/>
                  </a:cubicBezTo>
                  <a:cubicBezTo>
                    <a:pt x="33" y="14"/>
                    <a:pt x="36" y="13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1A24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91" name="Freeform 623"/>
            <p:cNvSpPr>
              <a:spLocks noChangeArrowheads="1"/>
            </p:cNvSpPr>
            <p:nvPr/>
          </p:nvSpPr>
          <p:spPr bwMode="auto">
            <a:xfrm>
              <a:off x="3097213" y="2106613"/>
              <a:ext cx="36513" cy="33338"/>
            </a:xfrm>
            <a:custGeom>
              <a:avLst/>
              <a:gdLst>
                <a:gd name="T0" fmla="*/ 10 w 23"/>
                <a:gd name="T1" fmla="*/ 21 h 21"/>
                <a:gd name="T2" fmla="*/ 23 w 23"/>
                <a:gd name="T3" fmla="*/ 18 h 21"/>
                <a:gd name="T4" fmla="*/ 10 w 23"/>
                <a:gd name="T5" fmla="*/ 0 h 21"/>
                <a:gd name="T6" fmla="*/ 0 w 23"/>
                <a:gd name="T7" fmla="*/ 9 h 21"/>
                <a:gd name="T8" fmla="*/ 10 w 23"/>
                <a:gd name="T9" fmla="*/ 21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1"/>
                <a:gd name="T17" fmla="*/ 23 w 23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1">
                  <a:moveTo>
                    <a:pt x="10" y="21"/>
                  </a:moveTo>
                  <a:lnTo>
                    <a:pt x="23" y="18"/>
                  </a:lnTo>
                  <a:lnTo>
                    <a:pt x="10" y="0"/>
                  </a:lnTo>
                  <a:lnTo>
                    <a:pt x="0" y="9"/>
                  </a:lnTo>
                  <a:lnTo>
                    <a:pt x="10" y="21"/>
                  </a:lnTo>
                  <a:close/>
                </a:path>
              </a:pathLst>
            </a:custGeom>
            <a:solidFill>
              <a:srgbClr val="1A24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92" name="Freeform 624"/>
            <p:cNvSpPr>
              <a:spLocks noChangeArrowheads="1"/>
            </p:cNvSpPr>
            <p:nvPr/>
          </p:nvSpPr>
          <p:spPr bwMode="auto">
            <a:xfrm>
              <a:off x="2946401" y="1920875"/>
              <a:ext cx="174625" cy="211138"/>
            </a:xfrm>
            <a:custGeom>
              <a:avLst/>
              <a:gdLst>
                <a:gd name="T0" fmla="*/ 42 w 65"/>
                <a:gd name="T1" fmla="*/ 67 h 75"/>
                <a:gd name="T2" fmla="*/ 42 w 65"/>
                <a:gd name="T3" fmla="*/ 67 h 75"/>
                <a:gd name="T4" fmla="*/ 59 w 65"/>
                <a:gd name="T5" fmla="*/ 75 h 75"/>
                <a:gd name="T6" fmla="*/ 65 w 65"/>
                <a:gd name="T7" fmla="*/ 69 h 75"/>
                <a:gd name="T8" fmla="*/ 61 w 65"/>
                <a:gd name="T9" fmla="*/ 51 h 75"/>
                <a:gd name="T10" fmla="*/ 61 w 65"/>
                <a:gd name="T11" fmla="*/ 47 h 75"/>
                <a:gd name="T12" fmla="*/ 24 w 65"/>
                <a:gd name="T13" fmla="*/ 2 h 75"/>
                <a:gd name="T14" fmla="*/ 18 w 65"/>
                <a:gd name="T15" fmla="*/ 2 h 75"/>
                <a:gd name="T16" fmla="*/ 2 w 65"/>
                <a:gd name="T17" fmla="*/ 15 h 75"/>
                <a:gd name="T18" fmla="*/ 1 w 65"/>
                <a:gd name="T19" fmla="*/ 21 h 75"/>
                <a:gd name="T20" fmla="*/ 38 w 65"/>
                <a:gd name="T21" fmla="*/ 66 h 75"/>
                <a:gd name="T22" fmla="*/ 42 w 65"/>
                <a:gd name="T23" fmla="*/ 67 h 7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5"/>
                <a:gd name="T37" fmla="*/ 0 h 75"/>
                <a:gd name="T38" fmla="*/ 65 w 65"/>
                <a:gd name="T39" fmla="*/ 75 h 7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5" h="75">
                  <a:moveTo>
                    <a:pt x="42" y="67"/>
                  </a:moveTo>
                  <a:cubicBezTo>
                    <a:pt x="42" y="67"/>
                    <a:pt x="42" y="67"/>
                    <a:pt x="42" y="67"/>
                  </a:cubicBezTo>
                  <a:cubicBezTo>
                    <a:pt x="49" y="66"/>
                    <a:pt x="56" y="71"/>
                    <a:pt x="59" y="75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3" y="65"/>
                    <a:pt x="59" y="58"/>
                    <a:pt x="61" y="51"/>
                  </a:cubicBezTo>
                  <a:cubicBezTo>
                    <a:pt x="62" y="50"/>
                    <a:pt x="62" y="48"/>
                    <a:pt x="61" y="47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0"/>
                    <a:pt x="20" y="0"/>
                    <a:pt x="18" y="2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7"/>
                    <a:pt x="0" y="19"/>
                    <a:pt x="1" y="21"/>
                  </a:cubicBezTo>
                  <a:cubicBezTo>
                    <a:pt x="38" y="66"/>
                    <a:pt x="38" y="66"/>
                    <a:pt x="38" y="66"/>
                  </a:cubicBezTo>
                  <a:cubicBezTo>
                    <a:pt x="39" y="67"/>
                    <a:pt x="40" y="67"/>
                    <a:pt x="42" y="67"/>
                  </a:cubicBezTo>
                  <a:close/>
                </a:path>
              </a:pathLst>
            </a:custGeom>
            <a:solidFill>
              <a:srgbClr val="FBA9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93" name="Freeform 625"/>
            <p:cNvSpPr>
              <a:spLocks noChangeArrowheads="1"/>
            </p:cNvSpPr>
            <p:nvPr/>
          </p:nvSpPr>
          <p:spPr bwMode="auto">
            <a:xfrm>
              <a:off x="2949576" y="1920875"/>
              <a:ext cx="171450" cy="211138"/>
            </a:xfrm>
            <a:custGeom>
              <a:avLst/>
              <a:gdLst>
                <a:gd name="T0" fmla="*/ 17 w 64"/>
                <a:gd name="T1" fmla="*/ 8 h 75"/>
                <a:gd name="T2" fmla="*/ 53 w 64"/>
                <a:gd name="T3" fmla="*/ 53 h 75"/>
                <a:gd name="T4" fmla="*/ 54 w 64"/>
                <a:gd name="T5" fmla="*/ 57 h 75"/>
                <a:gd name="T6" fmla="*/ 58 w 64"/>
                <a:gd name="T7" fmla="*/ 75 h 75"/>
                <a:gd name="T8" fmla="*/ 64 w 64"/>
                <a:gd name="T9" fmla="*/ 69 h 75"/>
                <a:gd name="T10" fmla="*/ 60 w 64"/>
                <a:gd name="T11" fmla="*/ 51 h 75"/>
                <a:gd name="T12" fmla="*/ 60 w 64"/>
                <a:gd name="T13" fmla="*/ 47 h 75"/>
                <a:gd name="T14" fmla="*/ 23 w 64"/>
                <a:gd name="T15" fmla="*/ 2 h 75"/>
                <a:gd name="T16" fmla="*/ 17 w 64"/>
                <a:gd name="T17" fmla="*/ 2 h 75"/>
                <a:gd name="T18" fmla="*/ 1 w 64"/>
                <a:gd name="T19" fmla="*/ 15 h 75"/>
                <a:gd name="T20" fmla="*/ 0 w 64"/>
                <a:gd name="T21" fmla="*/ 16 h 75"/>
                <a:gd name="T22" fmla="*/ 11 w 64"/>
                <a:gd name="T23" fmla="*/ 7 h 75"/>
                <a:gd name="T24" fmla="*/ 17 w 64"/>
                <a:gd name="T25" fmla="*/ 8 h 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4"/>
                <a:gd name="T40" fmla="*/ 0 h 75"/>
                <a:gd name="T41" fmla="*/ 64 w 64"/>
                <a:gd name="T42" fmla="*/ 75 h 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4" h="75">
                  <a:moveTo>
                    <a:pt x="17" y="8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54" y="54"/>
                    <a:pt x="54" y="55"/>
                    <a:pt x="54" y="57"/>
                  </a:cubicBezTo>
                  <a:cubicBezTo>
                    <a:pt x="51" y="64"/>
                    <a:pt x="55" y="71"/>
                    <a:pt x="58" y="75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62" y="65"/>
                    <a:pt x="58" y="58"/>
                    <a:pt x="60" y="51"/>
                  </a:cubicBezTo>
                  <a:cubicBezTo>
                    <a:pt x="61" y="50"/>
                    <a:pt x="61" y="48"/>
                    <a:pt x="60" y="4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0"/>
                    <a:pt x="19" y="0"/>
                    <a:pt x="17" y="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2" y="6"/>
                    <a:pt x="15" y="6"/>
                    <a:pt x="17" y="8"/>
                  </a:cubicBezTo>
                  <a:close/>
                </a:path>
              </a:pathLst>
            </a:custGeom>
            <a:solidFill>
              <a:srgbClr val="FFC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94" name="Freeform 626"/>
            <p:cNvSpPr>
              <a:spLocks noChangeArrowheads="1"/>
            </p:cNvSpPr>
            <p:nvPr/>
          </p:nvSpPr>
          <p:spPr bwMode="auto">
            <a:xfrm>
              <a:off x="2909888" y="1874838"/>
              <a:ext cx="200025" cy="228600"/>
            </a:xfrm>
            <a:custGeom>
              <a:avLst/>
              <a:gdLst>
                <a:gd name="T0" fmla="*/ 2 w 75"/>
                <a:gd name="T1" fmla="*/ 26 h 81"/>
                <a:gd name="T2" fmla="*/ 2 w 75"/>
                <a:gd name="T3" fmla="*/ 19 h 81"/>
                <a:gd name="T4" fmla="*/ 23 w 75"/>
                <a:gd name="T5" fmla="*/ 2 h 81"/>
                <a:gd name="T6" fmla="*/ 30 w 75"/>
                <a:gd name="T7" fmla="*/ 3 h 81"/>
                <a:gd name="T8" fmla="*/ 75 w 75"/>
                <a:gd name="T9" fmla="*/ 58 h 81"/>
                <a:gd name="T10" fmla="*/ 47 w 75"/>
                <a:gd name="T11" fmla="*/ 81 h 81"/>
                <a:gd name="T12" fmla="*/ 2 w 75"/>
                <a:gd name="T13" fmla="*/ 26 h 8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5"/>
                <a:gd name="T22" fmla="*/ 0 h 81"/>
                <a:gd name="T23" fmla="*/ 75 w 75"/>
                <a:gd name="T24" fmla="*/ 81 h 8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5" h="81">
                  <a:moveTo>
                    <a:pt x="2" y="26"/>
                  </a:moveTo>
                  <a:cubicBezTo>
                    <a:pt x="0" y="24"/>
                    <a:pt x="0" y="20"/>
                    <a:pt x="2" y="19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5" y="0"/>
                    <a:pt x="28" y="1"/>
                    <a:pt x="30" y="3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47" y="81"/>
                    <a:pt x="47" y="81"/>
                    <a:pt x="47" y="81"/>
                  </a:cubicBezTo>
                  <a:lnTo>
                    <a:pt x="2" y="26"/>
                  </a:lnTo>
                  <a:close/>
                </a:path>
              </a:pathLst>
            </a:custGeom>
            <a:solidFill>
              <a:srgbClr val="E174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95" name="Freeform 627"/>
            <p:cNvSpPr>
              <a:spLocks noChangeArrowheads="1"/>
            </p:cNvSpPr>
            <p:nvPr/>
          </p:nvSpPr>
          <p:spPr bwMode="auto">
            <a:xfrm>
              <a:off x="2909888" y="1925638"/>
              <a:ext cx="138113" cy="177800"/>
            </a:xfrm>
            <a:custGeom>
              <a:avLst/>
              <a:gdLst>
                <a:gd name="T0" fmla="*/ 52 w 52"/>
                <a:gd name="T1" fmla="*/ 59 h 63"/>
                <a:gd name="T2" fmla="*/ 4 w 52"/>
                <a:gd name="T3" fmla="*/ 0 h 63"/>
                <a:gd name="T4" fmla="*/ 2 w 52"/>
                <a:gd name="T5" fmla="*/ 1 h 63"/>
                <a:gd name="T6" fmla="*/ 2 w 52"/>
                <a:gd name="T7" fmla="*/ 8 h 63"/>
                <a:gd name="T8" fmla="*/ 47 w 52"/>
                <a:gd name="T9" fmla="*/ 63 h 63"/>
                <a:gd name="T10" fmla="*/ 52 w 52"/>
                <a:gd name="T11" fmla="*/ 59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2"/>
                <a:gd name="T19" fmla="*/ 0 h 63"/>
                <a:gd name="T20" fmla="*/ 52 w 52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2" h="63">
                  <a:moveTo>
                    <a:pt x="52" y="59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2"/>
                    <a:pt x="0" y="6"/>
                    <a:pt x="2" y="8"/>
                  </a:cubicBezTo>
                  <a:cubicBezTo>
                    <a:pt x="47" y="63"/>
                    <a:pt x="47" y="63"/>
                    <a:pt x="47" y="63"/>
                  </a:cubicBezTo>
                  <a:lnTo>
                    <a:pt x="52" y="59"/>
                  </a:lnTo>
                  <a:close/>
                </a:path>
              </a:pathLst>
            </a:custGeom>
            <a:solidFill>
              <a:srgbClr val="C25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96" name="Freeform 628"/>
            <p:cNvSpPr>
              <a:spLocks noChangeArrowheads="1"/>
            </p:cNvSpPr>
            <p:nvPr/>
          </p:nvSpPr>
          <p:spPr bwMode="auto">
            <a:xfrm>
              <a:off x="2965451" y="1874838"/>
              <a:ext cx="144463" cy="174625"/>
            </a:xfrm>
            <a:custGeom>
              <a:avLst/>
              <a:gdLst>
                <a:gd name="T0" fmla="*/ 54 w 54"/>
                <a:gd name="T1" fmla="*/ 58 h 62"/>
                <a:gd name="T2" fmla="*/ 9 w 54"/>
                <a:gd name="T3" fmla="*/ 3 h 62"/>
                <a:gd name="T4" fmla="*/ 2 w 54"/>
                <a:gd name="T5" fmla="*/ 2 h 62"/>
                <a:gd name="T6" fmla="*/ 0 w 54"/>
                <a:gd name="T7" fmla="*/ 3 h 62"/>
                <a:gd name="T8" fmla="*/ 49 w 54"/>
                <a:gd name="T9" fmla="*/ 62 h 62"/>
                <a:gd name="T10" fmla="*/ 54 w 54"/>
                <a:gd name="T11" fmla="*/ 58 h 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4"/>
                <a:gd name="T19" fmla="*/ 0 h 62"/>
                <a:gd name="T20" fmla="*/ 54 w 54"/>
                <a:gd name="T21" fmla="*/ 62 h 6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4" h="62">
                  <a:moveTo>
                    <a:pt x="54" y="58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7" y="1"/>
                    <a:pt x="4" y="0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9" y="62"/>
                    <a:pt x="49" y="62"/>
                    <a:pt x="49" y="62"/>
                  </a:cubicBezTo>
                  <a:lnTo>
                    <a:pt x="54" y="58"/>
                  </a:lnTo>
                  <a:close/>
                </a:path>
              </a:pathLst>
            </a:custGeom>
            <a:solidFill>
              <a:srgbClr val="C25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97" name="Freeform 629"/>
            <p:cNvSpPr>
              <a:spLocks noChangeArrowheads="1"/>
            </p:cNvSpPr>
            <p:nvPr/>
          </p:nvSpPr>
          <p:spPr bwMode="auto">
            <a:xfrm>
              <a:off x="2928938" y="1903413"/>
              <a:ext cx="79375" cy="69850"/>
            </a:xfrm>
            <a:custGeom>
              <a:avLst/>
              <a:gdLst>
                <a:gd name="T0" fmla="*/ 0 w 50"/>
                <a:gd name="T1" fmla="*/ 41 h 44"/>
                <a:gd name="T2" fmla="*/ 47 w 50"/>
                <a:gd name="T3" fmla="*/ 0 h 44"/>
                <a:gd name="T4" fmla="*/ 50 w 50"/>
                <a:gd name="T5" fmla="*/ 4 h 44"/>
                <a:gd name="T6" fmla="*/ 3 w 50"/>
                <a:gd name="T7" fmla="*/ 44 h 44"/>
                <a:gd name="T8" fmla="*/ 0 w 50"/>
                <a:gd name="T9" fmla="*/ 4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44"/>
                <a:gd name="T17" fmla="*/ 50 w 50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44">
                  <a:moveTo>
                    <a:pt x="0" y="41"/>
                  </a:moveTo>
                  <a:lnTo>
                    <a:pt x="47" y="0"/>
                  </a:lnTo>
                  <a:lnTo>
                    <a:pt x="50" y="4"/>
                  </a:lnTo>
                  <a:lnTo>
                    <a:pt x="3" y="44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FFC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98" name="Freeform 630"/>
            <p:cNvSpPr>
              <a:spLocks noChangeArrowheads="1"/>
            </p:cNvSpPr>
            <p:nvPr/>
          </p:nvSpPr>
          <p:spPr bwMode="auto">
            <a:xfrm>
              <a:off x="4994276" y="246063"/>
              <a:ext cx="657225" cy="795338"/>
            </a:xfrm>
            <a:custGeom>
              <a:avLst/>
              <a:gdLst>
                <a:gd name="T0" fmla="*/ 155 w 414"/>
                <a:gd name="T1" fmla="*/ 0 h 501"/>
                <a:gd name="T2" fmla="*/ 414 w 414"/>
                <a:gd name="T3" fmla="*/ 115 h 501"/>
                <a:gd name="T4" fmla="*/ 259 w 414"/>
                <a:gd name="T5" fmla="*/ 501 h 501"/>
                <a:gd name="T6" fmla="*/ 0 w 414"/>
                <a:gd name="T7" fmla="*/ 385 h 501"/>
                <a:gd name="T8" fmla="*/ 155 w 414"/>
                <a:gd name="T9" fmla="*/ 0 h 5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4"/>
                <a:gd name="T16" fmla="*/ 0 h 501"/>
                <a:gd name="T17" fmla="*/ 414 w 414"/>
                <a:gd name="T18" fmla="*/ 501 h 5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4" h="501">
                  <a:moveTo>
                    <a:pt x="155" y="0"/>
                  </a:moveTo>
                  <a:lnTo>
                    <a:pt x="414" y="115"/>
                  </a:lnTo>
                  <a:lnTo>
                    <a:pt x="259" y="501"/>
                  </a:lnTo>
                  <a:lnTo>
                    <a:pt x="0" y="385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F8F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799" name="Freeform 631"/>
            <p:cNvSpPr>
              <a:spLocks noChangeArrowheads="1"/>
            </p:cNvSpPr>
            <p:nvPr/>
          </p:nvSpPr>
          <p:spPr bwMode="auto">
            <a:xfrm>
              <a:off x="4919663" y="223838"/>
              <a:ext cx="720725" cy="814388"/>
            </a:xfrm>
            <a:custGeom>
              <a:avLst/>
              <a:gdLst>
                <a:gd name="T0" fmla="*/ 224 w 454"/>
                <a:gd name="T1" fmla="*/ 0 h 513"/>
                <a:gd name="T2" fmla="*/ 454 w 454"/>
                <a:gd name="T3" fmla="*/ 166 h 513"/>
                <a:gd name="T4" fmla="*/ 232 w 454"/>
                <a:gd name="T5" fmla="*/ 513 h 513"/>
                <a:gd name="T6" fmla="*/ 0 w 454"/>
                <a:gd name="T7" fmla="*/ 346 h 513"/>
                <a:gd name="T8" fmla="*/ 224 w 454"/>
                <a:gd name="T9" fmla="*/ 0 h 5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4"/>
                <a:gd name="T16" fmla="*/ 0 h 513"/>
                <a:gd name="T17" fmla="*/ 454 w 454"/>
                <a:gd name="T18" fmla="*/ 513 h 5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4" h="513">
                  <a:moveTo>
                    <a:pt x="224" y="0"/>
                  </a:moveTo>
                  <a:lnTo>
                    <a:pt x="454" y="166"/>
                  </a:lnTo>
                  <a:lnTo>
                    <a:pt x="232" y="513"/>
                  </a:lnTo>
                  <a:lnTo>
                    <a:pt x="0" y="346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DC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00" name="Freeform 632"/>
            <p:cNvSpPr>
              <a:spLocks noChangeArrowheads="1"/>
            </p:cNvSpPr>
            <p:nvPr/>
          </p:nvSpPr>
          <p:spPr bwMode="auto">
            <a:xfrm>
              <a:off x="4997451" y="147638"/>
              <a:ext cx="690563" cy="808038"/>
            </a:xfrm>
            <a:custGeom>
              <a:avLst/>
              <a:gdLst>
                <a:gd name="T0" fmla="*/ 188 w 435"/>
                <a:gd name="T1" fmla="*/ 0 h 509"/>
                <a:gd name="T2" fmla="*/ 435 w 435"/>
                <a:gd name="T3" fmla="*/ 142 h 509"/>
                <a:gd name="T4" fmla="*/ 245 w 435"/>
                <a:gd name="T5" fmla="*/ 509 h 509"/>
                <a:gd name="T6" fmla="*/ 0 w 435"/>
                <a:gd name="T7" fmla="*/ 367 h 509"/>
                <a:gd name="T8" fmla="*/ 188 w 435"/>
                <a:gd name="T9" fmla="*/ 0 h 5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5"/>
                <a:gd name="T16" fmla="*/ 0 h 509"/>
                <a:gd name="T17" fmla="*/ 435 w 435"/>
                <a:gd name="T18" fmla="*/ 509 h 5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5" h="509">
                  <a:moveTo>
                    <a:pt x="188" y="0"/>
                  </a:moveTo>
                  <a:lnTo>
                    <a:pt x="435" y="142"/>
                  </a:lnTo>
                  <a:lnTo>
                    <a:pt x="245" y="509"/>
                  </a:lnTo>
                  <a:lnTo>
                    <a:pt x="0" y="367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BAB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01" name="Freeform 633"/>
            <p:cNvSpPr>
              <a:spLocks noChangeArrowheads="1"/>
            </p:cNvSpPr>
            <p:nvPr/>
          </p:nvSpPr>
          <p:spPr bwMode="auto">
            <a:xfrm>
              <a:off x="4926013" y="147638"/>
              <a:ext cx="733425" cy="814388"/>
            </a:xfrm>
            <a:custGeom>
              <a:avLst/>
              <a:gdLst>
                <a:gd name="T0" fmla="*/ 240 w 462"/>
                <a:gd name="T1" fmla="*/ 0 h 513"/>
                <a:gd name="T2" fmla="*/ 462 w 462"/>
                <a:gd name="T3" fmla="*/ 179 h 513"/>
                <a:gd name="T4" fmla="*/ 222 w 462"/>
                <a:gd name="T5" fmla="*/ 513 h 513"/>
                <a:gd name="T6" fmla="*/ 0 w 462"/>
                <a:gd name="T7" fmla="*/ 333 h 513"/>
                <a:gd name="T8" fmla="*/ 240 w 462"/>
                <a:gd name="T9" fmla="*/ 0 h 5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2"/>
                <a:gd name="T16" fmla="*/ 0 h 513"/>
                <a:gd name="T17" fmla="*/ 462 w 462"/>
                <a:gd name="T18" fmla="*/ 513 h 5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2" h="513">
                  <a:moveTo>
                    <a:pt x="240" y="0"/>
                  </a:moveTo>
                  <a:lnTo>
                    <a:pt x="462" y="179"/>
                  </a:lnTo>
                  <a:lnTo>
                    <a:pt x="222" y="513"/>
                  </a:lnTo>
                  <a:lnTo>
                    <a:pt x="0" y="333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8F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02" name="Freeform 634"/>
            <p:cNvSpPr>
              <a:spLocks noChangeArrowheads="1"/>
            </p:cNvSpPr>
            <p:nvPr/>
          </p:nvSpPr>
          <p:spPr bwMode="auto">
            <a:xfrm>
              <a:off x="5330826" y="674688"/>
              <a:ext cx="14288" cy="14288"/>
            </a:xfrm>
            <a:custGeom>
              <a:avLst/>
              <a:gdLst>
                <a:gd name="T0" fmla="*/ 2 w 5"/>
                <a:gd name="T1" fmla="*/ 1 h 5"/>
                <a:gd name="T2" fmla="*/ 3 w 5"/>
                <a:gd name="T3" fmla="*/ 0 h 5"/>
                <a:gd name="T4" fmla="*/ 5 w 5"/>
                <a:gd name="T5" fmla="*/ 2 h 5"/>
                <a:gd name="T6" fmla="*/ 5 w 5"/>
                <a:gd name="T7" fmla="*/ 3 h 5"/>
                <a:gd name="T8" fmla="*/ 4 w 5"/>
                <a:gd name="T9" fmla="*/ 5 h 5"/>
                <a:gd name="T10" fmla="*/ 2 w 5"/>
                <a:gd name="T11" fmla="*/ 5 h 5"/>
                <a:gd name="T12" fmla="*/ 1 w 5"/>
                <a:gd name="T13" fmla="*/ 4 h 5"/>
                <a:gd name="T14" fmla="*/ 1 w 5"/>
                <a:gd name="T15" fmla="*/ 2 h 5"/>
                <a:gd name="T16" fmla="*/ 2 w 5"/>
                <a:gd name="T17" fmla="*/ 1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5"/>
                <a:gd name="T29" fmla="*/ 5 w 5"/>
                <a:gd name="T30" fmla="*/ 5 h 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5">
                  <a:moveTo>
                    <a:pt x="2" y="1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1" y="2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53C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03" name="Freeform 635"/>
            <p:cNvSpPr>
              <a:spLocks noChangeArrowheads="1"/>
            </p:cNvSpPr>
            <p:nvPr/>
          </p:nvSpPr>
          <p:spPr bwMode="auto">
            <a:xfrm>
              <a:off x="5235576" y="598488"/>
              <a:ext cx="12700" cy="14288"/>
            </a:xfrm>
            <a:custGeom>
              <a:avLst/>
              <a:gdLst>
                <a:gd name="T0" fmla="*/ 2 w 5"/>
                <a:gd name="T1" fmla="*/ 0 h 5"/>
                <a:gd name="T2" fmla="*/ 3 w 5"/>
                <a:gd name="T3" fmla="*/ 0 h 5"/>
                <a:gd name="T4" fmla="*/ 5 w 5"/>
                <a:gd name="T5" fmla="*/ 1 h 5"/>
                <a:gd name="T6" fmla="*/ 5 w 5"/>
                <a:gd name="T7" fmla="*/ 3 h 5"/>
                <a:gd name="T8" fmla="*/ 4 w 5"/>
                <a:gd name="T9" fmla="*/ 4 h 5"/>
                <a:gd name="T10" fmla="*/ 2 w 5"/>
                <a:gd name="T11" fmla="*/ 4 h 5"/>
                <a:gd name="T12" fmla="*/ 1 w 5"/>
                <a:gd name="T13" fmla="*/ 3 h 5"/>
                <a:gd name="T14" fmla="*/ 1 w 5"/>
                <a:gd name="T15" fmla="*/ 2 h 5"/>
                <a:gd name="T16" fmla="*/ 2 w 5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5"/>
                <a:gd name="T29" fmla="*/ 5 w 5"/>
                <a:gd name="T30" fmla="*/ 5 h 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5">
                  <a:moveTo>
                    <a:pt x="2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1" y="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pic>
          <p:nvPicPr>
            <p:cNvPr id="7804" name="Picture 636"/>
            <p:cNvPicPr>
              <a:picLocks noChangeAspect="1" noChangeArrowheads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9688" y="504825"/>
              <a:ext cx="33338" cy="3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</p:pic>
        <p:sp>
          <p:nvSpPr>
            <p:cNvPr id="7805" name="Freeform 637"/>
            <p:cNvSpPr>
              <a:spLocks noChangeArrowheads="1"/>
            </p:cNvSpPr>
            <p:nvPr/>
          </p:nvSpPr>
          <p:spPr bwMode="auto">
            <a:xfrm>
              <a:off x="5219701" y="704850"/>
              <a:ext cx="98425" cy="130175"/>
            </a:xfrm>
            <a:custGeom>
              <a:avLst/>
              <a:gdLst>
                <a:gd name="T0" fmla="*/ 32 w 37"/>
                <a:gd name="T1" fmla="*/ 0 h 46"/>
                <a:gd name="T2" fmla="*/ 37 w 37"/>
                <a:gd name="T3" fmla="*/ 4 h 46"/>
                <a:gd name="T4" fmla="*/ 6 w 37"/>
                <a:gd name="T5" fmla="*/ 45 h 46"/>
                <a:gd name="T6" fmla="*/ 4 w 37"/>
                <a:gd name="T7" fmla="*/ 46 h 46"/>
                <a:gd name="T8" fmla="*/ 0 w 37"/>
                <a:gd name="T9" fmla="*/ 43 h 46"/>
                <a:gd name="T10" fmla="*/ 0 w 37"/>
                <a:gd name="T11" fmla="*/ 41 h 46"/>
                <a:gd name="T12" fmla="*/ 32 w 37"/>
                <a:gd name="T13" fmla="*/ 0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46"/>
                <a:gd name="T23" fmla="*/ 37 w 37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46">
                  <a:moveTo>
                    <a:pt x="32" y="0"/>
                  </a:moveTo>
                  <a:cubicBezTo>
                    <a:pt x="37" y="4"/>
                    <a:pt x="37" y="4"/>
                    <a:pt x="37" y="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5" y="46"/>
                    <a:pt x="4" y="46"/>
                    <a:pt x="4" y="46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2"/>
                    <a:pt x="0" y="41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06" name="Freeform 638"/>
            <p:cNvSpPr>
              <a:spLocks noChangeArrowheads="1"/>
            </p:cNvSpPr>
            <p:nvPr/>
          </p:nvSpPr>
          <p:spPr bwMode="auto">
            <a:xfrm>
              <a:off x="5248276" y="693738"/>
              <a:ext cx="55563" cy="71438"/>
            </a:xfrm>
            <a:custGeom>
              <a:avLst/>
              <a:gdLst>
                <a:gd name="T0" fmla="*/ 16 w 21"/>
                <a:gd name="T1" fmla="*/ 0 h 25"/>
                <a:gd name="T2" fmla="*/ 21 w 21"/>
                <a:gd name="T3" fmla="*/ 4 h 25"/>
                <a:gd name="T4" fmla="*/ 6 w 21"/>
                <a:gd name="T5" fmla="*/ 24 h 25"/>
                <a:gd name="T6" fmla="*/ 4 w 21"/>
                <a:gd name="T7" fmla="*/ 25 h 25"/>
                <a:gd name="T8" fmla="*/ 1 w 21"/>
                <a:gd name="T9" fmla="*/ 22 h 25"/>
                <a:gd name="T10" fmla="*/ 1 w 21"/>
                <a:gd name="T11" fmla="*/ 20 h 25"/>
                <a:gd name="T12" fmla="*/ 16 w 21"/>
                <a:gd name="T13" fmla="*/ 0 h 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"/>
                <a:gd name="T22" fmla="*/ 0 h 25"/>
                <a:gd name="T23" fmla="*/ 21 w 21"/>
                <a:gd name="T24" fmla="*/ 25 h 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" h="25">
                  <a:moveTo>
                    <a:pt x="16" y="0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4" y="25"/>
                    <a:pt x="4" y="2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1"/>
                    <a:pt x="1" y="2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07" name="Freeform 639"/>
            <p:cNvSpPr>
              <a:spLocks noChangeArrowheads="1"/>
            </p:cNvSpPr>
            <p:nvPr/>
          </p:nvSpPr>
          <p:spPr bwMode="auto">
            <a:xfrm>
              <a:off x="5137151" y="623888"/>
              <a:ext cx="82550" cy="106363"/>
            </a:xfrm>
            <a:custGeom>
              <a:avLst/>
              <a:gdLst>
                <a:gd name="T0" fmla="*/ 25 w 31"/>
                <a:gd name="T1" fmla="*/ 0 h 38"/>
                <a:gd name="T2" fmla="*/ 31 w 31"/>
                <a:gd name="T3" fmla="*/ 4 h 38"/>
                <a:gd name="T4" fmla="*/ 6 w 31"/>
                <a:gd name="T5" fmla="*/ 37 h 38"/>
                <a:gd name="T6" fmla="*/ 4 w 31"/>
                <a:gd name="T7" fmla="*/ 38 h 38"/>
                <a:gd name="T8" fmla="*/ 0 w 31"/>
                <a:gd name="T9" fmla="*/ 35 h 38"/>
                <a:gd name="T10" fmla="*/ 0 w 31"/>
                <a:gd name="T11" fmla="*/ 33 h 38"/>
                <a:gd name="T12" fmla="*/ 25 w 31"/>
                <a:gd name="T13" fmla="*/ 0 h 3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"/>
                <a:gd name="T22" fmla="*/ 0 h 38"/>
                <a:gd name="T23" fmla="*/ 31 w 31"/>
                <a:gd name="T24" fmla="*/ 38 h 3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" h="38">
                  <a:moveTo>
                    <a:pt x="25" y="0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8"/>
                    <a:pt x="4" y="38"/>
                    <a:pt x="4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4"/>
                    <a:pt x="0" y="34"/>
                    <a:pt x="0" y="33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53C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08" name="Freeform 640"/>
            <p:cNvSpPr>
              <a:spLocks noChangeArrowheads="1"/>
            </p:cNvSpPr>
            <p:nvPr/>
          </p:nvSpPr>
          <p:spPr bwMode="auto">
            <a:xfrm>
              <a:off x="5130801" y="612775"/>
              <a:ext cx="73025" cy="95250"/>
            </a:xfrm>
            <a:custGeom>
              <a:avLst/>
              <a:gdLst>
                <a:gd name="T0" fmla="*/ 23 w 27"/>
                <a:gd name="T1" fmla="*/ 0 h 34"/>
                <a:gd name="T2" fmla="*/ 27 w 27"/>
                <a:gd name="T3" fmla="*/ 4 h 34"/>
                <a:gd name="T4" fmla="*/ 6 w 27"/>
                <a:gd name="T5" fmla="*/ 33 h 34"/>
                <a:gd name="T6" fmla="*/ 4 w 27"/>
                <a:gd name="T7" fmla="*/ 33 h 34"/>
                <a:gd name="T8" fmla="*/ 1 w 27"/>
                <a:gd name="T9" fmla="*/ 31 h 34"/>
                <a:gd name="T10" fmla="*/ 1 w 27"/>
                <a:gd name="T11" fmla="*/ 29 h 34"/>
                <a:gd name="T12" fmla="*/ 23 w 27"/>
                <a:gd name="T13" fmla="*/ 0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"/>
                <a:gd name="T22" fmla="*/ 0 h 34"/>
                <a:gd name="T23" fmla="*/ 27 w 27"/>
                <a:gd name="T24" fmla="*/ 34 h 3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" h="34">
                  <a:moveTo>
                    <a:pt x="23" y="0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3"/>
                    <a:pt x="4" y="34"/>
                    <a:pt x="4" y="33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1"/>
                    <a:pt x="0" y="30"/>
                    <a:pt x="1" y="29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09" name="Freeform 641"/>
            <p:cNvSpPr>
              <a:spLocks noChangeArrowheads="1"/>
            </p:cNvSpPr>
            <p:nvPr/>
          </p:nvSpPr>
          <p:spPr bwMode="auto">
            <a:xfrm>
              <a:off x="5176838" y="663575"/>
              <a:ext cx="90488" cy="117475"/>
            </a:xfrm>
            <a:custGeom>
              <a:avLst/>
              <a:gdLst>
                <a:gd name="T0" fmla="*/ 29 w 34"/>
                <a:gd name="T1" fmla="*/ 0 h 42"/>
                <a:gd name="T2" fmla="*/ 34 w 34"/>
                <a:gd name="T3" fmla="*/ 4 h 42"/>
                <a:gd name="T4" fmla="*/ 6 w 34"/>
                <a:gd name="T5" fmla="*/ 41 h 42"/>
                <a:gd name="T6" fmla="*/ 4 w 34"/>
                <a:gd name="T7" fmla="*/ 42 h 42"/>
                <a:gd name="T8" fmla="*/ 0 w 34"/>
                <a:gd name="T9" fmla="*/ 39 h 42"/>
                <a:gd name="T10" fmla="*/ 1 w 34"/>
                <a:gd name="T11" fmla="*/ 37 h 42"/>
                <a:gd name="T12" fmla="*/ 29 w 34"/>
                <a:gd name="T13" fmla="*/ 0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"/>
                <a:gd name="T22" fmla="*/ 0 h 42"/>
                <a:gd name="T23" fmla="*/ 34 w 34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" h="42">
                  <a:moveTo>
                    <a:pt x="29" y="0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2"/>
                    <a:pt x="5" y="42"/>
                    <a:pt x="4" y="4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8"/>
                    <a:pt x="1" y="37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10" name="Freeform 642"/>
            <p:cNvSpPr>
              <a:spLocks noChangeArrowheads="1"/>
            </p:cNvSpPr>
            <p:nvPr/>
          </p:nvSpPr>
          <p:spPr bwMode="auto">
            <a:xfrm>
              <a:off x="5189538" y="650875"/>
              <a:ext cx="63500" cy="85725"/>
            </a:xfrm>
            <a:custGeom>
              <a:avLst/>
              <a:gdLst>
                <a:gd name="T0" fmla="*/ 19 w 24"/>
                <a:gd name="T1" fmla="*/ 0 h 30"/>
                <a:gd name="T2" fmla="*/ 24 w 24"/>
                <a:gd name="T3" fmla="*/ 4 h 30"/>
                <a:gd name="T4" fmla="*/ 5 w 24"/>
                <a:gd name="T5" fmla="*/ 29 h 30"/>
                <a:gd name="T6" fmla="*/ 4 w 24"/>
                <a:gd name="T7" fmla="*/ 29 h 30"/>
                <a:gd name="T8" fmla="*/ 1 w 24"/>
                <a:gd name="T9" fmla="*/ 27 h 30"/>
                <a:gd name="T10" fmla="*/ 1 w 24"/>
                <a:gd name="T11" fmla="*/ 25 h 30"/>
                <a:gd name="T12" fmla="*/ 19 w 24"/>
                <a:gd name="T13" fmla="*/ 0 h 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30"/>
                <a:gd name="T23" fmla="*/ 24 w 24"/>
                <a:gd name="T24" fmla="*/ 30 h 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30">
                  <a:moveTo>
                    <a:pt x="19" y="0"/>
                  </a:moveTo>
                  <a:cubicBezTo>
                    <a:pt x="24" y="4"/>
                    <a:pt x="24" y="4"/>
                    <a:pt x="24" y="4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4" y="30"/>
                    <a:pt x="4" y="2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7"/>
                    <a:pt x="0" y="26"/>
                    <a:pt x="1" y="25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11" name="Freeform 643"/>
            <p:cNvSpPr>
              <a:spLocks noChangeArrowheads="1"/>
            </p:cNvSpPr>
            <p:nvPr/>
          </p:nvSpPr>
          <p:spPr bwMode="auto">
            <a:xfrm>
              <a:off x="5122863" y="584200"/>
              <a:ext cx="47625" cy="58738"/>
            </a:xfrm>
            <a:custGeom>
              <a:avLst/>
              <a:gdLst>
                <a:gd name="T0" fmla="*/ 13 w 18"/>
                <a:gd name="T1" fmla="*/ 0 h 21"/>
                <a:gd name="T2" fmla="*/ 18 w 18"/>
                <a:gd name="T3" fmla="*/ 4 h 21"/>
                <a:gd name="T4" fmla="*/ 6 w 18"/>
                <a:gd name="T5" fmla="*/ 20 h 21"/>
                <a:gd name="T6" fmla="*/ 4 w 18"/>
                <a:gd name="T7" fmla="*/ 21 h 21"/>
                <a:gd name="T8" fmla="*/ 0 w 18"/>
                <a:gd name="T9" fmla="*/ 18 h 21"/>
                <a:gd name="T10" fmla="*/ 1 w 18"/>
                <a:gd name="T11" fmla="*/ 16 h 21"/>
                <a:gd name="T12" fmla="*/ 13 w 18"/>
                <a:gd name="T13" fmla="*/ 0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1"/>
                <a:gd name="T23" fmla="*/ 18 w 18"/>
                <a:gd name="T24" fmla="*/ 21 h 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1">
                  <a:moveTo>
                    <a:pt x="13" y="0"/>
                  </a:moveTo>
                  <a:cubicBezTo>
                    <a:pt x="18" y="4"/>
                    <a:pt x="18" y="4"/>
                    <a:pt x="18" y="4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1"/>
                    <a:pt x="5" y="21"/>
                    <a:pt x="4" y="2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7"/>
                    <a:pt x="1" y="16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12" name="Freeform 644"/>
            <p:cNvSpPr>
              <a:spLocks noChangeArrowheads="1"/>
            </p:cNvSpPr>
            <p:nvPr/>
          </p:nvSpPr>
          <p:spPr bwMode="auto">
            <a:xfrm>
              <a:off x="5083176" y="576263"/>
              <a:ext cx="74613" cy="92075"/>
            </a:xfrm>
            <a:custGeom>
              <a:avLst/>
              <a:gdLst>
                <a:gd name="T0" fmla="*/ 23 w 28"/>
                <a:gd name="T1" fmla="*/ 0 h 33"/>
                <a:gd name="T2" fmla="*/ 28 w 28"/>
                <a:gd name="T3" fmla="*/ 3 h 33"/>
                <a:gd name="T4" fmla="*/ 6 w 28"/>
                <a:gd name="T5" fmla="*/ 32 h 33"/>
                <a:gd name="T6" fmla="*/ 4 w 28"/>
                <a:gd name="T7" fmla="*/ 33 h 33"/>
                <a:gd name="T8" fmla="*/ 1 w 28"/>
                <a:gd name="T9" fmla="*/ 30 h 33"/>
                <a:gd name="T10" fmla="*/ 1 w 28"/>
                <a:gd name="T11" fmla="*/ 28 h 33"/>
                <a:gd name="T12" fmla="*/ 23 w 28"/>
                <a:gd name="T13" fmla="*/ 0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"/>
                <a:gd name="T22" fmla="*/ 0 h 33"/>
                <a:gd name="T23" fmla="*/ 28 w 28"/>
                <a:gd name="T24" fmla="*/ 33 h 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" h="33">
                  <a:moveTo>
                    <a:pt x="23" y="0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5" y="33"/>
                    <a:pt x="4" y="33"/>
                    <a:pt x="4" y="33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1" y="29"/>
                    <a:pt x="1" y="28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13" name="Freeform 645"/>
            <p:cNvSpPr>
              <a:spLocks noChangeArrowheads="1"/>
            </p:cNvSpPr>
            <p:nvPr/>
          </p:nvSpPr>
          <p:spPr bwMode="auto">
            <a:xfrm>
              <a:off x="5240338" y="842963"/>
              <a:ext cx="4763" cy="6350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2 h 4"/>
                <a:gd name="T4" fmla="*/ 2 w 3"/>
                <a:gd name="T5" fmla="*/ 4 h 4"/>
                <a:gd name="T6" fmla="*/ 0 w 3"/>
                <a:gd name="T7" fmla="*/ 2 h 4"/>
                <a:gd name="T8" fmla="*/ 0 w 3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4"/>
                <a:gd name="T17" fmla="*/ 3 w 3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4">
                  <a:moveTo>
                    <a:pt x="0" y="0"/>
                  </a:move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14" name="Freeform 646"/>
            <p:cNvSpPr>
              <a:spLocks noChangeArrowheads="1"/>
            </p:cNvSpPr>
            <p:nvPr/>
          </p:nvSpPr>
          <p:spPr bwMode="auto">
            <a:xfrm>
              <a:off x="5248276" y="831850"/>
              <a:ext cx="7938" cy="6350"/>
            </a:xfrm>
            <a:custGeom>
              <a:avLst/>
              <a:gdLst>
                <a:gd name="T0" fmla="*/ 0 w 5"/>
                <a:gd name="T1" fmla="*/ 0 h 4"/>
                <a:gd name="T2" fmla="*/ 5 w 5"/>
                <a:gd name="T3" fmla="*/ 4 h 4"/>
                <a:gd name="T4" fmla="*/ 3 w 5"/>
                <a:gd name="T5" fmla="*/ 4 h 4"/>
                <a:gd name="T6" fmla="*/ 0 w 5"/>
                <a:gd name="T7" fmla="*/ 0 h 4"/>
                <a:gd name="T8" fmla="*/ 0 w 5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4"/>
                <a:gd name="T17" fmla="*/ 5 w 5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4">
                  <a:moveTo>
                    <a:pt x="0" y="0"/>
                  </a:moveTo>
                  <a:lnTo>
                    <a:pt x="5" y="4"/>
                  </a:lnTo>
                  <a:lnTo>
                    <a:pt x="3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15" name="Freeform 647"/>
            <p:cNvSpPr>
              <a:spLocks noChangeArrowheads="1"/>
            </p:cNvSpPr>
            <p:nvPr/>
          </p:nvSpPr>
          <p:spPr bwMode="auto">
            <a:xfrm>
              <a:off x="5256213" y="820738"/>
              <a:ext cx="7938" cy="6350"/>
            </a:xfrm>
            <a:custGeom>
              <a:avLst/>
              <a:gdLst>
                <a:gd name="T0" fmla="*/ 2 w 5"/>
                <a:gd name="T1" fmla="*/ 0 h 4"/>
                <a:gd name="T2" fmla="*/ 5 w 5"/>
                <a:gd name="T3" fmla="*/ 4 h 4"/>
                <a:gd name="T4" fmla="*/ 5 w 5"/>
                <a:gd name="T5" fmla="*/ 4 h 4"/>
                <a:gd name="T6" fmla="*/ 0 w 5"/>
                <a:gd name="T7" fmla="*/ 0 h 4"/>
                <a:gd name="T8" fmla="*/ 2 w 5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4"/>
                <a:gd name="T17" fmla="*/ 5 w 5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4">
                  <a:moveTo>
                    <a:pt x="2" y="0"/>
                  </a:moveTo>
                  <a:lnTo>
                    <a:pt x="5" y="4"/>
                  </a:lnTo>
                  <a:lnTo>
                    <a:pt x="5" y="4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16" name="Freeform 648"/>
            <p:cNvSpPr>
              <a:spLocks noChangeArrowheads="1"/>
            </p:cNvSpPr>
            <p:nvPr/>
          </p:nvSpPr>
          <p:spPr bwMode="auto">
            <a:xfrm>
              <a:off x="5267326" y="806450"/>
              <a:ext cx="7938" cy="9525"/>
            </a:xfrm>
            <a:custGeom>
              <a:avLst/>
              <a:gdLst>
                <a:gd name="T0" fmla="*/ 0 w 5"/>
                <a:gd name="T1" fmla="*/ 0 h 6"/>
                <a:gd name="T2" fmla="*/ 5 w 5"/>
                <a:gd name="T3" fmla="*/ 6 h 6"/>
                <a:gd name="T4" fmla="*/ 5 w 5"/>
                <a:gd name="T5" fmla="*/ 6 h 6"/>
                <a:gd name="T6" fmla="*/ 0 w 5"/>
                <a:gd name="T7" fmla="*/ 2 h 6"/>
                <a:gd name="T8" fmla="*/ 0 w 5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6"/>
                <a:gd name="T17" fmla="*/ 5 w 5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6">
                  <a:moveTo>
                    <a:pt x="0" y="0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17" name="Freeform 649"/>
            <p:cNvSpPr>
              <a:spLocks noChangeArrowheads="1"/>
            </p:cNvSpPr>
            <p:nvPr/>
          </p:nvSpPr>
          <p:spPr bwMode="auto">
            <a:xfrm>
              <a:off x="5275263" y="795338"/>
              <a:ext cx="11113" cy="11113"/>
            </a:xfrm>
            <a:custGeom>
              <a:avLst/>
              <a:gdLst>
                <a:gd name="T0" fmla="*/ 0 w 7"/>
                <a:gd name="T1" fmla="*/ 0 h 7"/>
                <a:gd name="T2" fmla="*/ 7 w 7"/>
                <a:gd name="T3" fmla="*/ 5 h 7"/>
                <a:gd name="T4" fmla="*/ 7 w 7"/>
                <a:gd name="T5" fmla="*/ 7 h 7"/>
                <a:gd name="T6" fmla="*/ 0 w 7"/>
                <a:gd name="T7" fmla="*/ 2 h 7"/>
                <a:gd name="T8" fmla="*/ 0 w 7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7"/>
                <a:gd name="T17" fmla="*/ 7 w 7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7">
                  <a:moveTo>
                    <a:pt x="0" y="0"/>
                  </a:moveTo>
                  <a:lnTo>
                    <a:pt x="7" y="5"/>
                  </a:lnTo>
                  <a:lnTo>
                    <a:pt x="7" y="7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18" name="Freeform 650"/>
            <p:cNvSpPr>
              <a:spLocks noChangeArrowheads="1"/>
            </p:cNvSpPr>
            <p:nvPr/>
          </p:nvSpPr>
          <p:spPr bwMode="auto">
            <a:xfrm>
              <a:off x="5283201" y="784225"/>
              <a:ext cx="12700" cy="11113"/>
            </a:xfrm>
            <a:custGeom>
              <a:avLst/>
              <a:gdLst>
                <a:gd name="T0" fmla="*/ 0 w 8"/>
                <a:gd name="T1" fmla="*/ 0 h 7"/>
                <a:gd name="T2" fmla="*/ 8 w 8"/>
                <a:gd name="T3" fmla="*/ 7 h 7"/>
                <a:gd name="T4" fmla="*/ 8 w 8"/>
                <a:gd name="T5" fmla="*/ 7 h 7"/>
                <a:gd name="T6" fmla="*/ 0 w 8"/>
                <a:gd name="T7" fmla="*/ 0 h 7"/>
                <a:gd name="T8" fmla="*/ 0 w 8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7"/>
                <a:gd name="T17" fmla="*/ 8 w 8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7">
                  <a:moveTo>
                    <a:pt x="0" y="0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19" name="Freeform 651"/>
            <p:cNvSpPr>
              <a:spLocks noChangeArrowheads="1"/>
            </p:cNvSpPr>
            <p:nvPr/>
          </p:nvSpPr>
          <p:spPr bwMode="auto">
            <a:xfrm>
              <a:off x="5294313" y="773113"/>
              <a:ext cx="12700" cy="11113"/>
            </a:xfrm>
            <a:custGeom>
              <a:avLst/>
              <a:gdLst>
                <a:gd name="T0" fmla="*/ 0 w 8"/>
                <a:gd name="T1" fmla="*/ 0 h 7"/>
                <a:gd name="T2" fmla="*/ 8 w 8"/>
                <a:gd name="T3" fmla="*/ 7 h 7"/>
                <a:gd name="T4" fmla="*/ 8 w 8"/>
                <a:gd name="T5" fmla="*/ 7 h 7"/>
                <a:gd name="T6" fmla="*/ 0 w 8"/>
                <a:gd name="T7" fmla="*/ 0 h 7"/>
                <a:gd name="T8" fmla="*/ 0 w 8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7"/>
                <a:gd name="T17" fmla="*/ 8 w 8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7">
                  <a:moveTo>
                    <a:pt x="0" y="0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20" name="Freeform 652"/>
            <p:cNvSpPr>
              <a:spLocks noChangeArrowheads="1"/>
            </p:cNvSpPr>
            <p:nvPr/>
          </p:nvSpPr>
          <p:spPr bwMode="auto">
            <a:xfrm>
              <a:off x="5302251" y="758825"/>
              <a:ext cx="15875" cy="14288"/>
            </a:xfrm>
            <a:custGeom>
              <a:avLst/>
              <a:gdLst>
                <a:gd name="T0" fmla="*/ 0 w 10"/>
                <a:gd name="T1" fmla="*/ 0 h 9"/>
                <a:gd name="T2" fmla="*/ 10 w 10"/>
                <a:gd name="T3" fmla="*/ 9 h 9"/>
                <a:gd name="T4" fmla="*/ 10 w 10"/>
                <a:gd name="T5" fmla="*/ 9 h 9"/>
                <a:gd name="T6" fmla="*/ 0 w 10"/>
                <a:gd name="T7" fmla="*/ 2 h 9"/>
                <a:gd name="T8" fmla="*/ 0 w 10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9"/>
                <a:gd name="T17" fmla="*/ 10 w 10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9">
                  <a:moveTo>
                    <a:pt x="0" y="0"/>
                  </a:moveTo>
                  <a:lnTo>
                    <a:pt x="10" y="9"/>
                  </a:lnTo>
                  <a:lnTo>
                    <a:pt x="10" y="9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21" name="Freeform 653"/>
            <p:cNvSpPr>
              <a:spLocks noChangeArrowheads="1"/>
            </p:cNvSpPr>
            <p:nvPr/>
          </p:nvSpPr>
          <p:spPr bwMode="auto">
            <a:xfrm>
              <a:off x="5310188" y="747713"/>
              <a:ext cx="17463" cy="17463"/>
            </a:xfrm>
            <a:custGeom>
              <a:avLst/>
              <a:gdLst>
                <a:gd name="T0" fmla="*/ 0 w 11"/>
                <a:gd name="T1" fmla="*/ 0 h 11"/>
                <a:gd name="T2" fmla="*/ 11 w 11"/>
                <a:gd name="T3" fmla="*/ 9 h 11"/>
                <a:gd name="T4" fmla="*/ 11 w 11"/>
                <a:gd name="T5" fmla="*/ 11 h 11"/>
                <a:gd name="T6" fmla="*/ 0 w 11"/>
                <a:gd name="T7" fmla="*/ 0 h 11"/>
                <a:gd name="T8" fmla="*/ 0 w 11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1"/>
                <a:gd name="T17" fmla="*/ 11 w 11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1">
                  <a:moveTo>
                    <a:pt x="0" y="0"/>
                  </a:moveTo>
                  <a:lnTo>
                    <a:pt x="11" y="9"/>
                  </a:lnTo>
                  <a:lnTo>
                    <a:pt x="11" y="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22" name="Freeform 654"/>
            <p:cNvSpPr>
              <a:spLocks noChangeArrowheads="1"/>
            </p:cNvSpPr>
            <p:nvPr/>
          </p:nvSpPr>
          <p:spPr bwMode="auto">
            <a:xfrm>
              <a:off x="5318126" y="736600"/>
              <a:ext cx="20638" cy="15875"/>
            </a:xfrm>
            <a:custGeom>
              <a:avLst/>
              <a:gdLst>
                <a:gd name="T0" fmla="*/ 1 w 13"/>
                <a:gd name="T1" fmla="*/ 0 h 10"/>
                <a:gd name="T2" fmla="*/ 13 w 13"/>
                <a:gd name="T3" fmla="*/ 10 h 10"/>
                <a:gd name="T4" fmla="*/ 13 w 13"/>
                <a:gd name="T5" fmla="*/ 10 h 10"/>
                <a:gd name="T6" fmla="*/ 0 w 13"/>
                <a:gd name="T7" fmla="*/ 0 h 10"/>
                <a:gd name="T8" fmla="*/ 1 w 13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0"/>
                <a:gd name="T17" fmla="*/ 13 w 13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0">
                  <a:moveTo>
                    <a:pt x="1" y="0"/>
                  </a:moveTo>
                  <a:lnTo>
                    <a:pt x="13" y="10"/>
                  </a:lnTo>
                  <a:lnTo>
                    <a:pt x="13" y="1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23" name="Freeform 655"/>
            <p:cNvSpPr>
              <a:spLocks noChangeArrowheads="1"/>
            </p:cNvSpPr>
            <p:nvPr/>
          </p:nvSpPr>
          <p:spPr bwMode="auto">
            <a:xfrm>
              <a:off x="5327651" y="725488"/>
              <a:ext cx="22225" cy="15875"/>
            </a:xfrm>
            <a:custGeom>
              <a:avLst/>
              <a:gdLst>
                <a:gd name="T0" fmla="*/ 0 w 14"/>
                <a:gd name="T1" fmla="*/ 0 h 10"/>
                <a:gd name="T2" fmla="*/ 14 w 14"/>
                <a:gd name="T3" fmla="*/ 10 h 10"/>
                <a:gd name="T4" fmla="*/ 14 w 14"/>
                <a:gd name="T5" fmla="*/ 10 h 10"/>
                <a:gd name="T6" fmla="*/ 0 w 14"/>
                <a:gd name="T7" fmla="*/ 0 h 10"/>
                <a:gd name="T8" fmla="*/ 0 w 14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0"/>
                <a:gd name="T17" fmla="*/ 14 w 14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0">
                  <a:moveTo>
                    <a:pt x="0" y="0"/>
                  </a:moveTo>
                  <a:lnTo>
                    <a:pt x="14" y="10"/>
                  </a:lnTo>
                  <a:lnTo>
                    <a:pt x="14" y="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24" name="Freeform 656"/>
            <p:cNvSpPr>
              <a:spLocks noChangeArrowheads="1"/>
            </p:cNvSpPr>
            <p:nvPr/>
          </p:nvSpPr>
          <p:spPr bwMode="auto">
            <a:xfrm>
              <a:off x="5389563" y="588963"/>
              <a:ext cx="26988" cy="50800"/>
            </a:xfrm>
            <a:custGeom>
              <a:avLst/>
              <a:gdLst>
                <a:gd name="T0" fmla="*/ 0 w 17"/>
                <a:gd name="T1" fmla="*/ 0 h 32"/>
                <a:gd name="T2" fmla="*/ 17 w 17"/>
                <a:gd name="T3" fmla="*/ 24 h 32"/>
                <a:gd name="T4" fmla="*/ 10 w 17"/>
                <a:gd name="T5" fmla="*/ 32 h 32"/>
                <a:gd name="T6" fmla="*/ 0 w 17"/>
                <a:gd name="T7" fmla="*/ 29 h 32"/>
                <a:gd name="T8" fmla="*/ 0 w 17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2"/>
                <a:gd name="T17" fmla="*/ 17 w 17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2">
                  <a:moveTo>
                    <a:pt x="0" y="0"/>
                  </a:moveTo>
                  <a:lnTo>
                    <a:pt x="17" y="24"/>
                  </a:lnTo>
                  <a:lnTo>
                    <a:pt x="1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25" name="Freeform 657"/>
            <p:cNvSpPr>
              <a:spLocks noChangeArrowheads="1"/>
            </p:cNvSpPr>
            <p:nvPr/>
          </p:nvSpPr>
          <p:spPr bwMode="auto">
            <a:xfrm>
              <a:off x="5365751" y="536575"/>
              <a:ext cx="26988" cy="52388"/>
            </a:xfrm>
            <a:custGeom>
              <a:avLst/>
              <a:gdLst>
                <a:gd name="T0" fmla="*/ 15 w 17"/>
                <a:gd name="T1" fmla="*/ 33 h 33"/>
                <a:gd name="T2" fmla="*/ 0 w 17"/>
                <a:gd name="T3" fmla="*/ 9 h 33"/>
                <a:gd name="T4" fmla="*/ 7 w 17"/>
                <a:gd name="T5" fmla="*/ 0 h 33"/>
                <a:gd name="T6" fmla="*/ 17 w 17"/>
                <a:gd name="T7" fmla="*/ 3 h 33"/>
                <a:gd name="T8" fmla="*/ 15 w 17"/>
                <a:gd name="T9" fmla="*/ 33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3"/>
                <a:gd name="T17" fmla="*/ 17 w 17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3">
                  <a:moveTo>
                    <a:pt x="15" y="33"/>
                  </a:moveTo>
                  <a:lnTo>
                    <a:pt x="0" y="9"/>
                  </a:lnTo>
                  <a:lnTo>
                    <a:pt x="7" y="0"/>
                  </a:lnTo>
                  <a:lnTo>
                    <a:pt x="17" y="3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26" name="Freeform 658"/>
            <p:cNvSpPr>
              <a:spLocks noChangeArrowheads="1"/>
            </p:cNvSpPr>
            <p:nvPr/>
          </p:nvSpPr>
          <p:spPr bwMode="auto">
            <a:xfrm>
              <a:off x="5334001" y="576263"/>
              <a:ext cx="50800" cy="26988"/>
            </a:xfrm>
            <a:custGeom>
              <a:avLst/>
              <a:gdLst>
                <a:gd name="T0" fmla="*/ 32 w 32"/>
                <a:gd name="T1" fmla="*/ 8 h 17"/>
                <a:gd name="T2" fmla="*/ 7 w 32"/>
                <a:gd name="T3" fmla="*/ 0 h 17"/>
                <a:gd name="T4" fmla="*/ 0 w 32"/>
                <a:gd name="T5" fmla="*/ 8 h 17"/>
                <a:gd name="T6" fmla="*/ 7 w 32"/>
                <a:gd name="T7" fmla="*/ 17 h 17"/>
                <a:gd name="T8" fmla="*/ 32 w 32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17"/>
                <a:gd name="T17" fmla="*/ 32 w 32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17">
                  <a:moveTo>
                    <a:pt x="32" y="8"/>
                  </a:moveTo>
                  <a:lnTo>
                    <a:pt x="7" y="0"/>
                  </a:lnTo>
                  <a:lnTo>
                    <a:pt x="0" y="8"/>
                  </a:lnTo>
                  <a:lnTo>
                    <a:pt x="7" y="17"/>
                  </a:lnTo>
                  <a:lnTo>
                    <a:pt x="32" y="8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27" name="Freeform 659"/>
            <p:cNvSpPr>
              <a:spLocks noChangeArrowheads="1"/>
            </p:cNvSpPr>
            <p:nvPr/>
          </p:nvSpPr>
          <p:spPr bwMode="auto">
            <a:xfrm>
              <a:off x="5345113" y="588963"/>
              <a:ext cx="39688" cy="38100"/>
            </a:xfrm>
            <a:custGeom>
              <a:avLst/>
              <a:gdLst>
                <a:gd name="T0" fmla="*/ 25 w 25"/>
                <a:gd name="T1" fmla="*/ 0 h 24"/>
                <a:gd name="T2" fmla="*/ 10 w 25"/>
                <a:gd name="T3" fmla="*/ 24 h 24"/>
                <a:gd name="T4" fmla="*/ 0 w 25"/>
                <a:gd name="T5" fmla="*/ 20 h 24"/>
                <a:gd name="T6" fmla="*/ 0 w 25"/>
                <a:gd name="T7" fmla="*/ 9 h 24"/>
                <a:gd name="T8" fmla="*/ 25 w 2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4"/>
                <a:gd name="T17" fmla="*/ 25 w 2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4">
                  <a:moveTo>
                    <a:pt x="25" y="0"/>
                  </a:moveTo>
                  <a:lnTo>
                    <a:pt x="10" y="24"/>
                  </a:lnTo>
                  <a:lnTo>
                    <a:pt x="0" y="20"/>
                  </a:lnTo>
                  <a:lnTo>
                    <a:pt x="0" y="9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28" name="Freeform 660"/>
            <p:cNvSpPr>
              <a:spLocks noChangeArrowheads="1"/>
            </p:cNvSpPr>
            <p:nvPr/>
          </p:nvSpPr>
          <p:spPr bwMode="auto">
            <a:xfrm>
              <a:off x="5389563" y="552450"/>
              <a:ext cx="42863" cy="36513"/>
            </a:xfrm>
            <a:custGeom>
              <a:avLst/>
              <a:gdLst>
                <a:gd name="T0" fmla="*/ 0 w 27"/>
                <a:gd name="T1" fmla="*/ 23 h 23"/>
                <a:gd name="T2" fmla="*/ 17 w 27"/>
                <a:gd name="T3" fmla="*/ 0 h 23"/>
                <a:gd name="T4" fmla="*/ 27 w 27"/>
                <a:gd name="T5" fmla="*/ 4 h 23"/>
                <a:gd name="T6" fmla="*/ 27 w 27"/>
                <a:gd name="T7" fmla="*/ 15 h 23"/>
                <a:gd name="T8" fmla="*/ 0 w 27"/>
                <a:gd name="T9" fmla="*/ 23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3"/>
                <a:gd name="T17" fmla="*/ 27 w 27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3">
                  <a:moveTo>
                    <a:pt x="0" y="23"/>
                  </a:moveTo>
                  <a:lnTo>
                    <a:pt x="17" y="0"/>
                  </a:lnTo>
                  <a:lnTo>
                    <a:pt x="27" y="4"/>
                  </a:lnTo>
                  <a:lnTo>
                    <a:pt x="27" y="15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29" name="Freeform 661"/>
            <p:cNvSpPr>
              <a:spLocks noChangeArrowheads="1"/>
            </p:cNvSpPr>
            <p:nvPr/>
          </p:nvSpPr>
          <p:spPr bwMode="auto">
            <a:xfrm>
              <a:off x="5349876" y="550863"/>
              <a:ext cx="39688" cy="38100"/>
            </a:xfrm>
            <a:custGeom>
              <a:avLst/>
              <a:gdLst>
                <a:gd name="T0" fmla="*/ 25 w 25"/>
                <a:gd name="T1" fmla="*/ 24 h 24"/>
                <a:gd name="T2" fmla="*/ 0 w 25"/>
                <a:gd name="T3" fmla="*/ 14 h 24"/>
                <a:gd name="T4" fmla="*/ 0 w 25"/>
                <a:gd name="T5" fmla="*/ 3 h 24"/>
                <a:gd name="T6" fmla="*/ 10 w 25"/>
                <a:gd name="T7" fmla="*/ 0 h 24"/>
                <a:gd name="T8" fmla="*/ 25 w 25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4"/>
                <a:gd name="T17" fmla="*/ 25 w 2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4">
                  <a:moveTo>
                    <a:pt x="25" y="24"/>
                  </a:moveTo>
                  <a:lnTo>
                    <a:pt x="0" y="14"/>
                  </a:lnTo>
                  <a:lnTo>
                    <a:pt x="0" y="3"/>
                  </a:lnTo>
                  <a:lnTo>
                    <a:pt x="10" y="0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30" name="Freeform 662"/>
            <p:cNvSpPr>
              <a:spLocks noChangeArrowheads="1"/>
            </p:cNvSpPr>
            <p:nvPr/>
          </p:nvSpPr>
          <p:spPr bwMode="auto">
            <a:xfrm>
              <a:off x="5389563" y="588963"/>
              <a:ext cx="42863" cy="38100"/>
            </a:xfrm>
            <a:custGeom>
              <a:avLst/>
              <a:gdLst>
                <a:gd name="T0" fmla="*/ 0 w 27"/>
                <a:gd name="T1" fmla="*/ 0 h 24"/>
                <a:gd name="T2" fmla="*/ 27 w 27"/>
                <a:gd name="T3" fmla="*/ 9 h 24"/>
                <a:gd name="T4" fmla="*/ 27 w 27"/>
                <a:gd name="T5" fmla="*/ 20 h 24"/>
                <a:gd name="T6" fmla="*/ 17 w 27"/>
                <a:gd name="T7" fmla="*/ 24 h 24"/>
                <a:gd name="T8" fmla="*/ 0 w 27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4"/>
                <a:gd name="T17" fmla="*/ 27 w 27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4">
                  <a:moveTo>
                    <a:pt x="0" y="0"/>
                  </a:moveTo>
                  <a:lnTo>
                    <a:pt x="27" y="9"/>
                  </a:lnTo>
                  <a:lnTo>
                    <a:pt x="27" y="20"/>
                  </a:lnTo>
                  <a:lnTo>
                    <a:pt x="17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31" name="Freeform 663"/>
            <p:cNvSpPr>
              <a:spLocks noChangeArrowheads="1"/>
            </p:cNvSpPr>
            <p:nvPr/>
          </p:nvSpPr>
          <p:spPr bwMode="auto">
            <a:xfrm>
              <a:off x="5389563" y="536575"/>
              <a:ext cx="26988" cy="52388"/>
            </a:xfrm>
            <a:custGeom>
              <a:avLst/>
              <a:gdLst>
                <a:gd name="T0" fmla="*/ 0 w 17"/>
                <a:gd name="T1" fmla="*/ 33 h 33"/>
                <a:gd name="T2" fmla="*/ 2 w 17"/>
                <a:gd name="T3" fmla="*/ 3 h 33"/>
                <a:gd name="T4" fmla="*/ 12 w 17"/>
                <a:gd name="T5" fmla="*/ 0 h 33"/>
                <a:gd name="T6" fmla="*/ 17 w 17"/>
                <a:gd name="T7" fmla="*/ 10 h 33"/>
                <a:gd name="T8" fmla="*/ 0 w 17"/>
                <a:gd name="T9" fmla="*/ 33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3"/>
                <a:gd name="T17" fmla="*/ 17 w 17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3">
                  <a:moveTo>
                    <a:pt x="0" y="33"/>
                  </a:moveTo>
                  <a:lnTo>
                    <a:pt x="2" y="3"/>
                  </a:lnTo>
                  <a:lnTo>
                    <a:pt x="12" y="0"/>
                  </a:lnTo>
                  <a:lnTo>
                    <a:pt x="17" y="1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32" name="Freeform 664"/>
            <p:cNvSpPr>
              <a:spLocks noChangeArrowheads="1"/>
            </p:cNvSpPr>
            <p:nvPr/>
          </p:nvSpPr>
          <p:spPr bwMode="auto">
            <a:xfrm>
              <a:off x="5362576" y="588963"/>
              <a:ext cx="26988" cy="50800"/>
            </a:xfrm>
            <a:custGeom>
              <a:avLst/>
              <a:gdLst>
                <a:gd name="T0" fmla="*/ 17 w 17"/>
                <a:gd name="T1" fmla="*/ 0 h 32"/>
                <a:gd name="T2" fmla="*/ 17 w 17"/>
                <a:gd name="T3" fmla="*/ 29 h 32"/>
                <a:gd name="T4" fmla="*/ 7 w 17"/>
                <a:gd name="T5" fmla="*/ 32 h 32"/>
                <a:gd name="T6" fmla="*/ 0 w 17"/>
                <a:gd name="T7" fmla="*/ 22 h 32"/>
                <a:gd name="T8" fmla="*/ 17 w 17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2"/>
                <a:gd name="T17" fmla="*/ 17 w 17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2">
                  <a:moveTo>
                    <a:pt x="17" y="0"/>
                  </a:moveTo>
                  <a:lnTo>
                    <a:pt x="17" y="29"/>
                  </a:lnTo>
                  <a:lnTo>
                    <a:pt x="7" y="32"/>
                  </a:lnTo>
                  <a:lnTo>
                    <a:pt x="0" y="2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33" name="Freeform 665"/>
            <p:cNvSpPr>
              <a:spLocks noChangeArrowheads="1"/>
            </p:cNvSpPr>
            <p:nvPr/>
          </p:nvSpPr>
          <p:spPr bwMode="auto">
            <a:xfrm>
              <a:off x="5389563" y="576263"/>
              <a:ext cx="50800" cy="26988"/>
            </a:xfrm>
            <a:custGeom>
              <a:avLst/>
              <a:gdLst>
                <a:gd name="T0" fmla="*/ 0 w 32"/>
                <a:gd name="T1" fmla="*/ 8 h 17"/>
                <a:gd name="T2" fmla="*/ 27 w 32"/>
                <a:gd name="T3" fmla="*/ 17 h 17"/>
                <a:gd name="T4" fmla="*/ 32 w 32"/>
                <a:gd name="T5" fmla="*/ 8 h 17"/>
                <a:gd name="T6" fmla="*/ 27 w 32"/>
                <a:gd name="T7" fmla="*/ 0 h 17"/>
                <a:gd name="T8" fmla="*/ 0 w 32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17"/>
                <a:gd name="T17" fmla="*/ 32 w 32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17">
                  <a:moveTo>
                    <a:pt x="0" y="8"/>
                  </a:moveTo>
                  <a:lnTo>
                    <a:pt x="27" y="17"/>
                  </a:lnTo>
                  <a:lnTo>
                    <a:pt x="32" y="8"/>
                  </a:lnTo>
                  <a:lnTo>
                    <a:pt x="2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34" name="Freeform 666"/>
            <p:cNvSpPr>
              <a:spLocks noChangeArrowheads="1"/>
            </p:cNvSpPr>
            <p:nvPr/>
          </p:nvSpPr>
          <p:spPr bwMode="auto">
            <a:xfrm>
              <a:off x="5491163" y="449263"/>
              <a:ext cx="26988" cy="50800"/>
            </a:xfrm>
            <a:custGeom>
              <a:avLst/>
              <a:gdLst>
                <a:gd name="T0" fmla="*/ 0 w 17"/>
                <a:gd name="T1" fmla="*/ 0 h 32"/>
                <a:gd name="T2" fmla="*/ 17 w 17"/>
                <a:gd name="T3" fmla="*/ 23 h 32"/>
                <a:gd name="T4" fmla="*/ 10 w 17"/>
                <a:gd name="T5" fmla="*/ 32 h 32"/>
                <a:gd name="T6" fmla="*/ 0 w 17"/>
                <a:gd name="T7" fmla="*/ 28 h 32"/>
                <a:gd name="T8" fmla="*/ 0 w 17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2"/>
                <a:gd name="T17" fmla="*/ 17 w 17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2">
                  <a:moveTo>
                    <a:pt x="0" y="0"/>
                  </a:moveTo>
                  <a:lnTo>
                    <a:pt x="17" y="23"/>
                  </a:lnTo>
                  <a:lnTo>
                    <a:pt x="10" y="32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35" name="Freeform 667"/>
            <p:cNvSpPr>
              <a:spLocks noChangeArrowheads="1"/>
            </p:cNvSpPr>
            <p:nvPr/>
          </p:nvSpPr>
          <p:spPr bwMode="auto">
            <a:xfrm>
              <a:off x="5464176" y="395288"/>
              <a:ext cx="23813" cy="50800"/>
            </a:xfrm>
            <a:custGeom>
              <a:avLst/>
              <a:gdLst>
                <a:gd name="T0" fmla="*/ 15 w 15"/>
                <a:gd name="T1" fmla="*/ 32 h 32"/>
                <a:gd name="T2" fmla="*/ 0 w 15"/>
                <a:gd name="T3" fmla="*/ 9 h 32"/>
                <a:gd name="T4" fmla="*/ 7 w 15"/>
                <a:gd name="T5" fmla="*/ 0 h 32"/>
                <a:gd name="T6" fmla="*/ 15 w 15"/>
                <a:gd name="T7" fmla="*/ 3 h 32"/>
                <a:gd name="T8" fmla="*/ 15 w 15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32"/>
                <a:gd name="T17" fmla="*/ 15 w 15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32">
                  <a:moveTo>
                    <a:pt x="15" y="32"/>
                  </a:moveTo>
                  <a:lnTo>
                    <a:pt x="0" y="9"/>
                  </a:lnTo>
                  <a:lnTo>
                    <a:pt x="7" y="0"/>
                  </a:lnTo>
                  <a:lnTo>
                    <a:pt x="15" y="3"/>
                  </a:lnTo>
                  <a:lnTo>
                    <a:pt x="15" y="3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36" name="Freeform 668"/>
            <p:cNvSpPr>
              <a:spLocks noChangeArrowheads="1"/>
            </p:cNvSpPr>
            <p:nvPr/>
          </p:nvSpPr>
          <p:spPr bwMode="auto">
            <a:xfrm>
              <a:off x="5437188" y="431800"/>
              <a:ext cx="50800" cy="28575"/>
            </a:xfrm>
            <a:custGeom>
              <a:avLst/>
              <a:gdLst>
                <a:gd name="T0" fmla="*/ 32 w 32"/>
                <a:gd name="T1" fmla="*/ 9 h 18"/>
                <a:gd name="T2" fmla="*/ 7 w 32"/>
                <a:gd name="T3" fmla="*/ 0 h 18"/>
                <a:gd name="T4" fmla="*/ 0 w 32"/>
                <a:gd name="T5" fmla="*/ 9 h 18"/>
                <a:gd name="T6" fmla="*/ 5 w 32"/>
                <a:gd name="T7" fmla="*/ 18 h 18"/>
                <a:gd name="T8" fmla="*/ 32 w 32"/>
                <a:gd name="T9" fmla="*/ 9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18"/>
                <a:gd name="T17" fmla="*/ 32 w 32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18">
                  <a:moveTo>
                    <a:pt x="32" y="9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5" y="18"/>
                  </a:lnTo>
                  <a:lnTo>
                    <a:pt x="32" y="9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37" name="Freeform 669"/>
            <p:cNvSpPr>
              <a:spLocks noChangeArrowheads="1"/>
            </p:cNvSpPr>
            <p:nvPr/>
          </p:nvSpPr>
          <p:spPr bwMode="auto">
            <a:xfrm>
              <a:off x="5445126" y="446088"/>
              <a:ext cx="42863" cy="36513"/>
            </a:xfrm>
            <a:custGeom>
              <a:avLst/>
              <a:gdLst>
                <a:gd name="T0" fmla="*/ 27 w 27"/>
                <a:gd name="T1" fmla="*/ 0 h 23"/>
                <a:gd name="T2" fmla="*/ 10 w 27"/>
                <a:gd name="T3" fmla="*/ 23 h 23"/>
                <a:gd name="T4" fmla="*/ 0 w 27"/>
                <a:gd name="T5" fmla="*/ 19 h 23"/>
                <a:gd name="T6" fmla="*/ 0 w 27"/>
                <a:gd name="T7" fmla="*/ 9 h 23"/>
                <a:gd name="T8" fmla="*/ 27 w 27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3"/>
                <a:gd name="T17" fmla="*/ 27 w 27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3">
                  <a:moveTo>
                    <a:pt x="27" y="0"/>
                  </a:moveTo>
                  <a:lnTo>
                    <a:pt x="10" y="23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38" name="Freeform 670"/>
            <p:cNvSpPr>
              <a:spLocks noChangeArrowheads="1"/>
            </p:cNvSpPr>
            <p:nvPr/>
          </p:nvSpPr>
          <p:spPr bwMode="auto">
            <a:xfrm>
              <a:off x="5491163" y="412750"/>
              <a:ext cx="42863" cy="36513"/>
            </a:xfrm>
            <a:custGeom>
              <a:avLst/>
              <a:gdLst>
                <a:gd name="T0" fmla="*/ 0 w 27"/>
                <a:gd name="T1" fmla="*/ 23 h 23"/>
                <a:gd name="T2" fmla="*/ 17 w 27"/>
                <a:gd name="T3" fmla="*/ 0 h 23"/>
                <a:gd name="T4" fmla="*/ 27 w 27"/>
                <a:gd name="T5" fmla="*/ 3 h 23"/>
                <a:gd name="T6" fmla="*/ 27 w 27"/>
                <a:gd name="T7" fmla="*/ 14 h 23"/>
                <a:gd name="T8" fmla="*/ 0 w 27"/>
                <a:gd name="T9" fmla="*/ 23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3"/>
                <a:gd name="T17" fmla="*/ 27 w 27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3">
                  <a:moveTo>
                    <a:pt x="0" y="23"/>
                  </a:moveTo>
                  <a:lnTo>
                    <a:pt x="17" y="0"/>
                  </a:lnTo>
                  <a:lnTo>
                    <a:pt x="27" y="3"/>
                  </a:lnTo>
                  <a:lnTo>
                    <a:pt x="27" y="14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39" name="Freeform 671"/>
            <p:cNvSpPr>
              <a:spLocks noChangeArrowheads="1"/>
            </p:cNvSpPr>
            <p:nvPr/>
          </p:nvSpPr>
          <p:spPr bwMode="auto">
            <a:xfrm>
              <a:off x="5448301" y="409575"/>
              <a:ext cx="39688" cy="36513"/>
            </a:xfrm>
            <a:custGeom>
              <a:avLst/>
              <a:gdLst>
                <a:gd name="T0" fmla="*/ 25 w 25"/>
                <a:gd name="T1" fmla="*/ 23 h 23"/>
                <a:gd name="T2" fmla="*/ 0 w 25"/>
                <a:gd name="T3" fmla="*/ 14 h 23"/>
                <a:gd name="T4" fmla="*/ 0 w 25"/>
                <a:gd name="T5" fmla="*/ 3 h 23"/>
                <a:gd name="T6" fmla="*/ 10 w 25"/>
                <a:gd name="T7" fmla="*/ 0 h 23"/>
                <a:gd name="T8" fmla="*/ 25 w 25"/>
                <a:gd name="T9" fmla="*/ 23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3"/>
                <a:gd name="T17" fmla="*/ 25 w 25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3">
                  <a:moveTo>
                    <a:pt x="25" y="23"/>
                  </a:moveTo>
                  <a:lnTo>
                    <a:pt x="0" y="14"/>
                  </a:lnTo>
                  <a:lnTo>
                    <a:pt x="0" y="3"/>
                  </a:lnTo>
                  <a:lnTo>
                    <a:pt x="10" y="0"/>
                  </a:lnTo>
                  <a:lnTo>
                    <a:pt x="25" y="2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40" name="Freeform 672"/>
            <p:cNvSpPr>
              <a:spLocks noChangeArrowheads="1"/>
            </p:cNvSpPr>
            <p:nvPr/>
          </p:nvSpPr>
          <p:spPr bwMode="auto">
            <a:xfrm>
              <a:off x="5491163" y="449263"/>
              <a:ext cx="42863" cy="36513"/>
            </a:xfrm>
            <a:custGeom>
              <a:avLst/>
              <a:gdLst>
                <a:gd name="T0" fmla="*/ 0 w 27"/>
                <a:gd name="T1" fmla="*/ 0 h 23"/>
                <a:gd name="T2" fmla="*/ 27 w 27"/>
                <a:gd name="T3" fmla="*/ 9 h 23"/>
                <a:gd name="T4" fmla="*/ 27 w 27"/>
                <a:gd name="T5" fmla="*/ 19 h 23"/>
                <a:gd name="T6" fmla="*/ 17 w 27"/>
                <a:gd name="T7" fmla="*/ 23 h 23"/>
                <a:gd name="T8" fmla="*/ 0 w 27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3"/>
                <a:gd name="T17" fmla="*/ 27 w 27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3">
                  <a:moveTo>
                    <a:pt x="0" y="0"/>
                  </a:moveTo>
                  <a:lnTo>
                    <a:pt x="27" y="9"/>
                  </a:lnTo>
                  <a:lnTo>
                    <a:pt x="27" y="19"/>
                  </a:lnTo>
                  <a:lnTo>
                    <a:pt x="17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41" name="Freeform 673"/>
            <p:cNvSpPr>
              <a:spLocks noChangeArrowheads="1"/>
            </p:cNvSpPr>
            <p:nvPr/>
          </p:nvSpPr>
          <p:spPr bwMode="auto">
            <a:xfrm>
              <a:off x="5491163" y="398463"/>
              <a:ext cx="26988" cy="50800"/>
            </a:xfrm>
            <a:custGeom>
              <a:avLst/>
              <a:gdLst>
                <a:gd name="T0" fmla="*/ 0 w 17"/>
                <a:gd name="T1" fmla="*/ 32 h 32"/>
                <a:gd name="T2" fmla="*/ 2 w 17"/>
                <a:gd name="T3" fmla="*/ 1 h 32"/>
                <a:gd name="T4" fmla="*/ 12 w 17"/>
                <a:gd name="T5" fmla="*/ 0 h 32"/>
                <a:gd name="T6" fmla="*/ 17 w 17"/>
                <a:gd name="T7" fmla="*/ 9 h 32"/>
                <a:gd name="T8" fmla="*/ 0 w 17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2"/>
                <a:gd name="T17" fmla="*/ 17 w 17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2">
                  <a:moveTo>
                    <a:pt x="0" y="32"/>
                  </a:moveTo>
                  <a:lnTo>
                    <a:pt x="2" y="1"/>
                  </a:lnTo>
                  <a:lnTo>
                    <a:pt x="12" y="0"/>
                  </a:lnTo>
                  <a:lnTo>
                    <a:pt x="17" y="9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42" name="Freeform 674"/>
            <p:cNvSpPr>
              <a:spLocks noChangeArrowheads="1"/>
            </p:cNvSpPr>
            <p:nvPr/>
          </p:nvSpPr>
          <p:spPr bwMode="auto">
            <a:xfrm>
              <a:off x="5464176" y="449263"/>
              <a:ext cx="26988" cy="50800"/>
            </a:xfrm>
            <a:custGeom>
              <a:avLst/>
              <a:gdLst>
                <a:gd name="T0" fmla="*/ 17 w 17"/>
                <a:gd name="T1" fmla="*/ 0 h 32"/>
                <a:gd name="T2" fmla="*/ 17 w 17"/>
                <a:gd name="T3" fmla="*/ 28 h 32"/>
                <a:gd name="T4" fmla="*/ 7 w 17"/>
                <a:gd name="T5" fmla="*/ 32 h 32"/>
                <a:gd name="T6" fmla="*/ 0 w 17"/>
                <a:gd name="T7" fmla="*/ 23 h 32"/>
                <a:gd name="T8" fmla="*/ 17 w 17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2"/>
                <a:gd name="T17" fmla="*/ 17 w 17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2">
                  <a:moveTo>
                    <a:pt x="17" y="0"/>
                  </a:moveTo>
                  <a:lnTo>
                    <a:pt x="17" y="28"/>
                  </a:lnTo>
                  <a:lnTo>
                    <a:pt x="7" y="32"/>
                  </a:lnTo>
                  <a:lnTo>
                    <a:pt x="0" y="2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43" name="Freeform 675"/>
            <p:cNvSpPr>
              <a:spLocks noChangeArrowheads="1"/>
            </p:cNvSpPr>
            <p:nvPr/>
          </p:nvSpPr>
          <p:spPr bwMode="auto">
            <a:xfrm>
              <a:off x="5491163" y="434975"/>
              <a:ext cx="53975" cy="28575"/>
            </a:xfrm>
            <a:custGeom>
              <a:avLst/>
              <a:gdLst>
                <a:gd name="T0" fmla="*/ 0 w 34"/>
                <a:gd name="T1" fmla="*/ 9 h 18"/>
                <a:gd name="T2" fmla="*/ 27 w 34"/>
                <a:gd name="T3" fmla="*/ 18 h 18"/>
                <a:gd name="T4" fmla="*/ 34 w 34"/>
                <a:gd name="T5" fmla="*/ 9 h 18"/>
                <a:gd name="T6" fmla="*/ 27 w 34"/>
                <a:gd name="T7" fmla="*/ 0 h 18"/>
                <a:gd name="T8" fmla="*/ 0 w 34"/>
                <a:gd name="T9" fmla="*/ 9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18"/>
                <a:gd name="T17" fmla="*/ 34 w 34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18">
                  <a:moveTo>
                    <a:pt x="0" y="9"/>
                  </a:moveTo>
                  <a:lnTo>
                    <a:pt x="27" y="18"/>
                  </a:lnTo>
                  <a:lnTo>
                    <a:pt x="34" y="9"/>
                  </a:lnTo>
                  <a:lnTo>
                    <a:pt x="27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44" name="Freeform 676"/>
            <p:cNvSpPr>
              <a:spLocks noChangeArrowheads="1"/>
            </p:cNvSpPr>
            <p:nvPr/>
          </p:nvSpPr>
          <p:spPr bwMode="auto">
            <a:xfrm>
              <a:off x="5235576" y="468313"/>
              <a:ext cx="23813" cy="50800"/>
            </a:xfrm>
            <a:custGeom>
              <a:avLst/>
              <a:gdLst>
                <a:gd name="T0" fmla="*/ 0 w 15"/>
                <a:gd name="T1" fmla="*/ 0 h 32"/>
                <a:gd name="T2" fmla="*/ 15 w 15"/>
                <a:gd name="T3" fmla="*/ 23 h 32"/>
                <a:gd name="T4" fmla="*/ 10 w 15"/>
                <a:gd name="T5" fmla="*/ 32 h 32"/>
                <a:gd name="T6" fmla="*/ 0 w 15"/>
                <a:gd name="T7" fmla="*/ 28 h 32"/>
                <a:gd name="T8" fmla="*/ 0 w 15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32"/>
                <a:gd name="T17" fmla="*/ 15 w 15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32">
                  <a:moveTo>
                    <a:pt x="0" y="0"/>
                  </a:moveTo>
                  <a:lnTo>
                    <a:pt x="15" y="23"/>
                  </a:lnTo>
                  <a:lnTo>
                    <a:pt x="10" y="32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45" name="Freeform 677"/>
            <p:cNvSpPr>
              <a:spLocks noChangeArrowheads="1"/>
            </p:cNvSpPr>
            <p:nvPr/>
          </p:nvSpPr>
          <p:spPr bwMode="auto">
            <a:xfrm>
              <a:off x="5208588" y="412750"/>
              <a:ext cx="26988" cy="50800"/>
            </a:xfrm>
            <a:custGeom>
              <a:avLst/>
              <a:gdLst>
                <a:gd name="T0" fmla="*/ 17 w 17"/>
                <a:gd name="T1" fmla="*/ 32 h 32"/>
                <a:gd name="T2" fmla="*/ 0 w 17"/>
                <a:gd name="T3" fmla="*/ 8 h 32"/>
                <a:gd name="T4" fmla="*/ 7 w 17"/>
                <a:gd name="T5" fmla="*/ 0 h 32"/>
                <a:gd name="T6" fmla="*/ 17 w 17"/>
                <a:gd name="T7" fmla="*/ 3 h 32"/>
                <a:gd name="T8" fmla="*/ 17 w 17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2"/>
                <a:gd name="T17" fmla="*/ 17 w 17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2">
                  <a:moveTo>
                    <a:pt x="17" y="32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17" y="3"/>
                  </a:lnTo>
                  <a:lnTo>
                    <a:pt x="17" y="3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46" name="Freeform 678"/>
            <p:cNvSpPr>
              <a:spLocks noChangeArrowheads="1"/>
            </p:cNvSpPr>
            <p:nvPr/>
          </p:nvSpPr>
          <p:spPr bwMode="auto">
            <a:xfrm>
              <a:off x="5181601" y="449263"/>
              <a:ext cx="53975" cy="26988"/>
            </a:xfrm>
            <a:custGeom>
              <a:avLst/>
              <a:gdLst>
                <a:gd name="T0" fmla="*/ 34 w 34"/>
                <a:gd name="T1" fmla="*/ 9 h 17"/>
                <a:gd name="T2" fmla="*/ 7 w 34"/>
                <a:gd name="T3" fmla="*/ 0 h 17"/>
                <a:gd name="T4" fmla="*/ 0 w 34"/>
                <a:gd name="T5" fmla="*/ 9 h 17"/>
                <a:gd name="T6" fmla="*/ 7 w 34"/>
                <a:gd name="T7" fmla="*/ 17 h 17"/>
                <a:gd name="T8" fmla="*/ 34 w 34"/>
                <a:gd name="T9" fmla="*/ 9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17"/>
                <a:gd name="T17" fmla="*/ 34 w 34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17">
                  <a:moveTo>
                    <a:pt x="34" y="9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7" y="17"/>
                  </a:lnTo>
                  <a:lnTo>
                    <a:pt x="34" y="9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47" name="Freeform 679"/>
            <p:cNvSpPr>
              <a:spLocks noChangeArrowheads="1"/>
            </p:cNvSpPr>
            <p:nvPr/>
          </p:nvSpPr>
          <p:spPr bwMode="auto">
            <a:xfrm>
              <a:off x="5192713" y="463550"/>
              <a:ext cx="42863" cy="36513"/>
            </a:xfrm>
            <a:custGeom>
              <a:avLst/>
              <a:gdLst>
                <a:gd name="T0" fmla="*/ 27 w 27"/>
                <a:gd name="T1" fmla="*/ 0 h 23"/>
                <a:gd name="T2" fmla="*/ 10 w 27"/>
                <a:gd name="T3" fmla="*/ 23 h 23"/>
                <a:gd name="T4" fmla="*/ 0 w 27"/>
                <a:gd name="T5" fmla="*/ 19 h 23"/>
                <a:gd name="T6" fmla="*/ 0 w 27"/>
                <a:gd name="T7" fmla="*/ 8 h 23"/>
                <a:gd name="T8" fmla="*/ 27 w 27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3"/>
                <a:gd name="T17" fmla="*/ 27 w 27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3">
                  <a:moveTo>
                    <a:pt x="27" y="0"/>
                  </a:moveTo>
                  <a:lnTo>
                    <a:pt x="10" y="23"/>
                  </a:lnTo>
                  <a:lnTo>
                    <a:pt x="0" y="19"/>
                  </a:lnTo>
                  <a:lnTo>
                    <a:pt x="0" y="8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48" name="Freeform 680"/>
            <p:cNvSpPr>
              <a:spLocks noChangeArrowheads="1"/>
            </p:cNvSpPr>
            <p:nvPr/>
          </p:nvSpPr>
          <p:spPr bwMode="auto">
            <a:xfrm>
              <a:off x="5235576" y="425450"/>
              <a:ext cx="39688" cy="38100"/>
            </a:xfrm>
            <a:custGeom>
              <a:avLst/>
              <a:gdLst>
                <a:gd name="T0" fmla="*/ 0 w 25"/>
                <a:gd name="T1" fmla="*/ 24 h 24"/>
                <a:gd name="T2" fmla="*/ 15 w 25"/>
                <a:gd name="T3" fmla="*/ 0 h 24"/>
                <a:gd name="T4" fmla="*/ 25 w 25"/>
                <a:gd name="T5" fmla="*/ 4 h 24"/>
                <a:gd name="T6" fmla="*/ 25 w 25"/>
                <a:gd name="T7" fmla="*/ 15 h 24"/>
                <a:gd name="T8" fmla="*/ 0 w 25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4"/>
                <a:gd name="T17" fmla="*/ 25 w 2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4">
                  <a:moveTo>
                    <a:pt x="0" y="24"/>
                  </a:moveTo>
                  <a:lnTo>
                    <a:pt x="15" y="0"/>
                  </a:lnTo>
                  <a:lnTo>
                    <a:pt x="25" y="4"/>
                  </a:lnTo>
                  <a:lnTo>
                    <a:pt x="25" y="15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49" name="Freeform 681"/>
            <p:cNvSpPr>
              <a:spLocks noChangeArrowheads="1"/>
            </p:cNvSpPr>
            <p:nvPr/>
          </p:nvSpPr>
          <p:spPr bwMode="auto">
            <a:xfrm>
              <a:off x="5192713" y="425450"/>
              <a:ext cx="42863" cy="38100"/>
            </a:xfrm>
            <a:custGeom>
              <a:avLst/>
              <a:gdLst>
                <a:gd name="T0" fmla="*/ 27 w 27"/>
                <a:gd name="T1" fmla="*/ 24 h 24"/>
                <a:gd name="T2" fmla="*/ 0 w 27"/>
                <a:gd name="T3" fmla="*/ 15 h 24"/>
                <a:gd name="T4" fmla="*/ 0 w 27"/>
                <a:gd name="T5" fmla="*/ 4 h 24"/>
                <a:gd name="T6" fmla="*/ 10 w 27"/>
                <a:gd name="T7" fmla="*/ 0 h 24"/>
                <a:gd name="T8" fmla="*/ 27 w 27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4"/>
                <a:gd name="T17" fmla="*/ 27 w 27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4">
                  <a:moveTo>
                    <a:pt x="27" y="24"/>
                  </a:moveTo>
                  <a:lnTo>
                    <a:pt x="0" y="15"/>
                  </a:lnTo>
                  <a:lnTo>
                    <a:pt x="0" y="4"/>
                  </a:lnTo>
                  <a:lnTo>
                    <a:pt x="10" y="0"/>
                  </a:lnTo>
                  <a:lnTo>
                    <a:pt x="27" y="2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50" name="Freeform 682"/>
            <p:cNvSpPr>
              <a:spLocks noChangeArrowheads="1"/>
            </p:cNvSpPr>
            <p:nvPr/>
          </p:nvSpPr>
          <p:spPr bwMode="auto">
            <a:xfrm>
              <a:off x="5235576" y="468313"/>
              <a:ext cx="39688" cy="36513"/>
            </a:xfrm>
            <a:custGeom>
              <a:avLst/>
              <a:gdLst>
                <a:gd name="T0" fmla="*/ 0 w 25"/>
                <a:gd name="T1" fmla="*/ 0 h 23"/>
                <a:gd name="T2" fmla="*/ 25 w 25"/>
                <a:gd name="T3" fmla="*/ 9 h 23"/>
                <a:gd name="T4" fmla="*/ 25 w 25"/>
                <a:gd name="T5" fmla="*/ 20 h 23"/>
                <a:gd name="T6" fmla="*/ 15 w 25"/>
                <a:gd name="T7" fmla="*/ 23 h 23"/>
                <a:gd name="T8" fmla="*/ 0 w 25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3"/>
                <a:gd name="T17" fmla="*/ 25 w 25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3">
                  <a:moveTo>
                    <a:pt x="0" y="0"/>
                  </a:moveTo>
                  <a:lnTo>
                    <a:pt x="25" y="9"/>
                  </a:lnTo>
                  <a:lnTo>
                    <a:pt x="25" y="20"/>
                  </a:lnTo>
                  <a:lnTo>
                    <a:pt x="15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51" name="Freeform 683"/>
            <p:cNvSpPr>
              <a:spLocks noChangeArrowheads="1"/>
            </p:cNvSpPr>
            <p:nvPr/>
          </p:nvSpPr>
          <p:spPr bwMode="auto">
            <a:xfrm>
              <a:off x="5235576" y="412750"/>
              <a:ext cx="23813" cy="50800"/>
            </a:xfrm>
            <a:custGeom>
              <a:avLst/>
              <a:gdLst>
                <a:gd name="T0" fmla="*/ 0 w 15"/>
                <a:gd name="T1" fmla="*/ 32 h 32"/>
                <a:gd name="T2" fmla="*/ 0 w 15"/>
                <a:gd name="T3" fmla="*/ 3 h 32"/>
                <a:gd name="T4" fmla="*/ 10 w 15"/>
                <a:gd name="T5" fmla="*/ 0 h 32"/>
                <a:gd name="T6" fmla="*/ 15 w 15"/>
                <a:gd name="T7" fmla="*/ 8 h 32"/>
                <a:gd name="T8" fmla="*/ 0 w 15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32"/>
                <a:gd name="T17" fmla="*/ 15 w 15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32">
                  <a:moveTo>
                    <a:pt x="0" y="32"/>
                  </a:moveTo>
                  <a:lnTo>
                    <a:pt x="0" y="3"/>
                  </a:lnTo>
                  <a:lnTo>
                    <a:pt x="10" y="0"/>
                  </a:lnTo>
                  <a:lnTo>
                    <a:pt x="15" y="8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52" name="Freeform 684"/>
            <p:cNvSpPr>
              <a:spLocks noChangeArrowheads="1"/>
            </p:cNvSpPr>
            <p:nvPr/>
          </p:nvSpPr>
          <p:spPr bwMode="auto">
            <a:xfrm>
              <a:off x="5208588" y="468313"/>
              <a:ext cx="26988" cy="50800"/>
            </a:xfrm>
            <a:custGeom>
              <a:avLst/>
              <a:gdLst>
                <a:gd name="T0" fmla="*/ 17 w 17"/>
                <a:gd name="T1" fmla="*/ 0 h 32"/>
                <a:gd name="T2" fmla="*/ 17 w 17"/>
                <a:gd name="T3" fmla="*/ 28 h 32"/>
                <a:gd name="T4" fmla="*/ 7 w 17"/>
                <a:gd name="T5" fmla="*/ 32 h 32"/>
                <a:gd name="T6" fmla="*/ 0 w 17"/>
                <a:gd name="T7" fmla="*/ 21 h 32"/>
                <a:gd name="T8" fmla="*/ 17 w 17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2"/>
                <a:gd name="T17" fmla="*/ 17 w 17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2">
                  <a:moveTo>
                    <a:pt x="17" y="0"/>
                  </a:moveTo>
                  <a:lnTo>
                    <a:pt x="17" y="28"/>
                  </a:lnTo>
                  <a:lnTo>
                    <a:pt x="7" y="32"/>
                  </a:lnTo>
                  <a:lnTo>
                    <a:pt x="0" y="2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53" name="Freeform 685"/>
            <p:cNvSpPr>
              <a:spLocks noChangeArrowheads="1"/>
            </p:cNvSpPr>
            <p:nvPr/>
          </p:nvSpPr>
          <p:spPr bwMode="auto">
            <a:xfrm>
              <a:off x="5235576" y="454025"/>
              <a:ext cx="50800" cy="28575"/>
            </a:xfrm>
            <a:custGeom>
              <a:avLst/>
              <a:gdLst>
                <a:gd name="T0" fmla="*/ 0 w 32"/>
                <a:gd name="T1" fmla="*/ 9 h 18"/>
                <a:gd name="T2" fmla="*/ 25 w 32"/>
                <a:gd name="T3" fmla="*/ 18 h 18"/>
                <a:gd name="T4" fmla="*/ 32 w 32"/>
                <a:gd name="T5" fmla="*/ 9 h 18"/>
                <a:gd name="T6" fmla="*/ 27 w 32"/>
                <a:gd name="T7" fmla="*/ 0 h 18"/>
                <a:gd name="T8" fmla="*/ 0 w 32"/>
                <a:gd name="T9" fmla="*/ 9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18"/>
                <a:gd name="T17" fmla="*/ 32 w 32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18">
                  <a:moveTo>
                    <a:pt x="0" y="9"/>
                  </a:moveTo>
                  <a:lnTo>
                    <a:pt x="25" y="18"/>
                  </a:lnTo>
                  <a:lnTo>
                    <a:pt x="32" y="9"/>
                  </a:lnTo>
                  <a:lnTo>
                    <a:pt x="27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54" name="Freeform 686"/>
            <p:cNvSpPr>
              <a:spLocks noChangeArrowheads="1"/>
            </p:cNvSpPr>
            <p:nvPr/>
          </p:nvSpPr>
          <p:spPr bwMode="auto">
            <a:xfrm>
              <a:off x="5335588" y="327025"/>
              <a:ext cx="26988" cy="50800"/>
            </a:xfrm>
            <a:custGeom>
              <a:avLst/>
              <a:gdLst>
                <a:gd name="T0" fmla="*/ 2 w 17"/>
                <a:gd name="T1" fmla="*/ 0 h 32"/>
                <a:gd name="T2" fmla="*/ 17 w 17"/>
                <a:gd name="T3" fmla="*/ 23 h 32"/>
                <a:gd name="T4" fmla="*/ 11 w 17"/>
                <a:gd name="T5" fmla="*/ 32 h 32"/>
                <a:gd name="T6" fmla="*/ 0 w 17"/>
                <a:gd name="T7" fmla="*/ 29 h 32"/>
                <a:gd name="T8" fmla="*/ 2 w 17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2"/>
                <a:gd name="T17" fmla="*/ 17 w 17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2">
                  <a:moveTo>
                    <a:pt x="2" y="0"/>
                  </a:moveTo>
                  <a:lnTo>
                    <a:pt x="17" y="23"/>
                  </a:lnTo>
                  <a:lnTo>
                    <a:pt x="11" y="32"/>
                  </a:lnTo>
                  <a:lnTo>
                    <a:pt x="0" y="2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55" name="Freeform 687"/>
            <p:cNvSpPr>
              <a:spLocks noChangeArrowheads="1"/>
            </p:cNvSpPr>
            <p:nvPr/>
          </p:nvSpPr>
          <p:spPr bwMode="auto">
            <a:xfrm>
              <a:off x="5314951" y="268288"/>
              <a:ext cx="23813" cy="53975"/>
            </a:xfrm>
            <a:custGeom>
              <a:avLst/>
              <a:gdLst>
                <a:gd name="T0" fmla="*/ 15 w 15"/>
                <a:gd name="T1" fmla="*/ 34 h 34"/>
                <a:gd name="T2" fmla="*/ 0 w 15"/>
                <a:gd name="T3" fmla="*/ 9 h 34"/>
                <a:gd name="T4" fmla="*/ 5 w 15"/>
                <a:gd name="T5" fmla="*/ 0 h 34"/>
                <a:gd name="T6" fmla="*/ 15 w 15"/>
                <a:gd name="T7" fmla="*/ 5 h 34"/>
                <a:gd name="T8" fmla="*/ 15 w 15"/>
                <a:gd name="T9" fmla="*/ 34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34"/>
                <a:gd name="T17" fmla="*/ 15 w 15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34">
                  <a:moveTo>
                    <a:pt x="15" y="34"/>
                  </a:moveTo>
                  <a:lnTo>
                    <a:pt x="0" y="9"/>
                  </a:lnTo>
                  <a:lnTo>
                    <a:pt x="5" y="0"/>
                  </a:lnTo>
                  <a:lnTo>
                    <a:pt x="15" y="5"/>
                  </a:lnTo>
                  <a:lnTo>
                    <a:pt x="15" y="3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56" name="Freeform 688"/>
            <p:cNvSpPr>
              <a:spLocks noChangeArrowheads="1"/>
            </p:cNvSpPr>
            <p:nvPr/>
          </p:nvSpPr>
          <p:spPr bwMode="auto">
            <a:xfrm>
              <a:off x="5287963" y="304800"/>
              <a:ext cx="50800" cy="28575"/>
            </a:xfrm>
            <a:custGeom>
              <a:avLst/>
              <a:gdLst>
                <a:gd name="T0" fmla="*/ 32 w 32"/>
                <a:gd name="T1" fmla="*/ 11 h 18"/>
                <a:gd name="T2" fmla="*/ 5 w 32"/>
                <a:gd name="T3" fmla="*/ 0 h 18"/>
                <a:gd name="T4" fmla="*/ 0 w 32"/>
                <a:gd name="T5" fmla="*/ 9 h 18"/>
                <a:gd name="T6" fmla="*/ 5 w 32"/>
                <a:gd name="T7" fmla="*/ 18 h 18"/>
                <a:gd name="T8" fmla="*/ 32 w 32"/>
                <a:gd name="T9" fmla="*/ 11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18"/>
                <a:gd name="T17" fmla="*/ 32 w 32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18">
                  <a:moveTo>
                    <a:pt x="32" y="11"/>
                  </a:moveTo>
                  <a:lnTo>
                    <a:pt x="5" y="0"/>
                  </a:lnTo>
                  <a:lnTo>
                    <a:pt x="0" y="9"/>
                  </a:lnTo>
                  <a:lnTo>
                    <a:pt x="5" y="18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57" name="Freeform 689"/>
            <p:cNvSpPr>
              <a:spLocks noChangeArrowheads="1"/>
            </p:cNvSpPr>
            <p:nvPr/>
          </p:nvSpPr>
          <p:spPr bwMode="auto">
            <a:xfrm>
              <a:off x="5295901" y="322263"/>
              <a:ext cx="42863" cy="36513"/>
            </a:xfrm>
            <a:custGeom>
              <a:avLst/>
              <a:gdLst>
                <a:gd name="T0" fmla="*/ 27 w 27"/>
                <a:gd name="T1" fmla="*/ 0 h 23"/>
                <a:gd name="T2" fmla="*/ 10 w 27"/>
                <a:gd name="T3" fmla="*/ 23 h 23"/>
                <a:gd name="T4" fmla="*/ 0 w 27"/>
                <a:gd name="T5" fmla="*/ 19 h 23"/>
                <a:gd name="T6" fmla="*/ 0 w 27"/>
                <a:gd name="T7" fmla="*/ 7 h 23"/>
                <a:gd name="T8" fmla="*/ 27 w 27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3"/>
                <a:gd name="T17" fmla="*/ 27 w 27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3">
                  <a:moveTo>
                    <a:pt x="27" y="0"/>
                  </a:moveTo>
                  <a:lnTo>
                    <a:pt x="10" y="23"/>
                  </a:lnTo>
                  <a:lnTo>
                    <a:pt x="0" y="19"/>
                  </a:lnTo>
                  <a:lnTo>
                    <a:pt x="0" y="7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58" name="Freeform 690"/>
            <p:cNvSpPr>
              <a:spLocks noChangeArrowheads="1"/>
            </p:cNvSpPr>
            <p:nvPr/>
          </p:nvSpPr>
          <p:spPr bwMode="auto">
            <a:xfrm>
              <a:off x="5338763" y="285750"/>
              <a:ext cx="42863" cy="36513"/>
            </a:xfrm>
            <a:custGeom>
              <a:avLst/>
              <a:gdLst>
                <a:gd name="T0" fmla="*/ 0 w 27"/>
                <a:gd name="T1" fmla="*/ 23 h 23"/>
                <a:gd name="T2" fmla="*/ 17 w 27"/>
                <a:gd name="T3" fmla="*/ 0 h 23"/>
                <a:gd name="T4" fmla="*/ 27 w 27"/>
                <a:gd name="T5" fmla="*/ 3 h 23"/>
                <a:gd name="T6" fmla="*/ 25 w 27"/>
                <a:gd name="T7" fmla="*/ 14 h 23"/>
                <a:gd name="T8" fmla="*/ 0 w 27"/>
                <a:gd name="T9" fmla="*/ 23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3"/>
                <a:gd name="T17" fmla="*/ 27 w 27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3">
                  <a:moveTo>
                    <a:pt x="0" y="23"/>
                  </a:moveTo>
                  <a:lnTo>
                    <a:pt x="17" y="0"/>
                  </a:lnTo>
                  <a:lnTo>
                    <a:pt x="27" y="3"/>
                  </a:lnTo>
                  <a:lnTo>
                    <a:pt x="25" y="14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59" name="Freeform 691"/>
            <p:cNvSpPr>
              <a:spLocks noChangeArrowheads="1"/>
            </p:cNvSpPr>
            <p:nvPr/>
          </p:nvSpPr>
          <p:spPr bwMode="auto">
            <a:xfrm>
              <a:off x="5295901" y="282575"/>
              <a:ext cx="42863" cy="39688"/>
            </a:xfrm>
            <a:custGeom>
              <a:avLst/>
              <a:gdLst>
                <a:gd name="T0" fmla="*/ 27 w 27"/>
                <a:gd name="T1" fmla="*/ 25 h 25"/>
                <a:gd name="T2" fmla="*/ 0 w 27"/>
                <a:gd name="T3" fmla="*/ 14 h 25"/>
                <a:gd name="T4" fmla="*/ 2 w 27"/>
                <a:gd name="T5" fmla="*/ 3 h 25"/>
                <a:gd name="T6" fmla="*/ 12 w 27"/>
                <a:gd name="T7" fmla="*/ 0 h 25"/>
                <a:gd name="T8" fmla="*/ 27 w 27"/>
                <a:gd name="T9" fmla="*/ 25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5"/>
                <a:gd name="T17" fmla="*/ 27 w 27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5">
                  <a:moveTo>
                    <a:pt x="27" y="25"/>
                  </a:moveTo>
                  <a:lnTo>
                    <a:pt x="0" y="14"/>
                  </a:lnTo>
                  <a:lnTo>
                    <a:pt x="2" y="3"/>
                  </a:lnTo>
                  <a:lnTo>
                    <a:pt x="12" y="0"/>
                  </a:lnTo>
                  <a:lnTo>
                    <a:pt x="27" y="25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60" name="Freeform 692"/>
            <p:cNvSpPr>
              <a:spLocks noChangeArrowheads="1"/>
            </p:cNvSpPr>
            <p:nvPr/>
          </p:nvSpPr>
          <p:spPr bwMode="auto">
            <a:xfrm>
              <a:off x="5338763" y="322263"/>
              <a:ext cx="39688" cy="36513"/>
            </a:xfrm>
            <a:custGeom>
              <a:avLst/>
              <a:gdLst>
                <a:gd name="T0" fmla="*/ 0 w 25"/>
                <a:gd name="T1" fmla="*/ 0 h 23"/>
                <a:gd name="T2" fmla="*/ 25 w 25"/>
                <a:gd name="T3" fmla="*/ 9 h 23"/>
                <a:gd name="T4" fmla="*/ 25 w 25"/>
                <a:gd name="T5" fmla="*/ 19 h 23"/>
                <a:gd name="T6" fmla="*/ 15 w 25"/>
                <a:gd name="T7" fmla="*/ 23 h 23"/>
                <a:gd name="T8" fmla="*/ 0 w 25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3"/>
                <a:gd name="T17" fmla="*/ 25 w 25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3">
                  <a:moveTo>
                    <a:pt x="0" y="0"/>
                  </a:moveTo>
                  <a:lnTo>
                    <a:pt x="25" y="9"/>
                  </a:lnTo>
                  <a:lnTo>
                    <a:pt x="25" y="19"/>
                  </a:lnTo>
                  <a:lnTo>
                    <a:pt x="15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61" name="Freeform 693"/>
            <p:cNvSpPr>
              <a:spLocks noChangeArrowheads="1"/>
            </p:cNvSpPr>
            <p:nvPr/>
          </p:nvSpPr>
          <p:spPr bwMode="auto">
            <a:xfrm>
              <a:off x="5338763" y="271463"/>
              <a:ext cx="26988" cy="50800"/>
            </a:xfrm>
            <a:custGeom>
              <a:avLst/>
              <a:gdLst>
                <a:gd name="T0" fmla="*/ 0 w 17"/>
                <a:gd name="T1" fmla="*/ 32 h 32"/>
                <a:gd name="T2" fmla="*/ 0 w 17"/>
                <a:gd name="T3" fmla="*/ 3 h 32"/>
                <a:gd name="T4" fmla="*/ 10 w 17"/>
                <a:gd name="T5" fmla="*/ 0 h 32"/>
                <a:gd name="T6" fmla="*/ 17 w 17"/>
                <a:gd name="T7" fmla="*/ 9 h 32"/>
                <a:gd name="T8" fmla="*/ 0 w 17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2"/>
                <a:gd name="T17" fmla="*/ 17 w 17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2">
                  <a:moveTo>
                    <a:pt x="0" y="32"/>
                  </a:moveTo>
                  <a:lnTo>
                    <a:pt x="0" y="3"/>
                  </a:lnTo>
                  <a:lnTo>
                    <a:pt x="10" y="0"/>
                  </a:lnTo>
                  <a:lnTo>
                    <a:pt x="17" y="9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62" name="Freeform 694"/>
            <p:cNvSpPr>
              <a:spLocks noChangeArrowheads="1"/>
            </p:cNvSpPr>
            <p:nvPr/>
          </p:nvSpPr>
          <p:spPr bwMode="auto">
            <a:xfrm>
              <a:off x="5311776" y="327025"/>
              <a:ext cx="26988" cy="50800"/>
            </a:xfrm>
            <a:custGeom>
              <a:avLst/>
              <a:gdLst>
                <a:gd name="T0" fmla="*/ 17 w 17"/>
                <a:gd name="T1" fmla="*/ 0 h 32"/>
                <a:gd name="T2" fmla="*/ 15 w 17"/>
                <a:gd name="T3" fmla="*/ 29 h 32"/>
                <a:gd name="T4" fmla="*/ 5 w 17"/>
                <a:gd name="T5" fmla="*/ 32 h 32"/>
                <a:gd name="T6" fmla="*/ 0 w 17"/>
                <a:gd name="T7" fmla="*/ 23 h 32"/>
                <a:gd name="T8" fmla="*/ 17 w 17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32"/>
                <a:gd name="T17" fmla="*/ 17 w 17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32">
                  <a:moveTo>
                    <a:pt x="17" y="0"/>
                  </a:moveTo>
                  <a:lnTo>
                    <a:pt x="15" y="29"/>
                  </a:lnTo>
                  <a:lnTo>
                    <a:pt x="5" y="32"/>
                  </a:lnTo>
                  <a:lnTo>
                    <a:pt x="0" y="2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C7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63" name="Freeform 695"/>
            <p:cNvSpPr>
              <a:spLocks noChangeArrowheads="1"/>
            </p:cNvSpPr>
            <p:nvPr/>
          </p:nvSpPr>
          <p:spPr bwMode="auto">
            <a:xfrm>
              <a:off x="5338763" y="307975"/>
              <a:ext cx="50800" cy="28575"/>
            </a:xfrm>
            <a:custGeom>
              <a:avLst/>
              <a:gdLst>
                <a:gd name="T0" fmla="*/ 0 w 32"/>
                <a:gd name="T1" fmla="*/ 9 h 18"/>
                <a:gd name="T2" fmla="*/ 25 w 32"/>
                <a:gd name="T3" fmla="*/ 18 h 18"/>
                <a:gd name="T4" fmla="*/ 32 w 32"/>
                <a:gd name="T5" fmla="*/ 9 h 18"/>
                <a:gd name="T6" fmla="*/ 25 w 32"/>
                <a:gd name="T7" fmla="*/ 0 h 18"/>
                <a:gd name="T8" fmla="*/ 0 w 32"/>
                <a:gd name="T9" fmla="*/ 9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18"/>
                <a:gd name="T17" fmla="*/ 32 w 32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18">
                  <a:moveTo>
                    <a:pt x="0" y="9"/>
                  </a:moveTo>
                  <a:lnTo>
                    <a:pt x="25" y="18"/>
                  </a:lnTo>
                  <a:lnTo>
                    <a:pt x="32" y="9"/>
                  </a:lnTo>
                  <a:lnTo>
                    <a:pt x="25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64" name="Freeform 696"/>
            <p:cNvSpPr>
              <a:spLocks noChangeArrowheads="1"/>
            </p:cNvSpPr>
            <p:nvPr/>
          </p:nvSpPr>
          <p:spPr bwMode="auto">
            <a:xfrm>
              <a:off x="4978401" y="725488"/>
              <a:ext cx="120650" cy="84138"/>
            </a:xfrm>
            <a:custGeom>
              <a:avLst/>
              <a:gdLst>
                <a:gd name="T0" fmla="*/ 28 w 45"/>
                <a:gd name="T1" fmla="*/ 20 h 30"/>
                <a:gd name="T2" fmla="*/ 12 w 45"/>
                <a:gd name="T3" fmla="*/ 27 h 30"/>
                <a:gd name="T4" fmla="*/ 4 w 45"/>
                <a:gd name="T5" fmla="*/ 23 h 30"/>
                <a:gd name="T6" fmla="*/ 7 w 45"/>
                <a:gd name="T7" fmla="*/ 15 h 30"/>
                <a:gd name="T8" fmla="*/ 34 w 45"/>
                <a:gd name="T9" fmla="*/ 3 h 30"/>
                <a:gd name="T10" fmla="*/ 43 w 45"/>
                <a:gd name="T11" fmla="*/ 6 h 30"/>
                <a:gd name="T12" fmla="*/ 43 w 45"/>
                <a:gd name="T13" fmla="*/ 6 h 30"/>
                <a:gd name="T14" fmla="*/ 41 w 45"/>
                <a:gd name="T15" fmla="*/ 11 h 30"/>
                <a:gd name="T16" fmla="*/ 20 w 45"/>
                <a:gd name="T17" fmla="*/ 21 h 30"/>
                <a:gd name="T18" fmla="*/ 15 w 45"/>
                <a:gd name="T19" fmla="*/ 19 h 30"/>
                <a:gd name="T20" fmla="*/ 17 w 45"/>
                <a:gd name="T21" fmla="*/ 14 h 30"/>
                <a:gd name="T22" fmla="*/ 32 w 45"/>
                <a:gd name="T23" fmla="*/ 7 h 30"/>
                <a:gd name="T24" fmla="*/ 32 w 45"/>
                <a:gd name="T25" fmla="*/ 6 h 30"/>
                <a:gd name="T26" fmla="*/ 17 w 45"/>
                <a:gd name="T27" fmla="*/ 13 h 30"/>
                <a:gd name="T28" fmla="*/ 14 w 45"/>
                <a:gd name="T29" fmla="*/ 19 h 30"/>
                <a:gd name="T30" fmla="*/ 21 w 45"/>
                <a:gd name="T31" fmla="*/ 22 h 30"/>
                <a:gd name="T32" fmla="*/ 42 w 45"/>
                <a:gd name="T33" fmla="*/ 13 h 30"/>
                <a:gd name="T34" fmla="*/ 44 w 45"/>
                <a:gd name="T35" fmla="*/ 5 h 30"/>
                <a:gd name="T36" fmla="*/ 44 w 45"/>
                <a:gd name="T37" fmla="*/ 6 h 30"/>
                <a:gd name="T38" fmla="*/ 33 w 45"/>
                <a:gd name="T39" fmla="*/ 1 h 30"/>
                <a:gd name="T40" fmla="*/ 6 w 45"/>
                <a:gd name="T41" fmla="*/ 13 h 30"/>
                <a:gd name="T42" fmla="*/ 2 w 45"/>
                <a:gd name="T43" fmla="*/ 24 h 30"/>
                <a:gd name="T44" fmla="*/ 13 w 45"/>
                <a:gd name="T45" fmla="*/ 28 h 30"/>
                <a:gd name="T46" fmla="*/ 28 w 45"/>
                <a:gd name="T47" fmla="*/ 21 h 30"/>
                <a:gd name="T48" fmla="*/ 28 w 45"/>
                <a:gd name="T49" fmla="*/ 20 h 3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5"/>
                <a:gd name="T76" fmla="*/ 0 h 30"/>
                <a:gd name="T77" fmla="*/ 45 w 45"/>
                <a:gd name="T78" fmla="*/ 30 h 3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5" h="30">
                  <a:moveTo>
                    <a:pt x="28" y="20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9" y="28"/>
                    <a:pt x="5" y="27"/>
                    <a:pt x="4" y="23"/>
                  </a:cubicBezTo>
                  <a:cubicBezTo>
                    <a:pt x="2" y="20"/>
                    <a:pt x="4" y="16"/>
                    <a:pt x="7" y="15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7" y="1"/>
                    <a:pt x="41" y="3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8"/>
                    <a:pt x="43" y="11"/>
                    <a:pt x="41" y="1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8" y="21"/>
                    <a:pt x="16" y="21"/>
                    <a:pt x="15" y="19"/>
                  </a:cubicBezTo>
                  <a:cubicBezTo>
                    <a:pt x="15" y="17"/>
                    <a:pt x="15" y="15"/>
                    <a:pt x="17" y="14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4" y="14"/>
                    <a:pt x="13" y="17"/>
                    <a:pt x="14" y="19"/>
                  </a:cubicBezTo>
                  <a:cubicBezTo>
                    <a:pt x="15" y="22"/>
                    <a:pt x="18" y="23"/>
                    <a:pt x="21" y="22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4" y="12"/>
                    <a:pt x="45" y="8"/>
                    <a:pt x="44" y="5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2" y="1"/>
                    <a:pt x="37" y="0"/>
                    <a:pt x="33" y="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2" y="15"/>
                    <a:pt x="0" y="20"/>
                    <a:pt x="2" y="24"/>
                  </a:cubicBezTo>
                  <a:cubicBezTo>
                    <a:pt x="4" y="28"/>
                    <a:pt x="9" y="30"/>
                    <a:pt x="13" y="28"/>
                  </a:cubicBezTo>
                  <a:cubicBezTo>
                    <a:pt x="28" y="21"/>
                    <a:pt x="28" y="21"/>
                    <a:pt x="28" y="21"/>
                  </a:cubicBezTo>
                  <a:lnTo>
                    <a:pt x="28" y="20"/>
                  </a:lnTo>
                  <a:close/>
                </a:path>
              </a:pathLst>
            </a:custGeom>
            <a:solidFill>
              <a:srgbClr val="DE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65" name="Freeform 697"/>
            <p:cNvSpPr>
              <a:spLocks noChangeArrowheads="1"/>
            </p:cNvSpPr>
            <p:nvPr/>
          </p:nvSpPr>
          <p:spPr bwMode="auto">
            <a:xfrm>
              <a:off x="5440363" y="714375"/>
              <a:ext cx="55563" cy="131763"/>
            </a:xfrm>
            <a:custGeom>
              <a:avLst/>
              <a:gdLst>
                <a:gd name="T0" fmla="*/ 19 w 21"/>
                <a:gd name="T1" fmla="*/ 22 h 47"/>
                <a:gd name="T2" fmla="*/ 16 w 21"/>
                <a:gd name="T3" fmla="*/ 39 h 47"/>
                <a:gd name="T4" fmla="*/ 8 w 21"/>
                <a:gd name="T5" fmla="*/ 44 h 47"/>
                <a:gd name="T6" fmla="*/ 3 w 21"/>
                <a:gd name="T7" fmla="*/ 37 h 47"/>
                <a:gd name="T8" fmla="*/ 8 w 21"/>
                <a:gd name="T9" fmla="*/ 8 h 47"/>
                <a:gd name="T10" fmla="*/ 15 w 21"/>
                <a:gd name="T11" fmla="*/ 2 h 47"/>
                <a:gd name="T12" fmla="*/ 15 w 21"/>
                <a:gd name="T13" fmla="*/ 2 h 47"/>
                <a:gd name="T14" fmla="*/ 19 w 21"/>
                <a:gd name="T15" fmla="*/ 7 h 47"/>
                <a:gd name="T16" fmla="*/ 15 w 21"/>
                <a:gd name="T17" fmla="*/ 29 h 47"/>
                <a:gd name="T18" fmla="*/ 11 w 21"/>
                <a:gd name="T19" fmla="*/ 32 h 47"/>
                <a:gd name="T20" fmla="*/ 8 w 21"/>
                <a:gd name="T21" fmla="*/ 28 h 47"/>
                <a:gd name="T22" fmla="*/ 11 w 21"/>
                <a:gd name="T23" fmla="*/ 12 h 47"/>
                <a:gd name="T24" fmla="*/ 9 w 21"/>
                <a:gd name="T25" fmla="*/ 11 h 47"/>
                <a:gd name="T26" fmla="*/ 7 w 21"/>
                <a:gd name="T27" fmla="*/ 28 h 47"/>
                <a:gd name="T28" fmla="*/ 11 w 21"/>
                <a:gd name="T29" fmla="*/ 34 h 47"/>
                <a:gd name="T30" fmla="*/ 16 w 21"/>
                <a:gd name="T31" fmla="*/ 30 h 47"/>
                <a:gd name="T32" fmla="*/ 20 w 21"/>
                <a:gd name="T33" fmla="*/ 7 h 47"/>
                <a:gd name="T34" fmla="*/ 16 w 21"/>
                <a:gd name="T35" fmla="*/ 1 h 47"/>
                <a:gd name="T36" fmla="*/ 16 w 21"/>
                <a:gd name="T37" fmla="*/ 1 h 47"/>
                <a:gd name="T38" fmla="*/ 6 w 21"/>
                <a:gd name="T39" fmla="*/ 8 h 47"/>
                <a:gd name="T40" fmla="*/ 1 w 21"/>
                <a:gd name="T41" fmla="*/ 36 h 47"/>
                <a:gd name="T42" fmla="*/ 8 w 21"/>
                <a:gd name="T43" fmla="*/ 46 h 47"/>
                <a:gd name="T44" fmla="*/ 17 w 21"/>
                <a:gd name="T45" fmla="*/ 39 h 47"/>
                <a:gd name="T46" fmla="*/ 20 w 21"/>
                <a:gd name="T47" fmla="*/ 23 h 47"/>
                <a:gd name="T48" fmla="*/ 19 w 21"/>
                <a:gd name="T49" fmla="*/ 22 h 4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1"/>
                <a:gd name="T76" fmla="*/ 0 h 47"/>
                <a:gd name="T77" fmla="*/ 21 w 21"/>
                <a:gd name="T78" fmla="*/ 47 h 4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1" h="47">
                  <a:moveTo>
                    <a:pt x="19" y="22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5" y="43"/>
                    <a:pt x="12" y="45"/>
                    <a:pt x="8" y="44"/>
                  </a:cubicBezTo>
                  <a:cubicBezTo>
                    <a:pt x="4" y="44"/>
                    <a:pt x="2" y="40"/>
                    <a:pt x="3" y="3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4"/>
                    <a:pt x="12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3"/>
                    <a:pt x="19" y="5"/>
                    <a:pt x="19" y="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31"/>
                    <a:pt x="13" y="32"/>
                    <a:pt x="11" y="32"/>
                  </a:cubicBezTo>
                  <a:cubicBezTo>
                    <a:pt x="9" y="32"/>
                    <a:pt x="8" y="30"/>
                    <a:pt x="8" y="2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1"/>
                    <a:pt x="8" y="33"/>
                    <a:pt x="11" y="34"/>
                  </a:cubicBezTo>
                  <a:cubicBezTo>
                    <a:pt x="13" y="34"/>
                    <a:pt x="16" y="32"/>
                    <a:pt x="16" y="3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4"/>
                    <a:pt x="18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1" y="0"/>
                    <a:pt x="7" y="3"/>
                    <a:pt x="6" y="8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41"/>
                    <a:pt x="3" y="45"/>
                    <a:pt x="8" y="46"/>
                  </a:cubicBezTo>
                  <a:cubicBezTo>
                    <a:pt x="12" y="47"/>
                    <a:pt x="16" y="44"/>
                    <a:pt x="17" y="39"/>
                  </a:cubicBezTo>
                  <a:cubicBezTo>
                    <a:pt x="20" y="23"/>
                    <a:pt x="20" y="23"/>
                    <a:pt x="20" y="23"/>
                  </a:cubicBezTo>
                  <a:lnTo>
                    <a:pt x="19" y="22"/>
                  </a:lnTo>
                  <a:close/>
                </a:path>
              </a:pathLst>
            </a:custGeom>
            <a:solidFill>
              <a:srgbClr val="DE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66" name="Freeform 698"/>
            <p:cNvSpPr>
              <a:spLocks noChangeArrowheads="1"/>
            </p:cNvSpPr>
            <p:nvPr/>
          </p:nvSpPr>
          <p:spPr bwMode="auto">
            <a:xfrm>
              <a:off x="5173663" y="846138"/>
              <a:ext cx="125413" cy="127000"/>
            </a:xfrm>
            <a:custGeom>
              <a:avLst/>
              <a:gdLst>
                <a:gd name="T0" fmla="*/ 67 w 79"/>
                <a:gd name="T1" fmla="*/ 34 h 80"/>
                <a:gd name="T2" fmla="*/ 66 w 79"/>
                <a:gd name="T3" fmla="*/ 37 h 80"/>
                <a:gd name="T4" fmla="*/ 37 w 79"/>
                <a:gd name="T5" fmla="*/ 14 h 80"/>
                <a:gd name="T6" fmla="*/ 40 w 79"/>
                <a:gd name="T7" fmla="*/ 11 h 80"/>
                <a:gd name="T8" fmla="*/ 27 w 79"/>
                <a:gd name="T9" fmla="*/ 0 h 80"/>
                <a:gd name="T10" fmla="*/ 0 w 79"/>
                <a:gd name="T11" fmla="*/ 36 h 80"/>
                <a:gd name="T12" fmla="*/ 50 w 79"/>
                <a:gd name="T13" fmla="*/ 80 h 80"/>
                <a:gd name="T14" fmla="*/ 79 w 79"/>
                <a:gd name="T15" fmla="*/ 44 h 80"/>
                <a:gd name="T16" fmla="*/ 67 w 79"/>
                <a:gd name="T17" fmla="*/ 3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9"/>
                <a:gd name="T28" fmla="*/ 0 h 80"/>
                <a:gd name="T29" fmla="*/ 79 w 79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9" h="80">
                  <a:moveTo>
                    <a:pt x="67" y="34"/>
                  </a:moveTo>
                  <a:lnTo>
                    <a:pt x="66" y="37"/>
                  </a:lnTo>
                  <a:lnTo>
                    <a:pt x="37" y="14"/>
                  </a:lnTo>
                  <a:lnTo>
                    <a:pt x="40" y="11"/>
                  </a:lnTo>
                  <a:lnTo>
                    <a:pt x="27" y="0"/>
                  </a:lnTo>
                  <a:lnTo>
                    <a:pt x="0" y="36"/>
                  </a:lnTo>
                  <a:lnTo>
                    <a:pt x="50" y="80"/>
                  </a:lnTo>
                  <a:lnTo>
                    <a:pt x="79" y="44"/>
                  </a:lnTo>
                  <a:lnTo>
                    <a:pt x="67" y="34"/>
                  </a:lnTo>
                  <a:close/>
                </a:path>
              </a:pathLst>
            </a:custGeom>
            <a:solidFill>
              <a:srgbClr val="2869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67" name="Freeform 699"/>
            <p:cNvSpPr>
              <a:spLocks noChangeArrowheads="1"/>
            </p:cNvSpPr>
            <p:nvPr/>
          </p:nvSpPr>
          <p:spPr bwMode="auto">
            <a:xfrm>
              <a:off x="5216526" y="846138"/>
              <a:ext cx="82550" cy="127000"/>
            </a:xfrm>
            <a:custGeom>
              <a:avLst/>
              <a:gdLst>
                <a:gd name="T0" fmla="*/ 40 w 52"/>
                <a:gd name="T1" fmla="*/ 34 h 80"/>
                <a:gd name="T2" fmla="*/ 39 w 52"/>
                <a:gd name="T3" fmla="*/ 37 h 80"/>
                <a:gd name="T4" fmla="*/ 10 w 52"/>
                <a:gd name="T5" fmla="*/ 14 h 80"/>
                <a:gd name="T6" fmla="*/ 13 w 52"/>
                <a:gd name="T7" fmla="*/ 11 h 80"/>
                <a:gd name="T8" fmla="*/ 0 w 52"/>
                <a:gd name="T9" fmla="*/ 0 h 80"/>
                <a:gd name="T10" fmla="*/ 23 w 52"/>
                <a:gd name="T11" fmla="*/ 80 h 80"/>
                <a:gd name="T12" fmla="*/ 52 w 52"/>
                <a:gd name="T13" fmla="*/ 44 h 80"/>
                <a:gd name="T14" fmla="*/ 40 w 52"/>
                <a:gd name="T15" fmla="*/ 34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"/>
                <a:gd name="T25" fmla="*/ 0 h 80"/>
                <a:gd name="T26" fmla="*/ 52 w 52"/>
                <a:gd name="T27" fmla="*/ 80 h 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" h="80">
                  <a:moveTo>
                    <a:pt x="40" y="34"/>
                  </a:moveTo>
                  <a:lnTo>
                    <a:pt x="39" y="37"/>
                  </a:lnTo>
                  <a:lnTo>
                    <a:pt x="10" y="14"/>
                  </a:lnTo>
                  <a:lnTo>
                    <a:pt x="13" y="11"/>
                  </a:lnTo>
                  <a:lnTo>
                    <a:pt x="0" y="0"/>
                  </a:lnTo>
                  <a:lnTo>
                    <a:pt x="23" y="80"/>
                  </a:lnTo>
                  <a:lnTo>
                    <a:pt x="52" y="44"/>
                  </a:lnTo>
                  <a:lnTo>
                    <a:pt x="40" y="34"/>
                  </a:lnTo>
                  <a:close/>
                </a:path>
              </a:pathLst>
            </a:custGeom>
            <a:solidFill>
              <a:srgbClr val="004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68" name="Freeform 700"/>
            <p:cNvSpPr>
              <a:spLocks noChangeArrowheads="1"/>
            </p:cNvSpPr>
            <p:nvPr/>
          </p:nvSpPr>
          <p:spPr bwMode="auto">
            <a:xfrm>
              <a:off x="5149851" y="863600"/>
              <a:ext cx="130175" cy="152400"/>
            </a:xfrm>
            <a:custGeom>
              <a:avLst/>
              <a:gdLst>
                <a:gd name="T0" fmla="*/ 32 w 49"/>
                <a:gd name="T1" fmla="*/ 2 h 54"/>
                <a:gd name="T2" fmla="*/ 14 w 49"/>
                <a:gd name="T3" fmla="*/ 32 h 54"/>
                <a:gd name="T4" fmla="*/ 13 w 49"/>
                <a:gd name="T5" fmla="*/ 33 h 54"/>
                <a:gd name="T6" fmla="*/ 4 w 49"/>
                <a:gd name="T7" fmla="*/ 35 h 54"/>
                <a:gd name="T8" fmla="*/ 5 w 49"/>
                <a:gd name="T9" fmla="*/ 50 h 54"/>
                <a:gd name="T10" fmla="*/ 5 w 49"/>
                <a:gd name="T11" fmla="*/ 50 h 54"/>
                <a:gd name="T12" fmla="*/ 5 w 49"/>
                <a:gd name="T13" fmla="*/ 50 h 54"/>
                <a:gd name="T14" fmla="*/ 20 w 49"/>
                <a:gd name="T15" fmla="*/ 48 h 54"/>
                <a:gd name="T16" fmla="*/ 21 w 49"/>
                <a:gd name="T17" fmla="*/ 38 h 54"/>
                <a:gd name="T18" fmla="*/ 21 w 49"/>
                <a:gd name="T19" fmla="*/ 38 h 54"/>
                <a:gd name="T20" fmla="*/ 47 w 49"/>
                <a:gd name="T21" fmla="*/ 14 h 54"/>
                <a:gd name="T22" fmla="*/ 48 w 49"/>
                <a:gd name="T23" fmla="*/ 15 h 54"/>
                <a:gd name="T24" fmla="*/ 49 w 49"/>
                <a:gd name="T25" fmla="*/ 14 h 54"/>
                <a:gd name="T26" fmla="*/ 47 w 49"/>
                <a:gd name="T27" fmla="*/ 12 h 54"/>
                <a:gd name="T28" fmla="*/ 20 w 49"/>
                <a:gd name="T29" fmla="*/ 36 h 54"/>
                <a:gd name="T30" fmla="*/ 20 w 49"/>
                <a:gd name="T31" fmla="*/ 37 h 54"/>
                <a:gd name="T32" fmla="*/ 19 w 49"/>
                <a:gd name="T33" fmla="*/ 39 h 54"/>
                <a:gd name="T34" fmla="*/ 18 w 49"/>
                <a:gd name="T35" fmla="*/ 47 h 54"/>
                <a:gd name="T36" fmla="*/ 6 w 49"/>
                <a:gd name="T37" fmla="*/ 49 h 54"/>
                <a:gd name="T38" fmla="*/ 5 w 49"/>
                <a:gd name="T39" fmla="*/ 36 h 54"/>
                <a:gd name="T40" fmla="*/ 13 w 49"/>
                <a:gd name="T41" fmla="*/ 34 h 54"/>
                <a:gd name="T42" fmla="*/ 16 w 49"/>
                <a:gd name="T43" fmla="*/ 33 h 54"/>
                <a:gd name="T44" fmla="*/ 34 w 49"/>
                <a:gd name="T45" fmla="*/ 2 h 54"/>
                <a:gd name="T46" fmla="*/ 32 w 49"/>
                <a:gd name="T47" fmla="*/ 0 h 54"/>
                <a:gd name="T48" fmla="*/ 31 w 49"/>
                <a:gd name="T49" fmla="*/ 1 h 54"/>
                <a:gd name="T50" fmla="*/ 32 w 49"/>
                <a:gd name="T51" fmla="*/ 2 h 5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9"/>
                <a:gd name="T79" fmla="*/ 0 h 54"/>
                <a:gd name="T80" fmla="*/ 49 w 49"/>
                <a:gd name="T81" fmla="*/ 54 h 5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9" h="54">
                  <a:moveTo>
                    <a:pt x="32" y="2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0" y="31"/>
                    <a:pt x="7" y="32"/>
                    <a:pt x="4" y="35"/>
                  </a:cubicBezTo>
                  <a:cubicBezTo>
                    <a:pt x="0" y="41"/>
                    <a:pt x="2" y="47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9" y="53"/>
                    <a:pt x="15" y="54"/>
                    <a:pt x="20" y="48"/>
                  </a:cubicBezTo>
                  <a:cubicBezTo>
                    <a:pt x="22" y="45"/>
                    <a:pt x="22" y="41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7"/>
                    <a:pt x="19" y="38"/>
                    <a:pt x="19" y="39"/>
                  </a:cubicBezTo>
                  <a:cubicBezTo>
                    <a:pt x="21" y="42"/>
                    <a:pt x="20" y="45"/>
                    <a:pt x="18" y="47"/>
                  </a:cubicBezTo>
                  <a:cubicBezTo>
                    <a:pt x="14" y="52"/>
                    <a:pt x="9" y="51"/>
                    <a:pt x="6" y="49"/>
                  </a:cubicBezTo>
                  <a:cubicBezTo>
                    <a:pt x="3" y="46"/>
                    <a:pt x="1" y="41"/>
                    <a:pt x="5" y="36"/>
                  </a:cubicBezTo>
                  <a:cubicBezTo>
                    <a:pt x="7" y="34"/>
                    <a:pt x="10" y="33"/>
                    <a:pt x="13" y="34"/>
                  </a:cubicBezTo>
                  <a:cubicBezTo>
                    <a:pt x="14" y="34"/>
                    <a:pt x="15" y="34"/>
                    <a:pt x="16" y="3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1"/>
                    <a:pt x="31" y="1"/>
                    <a:pt x="31" y="1"/>
                  </a:cubicBezTo>
                  <a:lnTo>
                    <a:pt x="32" y="2"/>
                  </a:lnTo>
                  <a:close/>
                </a:path>
              </a:pathLst>
            </a:custGeom>
            <a:solidFill>
              <a:srgbClr val="CD9C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69" name="Freeform 701"/>
            <p:cNvSpPr>
              <a:spLocks noChangeArrowheads="1"/>
            </p:cNvSpPr>
            <p:nvPr/>
          </p:nvSpPr>
          <p:spPr bwMode="auto">
            <a:xfrm>
              <a:off x="4851401" y="209550"/>
              <a:ext cx="66675" cy="33338"/>
            </a:xfrm>
            <a:custGeom>
              <a:avLst/>
              <a:gdLst>
                <a:gd name="T0" fmla="*/ 30 w 42"/>
                <a:gd name="T1" fmla="*/ 19 h 21"/>
                <a:gd name="T2" fmla="*/ 0 w 42"/>
                <a:gd name="T3" fmla="*/ 0 h 21"/>
                <a:gd name="T4" fmla="*/ 37 w 42"/>
                <a:gd name="T5" fmla="*/ 3 h 21"/>
                <a:gd name="T6" fmla="*/ 42 w 42"/>
                <a:gd name="T7" fmla="*/ 5 h 21"/>
                <a:gd name="T8" fmla="*/ 35 w 42"/>
                <a:gd name="T9" fmla="*/ 21 h 21"/>
                <a:gd name="T10" fmla="*/ 30 w 42"/>
                <a:gd name="T11" fmla="*/ 19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2"/>
                <a:gd name="T19" fmla="*/ 0 h 21"/>
                <a:gd name="T20" fmla="*/ 42 w 42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2" h="21">
                  <a:moveTo>
                    <a:pt x="30" y="19"/>
                  </a:moveTo>
                  <a:lnTo>
                    <a:pt x="0" y="0"/>
                  </a:lnTo>
                  <a:lnTo>
                    <a:pt x="37" y="3"/>
                  </a:lnTo>
                  <a:lnTo>
                    <a:pt x="42" y="5"/>
                  </a:lnTo>
                  <a:lnTo>
                    <a:pt x="35" y="21"/>
                  </a:lnTo>
                  <a:lnTo>
                    <a:pt x="30" y="19"/>
                  </a:lnTo>
                  <a:close/>
                </a:path>
              </a:pathLst>
            </a:custGeom>
            <a:solidFill>
              <a:srgbClr val="F0E3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70" name="Freeform 702"/>
            <p:cNvSpPr>
              <a:spLocks noChangeArrowheads="1"/>
            </p:cNvSpPr>
            <p:nvPr/>
          </p:nvSpPr>
          <p:spPr bwMode="auto">
            <a:xfrm>
              <a:off x="4899026" y="214313"/>
              <a:ext cx="290513" cy="134938"/>
            </a:xfrm>
            <a:custGeom>
              <a:avLst/>
              <a:gdLst>
                <a:gd name="T0" fmla="*/ 4 w 109"/>
                <a:gd name="T1" fmla="*/ 3 h 48"/>
                <a:gd name="T2" fmla="*/ 2 w 109"/>
                <a:gd name="T3" fmla="*/ 5 h 48"/>
                <a:gd name="T4" fmla="*/ 2 w 109"/>
                <a:gd name="T5" fmla="*/ 7 h 48"/>
                <a:gd name="T6" fmla="*/ 0 w 109"/>
                <a:gd name="T7" fmla="*/ 9 h 48"/>
                <a:gd name="T8" fmla="*/ 106 w 109"/>
                <a:gd name="T9" fmla="*/ 48 h 48"/>
                <a:gd name="T10" fmla="*/ 109 w 109"/>
                <a:gd name="T11" fmla="*/ 39 h 48"/>
                <a:gd name="T12" fmla="*/ 4 w 109"/>
                <a:gd name="T13" fmla="*/ 0 h 48"/>
                <a:gd name="T14" fmla="*/ 4 w 109"/>
                <a:gd name="T15" fmla="*/ 3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9"/>
                <a:gd name="T25" fmla="*/ 0 h 48"/>
                <a:gd name="T26" fmla="*/ 109 w 109"/>
                <a:gd name="T27" fmla="*/ 48 h 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9" h="48">
                  <a:moveTo>
                    <a:pt x="4" y="3"/>
                  </a:moveTo>
                  <a:cubicBezTo>
                    <a:pt x="3" y="4"/>
                    <a:pt x="3" y="5"/>
                    <a:pt x="2" y="5"/>
                  </a:cubicBezTo>
                  <a:cubicBezTo>
                    <a:pt x="2" y="5"/>
                    <a:pt x="3" y="6"/>
                    <a:pt x="2" y="7"/>
                  </a:cubicBezTo>
                  <a:cubicBezTo>
                    <a:pt x="2" y="8"/>
                    <a:pt x="1" y="9"/>
                    <a:pt x="0" y="9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BA9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71" name="Freeform 703"/>
            <p:cNvSpPr>
              <a:spLocks noChangeArrowheads="1"/>
            </p:cNvSpPr>
            <p:nvPr/>
          </p:nvSpPr>
          <p:spPr bwMode="auto">
            <a:xfrm>
              <a:off x="4910138" y="214313"/>
              <a:ext cx="279400" cy="115888"/>
            </a:xfrm>
            <a:custGeom>
              <a:avLst/>
              <a:gdLst>
                <a:gd name="T0" fmla="*/ 0 w 105"/>
                <a:gd name="T1" fmla="*/ 0 h 41"/>
                <a:gd name="T2" fmla="*/ 0 w 105"/>
                <a:gd name="T3" fmla="*/ 3 h 41"/>
                <a:gd name="T4" fmla="*/ 105 w 105"/>
                <a:gd name="T5" fmla="*/ 41 h 41"/>
                <a:gd name="T6" fmla="*/ 105 w 105"/>
                <a:gd name="T7" fmla="*/ 39 h 41"/>
                <a:gd name="T8" fmla="*/ 0 w 105"/>
                <a:gd name="T9" fmla="*/ 0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41"/>
                <a:gd name="T17" fmla="*/ 105 w 105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41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105" y="39"/>
                    <a:pt x="105" y="39"/>
                    <a:pt x="105" y="3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18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72" name="Freeform 704"/>
            <p:cNvSpPr>
              <a:spLocks noChangeArrowheads="1"/>
            </p:cNvSpPr>
            <p:nvPr/>
          </p:nvSpPr>
          <p:spPr bwMode="auto">
            <a:xfrm>
              <a:off x="4899026" y="234950"/>
              <a:ext cx="285750" cy="114300"/>
            </a:xfrm>
            <a:custGeom>
              <a:avLst/>
              <a:gdLst>
                <a:gd name="T0" fmla="*/ 2 w 107"/>
                <a:gd name="T1" fmla="*/ 0 h 41"/>
                <a:gd name="T2" fmla="*/ 0 w 107"/>
                <a:gd name="T3" fmla="*/ 2 h 41"/>
                <a:gd name="T4" fmla="*/ 106 w 107"/>
                <a:gd name="T5" fmla="*/ 41 h 41"/>
                <a:gd name="T6" fmla="*/ 107 w 107"/>
                <a:gd name="T7" fmla="*/ 38 h 41"/>
                <a:gd name="T8" fmla="*/ 2 w 107"/>
                <a:gd name="T9" fmla="*/ 0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41"/>
                <a:gd name="T17" fmla="*/ 107 w 107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41">
                  <a:moveTo>
                    <a:pt x="2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18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73" name="Freeform 705"/>
            <p:cNvSpPr>
              <a:spLocks noChangeArrowheads="1"/>
            </p:cNvSpPr>
            <p:nvPr/>
          </p:nvSpPr>
          <p:spPr bwMode="auto">
            <a:xfrm>
              <a:off x="5194301" y="330200"/>
              <a:ext cx="49213" cy="36513"/>
            </a:xfrm>
            <a:custGeom>
              <a:avLst/>
              <a:gdLst>
                <a:gd name="T0" fmla="*/ 16 w 18"/>
                <a:gd name="T1" fmla="*/ 4 h 13"/>
                <a:gd name="T2" fmla="*/ 17 w 18"/>
                <a:gd name="T3" fmla="*/ 7 h 13"/>
                <a:gd name="T4" fmla="*/ 16 w 18"/>
                <a:gd name="T5" fmla="*/ 11 h 13"/>
                <a:gd name="T6" fmla="*/ 13 w 18"/>
                <a:gd name="T7" fmla="*/ 13 h 13"/>
                <a:gd name="T8" fmla="*/ 9 w 18"/>
                <a:gd name="T9" fmla="*/ 11 h 13"/>
                <a:gd name="T10" fmla="*/ 1 w 18"/>
                <a:gd name="T11" fmla="*/ 6 h 13"/>
                <a:gd name="T12" fmla="*/ 2 w 18"/>
                <a:gd name="T13" fmla="*/ 2 h 13"/>
                <a:gd name="T14" fmla="*/ 12 w 18"/>
                <a:gd name="T15" fmla="*/ 2 h 13"/>
                <a:gd name="T16" fmla="*/ 16 w 18"/>
                <a:gd name="T17" fmla="*/ 4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"/>
                <a:gd name="T28" fmla="*/ 0 h 13"/>
                <a:gd name="T29" fmla="*/ 18 w 18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" h="13">
                  <a:moveTo>
                    <a:pt x="16" y="4"/>
                  </a:moveTo>
                  <a:cubicBezTo>
                    <a:pt x="17" y="4"/>
                    <a:pt x="18" y="6"/>
                    <a:pt x="17" y="7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3"/>
                    <a:pt x="14" y="13"/>
                    <a:pt x="13" y="13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7" y="11"/>
                    <a:pt x="0" y="7"/>
                    <a:pt x="1" y="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10" y="2"/>
                    <a:pt x="12" y="2"/>
                  </a:cubicBezTo>
                  <a:lnTo>
                    <a:pt x="16" y="4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74" name="Freeform 706"/>
            <p:cNvSpPr>
              <a:spLocks noChangeArrowheads="1"/>
            </p:cNvSpPr>
            <p:nvPr/>
          </p:nvSpPr>
          <p:spPr bwMode="auto">
            <a:xfrm>
              <a:off x="5178426" y="322263"/>
              <a:ext cx="49213" cy="41275"/>
            </a:xfrm>
            <a:custGeom>
              <a:avLst/>
              <a:gdLst>
                <a:gd name="T0" fmla="*/ 5 w 31"/>
                <a:gd name="T1" fmla="*/ 0 h 26"/>
                <a:gd name="T2" fmla="*/ 0 w 31"/>
                <a:gd name="T3" fmla="*/ 16 h 26"/>
                <a:gd name="T4" fmla="*/ 26 w 31"/>
                <a:gd name="T5" fmla="*/ 26 h 26"/>
                <a:gd name="T6" fmla="*/ 31 w 31"/>
                <a:gd name="T7" fmla="*/ 10 h 26"/>
                <a:gd name="T8" fmla="*/ 5 w 31"/>
                <a:gd name="T9" fmla="*/ 0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26"/>
                <a:gd name="T17" fmla="*/ 31 w 31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26">
                  <a:moveTo>
                    <a:pt x="5" y="0"/>
                  </a:moveTo>
                  <a:lnTo>
                    <a:pt x="0" y="16"/>
                  </a:lnTo>
                  <a:lnTo>
                    <a:pt x="26" y="26"/>
                  </a:lnTo>
                  <a:lnTo>
                    <a:pt x="31" y="1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193D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75" name="Freeform 707"/>
            <p:cNvSpPr>
              <a:spLocks noChangeArrowheads="1"/>
            </p:cNvSpPr>
            <p:nvPr/>
          </p:nvSpPr>
          <p:spPr bwMode="auto">
            <a:xfrm>
              <a:off x="5184776" y="322263"/>
              <a:ext cx="42863" cy="22225"/>
            </a:xfrm>
            <a:custGeom>
              <a:avLst/>
              <a:gdLst>
                <a:gd name="T0" fmla="*/ 1 w 27"/>
                <a:gd name="T1" fmla="*/ 0 h 14"/>
                <a:gd name="T2" fmla="*/ 0 w 27"/>
                <a:gd name="T3" fmla="*/ 5 h 14"/>
                <a:gd name="T4" fmla="*/ 25 w 27"/>
                <a:gd name="T5" fmla="*/ 14 h 14"/>
                <a:gd name="T6" fmla="*/ 27 w 27"/>
                <a:gd name="T7" fmla="*/ 10 h 14"/>
                <a:gd name="T8" fmla="*/ 1 w 27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14"/>
                <a:gd name="T17" fmla="*/ 27 w 27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14">
                  <a:moveTo>
                    <a:pt x="1" y="0"/>
                  </a:moveTo>
                  <a:lnTo>
                    <a:pt x="0" y="5"/>
                  </a:lnTo>
                  <a:lnTo>
                    <a:pt x="25" y="14"/>
                  </a:lnTo>
                  <a:lnTo>
                    <a:pt x="27" y="1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A21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76" name="Freeform 708"/>
            <p:cNvSpPr>
              <a:spLocks noChangeArrowheads="1"/>
            </p:cNvSpPr>
            <p:nvPr/>
          </p:nvSpPr>
          <p:spPr bwMode="auto">
            <a:xfrm>
              <a:off x="5178426" y="341313"/>
              <a:ext cx="42863" cy="22225"/>
            </a:xfrm>
            <a:custGeom>
              <a:avLst/>
              <a:gdLst>
                <a:gd name="T0" fmla="*/ 2 w 27"/>
                <a:gd name="T1" fmla="*/ 0 h 14"/>
                <a:gd name="T2" fmla="*/ 0 w 27"/>
                <a:gd name="T3" fmla="*/ 4 h 14"/>
                <a:gd name="T4" fmla="*/ 26 w 27"/>
                <a:gd name="T5" fmla="*/ 14 h 14"/>
                <a:gd name="T6" fmla="*/ 27 w 27"/>
                <a:gd name="T7" fmla="*/ 9 h 14"/>
                <a:gd name="T8" fmla="*/ 2 w 27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14"/>
                <a:gd name="T17" fmla="*/ 27 w 27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14">
                  <a:moveTo>
                    <a:pt x="2" y="0"/>
                  </a:moveTo>
                  <a:lnTo>
                    <a:pt x="0" y="4"/>
                  </a:lnTo>
                  <a:lnTo>
                    <a:pt x="26" y="14"/>
                  </a:lnTo>
                  <a:lnTo>
                    <a:pt x="27" y="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A21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77" name="Freeform 709"/>
            <p:cNvSpPr>
              <a:spLocks noChangeArrowheads="1"/>
            </p:cNvSpPr>
            <p:nvPr/>
          </p:nvSpPr>
          <p:spPr bwMode="auto">
            <a:xfrm>
              <a:off x="5186363" y="323850"/>
              <a:ext cx="11113" cy="28575"/>
            </a:xfrm>
            <a:custGeom>
              <a:avLst/>
              <a:gdLst>
                <a:gd name="T0" fmla="*/ 7 w 7"/>
                <a:gd name="T1" fmla="*/ 2 h 18"/>
                <a:gd name="T2" fmla="*/ 2 w 7"/>
                <a:gd name="T3" fmla="*/ 18 h 18"/>
                <a:gd name="T4" fmla="*/ 0 w 7"/>
                <a:gd name="T5" fmla="*/ 16 h 18"/>
                <a:gd name="T6" fmla="*/ 7 w 7"/>
                <a:gd name="T7" fmla="*/ 0 h 18"/>
                <a:gd name="T8" fmla="*/ 7 w 7"/>
                <a:gd name="T9" fmla="*/ 2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8"/>
                <a:gd name="T17" fmla="*/ 7 w 7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8">
                  <a:moveTo>
                    <a:pt x="7" y="2"/>
                  </a:moveTo>
                  <a:lnTo>
                    <a:pt x="2" y="18"/>
                  </a:lnTo>
                  <a:lnTo>
                    <a:pt x="0" y="16"/>
                  </a:lnTo>
                  <a:lnTo>
                    <a:pt x="7" y="0"/>
                  </a:lnTo>
                  <a:lnTo>
                    <a:pt x="7" y="2"/>
                  </a:lnTo>
                  <a:close/>
                </a:path>
              </a:pathLst>
            </a:custGeom>
            <a:solidFill>
              <a:srgbClr val="F5B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78" name="Freeform 710"/>
            <p:cNvSpPr>
              <a:spLocks noChangeArrowheads="1"/>
            </p:cNvSpPr>
            <p:nvPr/>
          </p:nvSpPr>
          <p:spPr bwMode="auto">
            <a:xfrm>
              <a:off x="5184776" y="323850"/>
              <a:ext cx="9525" cy="25400"/>
            </a:xfrm>
            <a:custGeom>
              <a:avLst/>
              <a:gdLst>
                <a:gd name="T0" fmla="*/ 6 w 6"/>
                <a:gd name="T1" fmla="*/ 0 h 16"/>
                <a:gd name="T2" fmla="*/ 1 w 6"/>
                <a:gd name="T3" fmla="*/ 16 h 16"/>
                <a:gd name="T4" fmla="*/ 0 w 6"/>
                <a:gd name="T5" fmla="*/ 16 h 16"/>
                <a:gd name="T6" fmla="*/ 5 w 6"/>
                <a:gd name="T7" fmla="*/ 0 h 16"/>
                <a:gd name="T8" fmla="*/ 6 w 6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6"/>
                <a:gd name="T17" fmla="*/ 6 w 6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6">
                  <a:moveTo>
                    <a:pt x="6" y="0"/>
                  </a:moveTo>
                  <a:lnTo>
                    <a:pt x="1" y="16"/>
                  </a:lnTo>
                  <a:lnTo>
                    <a:pt x="0" y="16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5B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79" name="Freeform 711"/>
            <p:cNvSpPr>
              <a:spLocks noChangeArrowheads="1"/>
            </p:cNvSpPr>
            <p:nvPr/>
          </p:nvSpPr>
          <p:spPr bwMode="auto">
            <a:xfrm>
              <a:off x="5181601" y="323850"/>
              <a:ext cx="11113" cy="25400"/>
            </a:xfrm>
            <a:custGeom>
              <a:avLst/>
              <a:gdLst>
                <a:gd name="T0" fmla="*/ 7 w 7"/>
                <a:gd name="T1" fmla="*/ 0 h 16"/>
                <a:gd name="T2" fmla="*/ 2 w 7"/>
                <a:gd name="T3" fmla="*/ 16 h 16"/>
                <a:gd name="T4" fmla="*/ 0 w 7"/>
                <a:gd name="T5" fmla="*/ 16 h 16"/>
                <a:gd name="T6" fmla="*/ 5 w 7"/>
                <a:gd name="T7" fmla="*/ 0 h 16"/>
                <a:gd name="T8" fmla="*/ 7 w 7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6"/>
                <a:gd name="T17" fmla="*/ 7 w 7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6">
                  <a:moveTo>
                    <a:pt x="7" y="0"/>
                  </a:moveTo>
                  <a:lnTo>
                    <a:pt x="2" y="16"/>
                  </a:lnTo>
                  <a:lnTo>
                    <a:pt x="0" y="16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5B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880" name="Freeform 712"/>
            <p:cNvSpPr>
              <a:spLocks noChangeArrowheads="1"/>
            </p:cNvSpPr>
            <p:nvPr/>
          </p:nvSpPr>
          <p:spPr bwMode="auto">
            <a:xfrm>
              <a:off x="4851401" y="209550"/>
              <a:ext cx="23813" cy="11113"/>
            </a:xfrm>
            <a:custGeom>
              <a:avLst/>
              <a:gdLst>
                <a:gd name="T0" fmla="*/ 0 w 9"/>
                <a:gd name="T1" fmla="*/ 0 h 4"/>
                <a:gd name="T2" fmla="*/ 8 w 9"/>
                <a:gd name="T3" fmla="*/ 4 h 4"/>
                <a:gd name="T4" fmla="*/ 9 w 9"/>
                <a:gd name="T5" fmla="*/ 2 h 4"/>
                <a:gd name="T6" fmla="*/ 9 w 9"/>
                <a:gd name="T7" fmla="*/ 1 h 4"/>
                <a:gd name="T8" fmla="*/ 0 w 9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4"/>
                <a:gd name="T17" fmla="*/ 9 w 9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4">
                  <a:moveTo>
                    <a:pt x="0" y="0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9" y="2"/>
                  </a:cubicBezTo>
                  <a:cubicBezTo>
                    <a:pt x="9" y="1"/>
                    <a:pt x="9" y="1"/>
                    <a:pt x="9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3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7DD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4"/>
          <p:cNvSpPr>
            <a:spLocks noChangeArrowheads="1"/>
          </p:cNvSpPr>
          <p:nvPr/>
        </p:nvSpPr>
        <p:spPr bwMode="auto">
          <a:xfrm>
            <a:off x="4600575" y="323850"/>
            <a:ext cx="29908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36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报名流程</a:t>
            </a:r>
            <a:endParaRPr lang="zh-CN" altLang="en-US" sz="36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8195" name="组合 76"/>
          <p:cNvGrpSpPr/>
          <p:nvPr/>
        </p:nvGrpSpPr>
        <p:grpSpPr bwMode="auto">
          <a:xfrm>
            <a:off x="885825" y="1804988"/>
            <a:ext cx="2274888" cy="2032000"/>
            <a:chOff x="0" y="0"/>
            <a:chExt cx="2011277" cy="1797617"/>
          </a:xfrm>
        </p:grpSpPr>
        <p:grpSp>
          <p:nvGrpSpPr>
            <p:cNvPr id="8196" name="组合 75"/>
            <p:cNvGrpSpPr/>
            <p:nvPr/>
          </p:nvGrpSpPr>
          <p:grpSpPr bwMode="auto">
            <a:xfrm>
              <a:off x="0" y="0"/>
              <a:ext cx="2011277" cy="1797617"/>
              <a:chOff x="0" y="0"/>
              <a:chExt cx="2011277" cy="1797617"/>
            </a:xfrm>
          </p:grpSpPr>
          <p:pic>
            <p:nvPicPr>
              <p:cNvPr id="8197" name="图片 73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551763">
                <a:off x="0" y="0"/>
                <a:ext cx="777366" cy="9994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8198" name="组合 57"/>
              <p:cNvGrpSpPr/>
              <p:nvPr/>
            </p:nvGrpSpPr>
            <p:grpSpPr bwMode="auto">
              <a:xfrm>
                <a:off x="323764" y="392680"/>
                <a:ext cx="1687513" cy="1404937"/>
                <a:chOff x="0" y="0"/>
                <a:chExt cx="1687513" cy="1404937"/>
              </a:xfrm>
            </p:grpSpPr>
            <p:sp>
              <p:nvSpPr>
                <p:cNvPr id="8199" name="Freeform 15"/>
                <p:cNvSpPr>
                  <a:spLocks noChangeArrowheads="1"/>
                </p:cNvSpPr>
                <p:nvPr/>
              </p:nvSpPr>
              <p:spPr bwMode="auto">
                <a:xfrm>
                  <a:off x="595313" y="1144587"/>
                  <a:ext cx="501650" cy="223838"/>
                </a:xfrm>
                <a:custGeom>
                  <a:avLst/>
                  <a:gdLst>
                    <a:gd name="T0" fmla="*/ 14 w 133"/>
                    <a:gd name="T1" fmla="*/ 0 h 59"/>
                    <a:gd name="T2" fmla="*/ 0 w 133"/>
                    <a:gd name="T3" fmla="*/ 59 h 59"/>
                    <a:gd name="T4" fmla="*/ 133 w 133"/>
                    <a:gd name="T5" fmla="*/ 59 h 59"/>
                    <a:gd name="T6" fmla="*/ 119 w 133"/>
                    <a:gd name="T7" fmla="*/ 0 h 59"/>
                    <a:gd name="T8" fmla="*/ 14 w 133"/>
                    <a:gd name="T9" fmla="*/ 0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3"/>
                    <a:gd name="T16" fmla="*/ 0 h 59"/>
                    <a:gd name="T17" fmla="*/ 133 w 133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3" h="59">
                      <a:moveTo>
                        <a:pt x="14" y="0"/>
                      </a:moveTo>
                      <a:cubicBezTo>
                        <a:pt x="10" y="20"/>
                        <a:pt x="5" y="39"/>
                        <a:pt x="0" y="59"/>
                      </a:cubicBezTo>
                      <a:cubicBezTo>
                        <a:pt x="44" y="59"/>
                        <a:pt x="89" y="59"/>
                        <a:pt x="133" y="59"/>
                      </a:cubicBezTo>
                      <a:cubicBezTo>
                        <a:pt x="128" y="39"/>
                        <a:pt x="123" y="20"/>
                        <a:pt x="119" y="0"/>
                      </a:cubicBezTo>
                      <a:cubicBezTo>
                        <a:pt x="84" y="0"/>
                        <a:pt x="49" y="0"/>
                        <a:pt x="14" y="0"/>
                      </a:cubicBezTo>
                      <a:close/>
                    </a:path>
                  </a:pathLst>
                </a:custGeom>
                <a:solidFill>
                  <a:srgbClr val="CDD5D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00" name="Freeform 16"/>
                <p:cNvSpPr>
                  <a:spLocks noChangeArrowheads="1"/>
                </p:cNvSpPr>
                <p:nvPr/>
              </p:nvSpPr>
              <p:spPr bwMode="auto">
                <a:xfrm>
                  <a:off x="538163" y="1363662"/>
                  <a:ext cx="614363" cy="41275"/>
                </a:xfrm>
                <a:custGeom>
                  <a:avLst/>
                  <a:gdLst>
                    <a:gd name="T0" fmla="*/ 156 w 163"/>
                    <a:gd name="T1" fmla="*/ 0 h 11"/>
                    <a:gd name="T2" fmla="*/ 7 w 163"/>
                    <a:gd name="T3" fmla="*/ 0 h 11"/>
                    <a:gd name="T4" fmla="*/ 0 w 163"/>
                    <a:gd name="T5" fmla="*/ 8 h 11"/>
                    <a:gd name="T6" fmla="*/ 0 w 163"/>
                    <a:gd name="T7" fmla="*/ 11 h 11"/>
                    <a:gd name="T8" fmla="*/ 163 w 163"/>
                    <a:gd name="T9" fmla="*/ 11 h 11"/>
                    <a:gd name="T10" fmla="*/ 163 w 163"/>
                    <a:gd name="T11" fmla="*/ 8 h 11"/>
                    <a:gd name="T12" fmla="*/ 156 w 163"/>
                    <a:gd name="T13" fmla="*/ 0 h 1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63"/>
                    <a:gd name="T22" fmla="*/ 0 h 11"/>
                    <a:gd name="T23" fmla="*/ 163 w 163"/>
                    <a:gd name="T24" fmla="*/ 11 h 1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63" h="11">
                      <a:moveTo>
                        <a:pt x="156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8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63" y="11"/>
                        <a:pt x="163" y="11"/>
                        <a:pt x="163" y="11"/>
                      </a:cubicBezTo>
                      <a:cubicBezTo>
                        <a:pt x="163" y="8"/>
                        <a:pt x="163" y="8"/>
                        <a:pt x="163" y="8"/>
                      </a:cubicBezTo>
                      <a:cubicBezTo>
                        <a:pt x="163" y="3"/>
                        <a:pt x="160" y="0"/>
                        <a:pt x="156" y="0"/>
                      </a:cubicBezTo>
                      <a:close/>
                    </a:path>
                  </a:pathLst>
                </a:custGeom>
                <a:solidFill>
                  <a:srgbClr val="F6F2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01" name="Freeform 17"/>
                <p:cNvSpPr>
                  <a:spLocks noChangeArrowheads="1"/>
                </p:cNvSpPr>
                <p:nvPr/>
              </p:nvSpPr>
              <p:spPr bwMode="auto">
                <a:xfrm>
                  <a:off x="0" y="1062037"/>
                  <a:ext cx="1687513" cy="161925"/>
                </a:xfrm>
                <a:custGeom>
                  <a:avLst/>
                  <a:gdLst>
                    <a:gd name="T0" fmla="*/ 0 w 448"/>
                    <a:gd name="T1" fmla="*/ 0 h 43"/>
                    <a:gd name="T2" fmla="*/ 0 w 448"/>
                    <a:gd name="T3" fmla="*/ 32 h 43"/>
                    <a:gd name="T4" fmla="*/ 12 w 448"/>
                    <a:gd name="T5" fmla="*/ 43 h 43"/>
                    <a:gd name="T6" fmla="*/ 437 w 448"/>
                    <a:gd name="T7" fmla="*/ 43 h 43"/>
                    <a:gd name="T8" fmla="*/ 448 w 448"/>
                    <a:gd name="T9" fmla="*/ 32 h 43"/>
                    <a:gd name="T10" fmla="*/ 448 w 448"/>
                    <a:gd name="T11" fmla="*/ 0 h 43"/>
                    <a:gd name="T12" fmla="*/ 0 w 448"/>
                    <a:gd name="T13" fmla="*/ 0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8"/>
                    <a:gd name="T22" fmla="*/ 0 h 43"/>
                    <a:gd name="T23" fmla="*/ 448 w 448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8" h="43">
                      <a:moveTo>
                        <a:pt x="0" y="0"/>
                      </a:move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8"/>
                        <a:pt x="5" y="43"/>
                        <a:pt x="12" y="43"/>
                      </a:cubicBezTo>
                      <a:cubicBezTo>
                        <a:pt x="437" y="43"/>
                        <a:pt x="437" y="43"/>
                        <a:pt x="437" y="43"/>
                      </a:cubicBezTo>
                      <a:cubicBezTo>
                        <a:pt x="443" y="43"/>
                        <a:pt x="448" y="38"/>
                        <a:pt x="448" y="32"/>
                      </a:cubicBezTo>
                      <a:cubicBezTo>
                        <a:pt x="448" y="0"/>
                        <a:pt x="448" y="0"/>
                        <a:pt x="44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6F2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02" name="Freeform 1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687513" cy="1062038"/>
                </a:xfrm>
                <a:custGeom>
                  <a:avLst/>
                  <a:gdLst>
                    <a:gd name="T0" fmla="*/ 448 w 448"/>
                    <a:gd name="T1" fmla="*/ 282 h 282"/>
                    <a:gd name="T2" fmla="*/ 448 w 448"/>
                    <a:gd name="T3" fmla="*/ 11 h 282"/>
                    <a:gd name="T4" fmla="*/ 437 w 448"/>
                    <a:gd name="T5" fmla="*/ 0 h 282"/>
                    <a:gd name="T6" fmla="*/ 12 w 448"/>
                    <a:gd name="T7" fmla="*/ 0 h 282"/>
                    <a:gd name="T8" fmla="*/ 0 w 448"/>
                    <a:gd name="T9" fmla="*/ 11 h 282"/>
                    <a:gd name="T10" fmla="*/ 0 w 448"/>
                    <a:gd name="T11" fmla="*/ 282 h 282"/>
                    <a:gd name="T12" fmla="*/ 448 w 448"/>
                    <a:gd name="T13" fmla="*/ 282 h 28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8"/>
                    <a:gd name="T22" fmla="*/ 0 h 282"/>
                    <a:gd name="T23" fmla="*/ 448 w 448"/>
                    <a:gd name="T24" fmla="*/ 282 h 28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8" h="282">
                      <a:moveTo>
                        <a:pt x="448" y="282"/>
                      </a:moveTo>
                      <a:cubicBezTo>
                        <a:pt x="448" y="11"/>
                        <a:pt x="448" y="11"/>
                        <a:pt x="448" y="11"/>
                      </a:cubicBezTo>
                      <a:cubicBezTo>
                        <a:pt x="448" y="5"/>
                        <a:pt x="443" y="0"/>
                        <a:pt x="437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282"/>
                        <a:pt x="0" y="282"/>
                        <a:pt x="0" y="282"/>
                      </a:cubicBezTo>
                      <a:cubicBezTo>
                        <a:pt x="448" y="282"/>
                        <a:pt x="448" y="282"/>
                        <a:pt x="448" y="282"/>
                      </a:cubicBezTo>
                    </a:path>
                  </a:pathLst>
                </a:custGeom>
                <a:solidFill>
                  <a:srgbClr val="474F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03" name="Rectangle 20"/>
                <p:cNvSpPr>
                  <a:spLocks noChangeArrowheads="1"/>
                </p:cNvSpPr>
                <p:nvPr/>
              </p:nvSpPr>
              <p:spPr bwMode="auto">
                <a:xfrm>
                  <a:off x="71438" y="63500"/>
                  <a:ext cx="1547813" cy="9271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04" name="Freeform 22"/>
                <p:cNvSpPr>
                  <a:spLocks noChangeArrowheads="1"/>
                </p:cNvSpPr>
                <p:nvPr/>
              </p:nvSpPr>
              <p:spPr bwMode="auto">
                <a:xfrm>
                  <a:off x="71438" y="63500"/>
                  <a:ext cx="1547813" cy="927100"/>
                </a:xfrm>
                <a:custGeom>
                  <a:avLst/>
                  <a:gdLst>
                    <a:gd name="T0" fmla="*/ 0 w 975"/>
                    <a:gd name="T1" fmla="*/ 584 h 584"/>
                    <a:gd name="T2" fmla="*/ 975 w 975"/>
                    <a:gd name="T3" fmla="*/ 0 h 584"/>
                    <a:gd name="T4" fmla="*/ 975 w 975"/>
                    <a:gd name="T5" fmla="*/ 584 h 584"/>
                    <a:gd name="T6" fmla="*/ 0 w 975"/>
                    <a:gd name="T7" fmla="*/ 584 h 58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75"/>
                    <a:gd name="T13" fmla="*/ 0 h 584"/>
                    <a:gd name="T14" fmla="*/ 975 w 975"/>
                    <a:gd name="T15" fmla="*/ 584 h 58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75" h="584">
                      <a:moveTo>
                        <a:pt x="0" y="584"/>
                      </a:moveTo>
                      <a:lnTo>
                        <a:pt x="975" y="0"/>
                      </a:lnTo>
                      <a:lnTo>
                        <a:pt x="975" y="584"/>
                      </a:lnTo>
                      <a:lnTo>
                        <a:pt x="0" y="584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05" name="Freeform 25"/>
                <p:cNvSpPr>
                  <a:spLocks noChangeArrowheads="1"/>
                </p:cNvSpPr>
                <p:nvPr/>
              </p:nvSpPr>
              <p:spPr bwMode="auto">
                <a:xfrm>
                  <a:off x="1050925" y="285750"/>
                  <a:ext cx="19050" cy="136525"/>
                </a:xfrm>
                <a:custGeom>
                  <a:avLst/>
                  <a:gdLst>
                    <a:gd name="T0" fmla="*/ 3 w 5"/>
                    <a:gd name="T1" fmla="*/ 36 h 36"/>
                    <a:gd name="T2" fmla="*/ 0 w 5"/>
                    <a:gd name="T3" fmla="*/ 34 h 36"/>
                    <a:gd name="T4" fmla="*/ 0 w 5"/>
                    <a:gd name="T5" fmla="*/ 3 h 36"/>
                    <a:gd name="T6" fmla="*/ 3 w 5"/>
                    <a:gd name="T7" fmla="*/ 0 h 36"/>
                    <a:gd name="T8" fmla="*/ 5 w 5"/>
                    <a:gd name="T9" fmla="*/ 3 h 36"/>
                    <a:gd name="T10" fmla="*/ 5 w 5"/>
                    <a:gd name="T11" fmla="*/ 34 h 36"/>
                    <a:gd name="T12" fmla="*/ 3 w 5"/>
                    <a:gd name="T13" fmla="*/ 36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"/>
                    <a:gd name="T22" fmla="*/ 0 h 36"/>
                    <a:gd name="T23" fmla="*/ 5 w 5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" h="36">
                      <a:moveTo>
                        <a:pt x="3" y="36"/>
                      </a:moveTo>
                      <a:cubicBezTo>
                        <a:pt x="1" y="36"/>
                        <a:pt x="0" y="35"/>
                        <a:pt x="0" y="34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0"/>
                        <a:pt x="5" y="1"/>
                        <a:pt x="5" y="3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5" y="35"/>
                        <a:pt x="4" y="36"/>
                        <a:pt x="3" y="36"/>
                      </a:cubicBezTo>
                      <a:close/>
                    </a:path>
                  </a:pathLst>
                </a:custGeom>
                <a:solidFill>
                  <a:srgbClr val="F6F2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06" name="Freeform 26"/>
                <p:cNvSpPr>
                  <a:spLocks noChangeArrowheads="1"/>
                </p:cNvSpPr>
                <p:nvPr/>
              </p:nvSpPr>
              <p:spPr bwMode="auto">
                <a:xfrm>
                  <a:off x="889000" y="379412"/>
                  <a:ext cx="123825" cy="79375"/>
                </a:xfrm>
                <a:custGeom>
                  <a:avLst/>
                  <a:gdLst>
                    <a:gd name="T0" fmla="*/ 30 w 33"/>
                    <a:gd name="T1" fmla="*/ 21 h 21"/>
                    <a:gd name="T2" fmla="*/ 29 w 33"/>
                    <a:gd name="T3" fmla="*/ 20 h 21"/>
                    <a:gd name="T4" fmla="*/ 1 w 33"/>
                    <a:gd name="T5" fmla="*/ 4 h 21"/>
                    <a:gd name="T6" fmla="*/ 1 w 33"/>
                    <a:gd name="T7" fmla="*/ 1 h 21"/>
                    <a:gd name="T8" fmla="*/ 4 w 33"/>
                    <a:gd name="T9" fmla="*/ 0 h 21"/>
                    <a:gd name="T10" fmla="*/ 31 w 33"/>
                    <a:gd name="T11" fmla="*/ 16 h 21"/>
                    <a:gd name="T12" fmla="*/ 32 w 33"/>
                    <a:gd name="T13" fmla="*/ 19 h 21"/>
                    <a:gd name="T14" fmla="*/ 30 w 33"/>
                    <a:gd name="T15" fmla="*/ 21 h 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3"/>
                    <a:gd name="T25" fmla="*/ 0 h 21"/>
                    <a:gd name="T26" fmla="*/ 33 w 33"/>
                    <a:gd name="T27" fmla="*/ 21 h 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3" h="21">
                      <a:moveTo>
                        <a:pt x="30" y="21"/>
                      </a:moveTo>
                      <a:cubicBezTo>
                        <a:pt x="30" y="21"/>
                        <a:pt x="29" y="20"/>
                        <a:pt x="29" y="20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2"/>
                        <a:pt x="1" y="1"/>
                      </a:cubicBezTo>
                      <a:cubicBezTo>
                        <a:pt x="1" y="0"/>
                        <a:pt x="3" y="0"/>
                        <a:pt x="4" y="0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2" y="17"/>
                        <a:pt x="33" y="18"/>
                        <a:pt x="32" y="19"/>
                      </a:cubicBezTo>
                      <a:cubicBezTo>
                        <a:pt x="32" y="20"/>
                        <a:pt x="31" y="21"/>
                        <a:pt x="30" y="21"/>
                      </a:cubicBezTo>
                      <a:close/>
                    </a:path>
                  </a:pathLst>
                </a:custGeom>
                <a:solidFill>
                  <a:srgbClr val="F6F2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07" name="Freeform 27"/>
                <p:cNvSpPr>
                  <a:spLocks noChangeArrowheads="1"/>
                </p:cNvSpPr>
                <p:nvPr/>
              </p:nvSpPr>
              <p:spPr bwMode="auto">
                <a:xfrm>
                  <a:off x="889000" y="508000"/>
                  <a:ext cx="123825" cy="76200"/>
                </a:xfrm>
                <a:custGeom>
                  <a:avLst/>
                  <a:gdLst>
                    <a:gd name="T0" fmla="*/ 3 w 33"/>
                    <a:gd name="T1" fmla="*/ 20 h 20"/>
                    <a:gd name="T2" fmla="*/ 1 w 33"/>
                    <a:gd name="T3" fmla="*/ 19 h 20"/>
                    <a:gd name="T4" fmla="*/ 1 w 33"/>
                    <a:gd name="T5" fmla="*/ 16 h 20"/>
                    <a:gd name="T6" fmla="*/ 29 w 33"/>
                    <a:gd name="T7" fmla="*/ 0 h 20"/>
                    <a:gd name="T8" fmla="*/ 32 w 33"/>
                    <a:gd name="T9" fmla="*/ 1 h 20"/>
                    <a:gd name="T10" fmla="*/ 31 w 33"/>
                    <a:gd name="T11" fmla="*/ 4 h 20"/>
                    <a:gd name="T12" fmla="*/ 4 w 33"/>
                    <a:gd name="T13" fmla="*/ 20 h 20"/>
                    <a:gd name="T14" fmla="*/ 3 w 33"/>
                    <a:gd name="T15" fmla="*/ 20 h 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3"/>
                    <a:gd name="T25" fmla="*/ 0 h 20"/>
                    <a:gd name="T26" fmla="*/ 33 w 33"/>
                    <a:gd name="T27" fmla="*/ 20 h 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3" h="20">
                      <a:moveTo>
                        <a:pt x="3" y="20"/>
                      </a:moveTo>
                      <a:cubicBezTo>
                        <a:pt x="2" y="20"/>
                        <a:pt x="1" y="20"/>
                        <a:pt x="1" y="19"/>
                      </a:cubicBezTo>
                      <a:cubicBezTo>
                        <a:pt x="0" y="18"/>
                        <a:pt x="0" y="17"/>
                        <a:pt x="1" y="16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30" y="0"/>
                        <a:pt x="31" y="0"/>
                        <a:pt x="32" y="1"/>
                      </a:cubicBezTo>
                      <a:cubicBezTo>
                        <a:pt x="33" y="2"/>
                        <a:pt x="32" y="4"/>
                        <a:pt x="31" y="4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4" y="20"/>
                        <a:pt x="3" y="20"/>
                        <a:pt x="3" y="20"/>
                      </a:cubicBezTo>
                      <a:close/>
                    </a:path>
                  </a:pathLst>
                </a:custGeom>
                <a:solidFill>
                  <a:srgbClr val="F6F2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08" name="Freeform 28"/>
                <p:cNvSpPr>
                  <a:spLocks noChangeArrowheads="1"/>
                </p:cNvSpPr>
                <p:nvPr/>
              </p:nvSpPr>
              <p:spPr bwMode="auto">
                <a:xfrm>
                  <a:off x="1050925" y="542925"/>
                  <a:ext cx="19050" cy="134938"/>
                </a:xfrm>
                <a:custGeom>
                  <a:avLst/>
                  <a:gdLst>
                    <a:gd name="T0" fmla="*/ 3 w 5"/>
                    <a:gd name="T1" fmla="*/ 36 h 36"/>
                    <a:gd name="T2" fmla="*/ 0 w 5"/>
                    <a:gd name="T3" fmla="*/ 34 h 36"/>
                    <a:gd name="T4" fmla="*/ 0 w 5"/>
                    <a:gd name="T5" fmla="*/ 2 h 36"/>
                    <a:gd name="T6" fmla="*/ 3 w 5"/>
                    <a:gd name="T7" fmla="*/ 0 h 36"/>
                    <a:gd name="T8" fmla="*/ 5 w 5"/>
                    <a:gd name="T9" fmla="*/ 2 h 36"/>
                    <a:gd name="T10" fmla="*/ 5 w 5"/>
                    <a:gd name="T11" fmla="*/ 34 h 36"/>
                    <a:gd name="T12" fmla="*/ 3 w 5"/>
                    <a:gd name="T13" fmla="*/ 36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"/>
                    <a:gd name="T22" fmla="*/ 0 h 36"/>
                    <a:gd name="T23" fmla="*/ 5 w 5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" h="36">
                      <a:moveTo>
                        <a:pt x="3" y="36"/>
                      </a:moveTo>
                      <a:cubicBezTo>
                        <a:pt x="1" y="36"/>
                        <a:pt x="0" y="35"/>
                        <a:pt x="0" y="34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5" y="35"/>
                        <a:pt x="4" y="36"/>
                        <a:pt x="3" y="36"/>
                      </a:cubicBezTo>
                    </a:path>
                  </a:pathLst>
                </a:custGeom>
                <a:solidFill>
                  <a:srgbClr val="F6F2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09" name="Freeform 29"/>
                <p:cNvSpPr>
                  <a:spLocks noChangeArrowheads="1"/>
                </p:cNvSpPr>
                <p:nvPr/>
              </p:nvSpPr>
              <p:spPr bwMode="auto">
                <a:xfrm>
                  <a:off x="1111250" y="379412"/>
                  <a:ext cx="120650" cy="79375"/>
                </a:xfrm>
                <a:custGeom>
                  <a:avLst/>
                  <a:gdLst>
                    <a:gd name="T0" fmla="*/ 2 w 32"/>
                    <a:gd name="T1" fmla="*/ 21 h 21"/>
                    <a:gd name="T2" fmla="*/ 0 w 32"/>
                    <a:gd name="T3" fmla="*/ 19 h 21"/>
                    <a:gd name="T4" fmla="*/ 1 w 32"/>
                    <a:gd name="T5" fmla="*/ 16 h 21"/>
                    <a:gd name="T6" fmla="*/ 28 w 32"/>
                    <a:gd name="T7" fmla="*/ 0 h 21"/>
                    <a:gd name="T8" fmla="*/ 32 w 32"/>
                    <a:gd name="T9" fmla="*/ 1 h 21"/>
                    <a:gd name="T10" fmla="*/ 31 w 32"/>
                    <a:gd name="T11" fmla="*/ 4 h 21"/>
                    <a:gd name="T12" fmla="*/ 4 w 32"/>
                    <a:gd name="T13" fmla="*/ 20 h 21"/>
                    <a:gd name="T14" fmla="*/ 2 w 32"/>
                    <a:gd name="T15" fmla="*/ 21 h 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2"/>
                    <a:gd name="T25" fmla="*/ 0 h 21"/>
                    <a:gd name="T26" fmla="*/ 32 w 32"/>
                    <a:gd name="T27" fmla="*/ 21 h 2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2" h="21">
                      <a:moveTo>
                        <a:pt x="2" y="21"/>
                      </a:moveTo>
                      <a:cubicBezTo>
                        <a:pt x="2" y="21"/>
                        <a:pt x="1" y="20"/>
                        <a:pt x="0" y="19"/>
                      </a:cubicBezTo>
                      <a:cubicBezTo>
                        <a:pt x="0" y="18"/>
                        <a:pt x="0" y="17"/>
                        <a:pt x="1" y="16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30" y="0"/>
                        <a:pt x="31" y="0"/>
                        <a:pt x="32" y="1"/>
                      </a:cubicBezTo>
                      <a:cubicBezTo>
                        <a:pt x="32" y="2"/>
                        <a:pt x="32" y="4"/>
                        <a:pt x="31" y="4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3" y="20"/>
                        <a:pt x="3" y="21"/>
                        <a:pt x="2" y="21"/>
                      </a:cubicBezTo>
                      <a:close/>
                    </a:path>
                  </a:pathLst>
                </a:custGeom>
                <a:solidFill>
                  <a:srgbClr val="F6F2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10" name="Freeform 36"/>
                <p:cNvSpPr>
                  <a:spLocks noChangeArrowheads="1"/>
                </p:cNvSpPr>
                <p:nvPr/>
              </p:nvSpPr>
              <p:spPr bwMode="auto">
                <a:xfrm>
                  <a:off x="1069975" y="554037"/>
                  <a:ext cx="411163" cy="365125"/>
                </a:xfrm>
                <a:custGeom>
                  <a:avLst/>
                  <a:gdLst>
                    <a:gd name="T0" fmla="*/ 0 w 259"/>
                    <a:gd name="T1" fmla="*/ 0 h 230"/>
                    <a:gd name="T2" fmla="*/ 0 w 259"/>
                    <a:gd name="T3" fmla="*/ 2 h 230"/>
                    <a:gd name="T4" fmla="*/ 92 w 259"/>
                    <a:gd name="T5" fmla="*/ 230 h 230"/>
                    <a:gd name="T6" fmla="*/ 123 w 259"/>
                    <a:gd name="T7" fmla="*/ 147 h 230"/>
                    <a:gd name="T8" fmla="*/ 209 w 259"/>
                    <a:gd name="T9" fmla="*/ 213 h 230"/>
                    <a:gd name="T10" fmla="*/ 259 w 259"/>
                    <a:gd name="T11" fmla="*/ 145 h 230"/>
                    <a:gd name="T12" fmla="*/ 176 w 259"/>
                    <a:gd name="T13" fmla="*/ 80 h 230"/>
                    <a:gd name="T14" fmla="*/ 244 w 259"/>
                    <a:gd name="T15" fmla="*/ 31 h 230"/>
                    <a:gd name="T16" fmla="*/ 0 w 259"/>
                    <a:gd name="T17" fmla="*/ 0 h 2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59"/>
                    <a:gd name="T28" fmla="*/ 0 h 230"/>
                    <a:gd name="T29" fmla="*/ 259 w 259"/>
                    <a:gd name="T30" fmla="*/ 230 h 2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59" h="230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92" y="230"/>
                      </a:lnTo>
                      <a:lnTo>
                        <a:pt x="123" y="147"/>
                      </a:lnTo>
                      <a:lnTo>
                        <a:pt x="209" y="213"/>
                      </a:lnTo>
                      <a:lnTo>
                        <a:pt x="259" y="145"/>
                      </a:lnTo>
                      <a:lnTo>
                        <a:pt x="176" y="80"/>
                      </a:lnTo>
                      <a:lnTo>
                        <a:pt x="244" y="3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A5D3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11" name="Freeform 37"/>
                <p:cNvSpPr>
                  <a:spLocks noChangeArrowheads="1"/>
                </p:cNvSpPr>
                <p:nvPr/>
              </p:nvSpPr>
              <p:spPr bwMode="auto">
                <a:xfrm>
                  <a:off x="1069975" y="554037"/>
                  <a:ext cx="411163" cy="365125"/>
                </a:xfrm>
                <a:custGeom>
                  <a:avLst/>
                  <a:gdLst>
                    <a:gd name="T0" fmla="*/ 0 w 259"/>
                    <a:gd name="T1" fmla="*/ 0 h 230"/>
                    <a:gd name="T2" fmla="*/ 0 w 259"/>
                    <a:gd name="T3" fmla="*/ 2 h 230"/>
                    <a:gd name="T4" fmla="*/ 92 w 259"/>
                    <a:gd name="T5" fmla="*/ 230 h 230"/>
                    <a:gd name="T6" fmla="*/ 123 w 259"/>
                    <a:gd name="T7" fmla="*/ 147 h 230"/>
                    <a:gd name="T8" fmla="*/ 209 w 259"/>
                    <a:gd name="T9" fmla="*/ 213 h 230"/>
                    <a:gd name="T10" fmla="*/ 259 w 259"/>
                    <a:gd name="T11" fmla="*/ 145 h 230"/>
                    <a:gd name="T12" fmla="*/ 176 w 259"/>
                    <a:gd name="T13" fmla="*/ 80 h 230"/>
                    <a:gd name="T14" fmla="*/ 244 w 259"/>
                    <a:gd name="T15" fmla="*/ 31 h 230"/>
                    <a:gd name="T16" fmla="*/ 0 w 259"/>
                    <a:gd name="T17" fmla="*/ 0 h 23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59"/>
                    <a:gd name="T28" fmla="*/ 0 h 230"/>
                    <a:gd name="T29" fmla="*/ 259 w 259"/>
                    <a:gd name="T30" fmla="*/ 230 h 23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59" h="230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92" y="230"/>
                      </a:lnTo>
                      <a:lnTo>
                        <a:pt x="123" y="147"/>
                      </a:lnTo>
                      <a:lnTo>
                        <a:pt x="209" y="213"/>
                      </a:lnTo>
                      <a:lnTo>
                        <a:pt x="259" y="145"/>
                      </a:lnTo>
                      <a:lnTo>
                        <a:pt x="176" y="80"/>
                      </a:lnTo>
                      <a:lnTo>
                        <a:pt x="244" y="3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12" name="Freeform 38"/>
                <p:cNvSpPr>
                  <a:spLocks noChangeArrowheads="1"/>
                </p:cNvSpPr>
                <p:nvPr/>
              </p:nvSpPr>
              <p:spPr bwMode="auto">
                <a:xfrm>
                  <a:off x="1069975" y="554037"/>
                  <a:ext cx="1" cy="3175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2 h 2"/>
                    <a:gd name="T4" fmla="*/ 0 w 1"/>
                    <a:gd name="T5" fmla="*/ 0 h 2"/>
                    <a:gd name="T6" fmla="*/ 0 w 1"/>
                    <a:gd name="T7" fmla="*/ 0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"/>
                    <a:gd name="T13" fmla="*/ 0 h 2"/>
                    <a:gd name="T14" fmla="*/ 1 w 1"/>
                    <a:gd name="T15" fmla="*/ 2 h 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" h="2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6CA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13" name="Freeform 39"/>
                <p:cNvSpPr>
                  <a:spLocks noChangeArrowheads="1"/>
                </p:cNvSpPr>
                <p:nvPr/>
              </p:nvSpPr>
              <p:spPr bwMode="auto">
                <a:xfrm>
                  <a:off x="1069975" y="554037"/>
                  <a:ext cx="1" cy="3175"/>
                </a:xfrm>
                <a:custGeom>
                  <a:avLst/>
                  <a:gdLst>
                    <a:gd name="T0" fmla="*/ 0 w 1"/>
                    <a:gd name="T1" fmla="*/ 0 h 2"/>
                    <a:gd name="T2" fmla="*/ 0 w 1"/>
                    <a:gd name="T3" fmla="*/ 2 h 2"/>
                    <a:gd name="T4" fmla="*/ 0 w 1"/>
                    <a:gd name="T5" fmla="*/ 0 h 2"/>
                    <a:gd name="T6" fmla="*/ 0 w 1"/>
                    <a:gd name="T7" fmla="*/ 0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"/>
                    <a:gd name="T13" fmla="*/ 0 h 2"/>
                    <a:gd name="T14" fmla="*/ 1 w 1"/>
                    <a:gd name="T15" fmla="*/ 2 h 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" h="2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14" name="Freeform 40"/>
                <p:cNvSpPr>
                  <a:spLocks noChangeArrowheads="1"/>
                </p:cNvSpPr>
                <p:nvPr/>
              </p:nvSpPr>
              <p:spPr bwMode="auto">
                <a:xfrm>
                  <a:off x="1077913" y="496887"/>
                  <a:ext cx="414338" cy="361950"/>
                </a:xfrm>
                <a:custGeom>
                  <a:avLst/>
                  <a:gdLst>
                    <a:gd name="T0" fmla="*/ 246 w 261"/>
                    <a:gd name="T1" fmla="*/ 29 h 228"/>
                    <a:gd name="T2" fmla="*/ 0 w 261"/>
                    <a:gd name="T3" fmla="*/ 0 h 228"/>
                    <a:gd name="T4" fmla="*/ 95 w 261"/>
                    <a:gd name="T5" fmla="*/ 228 h 228"/>
                    <a:gd name="T6" fmla="*/ 125 w 261"/>
                    <a:gd name="T7" fmla="*/ 147 h 228"/>
                    <a:gd name="T8" fmla="*/ 211 w 261"/>
                    <a:gd name="T9" fmla="*/ 211 h 228"/>
                    <a:gd name="T10" fmla="*/ 261 w 261"/>
                    <a:gd name="T11" fmla="*/ 145 h 228"/>
                    <a:gd name="T12" fmla="*/ 178 w 261"/>
                    <a:gd name="T13" fmla="*/ 81 h 228"/>
                    <a:gd name="T14" fmla="*/ 246 w 261"/>
                    <a:gd name="T15" fmla="*/ 29 h 22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61"/>
                    <a:gd name="T25" fmla="*/ 0 h 228"/>
                    <a:gd name="T26" fmla="*/ 261 w 261"/>
                    <a:gd name="T27" fmla="*/ 228 h 22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61" h="228">
                      <a:moveTo>
                        <a:pt x="246" y="29"/>
                      </a:moveTo>
                      <a:lnTo>
                        <a:pt x="0" y="0"/>
                      </a:lnTo>
                      <a:lnTo>
                        <a:pt x="95" y="228"/>
                      </a:lnTo>
                      <a:lnTo>
                        <a:pt x="125" y="147"/>
                      </a:lnTo>
                      <a:lnTo>
                        <a:pt x="211" y="211"/>
                      </a:lnTo>
                      <a:lnTo>
                        <a:pt x="261" y="145"/>
                      </a:lnTo>
                      <a:lnTo>
                        <a:pt x="178" y="81"/>
                      </a:lnTo>
                      <a:lnTo>
                        <a:pt x="246" y="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  <p:sp>
              <p:nvSpPr>
                <p:cNvPr id="8215" name="Freeform 41"/>
                <p:cNvSpPr>
                  <a:spLocks noChangeArrowheads="1"/>
                </p:cNvSpPr>
                <p:nvPr/>
              </p:nvSpPr>
              <p:spPr bwMode="auto">
                <a:xfrm>
                  <a:off x="1077913" y="496887"/>
                  <a:ext cx="376238" cy="361950"/>
                </a:xfrm>
                <a:custGeom>
                  <a:avLst/>
                  <a:gdLst>
                    <a:gd name="T0" fmla="*/ 2 w 237"/>
                    <a:gd name="T1" fmla="*/ 0 h 228"/>
                    <a:gd name="T2" fmla="*/ 0 w 237"/>
                    <a:gd name="T3" fmla="*/ 0 h 228"/>
                    <a:gd name="T4" fmla="*/ 95 w 237"/>
                    <a:gd name="T5" fmla="*/ 228 h 228"/>
                    <a:gd name="T6" fmla="*/ 125 w 237"/>
                    <a:gd name="T7" fmla="*/ 147 h 228"/>
                    <a:gd name="T8" fmla="*/ 211 w 237"/>
                    <a:gd name="T9" fmla="*/ 211 h 228"/>
                    <a:gd name="T10" fmla="*/ 237 w 237"/>
                    <a:gd name="T11" fmla="*/ 178 h 228"/>
                    <a:gd name="T12" fmla="*/ 2 w 237"/>
                    <a:gd name="T13" fmla="*/ 0 h 22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37"/>
                    <a:gd name="T22" fmla="*/ 0 h 228"/>
                    <a:gd name="T23" fmla="*/ 237 w 237"/>
                    <a:gd name="T24" fmla="*/ 228 h 22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37" h="228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95" y="228"/>
                      </a:lnTo>
                      <a:lnTo>
                        <a:pt x="125" y="147"/>
                      </a:lnTo>
                      <a:lnTo>
                        <a:pt x="211" y="211"/>
                      </a:lnTo>
                      <a:lnTo>
                        <a:pt x="237" y="178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CE4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8216" name="Group 52"/>
            <p:cNvGrpSpPr/>
            <p:nvPr/>
          </p:nvGrpSpPr>
          <p:grpSpPr bwMode="auto">
            <a:xfrm rot="20949475" flipH="1">
              <a:off x="480401" y="570249"/>
              <a:ext cx="742959" cy="610087"/>
              <a:chOff x="0" y="0"/>
              <a:chExt cx="794" cy="652"/>
            </a:xfrm>
          </p:grpSpPr>
          <p:sp>
            <p:nvSpPr>
              <p:cNvPr id="8217" name="AutoShape 51"/>
              <p:cNvSpPr>
                <a:spLocks noChangeAspect="1" noChangeArrowheads="1" noTextEdit="1"/>
              </p:cNvSpPr>
              <p:nvPr/>
            </p:nvSpPr>
            <p:spPr bwMode="auto">
              <a:xfrm>
                <a:off x="0" y="0"/>
                <a:ext cx="794" cy="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218" name="Freeform 53"/>
              <p:cNvSpPr>
                <a:spLocks noChangeArrowheads="1"/>
              </p:cNvSpPr>
              <p:nvPr/>
            </p:nvSpPr>
            <p:spPr bwMode="auto">
              <a:xfrm>
                <a:off x="265" y="174"/>
                <a:ext cx="527" cy="478"/>
              </a:xfrm>
              <a:custGeom>
                <a:avLst/>
                <a:gdLst>
                  <a:gd name="T0" fmla="*/ 110 w 221"/>
                  <a:gd name="T1" fmla="*/ 0 h 200"/>
                  <a:gd name="T2" fmla="*/ 221 w 221"/>
                  <a:gd name="T3" fmla="*/ 87 h 200"/>
                  <a:gd name="T4" fmla="*/ 157 w 221"/>
                  <a:gd name="T5" fmla="*/ 166 h 200"/>
                  <a:gd name="T6" fmla="*/ 160 w 221"/>
                  <a:gd name="T7" fmla="*/ 170 h 200"/>
                  <a:gd name="T8" fmla="*/ 190 w 221"/>
                  <a:gd name="T9" fmla="*/ 198 h 200"/>
                  <a:gd name="T10" fmla="*/ 119 w 221"/>
                  <a:gd name="T11" fmla="*/ 174 h 200"/>
                  <a:gd name="T12" fmla="*/ 110 w 221"/>
                  <a:gd name="T13" fmla="*/ 174 h 200"/>
                  <a:gd name="T14" fmla="*/ 0 w 221"/>
                  <a:gd name="T15" fmla="*/ 87 h 200"/>
                  <a:gd name="T16" fmla="*/ 110 w 221"/>
                  <a:gd name="T17" fmla="*/ 0 h 2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1"/>
                  <a:gd name="T28" fmla="*/ 0 h 200"/>
                  <a:gd name="T29" fmla="*/ 221 w 221"/>
                  <a:gd name="T30" fmla="*/ 200 h 2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1" h="200">
                    <a:moveTo>
                      <a:pt x="110" y="0"/>
                    </a:moveTo>
                    <a:cubicBezTo>
                      <a:pt x="171" y="0"/>
                      <a:pt x="221" y="39"/>
                      <a:pt x="221" y="87"/>
                    </a:cubicBezTo>
                    <a:cubicBezTo>
                      <a:pt x="221" y="122"/>
                      <a:pt x="195" y="152"/>
                      <a:pt x="157" y="166"/>
                    </a:cubicBezTo>
                    <a:cubicBezTo>
                      <a:pt x="158" y="167"/>
                      <a:pt x="159" y="169"/>
                      <a:pt x="160" y="170"/>
                    </a:cubicBezTo>
                    <a:cubicBezTo>
                      <a:pt x="167" y="183"/>
                      <a:pt x="178" y="192"/>
                      <a:pt x="190" y="198"/>
                    </a:cubicBezTo>
                    <a:cubicBezTo>
                      <a:pt x="162" y="200"/>
                      <a:pt x="136" y="192"/>
                      <a:pt x="119" y="174"/>
                    </a:cubicBezTo>
                    <a:cubicBezTo>
                      <a:pt x="116" y="174"/>
                      <a:pt x="113" y="174"/>
                      <a:pt x="110" y="174"/>
                    </a:cubicBezTo>
                    <a:cubicBezTo>
                      <a:pt x="49" y="174"/>
                      <a:pt x="0" y="135"/>
                      <a:pt x="0" y="87"/>
                    </a:cubicBezTo>
                    <a:cubicBezTo>
                      <a:pt x="0" y="39"/>
                      <a:pt x="49" y="0"/>
                      <a:pt x="110" y="0"/>
                    </a:cubicBezTo>
                    <a:close/>
                  </a:path>
                </a:pathLst>
              </a:custGeom>
              <a:solidFill>
                <a:srgbClr val="72BC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219" name="Freeform 54"/>
              <p:cNvSpPr>
                <a:spLocks noChangeArrowheads="1"/>
              </p:cNvSpPr>
              <p:nvPr/>
            </p:nvSpPr>
            <p:spPr bwMode="auto">
              <a:xfrm>
                <a:off x="265" y="174"/>
                <a:ext cx="374" cy="359"/>
              </a:xfrm>
              <a:custGeom>
                <a:avLst/>
                <a:gdLst>
                  <a:gd name="T0" fmla="*/ 34 w 157"/>
                  <a:gd name="T1" fmla="*/ 150 h 150"/>
                  <a:gd name="T2" fmla="*/ 157 w 157"/>
                  <a:gd name="T3" fmla="*/ 50 h 150"/>
                  <a:gd name="T4" fmla="*/ 143 w 157"/>
                  <a:gd name="T5" fmla="*/ 4 h 150"/>
                  <a:gd name="T6" fmla="*/ 110 w 157"/>
                  <a:gd name="T7" fmla="*/ 0 h 150"/>
                  <a:gd name="T8" fmla="*/ 0 w 157"/>
                  <a:gd name="T9" fmla="*/ 87 h 150"/>
                  <a:gd name="T10" fmla="*/ 34 w 157"/>
                  <a:gd name="T11" fmla="*/ 150 h 1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7"/>
                  <a:gd name="T19" fmla="*/ 0 h 150"/>
                  <a:gd name="T20" fmla="*/ 157 w 157"/>
                  <a:gd name="T21" fmla="*/ 150 h 1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7" h="150">
                    <a:moveTo>
                      <a:pt x="34" y="150"/>
                    </a:moveTo>
                    <a:cubicBezTo>
                      <a:pt x="102" y="149"/>
                      <a:pt x="157" y="105"/>
                      <a:pt x="157" y="50"/>
                    </a:cubicBezTo>
                    <a:cubicBezTo>
                      <a:pt x="157" y="33"/>
                      <a:pt x="152" y="18"/>
                      <a:pt x="143" y="4"/>
                    </a:cubicBezTo>
                    <a:cubicBezTo>
                      <a:pt x="132" y="1"/>
                      <a:pt x="121" y="0"/>
                      <a:pt x="110" y="0"/>
                    </a:cubicBezTo>
                    <a:cubicBezTo>
                      <a:pt x="49" y="0"/>
                      <a:pt x="0" y="39"/>
                      <a:pt x="0" y="87"/>
                    </a:cubicBezTo>
                    <a:cubicBezTo>
                      <a:pt x="0" y="112"/>
                      <a:pt x="13" y="134"/>
                      <a:pt x="34" y="150"/>
                    </a:cubicBezTo>
                    <a:close/>
                  </a:path>
                </a:pathLst>
              </a:custGeom>
              <a:solidFill>
                <a:srgbClr val="5F9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220" name="Freeform 55"/>
              <p:cNvSpPr>
                <a:spLocks noChangeArrowheads="1"/>
              </p:cNvSpPr>
              <p:nvPr/>
            </p:nvSpPr>
            <p:spPr bwMode="auto">
              <a:xfrm>
                <a:off x="0" y="2"/>
                <a:ext cx="606" cy="550"/>
              </a:xfrm>
              <a:custGeom>
                <a:avLst/>
                <a:gdLst>
                  <a:gd name="T0" fmla="*/ 127 w 254"/>
                  <a:gd name="T1" fmla="*/ 0 h 230"/>
                  <a:gd name="T2" fmla="*/ 0 w 254"/>
                  <a:gd name="T3" fmla="*/ 100 h 230"/>
                  <a:gd name="T4" fmla="*/ 72 w 254"/>
                  <a:gd name="T5" fmla="*/ 191 h 230"/>
                  <a:gd name="T6" fmla="*/ 70 w 254"/>
                  <a:gd name="T7" fmla="*/ 196 h 230"/>
                  <a:gd name="T8" fmla="*/ 35 w 254"/>
                  <a:gd name="T9" fmla="*/ 228 h 230"/>
                  <a:gd name="T10" fmla="*/ 117 w 254"/>
                  <a:gd name="T11" fmla="*/ 200 h 230"/>
                  <a:gd name="T12" fmla="*/ 127 w 254"/>
                  <a:gd name="T13" fmla="*/ 200 h 230"/>
                  <a:gd name="T14" fmla="*/ 254 w 254"/>
                  <a:gd name="T15" fmla="*/ 100 h 230"/>
                  <a:gd name="T16" fmla="*/ 127 w 254"/>
                  <a:gd name="T17" fmla="*/ 0 h 2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4"/>
                  <a:gd name="T28" fmla="*/ 0 h 230"/>
                  <a:gd name="T29" fmla="*/ 254 w 254"/>
                  <a:gd name="T30" fmla="*/ 230 h 2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4" h="230">
                    <a:moveTo>
                      <a:pt x="127" y="0"/>
                    </a:moveTo>
                    <a:cubicBezTo>
                      <a:pt x="57" y="0"/>
                      <a:pt x="0" y="45"/>
                      <a:pt x="0" y="100"/>
                    </a:cubicBezTo>
                    <a:cubicBezTo>
                      <a:pt x="0" y="140"/>
                      <a:pt x="30" y="175"/>
                      <a:pt x="72" y="191"/>
                    </a:cubicBezTo>
                    <a:cubicBezTo>
                      <a:pt x="72" y="192"/>
                      <a:pt x="71" y="194"/>
                      <a:pt x="70" y="196"/>
                    </a:cubicBezTo>
                    <a:cubicBezTo>
                      <a:pt x="61" y="210"/>
                      <a:pt x="49" y="221"/>
                      <a:pt x="35" y="228"/>
                    </a:cubicBezTo>
                    <a:cubicBezTo>
                      <a:pt x="67" y="230"/>
                      <a:pt x="97" y="220"/>
                      <a:pt x="117" y="200"/>
                    </a:cubicBezTo>
                    <a:cubicBezTo>
                      <a:pt x="120" y="200"/>
                      <a:pt x="123" y="200"/>
                      <a:pt x="127" y="200"/>
                    </a:cubicBezTo>
                    <a:cubicBezTo>
                      <a:pt x="197" y="200"/>
                      <a:pt x="254" y="156"/>
                      <a:pt x="254" y="100"/>
                    </a:cubicBezTo>
                    <a:cubicBezTo>
                      <a:pt x="254" y="45"/>
                      <a:pt x="197" y="0"/>
                      <a:pt x="127" y="0"/>
                    </a:cubicBezTo>
                    <a:close/>
                  </a:path>
                </a:pathLst>
              </a:custGeom>
              <a:solidFill>
                <a:srgbClr val="1EC8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221" name="Oval 57"/>
              <p:cNvSpPr>
                <a:spLocks noChangeArrowheads="1"/>
              </p:cNvSpPr>
              <p:nvPr/>
            </p:nvSpPr>
            <p:spPr bwMode="auto">
              <a:xfrm>
                <a:off x="131" y="203"/>
                <a:ext cx="84" cy="8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222" name="Oval 58"/>
              <p:cNvSpPr>
                <a:spLocks noChangeArrowheads="1"/>
              </p:cNvSpPr>
              <p:nvPr/>
            </p:nvSpPr>
            <p:spPr bwMode="auto">
              <a:xfrm>
                <a:off x="260" y="203"/>
                <a:ext cx="86" cy="8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223" name="Oval 59"/>
              <p:cNvSpPr>
                <a:spLocks noChangeArrowheads="1"/>
              </p:cNvSpPr>
              <p:nvPr/>
            </p:nvSpPr>
            <p:spPr bwMode="auto">
              <a:xfrm>
                <a:off x="391" y="203"/>
                <a:ext cx="83" cy="8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224" name="Freeform 60"/>
              <p:cNvSpPr>
                <a:spLocks noChangeArrowheads="1"/>
              </p:cNvSpPr>
              <p:nvPr/>
            </p:nvSpPr>
            <p:spPr bwMode="auto">
              <a:xfrm>
                <a:off x="131" y="203"/>
                <a:ext cx="84" cy="41"/>
              </a:xfrm>
              <a:custGeom>
                <a:avLst/>
                <a:gdLst>
                  <a:gd name="T0" fmla="*/ 0 w 35"/>
                  <a:gd name="T1" fmla="*/ 17 h 17"/>
                  <a:gd name="T2" fmla="*/ 35 w 35"/>
                  <a:gd name="T3" fmla="*/ 17 h 17"/>
                  <a:gd name="T4" fmla="*/ 17 w 35"/>
                  <a:gd name="T5" fmla="*/ 0 h 17"/>
                  <a:gd name="T6" fmla="*/ 0 w 35"/>
                  <a:gd name="T7" fmla="*/ 17 h 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"/>
                  <a:gd name="T13" fmla="*/ 0 h 17"/>
                  <a:gd name="T14" fmla="*/ 35 w 35"/>
                  <a:gd name="T15" fmla="*/ 17 h 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" h="17">
                    <a:moveTo>
                      <a:pt x="0" y="17"/>
                    </a:move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8"/>
                      <a:pt x="27" y="0"/>
                      <a:pt x="17" y="0"/>
                    </a:cubicBezTo>
                    <a:cubicBezTo>
                      <a:pt x="8" y="0"/>
                      <a:pt x="1" y="8"/>
                      <a:pt x="0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225" name="Freeform 61"/>
              <p:cNvSpPr>
                <a:spLocks noChangeArrowheads="1"/>
              </p:cNvSpPr>
              <p:nvPr/>
            </p:nvSpPr>
            <p:spPr bwMode="auto">
              <a:xfrm>
                <a:off x="260" y="203"/>
                <a:ext cx="86" cy="41"/>
              </a:xfrm>
              <a:custGeom>
                <a:avLst/>
                <a:gdLst>
                  <a:gd name="T0" fmla="*/ 0 w 36"/>
                  <a:gd name="T1" fmla="*/ 17 h 17"/>
                  <a:gd name="T2" fmla="*/ 36 w 36"/>
                  <a:gd name="T3" fmla="*/ 17 h 17"/>
                  <a:gd name="T4" fmla="*/ 18 w 36"/>
                  <a:gd name="T5" fmla="*/ 0 h 17"/>
                  <a:gd name="T6" fmla="*/ 0 w 36"/>
                  <a:gd name="T7" fmla="*/ 17 h 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"/>
                  <a:gd name="T13" fmla="*/ 0 h 17"/>
                  <a:gd name="T14" fmla="*/ 36 w 36"/>
                  <a:gd name="T15" fmla="*/ 17 h 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" h="17">
                    <a:moveTo>
                      <a:pt x="0" y="17"/>
                    </a:moveTo>
                    <a:cubicBezTo>
                      <a:pt x="36" y="17"/>
                      <a:pt x="36" y="17"/>
                      <a:pt x="36" y="17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9" y="0"/>
                      <a:pt x="1" y="8"/>
                      <a:pt x="0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226" name="Freeform 62"/>
              <p:cNvSpPr>
                <a:spLocks noChangeArrowheads="1"/>
              </p:cNvSpPr>
              <p:nvPr/>
            </p:nvSpPr>
            <p:spPr bwMode="auto">
              <a:xfrm>
                <a:off x="391" y="203"/>
                <a:ext cx="83" cy="41"/>
              </a:xfrm>
              <a:custGeom>
                <a:avLst/>
                <a:gdLst>
                  <a:gd name="T0" fmla="*/ 0 w 35"/>
                  <a:gd name="T1" fmla="*/ 17 h 17"/>
                  <a:gd name="T2" fmla="*/ 35 w 35"/>
                  <a:gd name="T3" fmla="*/ 17 h 17"/>
                  <a:gd name="T4" fmla="*/ 18 w 35"/>
                  <a:gd name="T5" fmla="*/ 0 h 17"/>
                  <a:gd name="T6" fmla="*/ 0 w 35"/>
                  <a:gd name="T7" fmla="*/ 17 h 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"/>
                  <a:gd name="T13" fmla="*/ 0 h 17"/>
                  <a:gd name="T14" fmla="*/ 35 w 35"/>
                  <a:gd name="T15" fmla="*/ 17 h 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" h="17">
                    <a:moveTo>
                      <a:pt x="0" y="17"/>
                    </a:move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8"/>
                      <a:pt x="27" y="0"/>
                      <a:pt x="18" y="0"/>
                    </a:cubicBezTo>
                    <a:cubicBezTo>
                      <a:pt x="8" y="0"/>
                      <a:pt x="1" y="8"/>
                      <a:pt x="0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sp>
        <p:nvSpPr>
          <p:cNvPr id="8227" name="文本框 74"/>
          <p:cNvSpPr>
            <a:spLocks noChangeArrowheads="1"/>
          </p:cNvSpPr>
          <p:nvPr/>
        </p:nvSpPr>
        <p:spPr bwMode="auto">
          <a:xfrm>
            <a:off x="1171575" y="4533900"/>
            <a:ext cx="2319338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1F3864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现场报名</a:t>
            </a:r>
            <a:endParaRPr lang="en-US">
              <a:solidFill>
                <a:srgbClr val="1F3864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1F3864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官微，公众号报名</a:t>
            </a:r>
            <a:endParaRPr lang="en-US">
              <a:solidFill>
                <a:srgbClr val="1F3864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1F3864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领取报名表报名</a:t>
            </a:r>
            <a:endParaRPr lang="zh-CN" altLang="en-US">
              <a:solidFill>
                <a:srgbClr val="1F3864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8228" name="组合 150"/>
          <p:cNvGrpSpPr/>
          <p:nvPr/>
        </p:nvGrpSpPr>
        <p:grpSpPr bwMode="auto">
          <a:xfrm>
            <a:off x="4768850" y="2220913"/>
            <a:ext cx="2654300" cy="1606550"/>
            <a:chOff x="0" y="0"/>
            <a:chExt cx="2632075" cy="1593851"/>
          </a:xfrm>
        </p:grpSpPr>
        <p:sp>
          <p:nvSpPr>
            <p:cNvPr id="8229" name="Freeform 66"/>
            <p:cNvSpPr>
              <a:spLocks noChangeArrowheads="1"/>
            </p:cNvSpPr>
            <p:nvPr/>
          </p:nvSpPr>
          <p:spPr bwMode="auto">
            <a:xfrm>
              <a:off x="828675" y="0"/>
              <a:ext cx="941388" cy="31750"/>
            </a:xfrm>
            <a:custGeom>
              <a:avLst/>
              <a:gdLst>
                <a:gd name="T0" fmla="*/ 246 w 250"/>
                <a:gd name="T1" fmla="*/ 8 h 8"/>
                <a:gd name="T2" fmla="*/ 4 w 250"/>
                <a:gd name="T3" fmla="*/ 8 h 8"/>
                <a:gd name="T4" fmla="*/ 0 w 250"/>
                <a:gd name="T5" fmla="*/ 4 h 8"/>
                <a:gd name="T6" fmla="*/ 4 w 250"/>
                <a:gd name="T7" fmla="*/ 0 h 8"/>
                <a:gd name="T8" fmla="*/ 246 w 250"/>
                <a:gd name="T9" fmla="*/ 0 h 8"/>
                <a:gd name="T10" fmla="*/ 250 w 250"/>
                <a:gd name="T11" fmla="*/ 4 h 8"/>
                <a:gd name="T12" fmla="*/ 246 w 250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0"/>
                <a:gd name="T22" fmla="*/ 0 h 8"/>
                <a:gd name="T23" fmla="*/ 250 w 250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0" h="8">
                  <a:moveTo>
                    <a:pt x="246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9" y="0"/>
                    <a:pt x="250" y="2"/>
                    <a:pt x="250" y="4"/>
                  </a:cubicBezTo>
                  <a:cubicBezTo>
                    <a:pt x="250" y="6"/>
                    <a:pt x="249" y="8"/>
                    <a:pt x="246" y="8"/>
                  </a:cubicBezTo>
                  <a:close/>
                </a:path>
              </a:pathLst>
            </a:custGeom>
            <a:solidFill>
              <a:srgbClr val="5F9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30" name="Freeform 67"/>
            <p:cNvSpPr>
              <a:spLocks noChangeArrowheads="1"/>
            </p:cNvSpPr>
            <p:nvPr/>
          </p:nvSpPr>
          <p:spPr bwMode="auto">
            <a:xfrm>
              <a:off x="828675" y="155575"/>
              <a:ext cx="941388" cy="30163"/>
            </a:xfrm>
            <a:custGeom>
              <a:avLst/>
              <a:gdLst>
                <a:gd name="T0" fmla="*/ 246 w 250"/>
                <a:gd name="T1" fmla="*/ 8 h 8"/>
                <a:gd name="T2" fmla="*/ 4 w 250"/>
                <a:gd name="T3" fmla="*/ 8 h 8"/>
                <a:gd name="T4" fmla="*/ 0 w 250"/>
                <a:gd name="T5" fmla="*/ 4 h 8"/>
                <a:gd name="T6" fmla="*/ 4 w 250"/>
                <a:gd name="T7" fmla="*/ 0 h 8"/>
                <a:gd name="T8" fmla="*/ 246 w 250"/>
                <a:gd name="T9" fmla="*/ 0 h 8"/>
                <a:gd name="T10" fmla="*/ 250 w 250"/>
                <a:gd name="T11" fmla="*/ 4 h 8"/>
                <a:gd name="T12" fmla="*/ 246 w 250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0"/>
                <a:gd name="T22" fmla="*/ 0 h 8"/>
                <a:gd name="T23" fmla="*/ 250 w 250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0" h="8">
                  <a:moveTo>
                    <a:pt x="246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9" y="0"/>
                    <a:pt x="250" y="2"/>
                    <a:pt x="250" y="4"/>
                  </a:cubicBezTo>
                  <a:cubicBezTo>
                    <a:pt x="250" y="6"/>
                    <a:pt x="249" y="8"/>
                    <a:pt x="246" y="8"/>
                  </a:cubicBezTo>
                  <a:close/>
                </a:path>
              </a:pathLst>
            </a:custGeom>
            <a:solidFill>
              <a:srgbClr val="5F9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31" name="Freeform 68"/>
            <p:cNvSpPr>
              <a:spLocks noChangeArrowheads="1"/>
            </p:cNvSpPr>
            <p:nvPr/>
          </p:nvSpPr>
          <p:spPr bwMode="auto">
            <a:xfrm>
              <a:off x="584200" y="309563"/>
              <a:ext cx="1185863" cy="31750"/>
            </a:xfrm>
            <a:custGeom>
              <a:avLst/>
              <a:gdLst>
                <a:gd name="T0" fmla="*/ 311 w 315"/>
                <a:gd name="T1" fmla="*/ 8 h 8"/>
                <a:gd name="T2" fmla="*/ 4 w 315"/>
                <a:gd name="T3" fmla="*/ 8 h 8"/>
                <a:gd name="T4" fmla="*/ 0 w 315"/>
                <a:gd name="T5" fmla="*/ 4 h 8"/>
                <a:gd name="T6" fmla="*/ 4 w 315"/>
                <a:gd name="T7" fmla="*/ 0 h 8"/>
                <a:gd name="T8" fmla="*/ 311 w 315"/>
                <a:gd name="T9" fmla="*/ 0 h 8"/>
                <a:gd name="T10" fmla="*/ 315 w 315"/>
                <a:gd name="T11" fmla="*/ 4 h 8"/>
                <a:gd name="T12" fmla="*/ 311 w 315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5"/>
                <a:gd name="T22" fmla="*/ 0 h 8"/>
                <a:gd name="T23" fmla="*/ 315 w 315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5" h="8">
                  <a:moveTo>
                    <a:pt x="311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11" y="0"/>
                    <a:pt x="311" y="0"/>
                    <a:pt x="311" y="0"/>
                  </a:cubicBezTo>
                  <a:cubicBezTo>
                    <a:pt x="314" y="0"/>
                    <a:pt x="315" y="2"/>
                    <a:pt x="315" y="4"/>
                  </a:cubicBezTo>
                  <a:cubicBezTo>
                    <a:pt x="315" y="6"/>
                    <a:pt x="314" y="8"/>
                    <a:pt x="311" y="8"/>
                  </a:cubicBezTo>
                  <a:close/>
                </a:path>
              </a:pathLst>
            </a:custGeom>
            <a:solidFill>
              <a:srgbClr val="5F9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32" name="Freeform 69"/>
            <p:cNvSpPr>
              <a:spLocks noChangeArrowheads="1"/>
            </p:cNvSpPr>
            <p:nvPr/>
          </p:nvSpPr>
          <p:spPr bwMode="auto">
            <a:xfrm>
              <a:off x="584200" y="461963"/>
              <a:ext cx="1185863" cy="30163"/>
            </a:xfrm>
            <a:custGeom>
              <a:avLst/>
              <a:gdLst>
                <a:gd name="T0" fmla="*/ 311 w 315"/>
                <a:gd name="T1" fmla="*/ 8 h 8"/>
                <a:gd name="T2" fmla="*/ 4 w 315"/>
                <a:gd name="T3" fmla="*/ 8 h 8"/>
                <a:gd name="T4" fmla="*/ 0 w 315"/>
                <a:gd name="T5" fmla="*/ 4 h 8"/>
                <a:gd name="T6" fmla="*/ 4 w 315"/>
                <a:gd name="T7" fmla="*/ 0 h 8"/>
                <a:gd name="T8" fmla="*/ 311 w 315"/>
                <a:gd name="T9" fmla="*/ 0 h 8"/>
                <a:gd name="T10" fmla="*/ 315 w 315"/>
                <a:gd name="T11" fmla="*/ 4 h 8"/>
                <a:gd name="T12" fmla="*/ 311 w 315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5"/>
                <a:gd name="T22" fmla="*/ 0 h 8"/>
                <a:gd name="T23" fmla="*/ 315 w 315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5" h="8">
                  <a:moveTo>
                    <a:pt x="311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11" y="0"/>
                    <a:pt x="311" y="0"/>
                    <a:pt x="311" y="0"/>
                  </a:cubicBezTo>
                  <a:cubicBezTo>
                    <a:pt x="314" y="0"/>
                    <a:pt x="315" y="2"/>
                    <a:pt x="315" y="4"/>
                  </a:cubicBezTo>
                  <a:cubicBezTo>
                    <a:pt x="315" y="6"/>
                    <a:pt x="314" y="8"/>
                    <a:pt x="311" y="8"/>
                  </a:cubicBezTo>
                  <a:close/>
                </a:path>
              </a:pathLst>
            </a:custGeom>
            <a:solidFill>
              <a:srgbClr val="5F9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33" name="Freeform 70"/>
            <p:cNvSpPr>
              <a:spLocks noChangeArrowheads="1"/>
            </p:cNvSpPr>
            <p:nvPr/>
          </p:nvSpPr>
          <p:spPr bwMode="auto">
            <a:xfrm>
              <a:off x="581025" y="0"/>
              <a:ext cx="192088" cy="223838"/>
            </a:xfrm>
            <a:custGeom>
              <a:avLst/>
              <a:gdLst>
                <a:gd name="T0" fmla="*/ 46 w 51"/>
                <a:gd name="T1" fmla="*/ 59 h 59"/>
                <a:gd name="T2" fmla="*/ 43 w 51"/>
                <a:gd name="T3" fmla="*/ 56 h 59"/>
                <a:gd name="T4" fmla="*/ 26 w 51"/>
                <a:gd name="T5" fmla="*/ 15 h 59"/>
                <a:gd name="T6" fmla="*/ 8 w 51"/>
                <a:gd name="T7" fmla="*/ 56 h 59"/>
                <a:gd name="T8" fmla="*/ 3 w 51"/>
                <a:gd name="T9" fmla="*/ 59 h 59"/>
                <a:gd name="T10" fmla="*/ 1 w 51"/>
                <a:gd name="T11" fmla="*/ 54 h 59"/>
                <a:gd name="T12" fmla="*/ 22 w 51"/>
                <a:gd name="T13" fmla="*/ 3 h 59"/>
                <a:gd name="T14" fmla="*/ 26 w 51"/>
                <a:gd name="T15" fmla="*/ 0 h 59"/>
                <a:gd name="T16" fmla="*/ 29 w 51"/>
                <a:gd name="T17" fmla="*/ 3 h 59"/>
                <a:gd name="T18" fmla="*/ 50 w 51"/>
                <a:gd name="T19" fmla="*/ 54 h 59"/>
                <a:gd name="T20" fmla="*/ 48 w 51"/>
                <a:gd name="T21" fmla="*/ 59 h 59"/>
                <a:gd name="T22" fmla="*/ 46 w 51"/>
                <a:gd name="T23" fmla="*/ 59 h 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1"/>
                <a:gd name="T37" fmla="*/ 0 h 59"/>
                <a:gd name="T38" fmla="*/ 51 w 51"/>
                <a:gd name="T39" fmla="*/ 59 h 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1" h="59">
                  <a:moveTo>
                    <a:pt x="46" y="59"/>
                  </a:moveTo>
                  <a:cubicBezTo>
                    <a:pt x="45" y="59"/>
                    <a:pt x="43" y="58"/>
                    <a:pt x="43" y="5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8"/>
                    <a:pt x="5" y="59"/>
                    <a:pt x="3" y="59"/>
                  </a:cubicBezTo>
                  <a:cubicBezTo>
                    <a:pt x="1" y="58"/>
                    <a:pt x="0" y="56"/>
                    <a:pt x="1" y="5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27" y="0"/>
                    <a:pt x="29" y="1"/>
                    <a:pt x="29" y="3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6"/>
                    <a:pt x="50" y="58"/>
                    <a:pt x="48" y="59"/>
                  </a:cubicBezTo>
                  <a:cubicBezTo>
                    <a:pt x="47" y="59"/>
                    <a:pt x="47" y="59"/>
                    <a:pt x="46" y="59"/>
                  </a:cubicBezTo>
                  <a:close/>
                </a:path>
              </a:pathLst>
            </a:custGeom>
            <a:solidFill>
              <a:srgbClr val="5F9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34" name="Freeform 71"/>
            <p:cNvSpPr>
              <a:spLocks noChangeArrowheads="1"/>
            </p:cNvSpPr>
            <p:nvPr/>
          </p:nvSpPr>
          <p:spPr bwMode="auto">
            <a:xfrm>
              <a:off x="606425" y="155575"/>
              <a:ext cx="131763" cy="30163"/>
            </a:xfrm>
            <a:custGeom>
              <a:avLst/>
              <a:gdLst>
                <a:gd name="T0" fmla="*/ 31 w 35"/>
                <a:gd name="T1" fmla="*/ 8 h 8"/>
                <a:gd name="T2" fmla="*/ 4 w 35"/>
                <a:gd name="T3" fmla="*/ 8 h 8"/>
                <a:gd name="T4" fmla="*/ 0 w 35"/>
                <a:gd name="T5" fmla="*/ 4 h 8"/>
                <a:gd name="T6" fmla="*/ 4 w 35"/>
                <a:gd name="T7" fmla="*/ 0 h 8"/>
                <a:gd name="T8" fmla="*/ 31 w 35"/>
                <a:gd name="T9" fmla="*/ 0 h 8"/>
                <a:gd name="T10" fmla="*/ 35 w 35"/>
                <a:gd name="T11" fmla="*/ 4 h 8"/>
                <a:gd name="T12" fmla="*/ 31 w 35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5"/>
                <a:gd name="T22" fmla="*/ 0 h 8"/>
                <a:gd name="T23" fmla="*/ 35 w 35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5" h="8">
                  <a:moveTo>
                    <a:pt x="31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2"/>
                    <a:pt x="35" y="4"/>
                  </a:cubicBezTo>
                  <a:cubicBezTo>
                    <a:pt x="35" y="6"/>
                    <a:pt x="33" y="8"/>
                    <a:pt x="31" y="8"/>
                  </a:cubicBezTo>
                  <a:close/>
                </a:path>
              </a:pathLst>
            </a:custGeom>
            <a:solidFill>
              <a:srgbClr val="5F9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35" name="Freeform 72"/>
            <p:cNvSpPr>
              <a:spLocks noChangeArrowheads="1"/>
            </p:cNvSpPr>
            <p:nvPr/>
          </p:nvSpPr>
          <p:spPr bwMode="auto">
            <a:xfrm>
              <a:off x="568325" y="465138"/>
              <a:ext cx="1100138" cy="1000125"/>
            </a:xfrm>
            <a:custGeom>
              <a:avLst/>
              <a:gdLst>
                <a:gd name="T0" fmla="*/ 146 w 292"/>
                <a:gd name="T1" fmla="*/ 0 h 265"/>
                <a:gd name="T2" fmla="*/ 0 w 292"/>
                <a:gd name="T3" fmla="*/ 115 h 265"/>
                <a:gd name="T4" fmla="*/ 84 w 292"/>
                <a:gd name="T5" fmla="*/ 219 h 265"/>
                <a:gd name="T6" fmla="*/ 81 w 292"/>
                <a:gd name="T7" fmla="*/ 225 h 265"/>
                <a:gd name="T8" fmla="*/ 40 w 292"/>
                <a:gd name="T9" fmla="*/ 262 h 265"/>
                <a:gd name="T10" fmla="*/ 135 w 292"/>
                <a:gd name="T11" fmla="*/ 230 h 265"/>
                <a:gd name="T12" fmla="*/ 146 w 292"/>
                <a:gd name="T13" fmla="*/ 231 h 265"/>
                <a:gd name="T14" fmla="*/ 292 w 292"/>
                <a:gd name="T15" fmla="*/ 115 h 265"/>
                <a:gd name="T16" fmla="*/ 146 w 292"/>
                <a:gd name="T17" fmla="*/ 0 h 2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92"/>
                <a:gd name="T28" fmla="*/ 0 h 265"/>
                <a:gd name="T29" fmla="*/ 292 w 292"/>
                <a:gd name="T30" fmla="*/ 265 h 2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92" h="265">
                  <a:moveTo>
                    <a:pt x="146" y="0"/>
                  </a:moveTo>
                  <a:cubicBezTo>
                    <a:pt x="66" y="0"/>
                    <a:pt x="0" y="52"/>
                    <a:pt x="0" y="115"/>
                  </a:cubicBezTo>
                  <a:cubicBezTo>
                    <a:pt x="0" y="161"/>
                    <a:pt x="34" y="201"/>
                    <a:pt x="84" y="219"/>
                  </a:cubicBezTo>
                  <a:cubicBezTo>
                    <a:pt x="83" y="221"/>
                    <a:pt x="82" y="223"/>
                    <a:pt x="81" y="225"/>
                  </a:cubicBezTo>
                  <a:cubicBezTo>
                    <a:pt x="71" y="242"/>
                    <a:pt x="57" y="254"/>
                    <a:pt x="40" y="262"/>
                  </a:cubicBezTo>
                  <a:cubicBezTo>
                    <a:pt x="78" y="265"/>
                    <a:pt x="112" y="254"/>
                    <a:pt x="135" y="230"/>
                  </a:cubicBezTo>
                  <a:cubicBezTo>
                    <a:pt x="139" y="230"/>
                    <a:pt x="142" y="231"/>
                    <a:pt x="146" y="231"/>
                  </a:cubicBezTo>
                  <a:cubicBezTo>
                    <a:pt x="227" y="231"/>
                    <a:pt x="292" y="179"/>
                    <a:pt x="292" y="115"/>
                  </a:cubicBezTo>
                  <a:cubicBezTo>
                    <a:pt x="292" y="52"/>
                    <a:pt x="227" y="0"/>
                    <a:pt x="146" y="0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36" name="Freeform 73"/>
            <p:cNvSpPr>
              <a:spLocks noChangeArrowheads="1"/>
            </p:cNvSpPr>
            <p:nvPr/>
          </p:nvSpPr>
          <p:spPr bwMode="auto">
            <a:xfrm>
              <a:off x="885825" y="465138"/>
              <a:ext cx="782638" cy="750888"/>
            </a:xfrm>
            <a:custGeom>
              <a:avLst/>
              <a:gdLst>
                <a:gd name="T0" fmla="*/ 163 w 208"/>
                <a:gd name="T1" fmla="*/ 199 h 199"/>
                <a:gd name="T2" fmla="*/ 0 w 208"/>
                <a:gd name="T3" fmla="*/ 67 h 199"/>
                <a:gd name="T4" fmla="*/ 19 w 208"/>
                <a:gd name="T5" fmla="*/ 5 h 199"/>
                <a:gd name="T6" fmla="*/ 62 w 208"/>
                <a:gd name="T7" fmla="*/ 0 h 199"/>
                <a:gd name="T8" fmla="*/ 208 w 208"/>
                <a:gd name="T9" fmla="*/ 115 h 199"/>
                <a:gd name="T10" fmla="*/ 163 w 208"/>
                <a:gd name="T11" fmla="*/ 199 h 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8"/>
                <a:gd name="T19" fmla="*/ 0 h 199"/>
                <a:gd name="T20" fmla="*/ 208 w 208"/>
                <a:gd name="T21" fmla="*/ 199 h 19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8" h="199">
                  <a:moveTo>
                    <a:pt x="163" y="199"/>
                  </a:moveTo>
                  <a:cubicBezTo>
                    <a:pt x="72" y="197"/>
                    <a:pt x="0" y="139"/>
                    <a:pt x="0" y="67"/>
                  </a:cubicBezTo>
                  <a:cubicBezTo>
                    <a:pt x="0" y="45"/>
                    <a:pt x="7" y="24"/>
                    <a:pt x="19" y="5"/>
                  </a:cubicBezTo>
                  <a:cubicBezTo>
                    <a:pt x="33" y="2"/>
                    <a:pt x="47" y="0"/>
                    <a:pt x="62" y="0"/>
                  </a:cubicBezTo>
                  <a:cubicBezTo>
                    <a:pt x="143" y="0"/>
                    <a:pt x="208" y="52"/>
                    <a:pt x="208" y="115"/>
                  </a:cubicBezTo>
                  <a:cubicBezTo>
                    <a:pt x="208" y="148"/>
                    <a:pt x="191" y="178"/>
                    <a:pt x="163" y="199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37" name="Freeform 74"/>
            <p:cNvSpPr>
              <a:spLocks noChangeArrowheads="1"/>
            </p:cNvSpPr>
            <p:nvPr/>
          </p:nvSpPr>
          <p:spPr bwMode="auto">
            <a:xfrm>
              <a:off x="957263" y="109538"/>
              <a:ext cx="1260475" cy="1144588"/>
            </a:xfrm>
            <a:custGeom>
              <a:avLst/>
              <a:gdLst>
                <a:gd name="T0" fmla="*/ 168 w 335"/>
                <a:gd name="T1" fmla="*/ 0 h 303"/>
                <a:gd name="T2" fmla="*/ 335 w 335"/>
                <a:gd name="T3" fmla="*/ 132 h 303"/>
                <a:gd name="T4" fmla="*/ 240 w 335"/>
                <a:gd name="T5" fmla="*/ 251 h 303"/>
                <a:gd name="T6" fmla="*/ 243 w 335"/>
                <a:gd name="T7" fmla="*/ 258 h 303"/>
                <a:gd name="T8" fmla="*/ 289 w 335"/>
                <a:gd name="T9" fmla="*/ 300 h 303"/>
                <a:gd name="T10" fmla="*/ 181 w 335"/>
                <a:gd name="T11" fmla="*/ 263 h 303"/>
                <a:gd name="T12" fmla="*/ 168 w 335"/>
                <a:gd name="T13" fmla="*/ 264 h 303"/>
                <a:gd name="T14" fmla="*/ 0 w 335"/>
                <a:gd name="T15" fmla="*/ 132 h 303"/>
                <a:gd name="T16" fmla="*/ 168 w 335"/>
                <a:gd name="T17" fmla="*/ 0 h 3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5"/>
                <a:gd name="T28" fmla="*/ 0 h 303"/>
                <a:gd name="T29" fmla="*/ 335 w 335"/>
                <a:gd name="T30" fmla="*/ 303 h 30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5" h="303">
                  <a:moveTo>
                    <a:pt x="168" y="0"/>
                  </a:moveTo>
                  <a:cubicBezTo>
                    <a:pt x="260" y="0"/>
                    <a:pt x="335" y="59"/>
                    <a:pt x="335" y="132"/>
                  </a:cubicBezTo>
                  <a:cubicBezTo>
                    <a:pt x="335" y="185"/>
                    <a:pt x="296" y="230"/>
                    <a:pt x="240" y="251"/>
                  </a:cubicBezTo>
                  <a:cubicBezTo>
                    <a:pt x="241" y="253"/>
                    <a:pt x="242" y="256"/>
                    <a:pt x="243" y="258"/>
                  </a:cubicBezTo>
                  <a:cubicBezTo>
                    <a:pt x="254" y="277"/>
                    <a:pt x="270" y="291"/>
                    <a:pt x="289" y="300"/>
                  </a:cubicBezTo>
                  <a:cubicBezTo>
                    <a:pt x="247" y="303"/>
                    <a:pt x="207" y="290"/>
                    <a:pt x="181" y="263"/>
                  </a:cubicBezTo>
                  <a:cubicBezTo>
                    <a:pt x="177" y="264"/>
                    <a:pt x="172" y="264"/>
                    <a:pt x="168" y="264"/>
                  </a:cubicBezTo>
                  <a:cubicBezTo>
                    <a:pt x="75" y="264"/>
                    <a:pt x="0" y="205"/>
                    <a:pt x="0" y="132"/>
                  </a:cubicBezTo>
                  <a:cubicBezTo>
                    <a:pt x="0" y="59"/>
                    <a:pt x="75" y="0"/>
                    <a:pt x="168" y="0"/>
                  </a:cubicBezTo>
                  <a:close/>
                </a:path>
              </a:pathLst>
            </a:custGeom>
            <a:solidFill>
              <a:srgbClr val="EF66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38" name="Oval 76"/>
            <p:cNvSpPr>
              <a:spLocks noChangeArrowheads="1"/>
            </p:cNvSpPr>
            <p:nvPr/>
          </p:nvSpPr>
          <p:spPr bwMode="auto">
            <a:xfrm>
              <a:off x="1770063" y="528638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39" name="Oval 77"/>
            <p:cNvSpPr>
              <a:spLocks noChangeArrowheads="1"/>
            </p:cNvSpPr>
            <p:nvPr/>
          </p:nvSpPr>
          <p:spPr bwMode="auto">
            <a:xfrm>
              <a:off x="1498600" y="528638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40" name="Oval 78"/>
            <p:cNvSpPr>
              <a:spLocks noChangeArrowheads="1"/>
            </p:cNvSpPr>
            <p:nvPr/>
          </p:nvSpPr>
          <p:spPr bwMode="auto">
            <a:xfrm>
              <a:off x="1228725" y="528638"/>
              <a:ext cx="176213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41" name="Freeform 79"/>
            <p:cNvSpPr>
              <a:spLocks noChangeArrowheads="1"/>
            </p:cNvSpPr>
            <p:nvPr/>
          </p:nvSpPr>
          <p:spPr bwMode="auto">
            <a:xfrm>
              <a:off x="1770063" y="528638"/>
              <a:ext cx="177800" cy="79375"/>
            </a:xfrm>
            <a:custGeom>
              <a:avLst/>
              <a:gdLst>
                <a:gd name="T0" fmla="*/ 47 w 47"/>
                <a:gd name="T1" fmla="*/ 21 h 21"/>
                <a:gd name="T2" fmla="*/ 0 w 47"/>
                <a:gd name="T3" fmla="*/ 21 h 21"/>
                <a:gd name="T4" fmla="*/ 24 w 47"/>
                <a:gd name="T5" fmla="*/ 0 h 21"/>
                <a:gd name="T6" fmla="*/ 47 w 47"/>
                <a:gd name="T7" fmla="*/ 21 h 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7"/>
                <a:gd name="T13" fmla="*/ 0 h 21"/>
                <a:gd name="T14" fmla="*/ 47 w 47"/>
                <a:gd name="T15" fmla="*/ 21 h 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7" h="21">
                  <a:moveTo>
                    <a:pt x="47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" y="9"/>
                    <a:pt x="11" y="0"/>
                    <a:pt x="24" y="0"/>
                  </a:cubicBezTo>
                  <a:cubicBezTo>
                    <a:pt x="36" y="0"/>
                    <a:pt x="46" y="9"/>
                    <a:pt x="47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42" name="Freeform 80"/>
            <p:cNvSpPr>
              <a:spLocks noChangeArrowheads="1"/>
            </p:cNvSpPr>
            <p:nvPr/>
          </p:nvSpPr>
          <p:spPr bwMode="auto">
            <a:xfrm>
              <a:off x="1498600" y="528638"/>
              <a:ext cx="177800" cy="79375"/>
            </a:xfrm>
            <a:custGeom>
              <a:avLst/>
              <a:gdLst>
                <a:gd name="T0" fmla="*/ 47 w 47"/>
                <a:gd name="T1" fmla="*/ 21 h 21"/>
                <a:gd name="T2" fmla="*/ 0 w 47"/>
                <a:gd name="T3" fmla="*/ 21 h 21"/>
                <a:gd name="T4" fmla="*/ 23 w 47"/>
                <a:gd name="T5" fmla="*/ 0 h 21"/>
                <a:gd name="T6" fmla="*/ 47 w 47"/>
                <a:gd name="T7" fmla="*/ 21 h 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7"/>
                <a:gd name="T13" fmla="*/ 0 h 21"/>
                <a:gd name="T14" fmla="*/ 47 w 47"/>
                <a:gd name="T15" fmla="*/ 21 h 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7" h="21">
                  <a:moveTo>
                    <a:pt x="47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" y="9"/>
                    <a:pt x="11" y="0"/>
                    <a:pt x="23" y="0"/>
                  </a:cubicBezTo>
                  <a:cubicBezTo>
                    <a:pt x="36" y="0"/>
                    <a:pt x="46" y="9"/>
                    <a:pt x="47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43" name="Freeform 81"/>
            <p:cNvSpPr>
              <a:spLocks noChangeArrowheads="1"/>
            </p:cNvSpPr>
            <p:nvPr/>
          </p:nvSpPr>
          <p:spPr bwMode="auto">
            <a:xfrm>
              <a:off x="1228725" y="528638"/>
              <a:ext cx="176213" cy="79375"/>
            </a:xfrm>
            <a:custGeom>
              <a:avLst/>
              <a:gdLst>
                <a:gd name="T0" fmla="*/ 47 w 47"/>
                <a:gd name="T1" fmla="*/ 21 h 21"/>
                <a:gd name="T2" fmla="*/ 0 w 47"/>
                <a:gd name="T3" fmla="*/ 21 h 21"/>
                <a:gd name="T4" fmla="*/ 23 w 47"/>
                <a:gd name="T5" fmla="*/ 0 h 21"/>
                <a:gd name="T6" fmla="*/ 47 w 47"/>
                <a:gd name="T7" fmla="*/ 21 h 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7"/>
                <a:gd name="T13" fmla="*/ 0 h 21"/>
                <a:gd name="T14" fmla="*/ 47 w 47"/>
                <a:gd name="T15" fmla="*/ 21 h 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7" h="21">
                  <a:moveTo>
                    <a:pt x="47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" y="9"/>
                    <a:pt x="11" y="0"/>
                    <a:pt x="23" y="0"/>
                  </a:cubicBezTo>
                  <a:cubicBezTo>
                    <a:pt x="36" y="0"/>
                    <a:pt x="46" y="9"/>
                    <a:pt x="47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44" name="Freeform 82"/>
            <p:cNvSpPr>
              <a:spLocks noChangeArrowheads="1"/>
            </p:cNvSpPr>
            <p:nvPr/>
          </p:nvSpPr>
          <p:spPr bwMode="auto">
            <a:xfrm>
              <a:off x="2090738" y="974725"/>
              <a:ext cx="469900" cy="523875"/>
            </a:xfrm>
            <a:custGeom>
              <a:avLst/>
              <a:gdLst>
                <a:gd name="T0" fmla="*/ 71 w 125"/>
                <a:gd name="T1" fmla="*/ 0 h 139"/>
                <a:gd name="T2" fmla="*/ 17 w 125"/>
                <a:gd name="T3" fmla="*/ 54 h 139"/>
                <a:gd name="T4" fmla="*/ 17 w 125"/>
                <a:gd name="T5" fmla="*/ 59 h 139"/>
                <a:gd name="T6" fmla="*/ 0 w 125"/>
                <a:gd name="T7" fmla="*/ 94 h 139"/>
                <a:gd name="T8" fmla="*/ 17 w 125"/>
                <a:gd name="T9" fmla="*/ 94 h 139"/>
                <a:gd name="T10" fmla="*/ 19 w 125"/>
                <a:gd name="T11" fmla="*/ 101 h 139"/>
                <a:gd name="T12" fmla="*/ 18 w 125"/>
                <a:gd name="T13" fmla="*/ 105 h 139"/>
                <a:gd name="T14" fmla="*/ 20 w 125"/>
                <a:gd name="T15" fmla="*/ 109 h 139"/>
                <a:gd name="T16" fmla="*/ 19 w 125"/>
                <a:gd name="T17" fmla="*/ 112 h 139"/>
                <a:gd name="T18" fmla="*/ 21 w 125"/>
                <a:gd name="T19" fmla="*/ 116 h 139"/>
                <a:gd name="T20" fmla="*/ 21 w 125"/>
                <a:gd name="T21" fmla="*/ 118 h 139"/>
                <a:gd name="T22" fmla="*/ 42 w 125"/>
                <a:gd name="T23" fmla="*/ 139 h 139"/>
                <a:gd name="T24" fmla="*/ 71 w 125"/>
                <a:gd name="T25" fmla="*/ 139 h 139"/>
                <a:gd name="T26" fmla="*/ 71 w 125"/>
                <a:gd name="T27" fmla="*/ 139 h 139"/>
                <a:gd name="T28" fmla="*/ 71 w 125"/>
                <a:gd name="T29" fmla="*/ 139 h 139"/>
                <a:gd name="T30" fmla="*/ 72 w 125"/>
                <a:gd name="T31" fmla="*/ 139 h 139"/>
                <a:gd name="T32" fmla="*/ 125 w 125"/>
                <a:gd name="T33" fmla="*/ 139 h 139"/>
                <a:gd name="T34" fmla="*/ 125 w 125"/>
                <a:gd name="T35" fmla="*/ 85 h 139"/>
                <a:gd name="T36" fmla="*/ 125 w 125"/>
                <a:gd name="T37" fmla="*/ 54 h 139"/>
                <a:gd name="T38" fmla="*/ 71 w 125"/>
                <a:gd name="T39" fmla="*/ 0 h 13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5"/>
                <a:gd name="T61" fmla="*/ 0 h 139"/>
                <a:gd name="T62" fmla="*/ 125 w 125"/>
                <a:gd name="T63" fmla="*/ 139 h 13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5" h="139">
                  <a:moveTo>
                    <a:pt x="71" y="0"/>
                  </a:moveTo>
                  <a:cubicBezTo>
                    <a:pt x="41" y="0"/>
                    <a:pt x="17" y="24"/>
                    <a:pt x="17" y="54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8" y="97"/>
                    <a:pt x="18" y="99"/>
                    <a:pt x="19" y="101"/>
                  </a:cubicBezTo>
                  <a:cubicBezTo>
                    <a:pt x="18" y="102"/>
                    <a:pt x="18" y="104"/>
                    <a:pt x="18" y="105"/>
                  </a:cubicBezTo>
                  <a:cubicBezTo>
                    <a:pt x="18" y="106"/>
                    <a:pt x="19" y="108"/>
                    <a:pt x="20" y="109"/>
                  </a:cubicBezTo>
                  <a:cubicBezTo>
                    <a:pt x="19" y="110"/>
                    <a:pt x="19" y="111"/>
                    <a:pt x="19" y="112"/>
                  </a:cubicBezTo>
                  <a:cubicBezTo>
                    <a:pt x="19" y="114"/>
                    <a:pt x="20" y="116"/>
                    <a:pt x="21" y="116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1" y="130"/>
                    <a:pt x="31" y="139"/>
                    <a:pt x="42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2" y="139"/>
                    <a:pt x="72" y="139"/>
                    <a:pt x="72" y="139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5" y="85"/>
                    <a:pt x="125" y="85"/>
                    <a:pt x="125" y="85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25" y="24"/>
                    <a:pt x="101" y="0"/>
                    <a:pt x="71" y="0"/>
                  </a:cubicBezTo>
                  <a:close/>
                </a:path>
              </a:pathLst>
            </a:custGeom>
            <a:solidFill>
              <a:srgbClr val="F6F2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45" name="Oval 83"/>
            <p:cNvSpPr>
              <a:spLocks noChangeArrowheads="1"/>
            </p:cNvSpPr>
            <p:nvPr/>
          </p:nvSpPr>
          <p:spPr bwMode="auto">
            <a:xfrm>
              <a:off x="2200275" y="1265238"/>
              <a:ext cx="107950" cy="109538"/>
            </a:xfrm>
            <a:prstGeom prst="ellipse">
              <a:avLst/>
            </a:pr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46" name="Oval 84"/>
            <p:cNvSpPr>
              <a:spLocks noChangeArrowheads="1"/>
            </p:cNvSpPr>
            <p:nvPr/>
          </p:nvSpPr>
          <p:spPr bwMode="auto">
            <a:xfrm>
              <a:off x="2200275" y="1190625"/>
              <a:ext cx="22225" cy="22225"/>
            </a:xfrm>
            <a:prstGeom prst="ellipse">
              <a:avLst/>
            </a:prstGeom>
            <a:solidFill>
              <a:srgbClr val="5C5C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47" name="Freeform 85"/>
            <p:cNvSpPr>
              <a:spLocks noChangeArrowheads="1"/>
            </p:cNvSpPr>
            <p:nvPr/>
          </p:nvSpPr>
          <p:spPr bwMode="auto">
            <a:xfrm>
              <a:off x="139700" y="1068388"/>
              <a:ext cx="471488" cy="525463"/>
            </a:xfrm>
            <a:custGeom>
              <a:avLst/>
              <a:gdLst>
                <a:gd name="T0" fmla="*/ 55 w 125"/>
                <a:gd name="T1" fmla="*/ 0 h 139"/>
                <a:gd name="T2" fmla="*/ 109 w 125"/>
                <a:gd name="T3" fmla="*/ 54 h 139"/>
                <a:gd name="T4" fmla="*/ 109 w 125"/>
                <a:gd name="T5" fmla="*/ 59 h 139"/>
                <a:gd name="T6" fmla="*/ 125 w 125"/>
                <a:gd name="T7" fmla="*/ 94 h 139"/>
                <a:gd name="T8" fmla="*/ 108 w 125"/>
                <a:gd name="T9" fmla="*/ 94 h 139"/>
                <a:gd name="T10" fmla="*/ 106 w 125"/>
                <a:gd name="T11" fmla="*/ 102 h 139"/>
                <a:gd name="T12" fmla="*/ 107 w 125"/>
                <a:gd name="T13" fmla="*/ 105 h 139"/>
                <a:gd name="T14" fmla="*/ 106 w 125"/>
                <a:gd name="T15" fmla="*/ 109 h 139"/>
                <a:gd name="T16" fmla="*/ 107 w 125"/>
                <a:gd name="T17" fmla="*/ 112 h 139"/>
                <a:gd name="T18" fmla="*/ 104 w 125"/>
                <a:gd name="T19" fmla="*/ 117 h 139"/>
                <a:gd name="T20" fmla="*/ 104 w 125"/>
                <a:gd name="T21" fmla="*/ 118 h 139"/>
                <a:gd name="T22" fmla="*/ 83 w 125"/>
                <a:gd name="T23" fmla="*/ 139 h 139"/>
                <a:gd name="T24" fmla="*/ 55 w 125"/>
                <a:gd name="T25" fmla="*/ 139 h 139"/>
                <a:gd name="T26" fmla="*/ 55 w 125"/>
                <a:gd name="T27" fmla="*/ 139 h 139"/>
                <a:gd name="T28" fmla="*/ 54 w 125"/>
                <a:gd name="T29" fmla="*/ 139 h 139"/>
                <a:gd name="T30" fmla="*/ 53 w 125"/>
                <a:gd name="T31" fmla="*/ 139 h 139"/>
                <a:gd name="T32" fmla="*/ 0 w 125"/>
                <a:gd name="T33" fmla="*/ 139 h 139"/>
                <a:gd name="T34" fmla="*/ 0 w 125"/>
                <a:gd name="T35" fmla="*/ 85 h 139"/>
                <a:gd name="T36" fmla="*/ 0 w 125"/>
                <a:gd name="T37" fmla="*/ 54 h 139"/>
                <a:gd name="T38" fmla="*/ 55 w 125"/>
                <a:gd name="T39" fmla="*/ 0 h 13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5"/>
                <a:gd name="T61" fmla="*/ 0 h 139"/>
                <a:gd name="T62" fmla="*/ 125 w 125"/>
                <a:gd name="T63" fmla="*/ 139 h 13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5" h="139">
                  <a:moveTo>
                    <a:pt x="55" y="0"/>
                  </a:moveTo>
                  <a:cubicBezTo>
                    <a:pt x="85" y="0"/>
                    <a:pt x="109" y="24"/>
                    <a:pt x="109" y="54"/>
                  </a:cubicBezTo>
                  <a:cubicBezTo>
                    <a:pt x="109" y="59"/>
                    <a:pt x="109" y="59"/>
                    <a:pt x="109" y="59"/>
                  </a:cubicBezTo>
                  <a:cubicBezTo>
                    <a:pt x="125" y="94"/>
                    <a:pt x="125" y="94"/>
                    <a:pt x="125" y="94"/>
                  </a:cubicBezTo>
                  <a:cubicBezTo>
                    <a:pt x="108" y="94"/>
                    <a:pt x="108" y="94"/>
                    <a:pt x="108" y="94"/>
                  </a:cubicBezTo>
                  <a:cubicBezTo>
                    <a:pt x="108" y="97"/>
                    <a:pt x="107" y="99"/>
                    <a:pt x="106" y="102"/>
                  </a:cubicBezTo>
                  <a:cubicBezTo>
                    <a:pt x="107" y="103"/>
                    <a:pt x="107" y="104"/>
                    <a:pt x="107" y="105"/>
                  </a:cubicBezTo>
                  <a:cubicBezTo>
                    <a:pt x="107" y="107"/>
                    <a:pt x="107" y="108"/>
                    <a:pt x="106" y="109"/>
                  </a:cubicBezTo>
                  <a:cubicBezTo>
                    <a:pt x="106" y="110"/>
                    <a:pt x="107" y="111"/>
                    <a:pt x="107" y="112"/>
                  </a:cubicBezTo>
                  <a:cubicBezTo>
                    <a:pt x="107" y="114"/>
                    <a:pt x="106" y="116"/>
                    <a:pt x="104" y="117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30"/>
                    <a:pt x="95" y="139"/>
                    <a:pt x="83" y="139"/>
                  </a:cubicBezTo>
                  <a:cubicBezTo>
                    <a:pt x="55" y="139"/>
                    <a:pt x="55" y="139"/>
                    <a:pt x="55" y="139"/>
                  </a:cubicBezTo>
                  <a:cubicBezTo>
                    <a:pt x="55" y="139"/>
                    <a:pt x="55" y="139"/>
                    <a:pt x="55" y="139"/>
                  </a:cubicBezTo>
                  <a:cubicBezTo>
                    <a:pt x="55" y="139"/>
                    <a:pt x="54" y="139"/>
                    <a:pt x="54" y="139"/>
                  </a:cubicBezTo>
                  <a:cubicBezTo>
                    <a:pt x="53" y="139"/>
                    <a:pt x="53" y="139"/>
                    <a:pt x="53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4"/>
                    <a:pt x="25" y="0"/>
                    <a:pt x="55" y="0"/>
                  </a:cubicBezTo>
                  <a:close/>
                </a:path>
              </a:pathLst>
            </a:custGeom>
            <a:solidFill>
              <a:srgbClr val="F6F2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48" name="Oval 86"/>
            <p:cNvSpPr>
              <a:spLocks noChangeArrowheads="1"/>
            </p:cNvSpPr>
            <p:nvPr/>
          </p:nvSpPr>
          <p:spPr bwMode="auto">
            <a:xfrm>
              <a:off x="392113" y="1360488"/>
              <a:ext cx="109538" cy="107950"/>
            </a:xfrm>
            <a:prstGeom prst="ellipse">
              <a:avLst/>
            </a:pr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49" name="Oval 87"/>
            <p:cNvSpPr>
              <a:spLocks noChangeArrowheads="1"/>
            </p:cNvSpPr>
            <p:nvPr/>
          </p:nvSpPr>
          <p:spPr bwMode="auto">
            <a:xfrm>
              <a:off x="479425" y="1284288"/>
              <a:ext cx="22225" cy="22225"/>
            </a:xfrm>
            <a:prstGeom prst="ellipse">
              <a:avLst/>
            </a:prstGeom>
            <a:solidFill>
              <a:srgbClr val="5C5C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50" name="Freeform 88"/>
            <p:cNvSpPr>
              <a:spLocks noEditPoints="1" noChangeArrowheads="1"/>
            </p:cNvSpPr>
            <p:nvPr/>
          </p:nvSpPr>
          <p:spPr bwMode="auto">
            <a:xfrm>
              <a:off x="0" y="1035050"/>
              <a:ext cx="128588" cy="123825"/>
            </a:xfrm>
            <a:custGeom>
              <a:avLst/>
              <a:gdLst>
                <a:gd name="T0" fmla="*/ 4 w 34"/>
                <a:gd name="T1" fmla="*/ 14 h 33"/>
                <a:gd name="T2" fmla="*/ 6 w 34"/>
                <a:gd name="T3" fmla="*/ 12 h 33"/>
                <a:gd name="T4" fmla="*/ 4 w 34"/>
                <a:gd name="T5" fmla="*/ 8 h 33"/>
                <a:gd name="T6" fmla="*/ 7 w 34"/>
                <a:gd name="T7" fmla="*/ 4 h 33"/>
                <a:gd name="T8" fmla="*/ 10 w 34"/>
                <a:gd name="T9" fmla="*/ 5 h 33"/>
                <a:gd name="T10" fmla="*/ 13 w 34"/>
                <a:gd name="T11" fmla="*/ 5 h 33"/>
                <a:gd name="T12" fmla="*/ 14 w 34"/>
                <a:gd name="T13" fmla="*/ 1 h 33"/>
                <a:gd name="T14" fmla="*/ 19 w 34"/>
                <a:gd name="T15" fmla="*/ 0 h 33"/>
                <a:gd name="T16" fmla="*/ 20 w 34"/>
                <a:gd name="T17" fmla="*/ 4 h 33"/>
                <a:gd name="T18" fmla="*/ 22 w 34"/>
                <a:gd name="T19" fmla="*/ 6 h 33"/>
                <a:gd name="T20" fmla="*/ 26 w 34"/>
                <a:gd name="T21" fmla="*/ 4 h 33"/>
                <a:gd name="T22" fmla="*/ 30 w 34"/>
                <a:gd name="T23" fmla="*/ 6 h 33"/>
                <a:gd name="T24" fmla="*/ 28 w 34"/>
                <a:gd name="T25" fmla="*/ 10 h 33"/>
                <a:gd name="T26" fmla="*/ 29 w 34"/>
                <a:gd name="T27" fmla="*/ 13 h 33"/>
                <a:gd name="T28" fmla="*/ 33 w 34"/>
                <a:gd name="T29" fmla="*/ 14 h 33"/>
                <a:gd name="T30" fmla="*/ 34 w 34"/>
                <a:gd name="T31" fmla="*/ 19 h 33"/>
                <a:gd name="T32" fmla="*/ 30 w 34"/>
                <a:gd name="T33" fmla="*/ 20 h 33"/>
                <a:gd name="T34" fmla="*/ 28 w 34"/>
                <a:gd name="T35" fmla="*/ 22 h 33"/>
                <a:gd name="T36" fmla="*/ 30 w 34"/>
                <a:gd name="T37" fmla="*/ 26 h 33"/>
                <a:gd name="T38" fmla="*/ 27 w 34"/>
                <a:gd name="T39" fmla="*/ 30 h 33"/>
                <a:gd name="T40" fmla="*/ 24 w 34"/>
                <a:gd name="T41" fmla="*/ 28 h 33"/>
                <a:gd name="T42" fmla="*/ 21 w 34"/>
                <a:gd name="T43" fmla="*/ 28 h 33"/>
                <a:gd name="T44" fmla="*/ 20 w 34"/>
                <a:gd name="T45" fmla="*/ 32 h 33"/>
                <a:gd name="T46" fmla="*/ 15 w 34"/>
                <a:gd name="T47" fmla="*/ 33 h 33"/>
                <a:gd name="T48" fmla="*/ 14 w 34"/>
                <a:gd name="T49" fmla="*/ 30 h 33"/>
                <a:gd name="T50" fmla="*/ 12 w 34"/>
                <a:gd name="T51" fmla="*/ 28 h 33"/>
                <a:gd name="T52" fmla="*/ 8 w 34"/>
                <a:gd name="T53" fmla="*/ 30 h 33"/>
                <a:gd name="T54" fmla="*/ 4 w 34"/>
                <a:gd name="T55" fmla="*/ 27 h 33"/>
                <a:gd name="T56" fmla="*/ 6 w 34"/>
                <a:gd name="T57" fmla="*/ 24 h 33"/>
                <a:gd name="T58" fmla="*/ 6 w 34"/>
                <a:gd name="T59" fmla="*/ 21 h 33"/>
                <a:gd name="T60" fmla="*/ 2 w 34"/>
                <a:gd name="T61" fmla="*/ 20 h 33"/>
                <a:gd name="T62" fmla="*/ 0 w 34"/>
                <a:gd name="T63" fmla="*/ 15 h 33"/>
                <a:gd name="T64" fmla="*/ 17 w 34"/>
                <a:gd name="T65" fmla="*/ 22 h 33"/>
                <a:gd name="T66" fmla="*/ 17 w 34"/>
                <a:gd name="T67" fmla="*/ 12 h 33"/>
                <a:gd name="T68" fmla="*/ 17 w 34"/>
                <a:gd name="T69" fmla="*/ 22 h 3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4"/>
                <a:gd name="T106" fmla="*/ 0 h 33"/>
                <a:gd name="T107" fmla="*/ 34 w 34"/>
                <a:gd name="T108" fmla="*/ 33 h 3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4" h="33">
                  <a:moveTo>
                    <a:pt x="2" y="14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3"/>
                    <a:pt x="6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7"/>
                    <a:pt x="4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8" y="3"/>
                    <a:pt x="8" y="4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4"/>
                    <a:pt x="14" y="4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0"/>
                    <a:pt x="1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1" y="5"/>
                    <a:pt x="21" y="5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6"/>
                    <a:pt x="24" y="6"/>
                    <a:pt x="24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3"/>
                    <a:pt x="27" y="3"/>
                    <a:pt x="27" y="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7"/>
                    <a:pt x="31" y="8"/>
                    <a:pt x="30" y="8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1"/>
                    <a:pt x="28" y="12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4"/>
                    <a:pt x="30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4" y="14"/>
                    <a:pt x="34" y="15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3" y="20"/>
                    <a:pt x="33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20"/>
                    <a:pt x="29" y="20"/>
                    <a:pt x="29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3"/>
                    <a:pt x="28" y="23"/>
                    <a:pt x="28" y="24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6"/>
                    <a:pt x="31" y="27"/>
                    <a:pt x="30" y="27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6" y="30"/>
                    <a:pt x="26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3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0" y="29"/>
                    <a:pt x="20" y="3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3"/>
                    <a:pt x="19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3"/>
                    <a:pt x="14" y="33"/>
                    <a:pt x="14" y="32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4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8"/>
                    <a:pt x="10" y="28"/>
                    <a:pt x="10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7" y="30"/>
                    <a:pt x="7" y="30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6"/>
                    <a:pt x="4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6" y="23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1" y="14"/>
                    <a:pt x="2" y="14"/>
                  </a:cubicBezTo>
                  <a:close/>
                  <a:moveTo>
                    <a:pt x="17" y="22"/>
                  </a:moveTo>
                  <a:cubicBezTo>
                    <a:pt x="20" y="22"/>
                    <a:pt x="22" y="20"/>
                    <a:pt x="22" y="17"/>
                  </a:cubicBezTo>
                  <a:cubicBezTo>
                    <a:pt x="22" y="14"/>
                    <a:pt x="20" y="12"/>
                    <a:pt x="17" y="12"/>
                  </a:cubicBezTo>
                  <a:cubicBezTo>
                    <a:pt x="14" y="12"/>
                    <a:pt x="12" y="14"/>
                    <a:pt x="12" y="17"/>
                  </a:cubicBezTo>
                  <a:cubicBezTo>
                    <a:pt x="12" y="20"/>
                    <a:pt x="14" y="22"/>
                    <a:pt x="17" y="2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51" name="Freeform 89"/>
            <p:cNvSpPr>
              <a:spLocks noChangeArrowheads="1"/>
            </p:cNvSpPr>
            <p:nvPr/>
          </p:nvSpPr>
          <p:spPr bwMode="auto">
            <a:xfrm>
              <a:off x="65088" y="1035050"/>
              <a:ext cx="63500" cy="123825"/>
            </a:xfrm>
            <a:custGeom>
              <a:avLst/>
              <a:gdLst>
                <a:gd name="T0" fmla="*/ 0 w 17"/>
                <a:gd name="T1" fmla="*/ 22 h 33"/>
                <a:gd name="T2" fmla="*/ 0 w 17"/>
                <a:gd name="T3" fmla="*/ 22 h 33"/>
                <a:gd name="T4" fmla="*/ 5 w 17"/>
                <a:gd name="T5" fmla="*/ 17 h 33"/>
                <a:gd name="T6" fmla="*/ 0 w 17"/>
                <a:gd name="T7" fmla="*/ 12 h 33"/>
                <a:gd name="T8" fmla="*/ 0 w 17"/>
                <a:gd name="T9" fmla="*/ 12 h 33"/>
                <a:gd name="T10" fmla="*/ 0 w 17"/>
                <a:gd name="T11" fmla="*/ 0 h 33"/>
                <a:gd name="T12" fmla="*/ 2 w 17"/>
                <a:gd name="T13" fmla="*/ 0 h 33"/>
                <a:gd name="T14" fmla="*/ 3 w 17"/>
                <a:gd name="T15" fmla="*/ 1 h 33"/>
                <a:gd name="T16" fmla="*/ 3 w 17"/>
                <a:gd name="T17" fmla="*/ 4 h 33"/>
                <a:gd name="T18" fmla="*/ 4 w 17"/>
                <a:gd name="T19" fmla="*/ 5 h 33"/>
                <a:gd name="T20" fmla="*/ 5 w 17"/>
                <a:gd name="T21" fmla="*/ 6 h 33"/>
                <a:gd name="T22" fmla="*/ 7 w 17"/>
                <a:gd name="T23" fmla="*/ 5 h 33"/>
                <a:gd name="T24" fmla="*/ 9 w 17"/>
                <a:gd name="T25" fmla="*/ 4 h 33"/>
                <a:gd name="T26" fmla="*/ 10 w 17"/>
                <a:gd name="T27" fmla="*/ 4 h 33"/>
                <a:gd name="T28" fmla="*/ 13 w 17"/>
                <a:gd name="T29" fmla="*/ 6 h 33"/>
                <a:gd name="T30" fmla="*/ 13 w 17"/>
                <a:gd name="T31" fmla="*/ 8 h 33"/>
                <a:gd name="T32" fmla="*/ 11 w 17"/>
                <a:gd name="T33" fmla="*/ 10 h 33"/>
                <a:gd name="T34" fmla="*/ 11 w 17"/>
                <a:gd name="T35" fmla="*/ 12 h 33"/>
                <a:gd name="T36" fmla="*/ 12 w 17"/>
                <a:gd name="T37" fmla="*/ 13 h 33"/>
                <a:gd name="T38" fmla="*/ 13 w 17"/>
                <a:gd name="T39" fmla="*/ 14 h 33"/>
                <a:gd name="T40" fmla="*/ 16 w 17"/>
                <a:gd name="T41" fmla="*/ 14 h 33"/>
                <a:gd name="T42" fmla="*/ 17 w 17"/>
                <a:gd name="T43" fmla="*/ 15 h 33"/>
                <a:gd name="T44" fmla="*/ 17 w 17"/>
                <a:gd name="T45" fmla="*/ 19 h 33"/>
                <a:gd name="T46" fmla="*/ 16 w 17"/>
                <a:gd name="T47" fmla="*/ 20 h 33"/>
                <a:gd name="T48" fmla="*/ 13 w 17"/>
                <a:gd name="T49" fmla="*/ 20 h 33"/>
                <a:gd name="T50" fmla="*/ 12 w 17"/>
                <a:gd name="T51" fmla="*/ 21 h 33"/>
                <a:gd name="T52" fmla="*/ 11 w 17"/>
                <a:gd name="T53" fmla="*/ 22 h 33"/>
                <a:gd name="T54" fmla="*/ 11 w 17"/>
                <a:gd name="T55" fmla="*/ 24 h 33"/>
                <a:gd name="T56" fmla="*/ 13 w 17"/>
                <a:gd name="T57" fmla="*/ 26 h 33"/>
                <a:gd name="T58" fmla="*/ 13 w 17"/>
                <a:gd name="T59" fmla="*/ 27 h 33"/>
                <a:gd name="T60" fmla="*/ 10 w 17"/>
                <a:gd name="T61" fmla="*/ 30 h 33"/>
                <a:gd name="T62" fmla="*/ 9 w 17"/>
                <a:gd name="T63" fmla="*/ 30 h 33"/>
                <a:gd name="T64" fmla="*/ 7 w 17"/>
                <a:gd name="T65" fmla="*/ 28 h 33"/>
                <a:gd name="T66" fmla="*/ 5 w 17"/>
                <a:gd name="T67" fmla="*/ 28 h 33"/>
                <a:gd name="T68" fmla="*/ 4 w 17"/>
                <a:gd name="T69" fmla="*/ 28 h 33"/>
                <a:gd name="T70" fmla="*/ 3 w 17"/>
                <a:gd name="T71" fmla="*/ 30 h 33"/>
                <a:gd name="T72" fmla="*/ 3 w 17"/>
                <a:gd name="T73" fmla="*/ 32 h 33"/>
                <a:gd name="T74" fmla="*/ 2 w 17"/>
                <a:gd name="T75" fmla="*/ 33 h 33"/>
                <a:gd name="T76" fmla="*/ 0 w 17"/>
                <a:gd name="T77" fmla="*/ 33 h 33"/>
                <a:gd name="T78" fmla="*/ 0 w 17"/>
                <a:gd name="T79" fmla="*/ 22 h 3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7"/>
                <a:gd name="T121" fmla="*/ 0 h 33"/>
                <a:gd name="T122" fmla="*/ 17 w 17"/>
                <a:gd name="T123" fmla="*/ 33 h 3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7" h="33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3" y="22"/>
                    <a:pt x="5" y="20"/>
                    <a:pt x="5" y="17"/>
                  </a:cubicBezTo>
                  <a:cubicBezTo>
                    <a:pt x="5" y="14"/>
                    <a:pt x="3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5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10" y="3"/>
                    <a:pt x="10" y="4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8"/>
                    <a:pt x="13" y="8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1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4"/>
                    <a:pt x="13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7" y="14"/>
                    <a:pt x="17" y="15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6" y="20"/>
                    <a:pt x="16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12" y="20"/>
                    <a:pt x="12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1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6"/>
                    <a:pt x="14" y="27"/>
                    <a:pt x="13" y="27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9" y="30"/>
                    <a:pt x="9" y="30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6" y="28"/>
                    <a:pt x="5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3" y="29"/>
                    <a:pt x="3" y="3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3"/>
                    <a:pt x="3" y="33"/>
                    <a:pt x="2" y="3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CDD5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52" name="Freeform 90"/>
            <p:cNvSpPr>
              <a:spLocks noEditPoints="1" noChangeArrowheads="1"/>
            </p:cNvSpPr>
            <p:nvPr/>
          </p:nvSpPr>
          <p:spPr bwMode="auto">
            <a:xfrm>
              <a:off x="312738" y="774700"/>
              <a:ext cx="71438" cy="271463"/>
            </a:xfrm>
            <a:custGeom>
              <a:avLst/>
              <a:gdLst>
                <a:gd name="T0" fmla="*/ 19 w 19"/>
                <a:gd name="T1" fmla="*/ 9 h 72"/>
                <a:gd name="T2" fmla="*/ 18 w 19"/>
                <a:gd name="T3" fmla="*/ 14 h 72"/>
                <a:gd name="T4" fmla="*/ 17 w 19"/>
                <a:gd name="T5" fmla="*/ 22 h 72"/>
                <a:gd name="T6" fmla="*/ 14 w 19"/>
                <a:gd name="T7" fmla="*/ 32 h 72"/>
                <a:gd name="T8" fmla="*/ 11 w 19"/>
                <a:gd name="T9" fmla="*/ 48 h 72"/>
                <a:gd name="T10" fmla="*/ 8 w 19"/>
                <a:gd name="T11" fmla="*/ 48 h 72"/>
                <a:gd name="T12" fmla="*/ 5 w 19"/>
                <a:gd name="T13" fmla="*/ 32 h 72"/>
                <a:gd name="T14" fmla="*/ 3 w 19"/>
                <a:gd name="T15" fmla="*/ 22 h 72"/>
                <a:gd name="T16" fmla="*/ 1 w 19"/>
                <a:gd name="T17" fmla="*/ 14 h 72"/>
                <a:gd name="T18" fmla="*/ 0 w 19"/>
                <a:gd name="T19" fmla="*/ 9 h 72"/>
                <a:gd name="T20" fmla="*/ 3 w 19"/>
                <a:gd name="T21" fmla="*/ 2 h 72"/>
                <a:gd name="T22" fmla="*/ 10 w 19"/>
                <a:gd name="T23" fmla="*/ 0 h 72"/>
                <a:gd name="T24" fmla="*/ 16 w 19"/>
                <a:gd name="T25" fmla="*/ 2 h 72"/>
                <a:gd name="T26" fmla="*/ 19 w 19"/>
                <a:gd name="T27" fmla="*/ 9 h 72"/>
                <a:gd name="T28" fmla="*/ 19 w 19"/>
                <a:gd name="T29" fmla="*/ 63 h 72"/>
                <a:gd name="T30" fmla="*/ 16 w 19"/>
                <a:gd name="T31" fmla="*/ 69 h 72"/>
                <a:gd name="T32" fmla="*/ 9 w 19"/>
                <a:gd name="T33" fmla="*/ 72 h 72"/>
                <a:gd name="T34" fmla="*/ 3 w 19"/>
                <a:gd name="T35" fmla="*/ 69 h 72"/>
                <a:gd name="T36" fmla="*/ 0 w 19"/>
                <a:gd name="T37" fmla="*/ 63 h 72"/>
                <a:gd name="T38" fmla="*/ 3 w 19"/>
                <a:gd name="T39" fmla="*/ 56 h 72"/>
                <a:gd name="T40" fmla="*/ 9 w 19"/>
                <a:gd name="T41" fmla="*/ 54 h 72"/>
                <a:gd name="T42" fmla="*/ 16 w 19"/>
                <a:gd name="T43" fmla="*/ 56 h 72"/>
                <a:gd name="T44" fmla="*/ 19 w 19"/>
                <a:gd name="T45" fmla="*/ 63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9"/>
                <a:gd name="T70" fmla="*/ 0 h 72"/>
                <a:gd name="T71" fmla="*/ 19 w 19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9" h="72">
                  <a:moveTo>
                    <a:pt x="19" y="9"/>
                  </a:moveTo>
                  <a:cubicBezTo>
                    <a:pt x="19" y="10"/>
                    <a:pt x="19" y="12"/>
                    <a:pt x="18" y="14"/>
                  </a:cubicBezTo>
                  <a:cubicBezTo>
                    <a:pt x="18" y="16"/>
                    <a:pt x="17" y="19"/>
                    <a:pt x="17" y="22"/>
                  </a:cubicBezTo>
                  <a:cubicBezTo>
                    <a:pt x="16" y="25"/>
                    <a:pt x="15" y="28"/>
                    <a:pt x="14" y="32"/>
                  </a:cubicBezTo>
                  <a:cubicBezTo>
                    <a:pt x="13" y="36"/>
                    <a:pt x="12" y="42"/>
                    <a:pt x="11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2"/>
                    <a:pt x="6" y="36"/>
                    <a:pt x="5" y="32"/>
                  </a:cubicBezTo>
                  <a:cubicBezTo>
                    <a:pt x="4" y="28"/>
                    <a:pt x="3" y="25"/>
                    <a:pt x="3" y="22"/>
                  </a:cubicBezTo>
                  <a:cubicBezTo>
                    <a:pt x="2" y="19"/>
                    <a:pt x="1" y="17"/>
                    <a:pt x="1" y="14"/>
                  </a:cubicBezTo>
                  <a:cubicBezTo>
                    <a:pt x="0" y="12"/>
                    <a:pt x="0" y="10"/>
                    <a:pt x="0" y="9"/>
                  </a:cubicBezTo>
                  <a:cubicBezTo>
                    <a:pt x="0" y="6"/>
                    <a:pt x="1" y="4"/>
                    <a:pt x="3" y="2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2" y="0"/>
                    <a:pt x="15" y="1"/>
                    <a:pt x="16" y="2"/>
                  </a:cubicBezTo>
                  <a:cubicBezTo>
                    <a:pt x="18" y="4"/>
                    <a:pt x="19" y="6"/>
                    <a:pt x="19" y="9"/>
                  </a:cubicBezTo>
                  <a:close/>
                  <a:moveTo>
                    <a:pt x="19" y="63"/>
                  </a:moveTo>
                  <a:cubicBezTo>
                    <a:pt x="19" y="65"/>
                    <a:pt x="18" y="67"/>
                    <a:pt x="16" y="69"/>
                  </a:cubicBezTo>
                  <a:cubicBezTo>
                    <a:pt x="14" y="71"/>
                    <a:pt x="12" y="72"/>
                    <a:pt x="9" y="72"/>
                  </a:cubicBezTo>
                  <a:cubicBezTo>
                    <a:pt x="7" y="72"/>
                    <a:pt x="5" y="71"/>
                    <a:pt x="3" y="69"/>
                  </a:cubicBezTo>
                  <a:cubicBezTo>
                    <a:pt x="1" y="67"/>
                    <a:pt x="0" y="65"/>
                    <a:pt x="0" y="63"/>
                  </a:cubicBezTo>
                  <a:cubicBezTo>
                    <a:pt x="0" y="60"/>
                    <a:pt x="1" y="58"/>
                    <a:pt x="3" y="56"/>
                  </a:cubicBezTo>
                  <a:cubicBezTo>
                    <a:pt x="5" y="54"/>
                    <a:pt x="7" y="54"/>
                    <a:pt x="9" y="54"/>
                  </a:cubicBezTo>
                  <a:cubicBezTo>
                    <a:pt x="12" y="54"/>
                    <a:pt x="14" y="54"/>
                    <a:pt x="16" y="56"/>
                  </a:cubicBezTo>
                  <a:cubicBezTo>
                    <a:pt x="18" y="58"/>
                    <a:pt x="19" y="60"/>
                    <a:pt x="19" y="63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53" name="Freeform 91"/>
            <p:cNvSpPr>
              <a:spLocks noChangeArrowheads="1"/>
            </p:cNvSpPr>
            <p:nvPr/>
          </p:nvSpPr>
          <p:spPr bwMode="auto">
            <a:xfrm>
              <a:off x="312738" y="977900"/>
              <a:ext cx="34925" cy="68263"/>
            </a:xfrm>
            <a:custGeom>
              <a:avLst/>
              <a:gdLst>
                <a:gd name="T0" fmla="*/ 9 w 9"/>
                <a:gd name="T1" fmla="*/ 0 h 18"/>
                <a:gd name="T2" fmla="*/ 3 w 9"/>
                <a:gd name="T3" fmla="*/ 2 h 18"/>
                <a:gd name="T4" fmla="*/ 0 w 9"/>
                <a:gd name="T5" fmla="*/ 9 h 18"/>
                <a:gd name="T6" fmla="*/ 3 w 9"/>
                <a:gd name="T7" fmla="*/ 15 h 18"/>
                <a:gd name="T8" fmla="*/ 9 w 9"/>
                <a:gd name="T9" fmla="*/ 18 h 18"/>
                <a:gd name="T10" fmla="*/ 9 w 9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18"/>
                <a:gd name="T20" fmla="*/ 9 w 9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18">
                  <a:moveTo>
                    <a:pt x="9" y="0"/>
                  </a:moveTo>
                  <a:cubicBezTo>
                    <a:pt x="7" y="0"/>
                    <a:pt x="5" y="1"/>
                    <a:pt x="3" y="2"/>
                  </a:cubicBezTo>
                  <a:cubicBezTo>
                    <a:pt x="1" y="4"/>
                    <a:pt x="0" y="6"/>
                    <a:pt x="0" y="9"/>
                  </a:cubicBezTo>
                  <a:cubicBezTo>
                    <a:pt x="0" y="11"/>
                    <a:pt x="1" y="13"/>
                    <a:pt x="3" y="15"/>
                  </a:cubicBezTo>
                  <a:cubicBezTo>
                    <a:pt x="4" y="17"/>
                    <a:pt x="6" y="17"/>
                    <a:pt x="9" y="18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54" name="Freeform 92"/>
            <p:cNvSpPr>
              <a:spLocks noChangeArrowheads="1"/>
            </p:cNvSpPr>
            <p:nvPr/>
          </p:nvSpPr>
          <p:spPr bwMode="auto">
            <a:xfrm>
              <a:off x="312738" y="774700"/>
              <a:ext cx="34925" cy="180975"/>
            </a:xfrm>
            <a:custGeom>
              <a:avLst/>
              <a:gdLst>
                <a:gd name="T0" fmla="*/ 3 w 9"/>
                <a:gd name="T1" fmla="*/ 22 h 48"/>
                <a:gd name="T2" fmla="*/ 5 w 9"/>
                <a:gd name="T3" fmla="*/ 32 h 48"/>
                <a:gd name="T4" fmla="*/ 8 w 9"/>
                <a:gd name="T5" fmla="*/ 48 h 48"/>
                <a:gd name="T6" fmla="*/ 9 w 9"/>
                <a:gd name="T7" fmla="*/ 48 h 48"/>
                <a:gd name="T8" fmla="*/ 9 w 9"/>
                <a:gd name="T9" fmla="*/ 0 h 48"/>
                <a:gd name="T10" fmla="*/ 3 w 9"/>
                <a:gd name="T11" fmla="*/ 2 h 48"/>
                <a:gd name="T12" fmla="*/ 0 w 9"/>
                <a:gd name="T13" fmla="*/ 9 h 48"/>
                <a:gd name="T14" fmla="*/ 1 w 9"/>
                <a:gd name="T15" fmla="*/ 14 h 48"/>
                <a:gd name="T16" fmla="*/ 3 w 9"/>
                <a:gd name="T17" fmla="*/ 22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48"/>
                <a:gd name="T29" fmla="*/ 9 w 9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48">
                  <a:moveTo>
                    <a:pt x="3" y="22"/>
                  </a:moveTo>
                  <a:cubicBezTo>
                    <a:pt x="3" y="25"/>
                    <a:pt x="4" y="28"/>
                    <a:pt x="5" y="32"/>
                  </a:cubicBezTo>
                  <a:cubicBezTo>
                    <a:pt x="6" y="36"/>
                    <a:pt x="7" y="42"/>
                    <a:pt x="8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5" y="1"/>
                    <a:pt x="3" y="2"/>
                  </a:cubicBezTo>
                  <a:cubicBezTo>
                    <a:pt x="1" y="4"/>
                    <a:pt x="0" y="6"/>
                    <a:pt x="0" y="9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7"/>
                    <a:pt x="2" y="19"/>
                    <a:pt x="3" y="22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55" name="Freeform 93"/>
            <p:cNvSpPr>
              <a:spLocks noEditPoints="1" noChangeArrowheads="1"/>
            </p:cNvSpPr>
            <p:nvPr/>
          </p:nvSpPr>
          <p:spPr bwMode="auto">
            <a:xfrm>
              <a:off x="101600" y="873125"/>
              <a:ext cx="196850" cy="290513"/>
            </a:xfrm>
            <a:custGeom>
              <a:avLst/>
              <a:gdLst>
                <a:gd name="T0" fmla="*/ 0 w 52"/>
                <a:gd name="T1" fmla="*/ 26 h 77"/>
                <a:gd name="T2" fmla="*/ 25 w 52"/>
                <a:gd name="T3" fmla="*/ 0 h 77"/>
                <a:gd name="T4" fmla="*/ 52 w 52"/>
                <a:gd name="T5" fmla="*/ 20 h 77"/>
                <a:gd name="T6" fmla="*/ 32 w 52"/>
                <a:gd name="T7" fmla="*/ 51 h 77"/>
                <a:gd name="T8" fmla="*/ 32 w 52"/>
                <a:gd name="T9" fmla="*/ 55 h 77"/>
                <a:gd name="T10" fmla="*/ 18 w 52"/>
                <a:gd name="T11" fmla="*/ 55 h 77"/>
                <a:gd name="T12" fmla="*/ 18 w 52"/>
                <a:gd name="T13" fmla="*/ 50 h 77"/>
                <a:gd name="T14" fmla="*/ 35 w 52"/>
                <a:gd name="T15" fmla="*/ 22 h 77"/>
                <a:gd name="T16" fmla="*/ 26 w 52"/>
                <a:gd name="T17" fmla="*/ 12 h 77"/>
                <a:gd name="T18" fmla="*/ 15 w 52"/>
                <a:gd name="T19" fmla="*/ 26 h 77"/>
                <a:gd name="T20" fmla="*/ 0 w 52"/>
                <a:gd name="T21" fmla="*/ 26 h 77"/>
                <a:gd name="T22" fmla="*/ 17 w 52"/>
                <a:gd name="T23" fmla="*/ 61 h 77"/>
                <a:gd name="T24" fmla="*/ 33 w 52"/>
                <a:gd name="T25" fmla="*/ 61 h 77"/>
                <a:gd name="T26" fmla="*/ 33 w 52"/>
                <a:gd name="T27" fmla="*/ 77 h 77"/>
                <a:gd name="T28" fmla="*/ 17 w 52"/>
                <a:gd name="T29" fmla="*/ 77 h 77"/>
                <a:gd name="T30" fmla="*/ 17 w 52"/>
                <a:gd name="T31" fmla="*/ 61 h 7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2"/>
                <a:gd name="T49" fmla="*/ 0 h 77"/>
                <a:gd name="T50" fmla="*/ 52 w 52"/>
                <a:gd name="T51" fmla="*/ 77 h 7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2" h="77">
                  <a:moveTo>
                    <a:pt x="0" y="26"/>
                  </a:moveTo>
                  <a:cubicBezTo>
                    <a:pt x="0" y="11"/>
                    <a:pt x="10" y="0"/>
                    <a:pt x="25" y="0"/>
                  </a:cubicBezTo>
                  <a:cubicBezTo>
                    <a:pt x="45" y="0"/>
                    <a:pt x="52" y="12"/>
                    <a:pt x="52" y="20"/>
                  </a:cubicBezTo>
                  <a:cubicBezTo>
                    <a:pt x="52" y="41"/>
                    <a:pt x="34" y="38"/>
                    <a:pt x="32" y="51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20" y="32"/>
                    <a:pt x="35" y="33"/>
                    <a:pt x="35" y="22"/>
                  </a:cubicBezTo>
                  <a:cubicBezTo>
                    <a:pt x="35" y="15"/>
                    <a:pt x="32" y="12"/>
                    <a:pt x="26" y="12"/>
                  </a:cubicBezTo>
                  <a:cubicBezTo>
                    <a:pt x="19" y="12"/>
                    <a:pt x="15" y="19"/>
                    <a:pt x="15" y="26"/>
                  </a:cubicBezTo>
                  <a:lnTo>
                    <a:pt x="0" y="26"/>
                  </a:lnTo>
                  <a:close/>
                  <a:moveTo>
                    <a:pt x="17" y="61"/>
                  </a:moveTo>
                  <a:cubicBezTo>
                    <a:pt x="33" y="61"/>
                    <a:pt x="33" y="61"/>
                    <a:pt x="33" y="61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" y="61"/>
                  </a:ln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56" name="Freeform 94"/>
            <p:cNvSpPr>
              <a:spLocks noChangeArrowheads="1"/>
            </p:cNvSpPr>
            <p:nvPr/>
          </p:nvSpPr>
          <p:spPr bwMode="auto">
            <a:xfrm>
              <a:off x="196850" y="873125"/>
              <a:ext cx="101600" cy="207963"/>
            </a:xfrm>
            <a:custGeom>
              <a:avLst/>
              <a:gdLst>
                <a:gd name="T0" fmla="*/ 0 w 27"/>
                <a:gd name="T1" fmla="*/ 0 h 55"/>
                <a:gd name="T2" fmla="*/ 0 w 27"/>
                <a:gd name="T3" fmla="*/ 0 h 55"/>
                <a:gd name="T4" fmla="*/ 0 w 27"/>
                <a:gd name="T5" fmla="*/ 12 h 55"/>
                <a:gd name="T6" fmla="*/ 1 w 27"/>
                <a:gd name="T7" fmla="*/ 12 h 55"/>
                <a:gd name="T8" fmla="*/ 10 w 27"/>
                <a:gd name="T9" fmla="*/ 22 h 55"/>
                <a:gd name="T10" fmla="*/ 0 w 27"/>
                <a:gd name="T11" fmla="*/ 35 h 55"/>
                <a:gd name="T12" fmla="*/ 0 w 27"/>
                <a:gd name="T13" fmla="*/ 55 h 55"/>
                <a:gd name="T14" fmla="*/ 7 w 27"/>
                <a:gd name="T15" fmla="*/ 55 h 55"/>
                <a:gd name="T16" fmla="*/ 7 w 27"/>
                <a:gd name="T17" fmla="*/ 51 h 55"/>
                <a:gd name="T18" fmla="*/ 27 w 27"/>
                <a:gd name="T19" fmla="*/ 20 h 55"/>
                <a:gd name="T20" fmla="*/ 0 w 27"/>
                <a:gd name="T21" fmla="*/ 0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7"/>
                <a:gd name="T34" fmla="*/ 0 h 55"/>
                <a:gd name="T35" fmla="*/ 27 w 27"/>
                <a:gd name="T36" fmla="*/ 55 h 5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7" h="5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2"/>
                  </a:cubicBezTo>
                  <a:cubicBezTo>
                    <a:pt x="7" y="12"/>
                    <a:pt x="10" y="15"/>
                    <a:pt x="10" y="22"/>
                  </a:cubicBezTo>
                  <a:cubicBezTo>
                    <a:pt x="10" y="29"/>
                    <a:pt x="5" y="31"/>
                    <a:pt x="0" y="3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9" y="38"/>
                    <a:pt x="27" y="41"/>
                    <a:pt x="27" y="20"/>
                  </a:cubicBezTo>
                  <a:cubicBezTo>
                    <a:pt x="27" y="12"/>
                    <a:pt x="20" y="0"/>
                    <a:pt x="0" y="0"/>
                  </a:cubicBezTo>
                  <a:close/>
                </a:path>
              </a:pathLst>
            </a:cu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57" name="Rectangle 95"/>
            <p:cNvSpPr>
              <a:spLocks noChangeArrowheads="1"/>
            </p:cNvSpPr>
            <p:nvPr/>
          </p:nvSpPr>
          <p:spPr bwMode="auto">
            <a:xfrm>
              <a:off x="196850" y="1103313"/>
              <a:ext cx="30163" cy="60325"/>
            </a:xfrm>
            <a:prstGeom prst="rect">
              <a:avLst/>
            </a:prstGeom>
            <a:solidFill>
              <a:srgbClr val="D46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58" name="Freeform 96"/>
            <p:cNvSpPr>
              <a:spLocks noEditPoints="1" noChangeArrowheads="1"/>
            </p:cNvSpPr>
            <p:nvPr/>
          </p:nvSpPr>
          <p:spPr bwMode="auto">
            <a:xfrm>
              <a:off x="268288" y="1122363"/>
              <a:ext cx="52388" cy="120650"/>
            </a:xfrm>
            <a:custGeom>
              <a:avLst/>
              <a:gdLst>
                <a:gd name="T0" fmla="*/ 14 w 14"/>
                <a:gd name="T1" fmla="*/ 28 h 32"/>
                <a:gd name="T2" fmla="*/ 13 w 14"/>
                <a:gd name="T3" fmla="*/ 30 h 32"/>
                <a:gd name="T4" fmla="*/ 10 w 14"/>
                <a:gd name="T5" fmla="*/ 31 h 32"/>
                <a:gd name="T6" fmla="*/ 7 w 14"/>
                <a:gd name="T7" fmla="*/ 32 h 32"/>
                <a:gd name="T8" fmla="*/ 3 w 14"/>
                <a:gd name="T9" fmla="*/ 31 h 32"/>
                <a:gd name="T10" fmla="*/ 2 w 14"/>
                <a:gd name="T11" fmla="*/ 27 h 32"/>
                <a:gd name="T12" fmla="*/ 2 w 14"/>
                <a:gd name="T13" fmla="*/ 26 h 32"/>
                <a:gd name="T14" fmla="*/ 2 w 14"/>
                <a:gd name="T15" fmla="*/ 24 h 32"/>
                <a:gd name="T16" fmla="*/ 4 w 14"/>
                <a:gd name="T17" fmla="*/ 18 h 32"/>
                <a:gd name="T18" fmla="*/ 4 w 14"/>
                <a:gd name="T19" fmla="*/ 17 h 32"/>
                <a:gd name="T20" fmla="*/ 5 w 14"/>
                <a:gd name="T21" fmla="*/ 15 h 32"/>
                <a:gd name="T22" fmla="*/ 4 w 14"/>
                <a:gd name="T23" fmla="*/ 14 h 32"/>
                <a:gd name="T24" fmla="*/ 2 w 14"/>
                <a:gd name="T25" fmla="*/ 13 h 32"/>
                <a:gd name="T26" fmla="*/ 1 w 14"/>
                <a:gd name="T27" fmla="*/ 14 h 32"/>
                <a:gd name="T28" fmla="*/ 0 w 14"/>
                <a:gd name="T29" fmla="*/ 14 h 32"/>
                <a:gd name="T30" fmla="*/ 0 w 14"/>
                <a:gd name="T31" fmla="*/ 12 h 32"/>
                <a:gd name="T32" fmla="*/ 3 w 14"/>
                <a:gd name="T33" fmla="*/ 11 h 32"/>
                <a:gd name="T34" fmla="*/ 6 w 14"/>
                <a:gd name="T35" fmla="*/ 10 h 32"/>
                <a:gd name="T36" fmla="*/ 10 w 14"/>
                <a:gd name="T37" fmla="*/ 12 h 32"/>
                <a:gd name="T38" fmla="*/ 11 w 14"/>
                <a:gd name="T39" fmla="*/ 15 h 32"/>
                <a:gd name="T40" fmla="*/ 11 w 14"/>
                <a:gd name="T41" fmla="*/ 16 h 32"/>
                <a:gd name="T42" fmla="*/ 11 w 14"/>
                <a:gd name="T43" fmla="*/ 18 h 32"/>
                <a:gd name="T44" fmla="*/ 9 w 14"/>
                <a:gd name="T45" fmla="*/ 24 h 32"/>
                <a:gd name="T46" fmla="*/ 9 w 14"/>
                <a:gd name="T47" fmla="*/ 25 h 32"/>
                <a:gd name="T48" fmla="*/ 9 w 14"/>
                <a:gd name="T49" fmla="*/ 27 h 32"/>
                <a:gd name="T50" fmla="*/ 9 w 14"/>
                <a:gd name="T51" fmla="*/ 28 h 32"/>
                <a:gd name="T52" fmla="*/ 11 w 14"/>
                <a:gd name="T53" fmla="*/ 29 h 32"/>
                <a:gd name="T54" fmla="*/ 13 w 14"/>
                <a:gd name="T55" fmla="*/ 29 h 32"/>
                <a:gd name="T56" fmla="*/ 14 w 14"/>
                <a:gd name="T57" fmla="*/ 28 h 32"/>
                <a:gd name="T58" fmla="*/ 14 w 14"/>
                <a:gd name="T59" fmla="*/ 3 h 32"/>
                <a:gd name="T60" fmla="*/ 13 w 14"/>
                <a:gd name="T61" fmla="*/ 6 h 32"/>
                <a:gd name="T62" fmla="*/ 10 w 14"/>
                <a:gd name="T63" fmla="*/ 7 h 32"/>
                <a:gd name="T64" fmla="*/ 7 w 14"/>
                <a:gd name="T65" fmla="*/ 6 h 32"/>
                <a:gd name="T66" fmla="*/ 6 w 14"/>
                <a:gd name="T67" fmla="*/ 3 h 32"/>
                <a:gd name="T68" fmla="*/ 7 w 14"/>
                <a:gd name="T69" fmla="*/ 1 h 32"/>
                <a:gd name="T70" fmla="*/ 10 w 14"/>
                <a:gd name="T71" fmla="*/ 0 h 32"/>
                <a:gd name="T72" fmla="*/ 13 w 14"/>
                <a:gd name="T73" fmla="*/ 1 h 32"/>
                <a:gd name="T74" fmla="*/ 14 w 14"/>
                <a:gd name="T75" fmla="*/ 3 h 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"/>
                <a:gd name="T115" fmla="*/ 0 h 32"/>
                <a:gd name="T116" fmla="*/ 14 w 14"/>
                <a:gd name="T117" fmla="*/ 32 h 3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" h="32">
                  <a:moveTo>
                    <a:pt x="14" y="28"/>
                  </a:moveTo>
                  <a:cubicBezTo>
                    <a:pt x="13" y="30"/>
                    <a:pt x="13" y="30"/>
                    <a:pt x="13" y="30"/>
                  </a:cubicBezTo>
                  <a:cubicBezTo>
                    <a:pt x="12" y="31"/>
                    <a:pt x="11" y="31"/>
                    <a:pt x="10" y="31"/>
                  </a:cubicBezTo>
                  <a:cubicBezTo>
                    <a:pt x="9" y="32"/>
                    <a:pt x="8" y="32"/>
                    <a:pt x="7" y="32"/>
                  </a:cubicBezTo>
                  <a:cubicBezTo>
                    <a:pt x="6" y="32"/>
                    <a:pt x="4" y="31"/>
                    <a:pt x="3" y="31"/>
                  </a:cubicBezTo>
                  <a:cubicBezTo>
                    <a:pt x="2" y="30"/>
                    <a:pt x="2" y="29"/>
                    <a:pt x="2" y="27"/>
                  </a:cubicBezTo>
                  <a:cubicBezTo>
                    <a:pt x="2" y="27"/>
                    <a:pt x="2" y="27"/>
                    <a:pt x="2" y="26"/>
                  </a:cubicBezTo>
                  <a:cubicBezTo>
                    <a:pt x="2" y="26"/>
                    <a:pt x="2" y="25"/>
                    <a:pt x="2" y="24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7"/>
                    <a:pt x="4" y="17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4" y="14"/>
                    <a:pt x="4" y="14"/>
                  </a:cubicBezTo>
                  <a:cubicBezTo>
                    <a:pt x="4" y="13"/>
                    <a:pt x="3" y="13"/>
                    <a:pt x="2" y="13"/>
                  </a:cubicBezTo>
                  <a:cubicBezTo>
                    <a:pt x="2" y="13"/>
                    <a:pt x="1" y="13"/>
                    <a:pt x="1" y="14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1"/>
                    <a:pt x="3" y="11"/>
                  </a:cubicBezTo>
                  <a:cubicBezTo>
                    <a:pt x="4" y="11"/>
                    <a:pt x="5" y="10"/>
                    <a:pt x="6" y="10"/>
                  </a:cubicBezTo>
                  <a:cubicBezTo>
                    <a:pt x="8" y="10"/>
                    <a:pt x="9" y="11"/>
                    <a:pt x="10" y="12"/>
                  </a:cubicBezTo>
                  <a:cubicBezTo>
                    <a:pt x="11" y="12"/>
                    <a:pt x="11" y="13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7"/>
                    <a:pt x="11" y="17"/>
                    <a:pt x="11" y="18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6"/>
                    <a:pt x="9" y="26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9"/>
                    <a:pt x="10" y="29"/>
                    <a:pt x="11" y="29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3" y="28"/>
                    <a:pt x="13" y="28"/>
                    <a:pt x="14" y="28"/>
                  </a:cubicBezTo>
                  <a:close/>
                  <a:moveTo>
                    <a:pt x="14" y="3"/>
                  </a:moveTo>
                  <a:cubicBezTo>
                    <a:pt x="14" y="4"/>
                    <a:pt x="14" y="5"/>
                    <a:pt x="13" y="6"/>
                  </a:cubicBezTo>
                  <a:cubicBezTo>
                    <a:pt x="12" y="7"/>
                    <a:pt x="11" y="7"/>
                    <a:pt x="10" y="7"/>
                  </a:cubicBezTo>
                  <a:cubicBezTo>
                    <a:pt x="9" y="7"/>
                    <a:pt x="8" y="7"/>
                    <a:pt x="7" y="6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6" y="2"/>
                    <a:pt x="6" y="1"/>
                    <a:pt x="7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4" y="1"/>
                    <a:pt x="14" y="2"/>
                    <a:pt x="1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59" name="Freeform 97"/>
            <p:cNvSpPr>
              <a:spLocks noEditPoints="1" noChangeArrowheads="1"/>
            </p:cNvSpPr>
            <p:nvPr/>
          </p:nvSpPr>
          <p:spPr bwMode="auto">
            <a:xfrm>
              <a:off x="268288" y="1122363"/>
              <a:ext cx="52388" cy="120650"/>
            </a:xfrm>
            <a:custGeom>
              <a:avLst/>
              <a:gdLst>
                <a:gd name="T0" fmla="*/ 14 w 14"/>
                <a:gd name="T1" fmla="*/ 28 h 32"/>
                <a:gd name="T2" fmla="*/ 13 w 14"/>
                <a:gd name="T3" fmla="*/ 30 h 32"/>
                <a:gd name="T4" fmla="*/ 10 w 14"/>
                <a:gd name="T5" fmla="*/ 31 h 32"/>
                <a:gd name="T6" fmla="*/ 7 w 14"/>
                <a:gd name="T7" fmla="*/ 32 h 32"/>
                <a:gd name="T8" fmla="*/ 3 w 14"/>
                <a:gd name="T9" fmla="*/ 31 h 32"/>
                <a:gd name="T10" fmla="*/ 2 w 14"/>
                <a:gd name="T11" fmla="*/ 27 h 32"/>
                <a:gd name="T12" fmla="*/ 2 w 14"/>
                <a:gd name="T13" fmla="*/ 26 h 32"/>
                <a:gd name="T14" fmla="*/ 2 w 14"/>
                <a:gd name="T15" fmla="*/ 24 h 32"/>
                <a:gd name="T16" fmla="*/ 4 w 14"/>
                <a:gd name="T17" fmla="*/ 18 h 32"/>
                <a:gd name="T18" fmla="*/ 4 w 14"/>
                <a:gd name="T19" fmla="*/ 17 h 32"/>
                <a:gd name="T20" fmla="*/ 5 w 14"/>
                <a:gd name="T21" fmla="*/ 15 h 32"/>
                <a:gd name="T22" fmla="*/ 4 w 14"/>
                <a:gd name="T23" fmla="*/ 14 h 32"/>
                <a:gd name="T24" fmla="*/ 2 w 14"/>
                <a:gd name="T25" fmla="*/ 13 h 32"/>
                <a:gd name="T26" fmla="*/ 1 w 14"/>
                <a:gd name="T27" fmla="*/ 14 h 32"/>
                <a:gd name="T28" fmla="*/ 0 w 14"/>
                <a:gd name="T29" fmla="*/ 14 h 32"/>
                <a:gd name="T30" fmla="*/ 0 w 14"/>
                <a:gd name="T31" fmla="*/ 12 h 32"/>
                <a:gd name="T32" fmla="*/ 3 w 14"/>
                <a:gd name="T33" fmla="*/ 11 h 32"/>
                <a:gd name="T34" fmla="*/ 6 w 14"/>
                <a:gd name="T35" fmla="*/ 10 h 32"/>
                <a:gd name="T36" fmla="*/ 10 w 14"/>
                <a:gd name="T37" fmla="*/ 12 h 32"/>
                <a:gd name="T38" fmla="*/ 11 w 14"/>
                <a:gd name="T39" fmla="*/ 15 h 32"/>
                <a:gd name="T40" fmla="*/ 11 w 14"/>
                <a:gd name="T41" fmla="*/ 16 h 32"/>
                <a:gd name="T42" fmla="*/ 11 w 14"/>
                <a:gd name="T43" fmla="*/ 18 h 32"/>
                <a:gd name="T44" fmla="*/ 9 w 14"/>
                <a:gd name="T45" fmla="*/ 24 h 32"/>
                <a:gd name="T46" fmla="*/ 9 w 14"/>
                <a:gd name="T47" fmla="*/ 25 h 32"/>
                <a:gd name="T48" fmla="*/ 9 w 14"/>
                <a:gd name="T49" fmla="*/ 27 h 32"/>
                <a:gd name="T50" fmla="*/ 9 w 14"/>
                <a:gd name="T51" fmla="*/ 28 h 32"/>
                <a:gd name="T52" fmla="*/ 11 w 14"/>
                <a:gd name="T53" fmla="*/ 29 h 32"/>
                <a:gd name="T54" fmla="*/ 13 w 14"/>
                <a:gd name="T55" fmla="*/ 29 h 32"/>
                <a:gd name="T56" fmla="*/ 14 w 14"/>
                <a:gd name="T57" fmla="*/ 28 h 32"/>
                <a:gd name="T58" fmla="*/ 14 w 14"/>
                <a:gd name="T59" fmla="*/ 3 h 32"/>
                <a:gd name="T60" fmla="*/ 13 w 14"/>
                <a:gd name="T61" fmla="*/ 6 h 32"/>
                <a:gd name="T62" fmla="*/ 10 w 14"/>
                <a:gd name="T63" fmla="*/ 7 h 32"/>
                <a:gd name="T64" fmla="*/ 7 w 14"/>
                <a:gd name="T65" fmla="*/ 6 h 32"/>
                <a:gd name="T66" fmla="*/ 6 w 14"/>
                <a:gd name="T67" fmla="*/ 3 h 32"/>
                <a:gd name="T68" fmla="*/ 7 w 14"/>
                <a:gd name="T69" fmla="*/ 1 h 32"/>
                <a:gd name="T70" fmla="*/ 10 w 14"/>
                <a:gd name="T71" fmla="*/ 0 h 32"/>
                <a:gd name="T72" fmla="*/ 13 w 14"/>
                <a:gd name="T73" fmla="*/ 1 h 32"/>
                <a:gd name="T74" fmla="*/ 14 w 14"/>
                <a:gd name="T75" fmla="*/ 3 h 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"/>
                <a:gd name="T115" fmla="*/ 0 h 32"/>
                <a:gd name="T116" fmla="*/ 14 w 14"/>
                <a:gd name="T117" fmla="*/ 32 h 3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" h="32">
                  <a:moveTo>
                    <a:pt x="14" y="28"/>
                  </a:moveTo>
                  <a:cubicBezTo>
                    <a:pt x="13" y="30"/>
                    <a:pt x="13" y="30"/>
                    <a:pt x="13" y="30"/>
                  </a:cubicBezTo>
                  <a:cubicBezTo>
                    <a:pt x="12" y="31"/>
                    <a:pt x="11" y="31"/>
                    <a:pt x="10" y="31"/>
                  </a:cubicBezTo>
                  <a:cubicBezTo>
                    <a:pt x="9" y="32"/>
                    <a:pt x="8" y="32"/>
                    <a:pt x="7" y="32"/>
                  </a:cubicBezTo>
                  <a:cubicBezTo>
                    <a:pt x="6" y="32"/>
                    <a:pt x="4" y="31"/>
                    <a:pt x="3" y="31"/>
                  </a:cubicBezTo>
                  <a:cubicBezTo>
                    <a:pt x="2" y="30"/>
                    <a:pt x="2" y="29"/>
                    <a:pt x="2" y="27"/>
                  </a:cubicBezTo>
                  <a:cubicBezTo>
                    <a:pt x="2" y="27"/>
                    <a:pt x="2" y="27"/>
                    <a:pt x="2" y="26"/>
                  </a:cubicBezTo>
                  <a:cubicBezTo>
                    <a:pt x="2" y="26"/>
                    <a:pt x="2" y="25"/>
                    <a:pt x="2" y="24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7"/>
                    <a:pt x="4" y="17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4" y="14"/>
                    <a:pt x="4" y="14"/>
                  </a:cubicBezTo>
                  <a:cubicBezTo>
                    <a:pt x="4" y="13"/>
                    <a:pt x="3" y="13"/>
                    <a:pt x="2" y="13"/>
                  </a:cubicBezTo>
                  <a:cubicBezTo>
                    <a:pt x="2" y="13"/>
                    <a:pt x="1" y="13"/>
                    <a:pt x="1" y="14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1"/>
                    <a:pt x="3" y="11"/>
                  </a:cubicBezTo>
                  <a:cubicBezTo>
                    <a:pt x="4" y="11"/>
                    <a:pt x="5" y="10"/>
                    <a:pt x="6" y="10"/>
                  </a:cubicBezTo>
                  <a:cubicBezTo>
                    <a:pt x="8" y="10"/>
                    <a:pt x="9" y="11"/>
                    <a:pt x="10" y="12"/>
                  </a:cubicBezTo>
                  <a:cubicBezTo>
                    <a:pt x="11" y="12"/>
                    <a:pt x="11" y="13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7"/>
                    <a:pt x="11" y="17"/>
                    <a:pt x="11" y="18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6"/>
                    <a:pt x="9" y="26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9"/>
                    <a:pt x="10" y="29"/>
                    <a:pt x="11" y="29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3" y="28"/>
                    <a:pt x="13" y="28"/>
                    <a:pt x="14" y="28"/>
                  </a:cubicBezTo>
                  <a:close/>
                  <a:moveTo>
                    <a:pt x="14" y="3"/>
                  </a:moveTo>
                  <a:cubicBezTo>
                    <a:pt x="14" y="4"/>
                    <a:pt x="14" y="5"/>
                    <a:pt x="13" y="6"/>
                  </a:cubicBezTo>
                  <a:cubicBezTo>
                    <a:pt x="12" y="7"/>
                    <a:pt x="11" y="7"/>
                    <a:pt x="10" y="7"/>
                  </a:cubicBezTo>
                  <a:cubicBezTo>
                    <a:pt x="9" y="7"/>
                    <a:pt x="8" y="7"/>
                    <a:pt x="7" y="6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6" y="2"/>
                    <a:pt x="6" y="1"/>
                    <a:pt x="7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4" y="1"/>
                    <a:pt x="14" y="2"/>
                    <a:pt x="14" y="3"/>
                  </a:cubicBezTo>
                  <a:close/>
                </a:path>
              </a:pathLst>
            </a:custGeom>
            <a:solidFill>
              <a:srgbClr val="72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60" name="Oval 98"/>
            <p:cNvSpPr>
              <a:spLocks noChangeArrowheads="1"/>
            </p:cNvSpPr>
            <p:nvPr/>
          </p:nvSpPr>
          <p:spPr bwMode="auto">
            <a:xfrm>
              <a:off x="436563" y="868363"/>
              <a:ext cx="188913" cy="1936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61" name="Freeform 99"/>
            <p:cNvSpPr>
              <a:spLocks noChangeArrowheads="1"/>
            </p:cNvSpPr>
            <p:nvPr/>
          </p:nvSpPr>
          <p:spPr bwMode="auto">
            <a:xfrm>
              <a:off x="493713" y="928688"/>
              <a:ext cx="71438" cy="73025"/>
            </a:xfrm>
            <a:custGeom>
              <a:avLst/>
              <a:gdLst>
                <a:gd name="T0" fmla="*/ 45 w 45"/>
                <a:gd name="T1" fmla="*/ 17 h 46"/>
                <a:gd name="T2" fmla="*/ 31 w 45"/>
                <a:gd name="T3" fmla="*/ 17 h 46"/>
                <a:gd name="T4" fmla="*/ 31 w 45"/>
                <a:gd name="T5" fmla="*/ 0 h 46"/>
                <a:gd name="T6" fmla="*/ 17 w 45"/>
                <a:gd name="T7" fmla="*/ 0 h 46"/>
                <a:gd name="T8" fmla="*/ 17 w 45"/>
                <a:gd name="T9" fmla="*/ 17 h 46"/>
                <a:gd name="T10" fmla="*/ 0 w 45"/>
                <a:gd name="T11" fmla="*/ 17 h 46"/>
                <a:gd name="T12" fmla="*/ 0 w 45"/>
                <a:gd name="T13" fmla="*/ 31 h 46"/>
                <a:gd name="T14" fmla="*/ 17 w 45"/>
                <a:gd name="T15" fmla="*/ 31 h 46"/>
                <a:gd name="T16" fmla="*/ 17 w 45"/>
                <a:gd name="T17" fmla="*/ 46 h 46"/>
                <a:gd name="T18" fmla="*/ 31 w 45"/>
                <a:gd name="T19" fmla="*/ 46 h 46"/>
                <a:gd name="T20" fmla="*/ 31 w 45"/>
                <a:gd name="T21" fmla="*/ 31 h 46"/>
                <a:gd name="T22" fmla="*/ 45 w 45"/>
                <a:gd name="T23" fmla="*/ 31 h 46"/>
                <a:gd name="T24" fmla="*/ 45 w 45"/>
                <a:gd name="T25" fmla="*/ 17 h 4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46"/>
                <a:gd name="T41" fmla="*/ 45 w 45"/>
                <a:gd name="T42" fmla="*/ 46 h 4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46">
                  <a:moveTo>
                    <a:pt x="45" y="17"/>
                  </a:moveTo>
                  <a:lnTo>
                    <a:pt x="31" y="17"/>
                  </a:lnTo>
                  <a:lnTo>
                    <a:pt x="31" y="0"/>
                  </a:lnTo>
                  <a:lnTo>
                    <a:pt x="17" y="0"/>
                  </a:lnTo>
                  <a:lnTo>
                    <a:pt x="17" y="17"/>
                  </a:lnTo>
                  <a:lnTo>
                    <a:pt x="0" y="17"/>
                  </a:lnTo>
                  <a:lnTo>
                    <a:pt x="0" y="31"/>
                  </a:lnTo>
                  <a:lnTo>
                    <a:pt x="17" y="31"/>
                  </a:lnTo>
                  <a:lnTo>
                    <a:pt x="17" y="46"/>
                  </a:lnTo>
                  <a:lnTo>
                    <a:pt x="31" y="46"/>
                  </a:lnTo>
                  <a:lnTo>
                    <a:pt x="31" y="31"/>
                  </a:lnTo>
                  <a:lnTo>
                    <a:pt x="45" y="31"/>
                  </a:lnTo>
                  <a:lnTo>
                    <a:pt x="45" y="17"/>
                  </a:ln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62" name="Freeform 100"/>
            <p:cNvSpPr>
              <a:spLocks noChangeArrowheads="1"/>
            </p:cNvSpPr>
            <p:nvPr/>
          </p:nvSpPr>
          <p:spPr bwMode="auto">
            <a:xfrm>
              <a:off x="2357438" y="1084263"/>
              <a:ext cx="101600" cy="11113"/>
            </a:xfrm>
            <a:custGeom>
              <a:avLst/>
              <a:gdLst>
                <a:gd name="T0" fmla="*/ 1 w 27"/>
                <a:gd name="T1" fmla="*/ 0 h 3"/>
                <a:gd name="T2" fmla="*/ 0 w 27"/>
                <a:gd name="T3" fmla="*/ 1 h 3"/>
                <a:gd name="T4" fmla="*/ 1 w 27"/>
                <a:gd name="T5" fmla="*/ 3 h 3"/>
                <a:gd name="T6" fmla="*/ 25 w 27"/>
                <a:gd name="T7" fmla="*/ 3 h 3"/>
                <a:gd name="T8" fmla="*/ 27 w 27"/>
                <a:gd name="T9" fmla="*/ 1 h 3"/>
                <a:gd name="T10" fmla="*/ 25 w 27"/>
                <a:gd name="T11" fmla="*/ 0 h 3"/>
                <a:gd name="T12" fmla="*/ 1 w 27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"/>
                <a:gd name="T22" fmla="*/ 0 h 3"/>
                <a:gd name="T23" fmla="*/ 27 w 27"/>
                <a:gd name="T24" fmla="*/ 3 h 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" h="3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6" y="3"/>
                    <a:pt x="27" y="2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63" name="Freeform 101"/>
            <p:cNvSpPr>
              <a:spLocks noChangeArrowheads="1"/>
            </p:cNvSpPr>
            <p:nvPr/>
          </p:nvSpPr>
          <p:spPr bwMode="auto">
            <a:xfrm>
              <a:off x="2293938" y="744538"/>
              <a:ext cx="230188" cy="279400"/>
            </a:xfrm>
            <a:custGeom>
              <a:avLst/>
              <a:gdLst>
                <a:gd name="T0" fmla="*/ 0 w 61"/>
                <a:gd name="T1" fmla="*/ 31 h 74"/>
                <a:gd name="T2" fmla="*/ 30 w 61"/>
                <a:gd name="T3" fmla="*/ 0 h 74"/>
                <a:gd name="T4" fmla="*/ 61 w 61"/>
                <a:gd name="T5" fmla="*/ 31 h 74"/>
                <a:gd name="T6" fmla="*/ 48 w 61"/>
                <a:gd name="T7" fmla="*/ 60 h 74"/>
                <a:gd name="T8" fmla="*/ 46 w 61"/>
                <a:gd name="T9" fmla="*/ 74 h 74"/>
                <a:gd name="T10" fmla="*/ 32 w 61"/>
                <a:gd name="T11" fmla="*/ 74 h 74"/>
                <a:gd name="T12" fmla="*/ 28 w 61"/>
                <a:gd name="T13" fmla="*/ 74 h 74"/>
                <a:gd name="T14" fmla="*/ 15 w 61"/>
                <a:gd name="T15" fmla="*/ 74 h 74"/>
                <a:gd name="T16" fmla="*/ 12 w 61"/>
                <a:gd name="T17" fmla="*/ 60 h 74"/>
                <a:gd name="T18" fmla="*/ 0 w 61"/>
                <a:gd name="T19" fmla="*/ 31 h 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1"/>
                <a:gd name="T31" fmla="*/ 0 h 74"/>
                <a:gd name="T32" fmla="*/ 61 w 61"/>
                <a:gd name="T33" fmla="*/ 74 h 7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1" h="74">
                  <a:moveTo>
                    <a:pt x="0" y="31"/>
                  </a:moveTo>
                  <a:cubicBezTo>
                    <a:pt x="0" y="14"/>
                    <a:pt x="13" y="0"/>
                    <a:pt x="30" y="0"/>
                  </a:cubicBezTo>
                  <a:cubicBezTo>
                    <a:pt x="47" y="0"/>
                    <a:pt x="61" y="14"/>
                    <a:pt x="61" y="31"/>
                  </a:cubicBezTo>
                  <a:cubicBezTo>
                    <a:pt x="61" y="32"/>
                    <a:pt x="60" y="46"/>
                    <a:pt x="48" y="60"/>
                  </a:cubicBezTo>
                  <a:cubicBezTo>
                    <a:pt x="45" y="65"/>
                    <a:pt x="46" y="74"/>
                    <a:pt x="46" y="74"/>
                  </a:cubicBezTo>
                  <a:cubicBezTo>
                    <a:pt x="41" y="74"/>
                    <a:pt x="37" y="74"/>
                    <a:pt x="32" y="74"/>
                  </a:cubicBezTo>
                  <a:cubicBezTo>
                    <a:pt x="31" y="74"/>
                    <a:pt x="30" y="74"/>
                    <a:pt x="28" y="74"/>
                  </a:cubicBezTo>
                  <a:cubicBezTo>
                    <a:pt x="23" y="74"/>
                    <a:pt x="19" y="74"/>
                    <a:pt x="15" y="74"/>
                  </a:cubicBezTo>
                  <a:cubicBezTo>
                    <a:pt x="15" y="74"/>
                    <a:pt x="15" y="65"/>
                    <a:pt x="12" y="60"/>
                  </a:cubicBezTo>
                  <a:cubicBezTo>
                    <a:pt x="1" y="46"/>
                    <a:pt x="0" y="32"/>
                    <a:pt x="0" y="31"/>
                  </a:cubicBezTo>
                  <a:close/>
                </a:path>
              </a:pathLst>
            </a:custGeom>
            <a:solidFill>
              <a:srgbClr val="EF66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64" name="Freeform 102"/>
            <p:cNvSpPr>
              <a:spLocks noChangeArrowheads="1"/>
            </p:cNvSpPr>
            <p:nvPr/>
          </p:nvSpPr>
          <p:spPr bwMode="auto">
            <a:xfrm>
              <a:off x="2293938" y="744538"/>
              <a:ext cx="112713" cy="279400"/>
            </a:xfrm>
            <a:custGeom>
              <a:avLst/>
              <a:gdLst>
                <a:gd name="T0" fmla="*/ 30 w 30"/>
                <a:gd name="T1" fmla="*/ 74 h 74"/>
                <a:gd name="T2" fmla="*/ 15 w 30"/>
                <a:gd name="T3" fmla="*/ 74 h 74"/>
                <a:gd name="T4" fmla="*/ 12 w 30"/>
                <a:gd name="T5" fmla="*/ 60 h 74"/>
                <a:gd name="T6" fmla="*/ 0 w 30"/>
                <a:gd name="T7" fmla="*/ 31 h 74"/>
                <a:gd name="T8" fmla="*/ 30 w 30"/>
                <a:gd name="T9" fmla="*/ 0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74"/>
                <a:gd name="T17" fmla="*/ 30 w 30"/>
                <a:gd name="T18" fmla="*/ 74 h 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74">
                  <a:moveTo>
                    <a:pt x="30" y="74"/>
                  </a:moveTo>
                  <a:cubicBezTo>
                    <a:pt x="26" y="74"/>
                    <a:pt x="19" y="74"/>
                    <a:pt x="15" y="74"/>
                  </a:cubicBezTo>
                  <a:cubicBezTo>
                    <a:pt x="15" y="74"/>
                    <a:pt x="15" y="65"/>
                    <a:pt x="12" y="60"/>
                  </a:cubicBezTo>
                  <a:cubicBezTo>
                    <a:pt x="1" y="46"/>
                    <a:pt x="0" y="32"/>
                    <a:pt x="0" y="31"/>
                  </a:cubicBezTo>
                  <a:cubicBezTo>
                    <a:pt x="0" y="14"/>
                    <a:pt x="13" y="0"/>
                    <a:pt x="30" y="0"/>
                  </a:cubicBezTo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65" name="Freeform 103"/>
            <p:cNvSpPr>
              <a:spLocks noChangeArrowheads="1"/>
            </p:cNvSpPr>
            <p:nvPr/>
          </p:nvSpPr>
          <p:spPr bwMode="auto">
            <a:xfrm>
              <a:off x="2406650" y="771525"/>
              <a:ext cx="90488" cy="90488"/>
            </a:xfrm>
            <a:custGeom>
              <a:avLst/>
              <a:gdLst>
                <a:gd name="T0" fmla="*/ 24 w 24"/>
                <a:gd name="T1" fmla="*/ 24 h 24"/>
                <a:gd name="T2" fmla="*/ 22 w 24"/>
                <a:gd name="T3" fmla="*/ 24 h 24"/>
                <a:gd name="T4" fmla="*/ 0 w 24"/>
                <a:gd name="T5" fmla="*/ 2 h 24"/>
                <a:gd name="T6" fmla="*/ 0 w 24"/>
                <a:gd name="T7" fmla="*/ 0 h 24"/>
                <a:gd name="T8" fmla="*/ 24 w 24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4"/>
                <a:gd name="T17" fmla="*/ 24 w 24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4">
                  <a:moveTo>
                    <a:pt x="24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12"/>
                    <a:pt x="12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24" y="10"/>
                    <a:pt x="24" y="24"/>
                  </a:cubicBezTo>
                  <a:close/>
                </a:path>
              </a:pathLst>
            </a:custGeom>
            <a:solidFill>
              <a:srgbClr val="EC85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66" name="Freeform 104"/>
            <p:cNvSpPr>
              <a:spLocks noChangeArrowheads="1"/>
            </p:cNvSpPr>
            <p:nvPr/>
          </p:nvSpPr>
          <p:spPr bwMode="auto">
            <a:xfrm>
              <a:off x="2422525" y="911225"/>
              <a:ext cx="28575" cy="120650"/>
            </a:xfrm>
            <a:custGeom>
              <a:avLst/>
              <a:gdLst>
                <a:gd name="T0" fmla="*/ 7 w 18"/>
                <a:gd name="T1" fmla="*/ 76 h 76"/>
                <a:gd name="T2" fmla="*/ 0 w 18"/>
                <a:gd name="T3" fmla="*/ 76 h 76"/>
                <a:gd name="T4" fmla="*/ 11 w 18"/>
                <a:gd name="T5" fmla="*/ 0 h 76"/>
                <a:gd name="T6" fmla="*/ 18 w 18"/>
                <a:gd name="T7" fmla="*/ 2 h 76"/>
                <a:gd name="T8" fmla="*/ 7 w 18"/>
                <a:gd name="T9" fmla="*/ 76 h 76"/>
                <a:gd name="T10" fmla="*/ 7 w 18"/>
                <a:gd name="T11" fmla="*/ 76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"/>
                <a:gd name="T19" fmla="*/ 0 h 76"/>
                <a:gd name="T20" fmla="*/ 18 w 1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" h="76">
                  <a:moveTo>
                    <a:pt x="7" y="76"/>
                  </a:moveTo>
                  <a:lnTo>
                    <a:pt x="0" y="76"/>
                  </a:lnTo>
                  <a:lnTo>
                    <a:pt x="11" y="0"/>
                  </a:lnTo>
                  <a:lnTo>
                    <a:pt x="18" y="2"/>
                  </a:lnTo>
                  <a:lnTo>
                    <a:pt x="7" y="76"/>
                  </a:lnTo>
                  <a:lnTo>
                    <a:pt x="7" y="76"/>
                  </a:lnTo>
                  <a:close/>
                </a:path>
              </a:pathLst>
            </a:cu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67" name="Freeform 105"/>
            <p:cNvSpPr>
              <a:spLocks noChangeArrowheads="1"/>
            </p:cNvSpPr>
            <p:nvPr/>
          </p:nvSpPr>
          <p:spPr bwMode="auto">
            <a:xfrm>
              <a:off x="2362200" y="911225"/>
              <a:ext cx="30163" cy="120650"/>
            </a:xfrm>
            <a:custGeom>
              <a:avLst/>
              <a:gdLst>
                <a:gd name="T0" fmla="*/ 14 w 19"/>
                <a:gd name="T1" fmla="*/ 76 h 76"/>
                <a:gd name="T2" fmla="*/ 0 w 19"/>
                <a:gd name="T3" fmla="*/ 2 h 76"/>
                <a:gd name="T4" fmla="*/ 7 w 19"/>
                <a:gd name="T5" fmla="*/ 0 h 76"/>
                <a:gd name="T6" fmla="*/ 19 w 19"/>
                <a:gd name="T7" fmla="*/ 76 h 76"/>
                <a:gd name="T8" fmla="*/ 14 w 19"/>
                <a:gd name="T9" fmla="*/ 76 h 76"/>
                <a:gd name="T10" fmla="*/ 14 w 19"/>
                <a:gd name="T11" fmla="*/ 76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76"/>
                <a:gd name="T20" fmla="*/ 19 w 19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76">
                  <a:moveTo>
                    <a:pt x="14" y="76"/>
                  </a:moveTo>
                  <a:lnTo>
                    <a:pt x="0" y="2"/>
                  </a:lnTo>
                  <a:lnTo>
                    <a:pt x="7" y="0"/>
                  </a:lnTo>
                  <a:lnTo>
                    <a:pt x="19" y="76"/>
                  </a:lnTo>
                  <a:lnTo>
                    <a:pt x="14" y="76"/>
                  </a:lnTo>
                  <a:lnTo>
                    <a:pt x="14" y="76"/>
                  </a:lnTo>
                  <a:close/>
                </a:path>
              </a:pathLst>
            </a:cu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68" name="Freeform 106"/>
            <p:cNvSpPr>
              <a:spLocks noChangeArrowheads="1"/>
            </p:cNvSpPr>
            <p:nvPr/>
          </p:nvSpPr>
          <p:spPr bwMode="auto">
            <a:xfrm>
              <a:off x="2368550" y="914400"/>
              <a:ext cx="79375" cy="14288"/>
            </a:xfrm>
            <a:custGeom>
              <a:avLst/>
              <a:gdLst>
                <a:gd name="T0" fmla="*/ 21 w 21"/>
                <a:gd name="T1" fmla="*/ 4 h 4"/>
                <a:gd name="T2" fmla="*/ 19 w 21"/>
                <a:gd name="T3" fmla="*/ 2 h 4"/>
                <a:gd name="T4" fmla="*/ 18 w 21"/>
                <a:gd name="T5" fmla="*/ 1 h 4"/>
                <a:gd name="T6" fmla="*/ 18 w 21"/>
                <a:gd name="T7" fmla="*/ 2 h 4"/>
                <a:gd name="T8" fmla="*/ 16 w 21"/>
                <a:gd name="T9" fmla="*/ 4 h 4"/>
                <a:gd name="T10" fmla="*/ 14 w 21"/>
                <a:gd name="T11" fmla="*/ 2 h 4"/>
                <a:gd name="T12" fmla="*/ 13 w 21"/>
                <a:gd name="T13" fmla="*/ 1 h 4"/>
                <a:gd name="T14" fmla="*/ 12 w 21"/>
                <a:gd name="T15" fmla="*/ 2 h 4"/>
                <a:gd name="T16" fmla="*/ 10 w 21"/>
                <a:gd name="T17" fmla="*/ 4 h 4"/>
                <a:gd name="T18" fmla="*/ 9 w 21"/>
                <a:gd name="T19" fmla="*/ 2 h 4"/>
                <a:gd name="T20" fmla="*/ 8 w 21"/>
                <a:gd name="T21" fmla="*/ 1 h 4"/>
                <a:gd name="T22" fmla="*/ 7 w 21"/>
                <a:gd name="T23" fmla="*/ 2 h 4"/>
                <a:gd name="T24" fmla="*/ 5 w 21"/>
                <a:gd name="T25" fmla="*/ 4 h 4"/>
                <a:gd name="T26" fmla="*/ 3 w 21"/>
                <a:gd name="T27" fmla="*/ 2 h 4"/>
                <a:gd name="T28" fmla="*/ 3 w 21"/>
                <a:gd name="T29" fmla="*/ 1 h 4"/>
                <a:gd name="T30" fmla="*/ 2 w 21"/>
                <a:gd name="T31" fmla="*/ 2 h 4"/>
                <a:gd name="T32" fmla="*/ 0 w 21"/>
                <a:gd name="T33" fmla="*/ 4 h 4"/>
                <a:gd name="T34" fmla="*/ 0 w 21"/>
                <a:gd name="T35" fmla="*/ 2 h 4"/>
                <a:gd name="T36" fmla="*/ 1 w 21"/>
                <a:gd name="T37" fmla="*/ 1 h 4"/>
                <a:gd name="T38" fmla="*/ 3 w 21"/>
                <a:gd name="T39" fmla="*/ 0 h 4"/>
                <a:gd name="T40" fmla="*/ 5 w 21"/>
                <a:gd name="T41" fmla="*/ 1 h 4"/>
                <a:gd name="T42" fmla="*/ 5 w 21"/>
                <a:gd name="T43" fmla="*/ 2 h 4"/>
                <a:gd name="T44" fmla="*/ 6 w 21"/>
                <a:gd name="T45" fmla="*/ 1 h 4"/>
                <a:gd name="T46" fmla="*/ 8 w 21"/>
                <a:gd name="T47" fmla="*/ 0 h 4"/>
                <a:gd name="T48" fmla="*/ 10 w 21"/>
                <a:gd name="T49" fmla="*/ 1 h 4"/>
                <a:gd name="T50" fmla="*/ 10 w 21"/>
                <a:gd name="T51" fmla="*/ 2 h 4"/>
                <a:gd name="T52" fmla="*/ 11 w 21"/>
                <a:gd name="T53" fmla="*/ 1 h 4"/>
                <a:gd name="T54" fmla="*/ 13 w 21"/>
                <a:gd name="T55" fmla="*/ 0 h 4"/>
                <a:gd name="T56" fmla="*/ 15 w 21"/>
                <a:gd name="T57" fmla="*/ 1 h 4"/>
                <a:gd name="T58" fmla="*/ 16 w 21"/>
                <a:gd name="T59" fmla="*/ 2 h 4"/>
                <a:gd name="T60" fmla="*/ 16 w 21"/>
                <a:gd name="T61" fmla="*/ 1 h 4"/>
                <a:gd name="T62" fmla="*/ 18 w 21"/>
                <a:gd name="T63" fmla="*/ 0 h 4"/>
                <a:gd name="T64" fmla="*/ 20 w 21"/>
                <a:gd name="T65" fmla="*/ 1 h 4"/>
                <a:gd name="T66" fmla="*/ 21 w 21"/>
                <a:gd name="T67" fmla="*/ 2 h 4"/>
                <a:gd name="T68" fmla="*/ 21 w 21"/>
                <a:gd name="T69" fmla="*/ 4 h 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"/>
                <a:gd name="T106" fmla="*/ 0 h 4"/>
                <a:gd name="T107" fmla="*/ 21 w 21"/>
                <a:gd name="T108" fmla="*/ 4 h 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" h="4">
                  <a:moveTo>
                    <a:pt x="21" y="4"/>
                  </a:moveTo>
                  <a:cubicBezTo>
                    <a:pt x="19" y="4"/>
                    <a:pt x="19" y="3"/>
                    <a:pt x="19" y="2"/>
                  </a:cubicBezTo>
                  <a:cubicBezTo>
                    <a:pt x="19" y="2"/>
                    <a:pt x="18" y="1"/>
                    <a:pt x="18" y="1"/>
                  </a:cubicBezTo>
                  <a:cubicBezTo>
                    <a:pt x="18" y="1"/>
                    <a:pt x="18" y="2"/>
                    <a:pt x="18" y="2"/>
                  </a:cubicBezTo>
                  <a:cubicBezTo>
                    <a:pt x="17" y="3"/>
                    <a:pt x="17" y="4"/>
                    <a:pt x="16" y="4"/>
                  </a:cubicBezTo>
                  <a:cubicBezTo>
                    <a:pt x="15" y="4"/>
                    <a:pt x="14" y="3"/>
                    <a:pt x="14" y="2"/>
                  </a:cubicBezTo>
                  <a:cubicBezTo>
                    <a:pt x="14" y="2"/>
                    <a:pt x="13" y="1"/>
                    <a:pt x="13" y="1"/>
                  </a:cubicBezTo>
                  <a:cubicBezTo>
                    <a:pt x="13" y="1"/>
                    <a:pt x="13" y="2"/>
                    <a:pt x="12" y="2"/>
                  </a:cubicBezTo>
                  <a:cubicBezTo>
                    <a:pt x="12" y="3"/>
                    <a:pt x="11" y="4"/>
                    <a:pt x="10" y="4"/>
                  </a:cubicBezTo>
                  <a:cubicBezTo>
                    <a:pt x="10" y="4"/>
                    <a:pt x="9" y="3"/>
                    <a:pt x="9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4"/>
                    <a:pt x="4" y="3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2" y="3"/>
                    <a:pt x="1" y="4"/>
                    <a:pt x="0" y="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4" y="0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0"/>
                    <a:pt x="9" y="0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2"/>
                    <a:pt x="11" y="2"/>
                    <a:pt x="11" y="1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4" y="0"/>
                    <a:pt x="14" y="0"/>
                    <a:pt x="15" y="1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6" y="2"/>
                    <a:pt x="16" y="2"/>
                    <a:pt x="16" y="1"/>
                  </a:cubicBezTo>
                  <a:cubicBezTo>
                    <a:pt x="17" y="1"/>
                    <a:pt x="17" y="0"/>
                    <a:pt x="18" y="0"/>
                  </a:cubicBezTo>
                  <a:cubicBezTo>
                    <a:pt x="19" y="0"/>
                    <a:pt x="20" y="1"/>
                    <a:pt x="20" y="1"/>
                  </a:cubicBezTo>
                  <a:cubicBezTo>
                    <a:pt x="20" y="2"/>
                    <a:pt x="20" y="2"/>
                    <a:pt x="21" y="2"/>
                  </a:cubicBezTo>
                  <a:cubicBezTo>
                    <a:pt x="21" y="4"/>
                    <a:pt x="21" y="4"/>
                    <a:pt x="21" y="4"/>
                  </a:cubicBezTo>
                  <a:close/>
                </a:path>
              </a:pathLst>
            </a:cu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69" name="Freeform 107"/>
            <p:cNvSpPr>
              <a:spLocks noChangeArrowheads="1"/>
            </p:cNvSpPr>
            <p:nvPr/>
          </p:nvSpPr>
          <p:spPr bwMode="auto">
            <a:xfrm>
              <a:off x="2349500" y="1023938"/>
              <a:ext cx="117475" cy="68263"/>
            </a:xfrm>
            <a:custGeom>
              <a:avLst/>
              <a:gdLst>
                <a:gd name="T0" fmla="*/ 31 w 31"/>
                <a:gd name="T1" fmla="*/ 0 h 18"/>
                <a:gd name="T2" fmla="*/ 31 w 31"/>
                <a:gd name="T3" fmla="*/ 16 h 18"/>
                <a:gd name="T4" fmla="*/ 29 w 31"/>
                <a:gd name="T5" fmla="*/ 18 h 18"/>
                <a:gd name="T6" fmla="*/ 2 w 31"/>
                <a:gd name="T7" fmla="*/ 18 h 18"/>
                <a:gd name="T8" fmla="*/ 0 w 31"/>
                <a:gd name="T9" fmla="*/ 16 h 18"/>
                <a:gd name="T10" fmla="*/ 0 w 31"/>
                <a:gd name="T11" fmla="*/ 0 h 18"/>
                <a:gd name="T12" fmla="*/ 31 w 31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"/>
                <a:gd name="T22" fmla="*/ 0 h 18"/>
                <a:gd name="T23" fmla="*/ 31 w 31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" h="18">
                  <a:moveTo>
                    <a:pt x="31" y="0"/>
                  </a:moveTo>
                  <a:cubicBezTo>
                    <a:pt x="31" y="16"/>
                    <a:pt x="31" y="16"/>
                    <a:pt x="31" y="16"/>
                  </a:cubicBezTo>
                  <a:cubicBezTo>
                    <a:pt x="31" y="17"/>
                    <a:pt x="30" y="18"/>
                    <a:pt x="29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0" y="17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70" name="Freeform 108"/>
            <p:cNvSpPr>
              <a:spLocks noChangeArrowheads="1"/>
            </p:cNvSpPr>
            <p:nvPr/>
          </p:nvSpPr>
          <p:spPr bwMode="auto">
            <a:xfrm>
              <a:off x="2346325" y="1027113"/>
              <a:ext cx="120650" cy="1"/>
            </a:xfrm>
            <a:custGeom>
              <a:avLst/>
              <a:gdLst>
                <a:gd name="T0" fmla="*/ 76 w 76"/>
                <a:gd name="T1" fmla="*/ 0 h 1"/>
                <a:gd name="T2" fmla="*/ 0 w 76"/>
                <a:gd name="T3" fmla="*/ 0 h 1"/>
                <a:gd name="T4" fmla="*/ 76 w 76"/>
                <a:gd name="T5" fmla="*/ 0 h 1"/>
                <a:gd name="T6" fmla="*/ 0 60000 65536"/>
                <a:gd name="T7" fmla="*/ 0 60000 65536"/>
                <a:gd name="T8" fmla="*/ 0 60000 65536"/>
                <a:gd name="T9" fmla="*/ 0 w 76"/>
                <a:gd name="T10" fmla="*/ 0 h 1"/>
                <a:gd name="T11" fmla="*/ 76 w 7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" h="1">
                  <a:moveTo>
                    <a:pt x="76" y="0"/>
                  </a:moveTo>
                  <a:lnTo>
                    <a:pt x="0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10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71" name="Line 109"/>
            <p:cNvSpPr>
              <a:spLocks noChangeShapeType="1"/>
            </p:cNvSpPr>
            <p:nvPr/>
          </p:nvSpPr>
          <p:spPr bwMode="auto">
            <a:xfrm flipH="1">
              <a:off x="2346325" y="1027113"/>
              <a:ext cx="120650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72" name="Freeform 110"/>
            <p:cNvSpPr>
              <a:spLocks noChangeArrowheads="1"/>
            </p:cNvSpPr>
            <p:nvPr/>
          </p:nvSpPr>
          <p:spPr bwMode="auto">
            <a:xfrm>
              <a:off x="2343150" y="1023938"/>
              <a:ext cx="131763" cy="11113"/>
            </a:xfrm>
            <a:custGeom>
              <a:avLst/>
              <a:gdLst>
                <a:gd name="T0" fmla="*/ 33 w 35"/>
                <a:gd name="T1" fmla="*/ 3 h 3"/>
                <a:gd name="T2" fmla="*/ 1 w 35"/>
                <a:gd name="T3" fmla="*/ 3 h 3"/>
                <a:gd name="T4" fmla="*/ 0 w 35"/>
                <a:gd name="T5" fmla="*/ 1 h 3"/>
                <a:gd name="T6" fmla="*/ 1 w 35"/>
                <a:gd name="T7" fmla="*/ 0 h 3"/>
                <a:gd name="T8" fmla="*/ 33 w 35"/>
                <a:gd name="T9" fmla="*/ 0 h 3"/>
                <a:gd name="T10" fmla="*/ 35 w 35"/>
                <a:gd name="T11" fmla="*/ 1 h 3"/>
                <a:gd name="T12" fmla="*/ 33 w 35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5"/>
                <a:gd name="T22" fmla="*/ 0 h 3"/>
                <a:gd name="T23" fmla="*/ 35 w 35"/>
                <a:gd name="T24" fmla="*/ 3 h 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5" h="3">
                  <a:moveTo>
                    <a:pt x="33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5" y="1"/>
                    <a:pt x="35" y="1"/>
                  </a:cubicBezTo>
                  <a:cubicBezTo>
                    <a:pt x="35" y="2"/>
                    <a:pt x="34" y="3"/>
                    <a:pt x="33" y="3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73" name="Freeform 111"/>
            <p:cNvSpPr>
              <a:spLocks noChangeArrowheads="1"/>
            </p:cNvSpPr>
            <p:nvPr/>
          </p:nvSpPr>
          <p:spPr bwMode="auto">
            <a:xfrm>
              <a:off x="2346325" y="1050925"/>
              <a:ext cx="120650" cy="1"/>
            </a:xfrm>
            <a:custGeom>
              <a:avLst/>
              <a:gdLst>
                <a:gd name="T0" fmla="*/ 76 w 76"/>
                <a:gd name="T1" fmla="*/ 0 h 1"/>
                <a:gd name="T2" fmla="*/ 0 w 76"/>
                <a:gd name="T3" fmla="*/ 0 h 1"/>
                <a:gd name="T4" fmla="*/ 76 w 76"/>
                <a:gd name="T5" fmla="*/ 0 h 1"/>
                <a:gd name="T6" fmla="*/ 0 60000 65536"/>
                <a:gd name="T7" fmla="*/ 0 60000 65536"/>
                <a:gd name="T8" fmla="*/ 0 60000 65536"/>
                <a:gd name="T9" fmla="*/ 0 w 76"/>
                <a:gd name="T10" fmla="*/ 0 h 1"/>
                <a:gd name="T11" fmla="*/ 76 w 7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" h="1">
                  <a:moveTo>
                    <a:pt x="76" y="0"/>
                  </a:moveTo>
                  <a:lnTo>
                    <a:pt x="0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74" name="Line 112"/>
            <p:cNvSpPr>
              <a:spLocks noChangeShapeType="1"/>
            </p:cNvSpPr>
            <p:nvPr/>
          </p:nvSpPr>
          <p:spPr bwMode="auto">
            <a:xfrm flipH="1">
              <a:off x="2346325" y="1050925"/>
              <a:ext cx="120650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75" name="Freeform 113"/>
            <p:cNvSpPr>
              <a:spLocks noChangeArrowheads="1"/>
            </p:cNvSpPr>
            <p:nvPr/>
          </p:nvSpPr>
          <p:spPr bwMode="auto">
            <a:xfrm>
              <a:off x="2343150" y="1042988"/>
              <a:ext cx="131763" cy="11113"/>
            </a:xfrm>
            <a:custGeom>
              <a:avLst/>
              <a:gdLst>
                <a:gd name="T0" fmla="*/ 33 w 35"/>
                <a:gd name="T1" fmla="*/ 3 h 3"/>
                <a:gd name="T2" fmla="*/ 1 w 35"/>
                <a:gd name="T3" fmla="*/ 3 h 3"/>
                <a:gd name="T4" fmla="*/ 0 w 35"/>
                <a:gd name="T5" fmla="*/ 2 h 3"/>
                <a:gd name="T6" fmla="*/ 1 w 35"/>
                <a:gd name="T7" fmla="*/ 0 h 3"/>
                <a:gd name="T8" fmla="*/ 33 w 35"/>
                <a:gd name="T9" fmla="*/ 0 h 3"/>
                <a:gd name="T10" fmla="*/ 35 w 35"/>
                <a:gd name="T11" fmla="*/ 2 h 3"/>
                <a:gd name="T12" fmla="*/ 33 w 35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5"/>
                <a:gd name="T22" fmla="*/ 0 h 3"/>
                <a:gd name="T23" fmla="*/ 35 w 35"/>
                <a:gd name="T24" fmla="*/ 3 h 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5" h="3">
                  <a:moveTo>
                    <a:pt x="33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5" y="1"/>
                    <a:pt x="35" y="2"/>
                  </a:cubicBezTo>
                  <a:cubicBezTo>
                    <a:pt x="35" y="2"/>
                    <a:pt x="34" y="3"/>
                    <a:pt x="33" y="3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76" name="Freeform 114"/>
            <p:cNvSpPr>
              <a:spLocks noChangeArrowheads="1"/>
            </p:cNvSpPr>
            <p:nvPr/>
          </p:nvSpPr>
          <p:spPr bwMode="auto">
            <a:xfrm>
              <a:off x="2346325" y="1068388"/>
              <a:ext cx="120650" cy="1"/>
            </a:xfrm>
            <a:custGeom>
              <a:avLst/>
              <a:gdLst>
                <a:gd name="T0" fmla="*/ 76 w 76"/>
                <a:gd name="T1" fmla="*/ 0 h 1"/>
                <a:gd name="T2" fmla="*/ 0 w 76"/>
                <a:gd name="T3" fmla="*/ 0 h 1"/>
                <a:gd name="T4" fmla="*/ 76 w 76"/>
                <a:gd name="T5" fmla="*/ 0 h 1"/>
                <a:gd name="T6" fmla="*/ 0 60000 65536"/>
                <a:gd name="T7" fmla="*/ 0 60000 65536"/>
                <a:gd name="T8" fmla="*/ 0 60000 65536"/>
                <a:gd name="T9" fmla="*/ 0 w 76"/>
                <a:gd name="T10" fmla="*/ 0 h 1"/>
                <a:gd name="T11" fmla="*/ 76 w 7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6" h="1">
                  <a:moveTo>
                    <a:pt x="76" y="0"/>
                  </a:moveTo>
                  <a:lnTo>
                    <a:pt x="0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77" name="Line 115"/>
            <p:cNvSpPr>
              <a:spLocks noChangeShapeType="1"/>
            </p:cNvSpPr>
            <p:nvPr/>
          </p:nvSpPr>
          <p:spPr bwMode="auto">
            <a:xfrm flipH="1">
              <a:off x="2346325" y="1068388"/>
              <a:ext cx="120650" cy="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78" name="Freeform 116"/>
            <p:cNvSpPr>
              <a:spLocks noChangeArrowheads="1"/>
            </p:cNvSpPr>
            <p:nvPr/>
          </p:nvSpPr>
          <p:spPr bwMode="auto">
            <a:xfrm>
              <a:off x="2343150" y="1062038"/>
              <a:ext cx="131763" cy="11113"/>
            </a:xfrm>
            <a:custGeom>
              <a:avLst/>
              <a:gdLst>
                <a:gd name="T0" fmla="*/ 33 w 35"/>
                <a:gd name="T1" fmla="*/ 3 h 3"/>
                <a:gd name="T2" fmla="*/ 1 w 35"/>
                <a:gd name="T3" fmla="*/ 3 h 3"/>
                <a:gd name="T4" fmla="*/ 0 w 35"/>
                <a:gd name="T5" fmla="*/ 2 h 3"/>
                <a:gd name="T6" fmla="*/ 1 w 35"/>
                <a:gd name="T7" fmla="*/ 0 h 3"/>
                <a:gd name="T8" fmla="*/ 33 w 35"/>
                <a:gd name="T9" fmla="*/ 0 h 3"/>
                <a:gd name="T10" fmla="*/ 35 w 35"/>
                <a:gd name="T11" fmla="*/ 2 h 3"/>
                <a:gd name="T12" fmla="*/ 33 w 35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5"/>
                <a:gd name="T22" fmla="*/ 0 h 3"/>
                <a:gd name="T23" fmla="*/ 35 w 35"/>
                <a:gd name="T24" fmla="*/ 3 h 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5" h="3">
                  <a:moveTo>
                    <a:pt x="33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5" y="1"/>
                    <a:pt x="35" y="2"/>
                  </a:cubicBezTo>
                  <a:cubicBezTo>
                    <a:pt x="35" y="3"/>
                    <a:pt x="34" y="3"/>
                    <a:pt x="33" y="3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79" name="Freeform 117"/>
            <p:cNvSpPr>
              <a:spLocks noChangeArrowheads="1"/>
            </p:cNvSpPr>
            <p:nvPr/>
          </p:nvSpPr>
          <p:spPr bwMode="auto">
            <a:xfrm>
              <a:off x="2403475" y="638175"/>
              <a:ext cx="6350" cy="68263"/>
            </a:xfrm>
            <a:custGeom>
              <a:avLst/>
              <a:gdLst>
                <a:gd name="T0" fmla="*/ 1 w 2"/>
                <a:gd name="T1" fmla="*/ 18 h 18"/>
                <a:gd name="T2" fmla="*/ 0 w 2"/>
                <a:gd name="T3" fmla="*/ 18 h 18"/>
                <a:gd name="T4" fmla="*/ 0 w 2"/>
                <a:gd name="T5" fmla="*/ 1 h 18"/>
                <a:gd name="T6" fmla="*/ 1 w 2"/>
                <a:gd name="T7" fmla="*/ 0 h 18"/>
                <a:gd name="T8" fmla="*/ 2 w 2"/>
                <a:gd name="T9" fmla="*/ 1 h 18"/>
                <a:gd name="T10" fmla="*/ 2 w 2"/>
                <a:gd name="T11" fmla="*/ 18 h 18"/>
                <a:gd name="T12" fmla="*/ 1 w 2"/>
                <a:gd name="T13" fmla="*/ 18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"/>
                <a:gd name="T22" fmla="*/ 0 h 18"/>
                <a:gd name="T23" fmla="*/ 2 w 2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" h="18">
                  <a:moveTo>
                    <a:pt x="1" y="18"/>
                  </a:moveTo>
                  <a:cubicBezTo>
                    <a:pt x="1" y="18"/>
                    <a:pt x="0" y="18"/>
                    <a:pt x="0" y="1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1" y="1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80" name="Freeform 118"/>
            <p:cNvSpPr>
              <a:spLocks noChangeArrowheads="1"/>
            </p:cNvSpPr>
            <p:nvPr/>
          </p:nvSpPr>
          <p:spPr bwMode="auto">
            <a:xfrm>
              <a:off x="2293938" y="668338"/>
              <a:ext cx="38100" cy="60325"/>
            </a:xfrm>
            <a:custGeom>
              <a:avLst/>
              <a:gdLst>
                <a:gd name="T0" fmla="*/ 9 w 10"/>
                <a:gd name="T1" fmla="*/ 16 h 16"/>
                <a:gd name="T2" fmla="*/ 8 w 10"/>
                <a:gd name="T3" fmla="*/ 16 h 16"/>
                <a:gd name="T4" fmla="*/ 0 w 10"/>
                <a:gd name="T5" fmla="*/ 1 h 16"/>
                <a:gd name="T6" fmla="*/ 0 w 10"/>
                <a:gd name="T7" fmla="*/ 0 h 16"/>
                <a:gd name="T8" fmla="*/ 1 w 10"/>
                <a:gd name="T9" fmla="*/ 0 h 16"/>
                <a:gd name="T10" fmla="*/ 10 w 10"/>
                <a:gd name="T11" fmla="*/ 15 h 16"/>
                <a:gd name="T12" fmla="*/ 9 w 10"/>
                <a:gd name="T13" fmla="*/ 16 h 16"/>
                <a:gd name="T14" fmla="*/ 9 w 10"/>
                <a:gd name="T15" fmla="*/ 16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6"/>
                <a:gd name="T26" fmla="*/ 10 w 10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6">
                  <a:moveTo>
                    <a:pt x="9" y="16"/>
                  </a:moveTo>
                  <a:cubicBezTo>
                    <a:pt x="9" y="16"/>
                    <a:pt x="8" y="16"/>
                    <a:pt x="8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81" name="Freeform 119"/>
            <p:cNvSpPr>
              <a:spLocks noChangeArrowheads="1"/>
            </p:cNvSpPr>
            <p:nvPr/>
          </p:nvSpPr>
          <p:spPr bwMode="auto">
            <a:xfrm>
              <a:off x="2211388" y="752475"/>
              <a:ext cx="60325" cy="36513"/>
            </a:xfrm>
            <a:custGeom>
              <a:avLst/>
              <a:gdLst>
                <a:gd name="T0" fmla="*/ 15 w 16"/>
                <a:gd name="T1" fmla="*/ 10 h 10"/>
                <a:gd name="T2" fmla="*/ 15 w 16"/>
                <a:gd name="T3" fmla="*/ 10 h 10"/>
                <a:gd name="T4" fmla="*/ 1 w 16"/>
                <a:gd name="T5" fmla="*/ 1 h 10"/>
                <a:gd name="T6" fmla="*/ 0 w 16"/>
                <a:gd name="T7" fmla="*/ 0 h 10"/>
                <a:gd name="T8" fmla="*/ 1 w 16"/>
                <a:gd name="T9" fmla="*/ 0 h 10"/>
                <a:gd name="T10" fmla="*/ 16 w 16"/>
                <a:gd name="T11" fmla="*/ 8 h 10"/>
                <a:gd name="T12" fmla="*/ 16 w 16"/>
                <a:gd name="T13" fmla="*/ 9 h 10"/>
                <a:gd name="T14" fmla="*/ 15 w 16"/>
                <a:gd name="T15" fmla="*/ 1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0"/>
                <a:gd name="T26" fmla="*/ 16 w 16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0">
                  <a:moveTo>
                    <a:pt x="15" y="1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10"/>
                    <a:pt x="16" y="10"/>
                    <a:pt x="15" y="1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82" name="Freeform 120"/>
            <p:cNvSpPr>
              <a:spLocks noChangeArrowheads="1"/>
            </p:cNvSpPr>
            <p:nvPr/>
          </p:nvSpPr>
          <p:spPr bwMode="auto">
            <a:xfrm>
              <a:off x="2181225" y="862013"/>
              <a:ext cx="66675" cy="6350"/>
            </a:xfrm>
            <a:custGeom>
              <a:avLst/>
              <a:gdLst>
                <a:gd name="T0" fmla="*/ 18 w 18"/>
                <a:gd name="T1" fmla="*/ 2 h 2"/>
                <a:gd name="T2" fmla="*/ 1 w 18"/>
                <a:gd name="T3" fmla="*/ 2 h 2"/>
                <a:gd name="T4" fmla="*/ 0 w 18"/>
                <a:gd name="T5" fmla="*/ 1 h 2"/>
                <a:gd name="T6" fmla="*/ 1 w 18"/>
                <a:gd name="T7" fmla="*/ 0 h 2"/>
                <a:gd name="T8" fmla="*/ 18 w 18"/>
                <a:gd name="T9" fmla="*/ 0 h 2"/>
                <a:gd name="T10" fmla="*/ 18 w 18"/>
                <a:gd name="T11" fmla="*/ 1 h 2"/>
                <a:gd name="T12" fmla="*/ 18 w 18"/>
                <a:gd name="T13" fmla="*/ 2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"/>
                <a:gd name="T23" fmla="*/ 18 w 18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">
                  <a:moveTo>
                    <a:pt x="18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1"/>
                    <a:pt x="18" y="1"/>
                  </a:cubicBezTo>
                  <a:cubicBezTo>
                    <a:pt x="18" y="2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83" name="Freeform 121"/>
            <p:cNvSpPr>
              <a:spLocks noChangeArrowheads="1"/>
            </p:cNvSpPr>
            <p:nvPr/>
          </p:nvSpPr>
          <p:spPr bwMode="auto">
            <a:xfrm>
              <a:off x="2541588" y="941388"/>
              <a:ext cx="60325" cy="41275"/>
            </a:xfrm>
            <a:custGeom>
              <a:avLst/>
              <a:gdLst>
                <a:gd name="T0" fmla="*/ 16 w 16"/>
                <a:gd name="T1" fmla="*/ 11 h 11"/>
                <a:gd name="T2" fmla="*/ 15 w 16"/>
                <a:gd name="T3" fmla="*/ 10 h 11"/>
                <a:gd name="T4" fmla="*/ 1 w 16"/>
                <a:gd name="T5" fmla="*/ 2 h 11"/>
                <a:gd name="T6" fmla="*/ 0 w 16"/>
                <a:gd name="T7" fmla="*/ 1 h 11"/>
                <a:gd name="T8" fmla="*/ 2 w 16"/>
                <a:gd name="T9" fmla="*/ 1 h 11"/>
                <a:gd name="T10" fmla="*/ 16 w 16"/>
                <a:gd name="T11" fmla="*/ 9 h 11"/>
                <a:gd name="T12" fmla="*/ 16 w 16"/>
                <a:gd name="T13" fmla="*/ 10 h 11"/>
                <a:gd name="T14" fmla="*/ 16 w 16"/>
                <a:gd name="T15" fmla="*/ 11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1"/>
                <a:gd name="T26" fmla="*/ 16 w 16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1">
                  <a:moveTo>
                    <a:pt x="16" y="11"/>
                  </a:moveTo>
                  <a:cubicBezTo>
                    <a:pt x="15" y="11"/>
                    <a:pt x="15" y="11"/>
                    <a:pt x="15" y="1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1" y="0"/>
                    <a:pt x="2" y="1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10"/>
                    <a:pt x="16" y="10"/>
                  </a:cubicBezTo>
                  <a:cubicBezTo>
                    <a:pt x="16" y="10"/>
                    <a:pt x="16" y="11"/>
                    <a:pt x="16" y="1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84" name="Freeform 122"/>
            <p:cNvSpPr>
              <a:spLocks noChangeArrowheads="1"/>
            </p:cNvSpPr>
            <p:nvPr/>
          </p:nvSpPr>
          <p:spPr bwMode="auto">
            <a:xfrm>
              <a:off x="2565400" y="862013"/>
              <a:ext cx="66675" cy="6350"/>
            </a:xfrm>
            <a:custGeom>
              <a:avLst/>
              <a:gdLst>
                <a:gd name="T0" fmla="*/ 18 w 18"/>
                <a:gd name="T1" fmla="*/ 2 h 2"/>
                <a:gd name="T2" fmla="*/ 1 w 18"/>
                <a:gd name="T3" fmla="*/ 2 h 2"/>
                <a:gd name="T4" fmla="*/ 0 w 18"/>
                <a:gd name="T5" fmla="*/ 1 h 2"/>
                <a:gd name="T6" fmla="*/ 1 w 18"/>
                <a:gd name="T7" fmla="*/ 0 h 2"/>
                <a:gd name="T8" fmla="*/ 18 w 18"/>
                <a:gd name="T9" fmla="*/ 0 h 2"/>
                <a:gd name="T10" fmla="*/ 18 w 18"/>
                <a:gd name="T11" fmla="*/ 1 h 2"/>
                <a:gd name="T12" fmla="*/ 18 w 18"/>
                <a:gd name="T13" fmla="*/ 2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"/>
                <a:gd name="T23" fmla="*/ 18 w 18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">
                  <a:moveTo>
                    <a:pt x="18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1"/>
                    <a:pt x="18" y="1"/>
                  </a:cubicBezTo>
                  <a:cubicBezTo>
                    <a:pt x="18" y="2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85" name="Freeform 123"/>
            <p:cNvSpPr>
              <a:spLocks noChangeArrowheads="1"/>
            </p:cNvSpPr>
            <p:nvPr/>
          </p:nvSpPr>
          <p:spPr bwMode="auto">
            <a:xfrm>
              <a:off x="2541588" y="752475"/>
              <a:ext cx="60325" cy="36513"/>
            </a:xfrm>
            <a:custGeom>
              <a:avLst/>
              <a:gdLst>
                <a:gd name="T0" fmla="*/ 1 w 16"/>
                <a:gd name="T1" fmla="*/ 10 h 10"/>
                <a:gd name="T2" fmla="*/ 0 w 16"/>
                <a:gd name="T3" fmla="*/ 9 h 10"/>
                <a:gd name="T4" fmla="*/ 1 w 16"/>
                <a:gd name="T5" fmla="*/ 8 h 10"/>
                <a:gd name="T6" fmla="*/ 15 w 16"/>
                <a:gd name="T7" fmla="*/ 0 h 10"/>
                <a:gd name="T8" fmla="*/ 16 w 16"/>
                <a:gd name="T9" fmla="*/ 0 h 10"/>
                <a:gd name="T10" fmla="*/ 16 w 16"/>
                <a:gd name="T11" fmla="*/ 1 h 10"/>
                <a:gd name="T12" fmla="*/ 1 w 16"/>
                <a:gd name="T13" fmla="*/ 10 h 10"/>
                <a:gd name="T14" fmla="*/ 1 w 16"/>
                <a:gd name="T15" fmla="*/ 1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0"/>
                <a:gd name="T26" fmla="*/ 16 w 16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0">
                  <a:moveTo>
                    <a:pt x="1" y="10"/>
                  </a:moveTo>
                  <a:cubicBezTo>
                    <a:pt x="1" y="10"/>
                    <a:pt x="1" y="9"/>
                    <a:pt x="0" y="9"/>
                  </a:cubicBezTo>
                  <a:cubicBezTo>
                    <a:pt x="0" y="9"/>
                    <a:pt x="0" y="8"/>
                    <a:pt x="1" y="8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1"/>
                    <a:pt x="16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86" name="Freeform 124"/>
            <p:cNvSpPr>
              <a:spLocks noChangeArrowheads="1"/>
            </p:cNvSpPr>
            <p:nvPr/>
          </p:nvSpPr>
          <p:spPr bwMode="auto">
            <a:xfrm>
              <a:off x="2486025" y="668338"/>
              <a:ext cx="38100" cy="60325"/>
            </a:xfrm>
            <a:custGeom>
              <a:avLst/>
              <a:gdLst>
                <a:gd name="T0" fmla="*/ 1 w 10"/>
                <a:gd name="T1" fmla="*/ 16 h 16"/>
                <a:gd name="T2" fmla="*/ 0 w 10"/>
                <a:gd name="T3" fmla="*/ 16 h 16"/>
                <a:gd name="T4" fmla="*/ 0 w 10"/>
                <a:gd name="T5" fmla="*/ 15 h 16"/>
                <a:gd name="T6" fmla="*/ 8 w 10"/>
                <a:gd name="T7" fmla="*/ 0 h 16"/>
                <a:gd name="T8" fmla="*/ 9 w 10"/>
                <a:gd name="T9" fmla="*/ 0 h 16"/>
                <a:gd name="T10" fmla="*/ 10 w 10"/>
                <a:gd name="T11" fmla="*/ 1 h 16"/>
                <a:gd name="T12" fmla="*/ 1 w 10"/>
                <a:gd name="T13" fmla="*/ 16 h 16"/>
                <a:gd name="T14" fmla="*/ 1 w 10"/>
                <a:gd name="T15" fmla="*/ 16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6"/>
                <a:gd name="T26" fmla="*/ 10 w 10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6">
                  <a:moveTo>
                    <a:pt x="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5"/>
                    <a:pt x="0" y="1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87" name="Freeform 125"/>
            <p:cNvSpPr>
              <a:spLocks noChangeArrowheads="1"/>
            </p:cNvSpPr>
            <p:nvPr/>
          </p:nvSpPr>
          <p:spPr bwMode="auto">
            <a:xfrm>
              <a:off x="2403475" y="638175"/>
              <a:ext cx="6350" cy="68263"/>
            </a:xfrm>
            <a:custGeom>
              <a:avLst/>
              <a:gdLst>
                <a:gd name="T0" fmla="*/ 1 w 2"/>
                <a:gd name="T1" fmla="*/ 18 h 18"/>
                <a:gd name="T2" fmla="*/ 0 w 2"/>
                <a:gd name="T3" fmla="*/ 18 h 18"/>
                <a:gd name="T4" fmla="*/ 0 w 2"/>
                <a:gd name="T5" fmla="*/ 1 h 18"/>
                <a:gd name="T6" fmla="*/ 1 w 2"/>
                <a:gd name="T7" fmla="*/ 0 h 18"/>
                <a:gd name="T8" fmla="*/ 2 w 2"/>
                <a:gd name="T9" fmla="*/ 1 h 18"/>
                <a:gd name="T10" fmla="*/ 2 w 2"/>
                <a:gd name="T11" fmla="*/ 18 h 18"/>
                <a:gd name="T12" fmla="*/ 1 w 2"/>
                <a:gd name="T13" fmla="*/ 18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"/>
                <a:gd name="T22" fmla="*/ 0 h 18"/>
                <a:gd name="T23" fmla="*/ 2 w 2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" h="18">
                  <a:moveTo>
                    <a:pt x="1" y="18"/>
                  </a:moveTo>
                  <a:cubicBezTo>
                    <a:pt x="1" y="18"/>
                    <a:pt x="0" y="18"/>
                    <a:pt x="0" y="1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1" y="1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88" name="Freeform 126"/>
            <p:cNvSpPr>
              <a:spLocks noChangeArrowheads="1"/>
            </p:cNvSpPr>
            <p:nvPr/>
          </p:nvSpPr>
          <p:spPr bwMode="auto">
            <a:xfrm>
              <a:off x="2403475" y="638175"/>
              <a:ext cx="6350" cy="68263"/>
            </a:xfrm>
            <a:custGeom>
              <a:avLst/>
              <a:gdLst>
                <a:gd name="T0" fmla="*/ 1 w 2"/>
                <a:gd name="T1" fmla="*/ 18 h 18"/>
                <a:gd name="T2" fmla="*/ 0 w 2"/>
                <a:gd name="T3" fmla="*/ 18 h 18"/>
                <a:gd name="T4" fmla="*/ 0 w 2"/>
                <a:gd name="T5" fmla="*/ 1 h 18"/>
                <a:gd name="T6" fmla="*/ 1 w 2"/>
                <a:gd name="T7" fmla="*/ 0 h 18"/>
                <a:gd name="T8" fmla="*/ 2 w 2"/>
                <a:gd name="T9" fmla="*/ 1 h 18"/>
                <a:gd name="T10" fmla="*/ 2 w 2"/>
                <a:gd name="T11" fmla="*/ 18 h 18"/>
                <a:gd name="T12" fmla="*/ 1 w 2"/>
                <a:gd name="T13" fmla="*/ 18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"/>
                <a:gd name="T22" fmla="*/ 0 h 18"/>
                <a:gd name="T23" fmla="*/ 2 w 2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" h="18">
                  <a:moveTo>
                    <a:pt x="1" y="18"/>
                  </a:moveTo>
                  <a:cubicBezTo>
                    <a:pt x="1" y="18"/>
                    <a:pt x="0" y="18"/>
                    <a:pt x="0" y="1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1" y="1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89" name="Freeform 127"/>
            <p:cNvSpPr>
              <a:spLocks noChangeArrowheads="1"/>
            </p:cNvSpPr>
            <p:nvPr/>
          </p:nvSpPr>
          <p:spPr bwMode="auto">
            <a:xfrm>
              <a:off x="2486025" y="668338"/>
              <a:ext cx="38100" cy="60325"/>
            </a:xfrm>
            <a:custGeom>
              <a:avLst/>
              <a:gdLst>
                <a:gd name="T0" fmla="*/ 1 w 10"/>
                <a:gd name="T1" fmla="*/ 16 h 16"/>
                <a:gd name="T2" fmla="*/ 0 w 10"/>
                <a:gd name="T3" fmla="*/ 16 h 16"/>
                <a:gd name="T4" fmla="*/ 0 w 10"/>
                <a:gd name="T5" fmla="*/ 15 h 16"/>
                <a:gd name="T6" fmla="*/ 8 w 10"/>
                <a:gd name="T7" fmla="*/ 0 h 16"/>
                <a:gd name="T8" fmla="*/ 9 w 10"/>
                <a:gd name="T9" fmla="*/ 0 h 16"/>
                <a:gd name="T10" fmla="*/ 10 w 10"/>
                <a:gd name="T11" fmla="*/ 1 h 16"/>
                <a:gd name="T12" fmla="*/ 1 w 10"/>
                <a:gd name="T13" fmla="*/ 16 h 16"/>
                <a:gd name="T14" fmla="*/ 1 w 10"/>
                <a:gd name="T15" fmla="*/ 16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6"/>
                <a:gd name="T26" fmla="*/ 10 w 10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6">
                  <a:moveTo>
                    <a:pt x="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5"/>
                    <a:pt x="0" y="1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0" y="0"/>
                    <a:pt x="10" y="1"/>
                    <a:pt x="10" y="1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90" name="Freeform 128"/>
            <p:cNvSpPr>
              <a:spLocks noChangeArrowheads="1"/>
            </p:cNvSpPr>
            <p:nvPr/>
          </p:nvSpPr>
          <p:spPr bwMode="auto">
            <a:xfrm>
              <a:off x="2541588" y="752475"/>
              <a:ext cx="60325" cy="36513"/>
            </a:xfrm>
            <a:custGeom>
              <a:avLst/>
              <a:gdLst>
                <a:gd name="T0" fmla="*/ 1 w 16"/>
                <a:gd name="T1" fmla="*/ 10 h 10"/>
                <a:gd name="T2" fmla="*/ 0 w 16"/>
                <a:gd name="T3" fmla="*/ 9 h 10"/>
                <a:gd name="T4" fmla="*/ 1 w 16"/>
                <a:gd name="T5" fmla="*/ 8 h 10"/>
                <a:gd name="T6" fmla="*/ 15 w 16"/>
                <a:gd name="T7" fmla="*/ 0 h 10"/>
                <a:gd name="T8" fmla="*/ 16 w 16"/>
                <a:gd name="T9" fmla="*/ 0 h 10"/>
                <a:gd name="T10" fmla="*/ 16 w 16"/>
                <a:gd name="T11" fmla="*/ 1 h 10"/>
                <a:gd name="T12" fmla="*/ 2 w 16"/>
                <a:gd name="T13" fmla="*/ 10 h 10"/>
                <a:gd name="T14" fmla="*/ 1 w 16"/>
                <a:gd name="T15" fmla="*/ 1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0"/>
                <a:gd name="T26" fmla="*/ 16 w 16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0">
                  <a:moveTo>
                    <a:pt x="1" y="10"/>
                  </a:moveTo>
                  <a:cubicBezTo>
                    <a:pt x="1" y="10"/>
                    <a:pt x="1" y="10"/>
                    <a:pt x="0" y="9"/>
                  </a:cubicBezTo>
                  <a:cubicBezTo>
                    <a:pt x="0" y="9"/>
                    <a:pt x="0" y="8"/>
                    <a:pt x="1" y="8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1"/>
                    <a:pt x="16" y="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91" name="Freeform 129"/>
            <p:cNvSpPr>
              <a:spLocks noChangeArrowheads="1"/>
            </p:cNvSpPr>
            <p:nvPr/>
          </p:nvSpPr>
          <p:spPr bwMode="auto">
            <a:xfrm>
              <a:off x="2565400" y="862013"/>
              <a:ext cx="66675" cy="6350"/>
            </a:xfrm>
            <a:custGeom>
              <a:avLst/>
              <a:gdLst>
                <a:gd name="T0" fmla="*/ 18 w 18"/>
                <a:gd name="T1" fmla="*/ 2 h 2"/>
                <a:gd name="T2" fmla="*/ 1 w 18"/>
                <a:gd name="T3" fmla="*/ 2 h 2"/>
                <a:gd name="T4" fmla="*/ 0 w 18"/>
                <a:gd name="T5" fmla="*/ 1 h 2"/>
                <a:gd name="T6" fmla="*/ 1 w 18"/>
                <a:gd name="T7" fmla="*/ 0 h 2"/>
                <a:gd name="T8" fmla="*/ 18 w 18"/>
                <a:gd name="T9" fmla="*/ 0 h 2"/>
                <a:gd name="T10" fmla="*/ 18 w 18"/>
                <a:gd name="T11" fmla="*/ 1 h 2"/>
                <a:gd name="T12" fmla="*/ 18 w 18"/>
                <a:gd name="T13" fmla="*/ 2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"/>
                <a:gd name="T23" fmla="*/ 18 w 18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">
                  <a:moveTo>
                    <a:pt x="18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1"/>
                    <a:pt x="18" y="1"/>
                  </a:cubicBezTo>
                  <a:cubicBezTo>
                    <a:pt x="18" y="2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92" name="Freeform 130"/>
            <p:cNvSpPr>
              <a:spLocks noChangeArrowheads="1"/>
            </p:cNvSpPr>
            <p:nvPr/>
          </p:nvSpPr>
          <p:spPr bwMode="auto">
            <a:xfrm>
              <a:off x="2211388" y="941388"/>
              <a:ext cx="60325" cy="41275"/>
            </a:xfrm>
            <a:custGeom>
              <a:avLst/>
              <a:gdLst>
                <a:gd name="T0" fmla="*/ 1 w 16"/>
                <a:gd name="T1" fmla="*/ 11 h 11"/>
                <a:gd name="T2" fmla="*/ 0 w 16"/>
                <a:gd name="T3" fmla="*/ 10 h 11"/>
                <a:gd name="T4" fmla="*/ 1 w 16"/>
                <a:gd name="T5" fmla="*/ 9 h 11"/>
                <a:gd name="T6" fmla="*/ 15 w 16"/>
                <a:gd name="T7" fmla="*/ 1 h 11"/>
                <a:gd name="T8" fmla="*/ 16 w 16"/>
                <a:gd name="T9" fmla="*/ 1 h 11"/>
                <a:gd name="T10" fmla="*/ 16 w 16"/>
                <a:gd name="T11" fmla="*/ 2 h 11"/>
                <a:gd name="T12" fmla="*/ 1 w 16"/>
                <a:gd name="T13" fmla="*/ 10 h 11"/>
                <a:gd name="T14" fmla="*/ 1 w 16"/>
                <a:gd name="T15" fmla="*/ 11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1"/>
                <a:gd name="T26" fmla="*/ 16 w 16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1">
                  <a:moveTo>
                    <a:pt x="1" y="11"/>
                  </a:moveTo>
                  <a:cubicBezTo>
                    <a:pt x="1" y="11"/>
                    <a:pt x="0" y="10"/>
                    <a:pt x="0" y="10"/>
                  </a:cubicBezTo>
                  <a:cubicBezTo>
                    <a:pt x="0" y="10"/>
                    <a:pt x="0" y="9"/>
                    <a:pt x="1" y="9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6" y="1"/>
                    <a:pt x="16" y="1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93" name="Freeform 131"/>
            <p:cNvSpPr>
              <a:spLocks noChangeArrowheads="1"/>
            </p:cNvSpPr>
            <p:nvPr/>
          </p:nvSpPr>
          <p:spPr bwMode="auto">
            <a:xfrm>
              <a:off x="2181225" y="862013"/>
              <a:ext cx="66675" cy="6350"/>
            </a:xfrm>
            <a:custGeom>
              <a:avLst/>
              <a:gdLst>
                <a:gd name="T0" fmla="*/ 18 w 18"/>
                <a:gd name="T1" fmla="*/ 2 h 2"/>
                <a:gd name="T2" fmla="*/ 1 w 18"/>
                <a:gd name="T3" fmla="*/ 2 h 2"/>
                <a:gd name="T4" fmla="*/ 0 w 18"/>
                <a:gd name="T5" fmla="*/ 1 h 2"/>
                <a:gd name="T6" fmla="*/ 1 w 18"/>
                <a:gd name="T7" fmla="*/ 0 h 2"/>
                <a:gd name="T8" fmla="*/ 18 w 18"/>
                <a:gd name="T9" fmla="*/ 0 h 2"/>
                <a:gd name="T10" fmla="*/ 18 w 18"/>
                <a:gd name="T11" fmla="*/ 1 h 2"/>
                <a:gd name="T12" fmla="*/ 18 w 18"/>
                <a:gd name="T13" fmla="*/ 2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"/>
                <a:gd name="T23" fmla="*/ 18 w 18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">
                  <a:moveTo>
                    <a:pt x="18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1"/>
                    <a:pt x="18" y="1"/>
                  </a:cubicBezTo>
                  <a:cubicBezTo>
                    <a:pt x="18" y="2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94" name="Freeform 132"/>
            <p:cNvSpPr>
              <a:spLocks noChangeArrowheads="1"/>
            </p:cNvSpPr>
            <p:nvPr/>
          </p:nvSpPr>
          <p:spPr bwMode="auto">
            <a:xfrm>
              <a:off x="2211388" y="752475"/>
              <a:ext cx="60325" cy="36513"/>
            </a:xfrm>
            <a:custGeom>
              <a:avLst/>
              <a:gdLst>
                <a:gd name="T0" fmla="*/ 15 w 16"/>
                <a:gd name="T1" fmla="*/ 10 h 10"/>
                <a:gd name="T2" fmla="*/ 15 w 16"/>
                <a:gd name="T3" fmla="*/ 10 h 10"/>
                <a:gd name="T4" fmla="*/ 1 w 16"/>
                <a:gd name="T5" fmla="*/ 1 h 10"/>
                <a:gd name="T6" fmla="*/ 0 w 16"/>
                <a:gd name="T7" fmla="*/ 0 h 10"/>
                <a:gd name="T8" fmla="*/ 1 w 16"/>
                <a:gd name="T9" fmla="*/ 0 h 10"/>
                <a:gd name="T10" fmla="*/ 16 w 16"/>
                <a:gd name="T11" fmla="*/ 8 h 10"/>
                <a:gd name="T12" fmla="*/ 16 w 16"/>
                <a:gd name="T13" fmla="*/ 9 h 10"/>
                <a:gd name="T14" fmla="*/ 15 w 16"/>
                <a:gd name="T15" fmla="*/ 1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0"/>
                <a:gd name="T26" fmla="*/ 16 w 16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0">
                  <a:moveTo>
                    <a:pt x="15" y="10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9"/>
                    <a:pt x="16" y="10"/>
                    <a:pt x="15" y="10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95" name="Freeform 133"/>
            <p:cNvSpPr>
              <a:spLocks noChangeArrowheads="1"/>
            </p:cNvSpPr>
            <p:nvPr/>
          </p:nvSpPr>
          <p:spPr bwMode="auto">
            <a:xfrm>
              <a:off x="2293938" y="668338"/>
              <a:ext cx="38100" cy="60325"/>
            </a:xfrm>
            <a:custGeom>
              <a:avLst/>
              <a:gdLst>
                <a:gd name="T0" fmla="*/ 9 w 10"/>
                <a:gd name="T1" fmla="*/ 16 h 16"/>
                <a:gd name="T2" fmla="*/ 8 w 10"/>
                <a:gd name="T3" fmla="*/ 16 h 16"/>
                <a:gd name="T4" fmla="*/ 0 w 10"/>
                <a:gd name="T5" fmla="*/ 1 h 16"/>
                <a:gd name="T6" fmla="*/ 0 w 10"/>
                <a:gd name="T7" fmla="*/ 0 h 16"/>
                <a:gd name="T8" fmla="*/ 1 w 10"/>
                <a:gd name="T9" fmla="*/ 0 h 16"/>
                <a:gd name="T10" fmla="*/ 10 w 10"/>
                <a:gd name="T11" fmla="*/ 15 h 16"/>
                <a:gd name="T12" fmla="*/ 9 w 10"/>
                <a:gd name="T13" fmla="*/ 16 h 16"/>
                <a:gd name="T14" fmla="*/ 9 w 10"/>
                <a:gd name="T15" fmla="*/ 16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6"/>
                <a:gd name="T26" fmla="*/ 10 w 10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6">
                  <a:moveTo>
                    <a:pt x="9" y="16"/>
                  </a:moveTo>
                  <a:cubicBezTo>
                    <a:pt x="9" y="16"/>
                    <a:pt x="8" y="16"/>
                    <a:pt x="8" y="1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96" name="Freeform 134"/>
            <p:cNvSpPr>
              <a:spLocks noChangeArrowheads="1"/>
            </p:cNvSpPr>
            <p:nvPr/>
          </p:nvSpPr>
          <p:spPr bwMode="auto">
            <a:xfrm>
              <a:off x="2403475" y="638175"/>
              <a:ext cx="6350" cy="68263"/>
            </a:xfrm>
            <a:custGeom>
              <a:avLst/>
              <a:gdLst>
                <a:gd name="T0" fmla="*/ 1 w 2"/>
                <a:gd name="T1" fmla="*/ 18 h 18"/>
                <a:gd name="T2" fmla="*/ 0 w 2"/>
                <a:gd name="T3" fmla="*/ 18 h 18"/>
                <a:gd name="T4" fmla="*/ 0 w 2"/>
                <a:gd name="T5" fmla="*/ 1 h 18"/>
                <a:gd name="T6" fmla="*/ 1 w 2"/>
                <a:gd name="T7" fmla="*/ 0 h 18"/>
                <a:gd name="T8" fmla="*/ 2 w 2"/>
                <a:gd name="T9" fmla="*/ 1 h 18"/>
                <a:gd name="T10" fmla="*/ 2 w 2"/>
                <a:gd name="T11" fmla="*/ 18 h 18"/>
                <a:gd name="T12" fmla="*/ 1 w 2"/>
                <a:gd name="T13" fmla="*/ 18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"/>
                <a:gd name="T22" fmla="*/ 0 h 18"/>
                <a:gd name="T23" fmla="*/ 2 w 2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" h="18">
                  <a:moveTo>
                    <a:pt x="1" y="18"/>
                  </a:moveTo>
                  <a:cubicBezTo>
                    <a:pt x="1" y="18"/>
                    <a:pt x="0" y="18"/>
                    <a:pt x="0" y="1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1" y="18"/>
                  </a:cubicBezTo>
                  <a:close/>
                </a:path>
              </a:pathLst>
            </a:custGeom>
            <a:solidFill>
              <a:srgbClr val="DCE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8297" name="文本框 151"/>
          <p:cNvSpPr>
            <a:spLocks noChangeArrowheads="1"/>
          </p:cNvSpPr>
          <p:nvPr/>
        </p:nvSpPr>
        <p:spPr bwMode="auto">
          <a:xfrm>
            <a:off x="5548313" y="4533900"/>
            <a:ext cx="9350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1F3864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面试</a:t>
            </a:r>
            <a:endParaRPr lang="zh-CN" altLang="en-US">
              <a:solidFill>
                <a:srgbClr val="1F3864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298" name="Freeform 142"/>
          <p:cNvSpPr>
            <a:spLocks noChangeArrowheads="1"/>
          </p:cNvSpPr>
          <p:nvPr/>
        </p:nvSpPr>
        <p:spPr bwMode="auto">
          <a:xfrm>
            <a:off x="10780713" y="2366963"/>
            <a:ext cx="260350" cy="682625"/>
          </a:xfrm>
          <a:custGeom>
            <a:avLst/>
            <a:gdLst>
              <a:gd name="T0" fmla="*/ 22 w 69"/>
              <a:gd name="T1" fmla="*/ 181 h 181"/>
              <a:gd name="T2" fmla="*/ 19 w 69"/>
              <a:gd name="T3" fmla="*/ 181 h 181"/>
              <a:gd name="T4" fmla="*/ 19 w 69"/>
              <a:gd name="T5" fmla="*/ 175 h 181"/>
              <a:gd name="T6" fmla="*/ 2 w 69"/>
              <a:gd name="T7" fmla="*/ 8 h 181"/>
              <a:gd name="T8" fmla="*/ 2 w 69"/>
              <a:gd name="T9" fmla="*/ 2 h 181"/>
              <a:gd name="T10" fmla="*/ 7 w 69"/>
              <a:gd name="T11" fmla="*/ 2 h 181"/>
              <a:gd name="T12" fmla="*/ 25 w 69"/>
              <a:gd name="T13" fmla="*/ 180 h 181"/>
              <a:gd name="T14" fmla="*/ 22 w 69"/>
              <a:gd name="T15" fmla="*/ 181 h 18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9"/>
              <a:gd name="T25" fmla="*/ 0 h 181"/>
              <a:gd name="T26" fmla="*/ 69 w 69"/>
              <a:gd name="T27" fmla="*/ 181 h 18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9" h="181">
                <a:moveTo>
                  <a:pt x="22" y="181"/>
                </a:moveTo>
                <a:cubicBezTo>
                  <a:pt x="21" y="181"/>
                  <a:pt x="20" y="181"/>
                  <a:pt x="19" y="181"/>
                </a:cubicBezTo>
                <a:cubicBezTo>
                  <a:pt x="18" y="179"/>
                  <a:pt x="17" y="177"/>
                  <a:pt x="19" y="175"/>
                </a:cubicBezTo>
                <a:cubicBezTo>
                  <a:pt x="60" y="124"/>
                  <a:pt x="53" y="49"/>
                  <a:pt x="2" y="8"/>
                </a:cubicBezTo>
                <a:cubicBezTo>
                  <a:pt x="0" y="7"/>
                  <a:pt x="0" y="4"/>
                  <a:pt x="2" y="2"/>
                </a:cubicBezTo>
                <a:cubicBezTo>
                  <a:pt x="3" y="1"/>
                  <a:pt x="5" y="0"/>
                  <a:pt x="7" y="2"/>
                </a:cubicBezTo>
                <a:cubicBezTo>
                  <a:pt x="61" y="46"/>
                  <a:pt x="69" y="126"/>
                  <a:pt x="25" y="180"/>
                </a:cubicBezTo>
                <a:cubicBezTo>
                  <a:pt x="24" y="181"/>
                  <a:pt x="23" y="181"/>
                  <a:pt x="22" y="181"/>
                </a:cubicBezTo>
                <a:close/>
              </a:path>
            </a:pathLst>
          </a:custGeom>
          <a:solidFill>
            <a:srgbClr val="96D5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8299" name="组合 174"/>
          <p:cNvGrpSpPr/>
          <p:nvPr/>
        </p:nvGrpSpPr>
        <p:grpSpPr bwMode="auto">
          <a:xfrm>
            <a:off x="8988425" y="1949450"/>
            <a:ext cx="2300288" cy="2200275"/>
            <a:chOff x="0" y="0"/>
            <a:chExt cx="1952626" cy="1866900"/>
          </a:xfrm>
        </p:grpSpPr>
        <p:sp>
          <p:nvSpPr>
            <p:cNvPr id="8300" name="Freeform 138"/>
            <p:cNvSpPr>
              <a:spLocks noChangeArrowheads="1"/>
            </p:cNvSpPr>
            <p:nvPr/>
          </p:nvSpPr>
          <p:spPr bwMode="auto">
            <a:xfrm>
              <a:off x="595313" y="1403350"/>
              <a:ext cx="1055688" cy="463550"/>
            </a:xfrm>
            <a:custGeom>
              <a:avLst/>
              <a:gdLst>
                <a:gd name="T0" fmla="*/ 276 w 280"/>
                <a:gd name="T1" fmla="*/ 45 h 123"/>
                <a:gd name="T2" fmla="*/ 146 w 280"/>
                <a:gd name="T3" fmla="*/ 113 h 123"/>
                <a:gd name="T4" fmla="*/ 3 w 280"/>
                <a:gd name="T5" fmla="*/ 79 h 123"/>
                <a:gd name="T6" fmla="*/ 133 w 280"/>
                <a:gd name="T7" fmla="*/ 10 h 123"/>
                <a:gd name="T8" fmla="*/ 276 w 280"/>
                <a:gd name="T9" fmla="*/ 45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0"/>
                <a:gd name="T16" fmla="*/ 0 h 123"/>
                <a:gd name="T17" fmla="*/ 280 w 280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0" h="123">
                  <a:moveTo>
                    <a:pt x="276" y="45"/>
                  </a:moveTo>
                  <a:cubicBezTo>
                    <a:pt x="280" y="73"/>
                    <a:pt x="222" y="104"/>
                    <a:pt x="146" y="113"/>
                  </a:cubicBezTo>
                  <a:cubicBezTo>
                    <a:pt x="71" y="123"/>
                    <a:pt x="7" y="107"/>
                    <a:pt x="3" y="79"/>
                  </a:cubicBezTo>
                  <a:cubicBezTo>
                    <a:pt x="0" y="50"/>
                    <a:pt x="58" y="19"/>
                    <a:pt x="133" y="10"/>
                  </a:cubicBezTo>
                  <a:cubicBezTo>
                    <a:pt x="209" y="0"/>
                    <a:pt x="273" y="16"/>
                    <a:pt x="276" y="45"/>
                  </a:cubicBezTo>
                  <a:close/>
                </a:path>
              </a:pathLst>
            </a:custGeom>
            <a:solidFill>
              <a:srgbClr val="5F9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01" name="Freeform 139"/>
            <p:cNvSpPr>
              <a:spLocks noChangeArrowheads="1"/>
            </p:cNvSpPr>
            <p:nvPr/>
          </p:nvSpPr>
          <p:spPr bwMode="auto">
            <a:xfrm>
              <a:off x="0" y="671513"/>
              <a:ext cx="279400" cy="677863"/>
            </a:xfrm>
            <a:custGeom>
              <a:avLst/>
              <a:gdLst>
                <a:gd name="T0" fmla="*/ 69 w 74"/>
                <a:gd name="T1" fmla="*/ 180 h 180"/>
                <a:gd name="T2" fmla="*/ 67 w 74"/>
                <a:gd name="T3" fmla="*/ 180 h 180"/>
                <a:gd name="T4" fmla="*/ 42 w 74"/>
                <a:gd name="T5" fmla="*/ 2 h 180"/>
                <a:gd name="T6" fmla="*/ 48 w 74"/>
                <a:gd name="T7" fmla="*/ 1 h 180"/>
                <a:gd name="T8" fmla="*/ 48 w 74"/>
                <a:gd name="T9" fmla="*/ 7 h 180"/>
                <a:gd name="T10" fmla="*/ 72 w 74"/>
                <a:gd name="T11" fmla="*/ 173 h 180"/>
                <a:gd name="T12" fmla="*/ 73 w 74"/>
                <a:gd name="T13" fmla="*/ 179 h 180"/>
                <a:gd name="T14" fmla="*/ 69 w 74"/>
                <a:gd name="T15" fmla="*/ 180 h 1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4"/>
                <a:gd name="T25" fmla="*/ 0 h 180"/>
                <a:gd name="T26" fmla="*/ 74 w 74"/>
                <a:gd name="T27" fmla="*/ 180 h 1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4" h="180">
                  <a:moveTo>
                    <a:pt x="69" y="180"/>
                  </a:moveTo>
                  <a:cubicBezTo>
                    <a:pt x="69" y="180"/>
                    <a:pt x="68" y="180"/>
                    <a:pt x="67" y="180"/>
                  </a:cubicBezTo>
                  <a:cubicBezTo>
                    <a:pt x="11" y="138"/>
                    <a:pt x="0" y="58"/>
                    <a:pt x="42" y="2"/>
                  </a:cubicBezTo>
                  <a:cubicBezTo>
                    <a:pt x="43" y="0"/>
                    <a:pt x="46" y="0"/>
                    <a:pt x="48" y="1"/>
                  </a:cubicBezTo>
                  <a:cubicBezTo>
                    <a:pt x="49" y="3"/>
                    <a:pt x="50" y="5"/>
                    <a:pt x="48" y="7"/>
                  </a:cubicBezTo>
                  <a:cubicBezTo>
                    <a:pt x="9" y="59"/>
                    <a:pt x="20" y="134"/>
                    <a:pt x="72" y="173"/>
                  </a:cubicBezTo>
                  <a:cubicBezTo>
                    <a:pt x="74" y="175"/>
                    <a:pt x="74" y="177"/>
                    <a:pt x="73" y="179"/>
                  </a:cubicBezTo>
                  <a:cubicBezTo>
                    <a:pt x="72" y="180"/>
                    <a:pt x="71" y="180"/>
                    <a:pt x="69" y="180"/>
                  </a:cubicBezTo>
                  <a:close/>
                </a:path>
              </a:pathLst>
            </a:custGeom>
            <a:solidFill>
              <a:srgbClr val="96D5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02" name="Freeform 140"/>
            <p:cNvSpPr>
              <a:spLocks noChangeArrowheads="1"/>
            </p:cNvSpPr>
            <p:nvPr/>
          </p:nvSpPr>
          <p:spPr bwMode="auto">
            <a:xfrm>
              <a:off x="158750" y="735013"/>
              <a:ext cx="184150" cy="531813"/>
            </a:xfrm>
            <a:custGeom>
              <a:avLst/>
              <a:gdLst>
                <a:gd name="T0" fmla="*/ 45 w 49"/>
                <a:gd name="T1" fmla="*/ 141 h 141"/>
                <a:gd name="T2" fmla="*/ 42 w 49"/>
                <a:gd name="T3" fmla="*/ 140 h 141"/>
                <a:gd name="T4" fmla="*/ 4 w 49"/>
                <a:gd name="T5" fmla="*/ 75 h 141"/>
                <a:gd name="T6" fmla="*/ 23 w 49"/>
                <a:gd name="T7" fmla="*/ 2 h 141"/>
                <a:gd name="T8" fmla="*/ 28 w 49"/>
                <a:gd name="T9" fmla="*/ 2 h 141"/>
                <a:gd name="T10" fmla="*/ 29 w 49"/>
                <a:gd name="T11" fmla="*/ 7 h 141"/>
                <a:gd name="T12" fmla="*/ 12 w 49"/>
                <a:gd name="T13" fmla="*/ 74 h 141"/>
                <a:gd name="T14" fmla="*/ 47 w 49"/>
                <a:gd name="T15" fmla="*/ 133 h 141"/>
                <a:gd name="T16" fmla="*/ 48 w 49"/>
                <a:gd name="T17" fmla="*/ 139 h 141"/>
                <a:gd name="T18" fmla="*/ 45 w 49"/>
                <a:gd name="T19" fmla="*/ 141 h 1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9"/>
                <a:gd name="T31" fmla="*/ 0 h 141"/>
                <a:gd name="T32" fmla="*/ 49 w 49"/>
                <a:gd name="T33" fmla="*/ 141 h 1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9" h="141">
                  <a:moveTo>
                    <a:pt x="45" y="141"/>
                  </a:moveTo>
                  <a:cubicBezTo>
                    <a:pt x="44" y="141"/>
                    <a:pt x="43" y="140"/>
                    <a:pt x="42" y="140"/>
                  </a:cubicBezTo>
                  <a:cubicBezTo>
                    <a:pt x="21" y="124"/>
                    <a:pt x="8" y="101"/>
                    <a:pt x="4" y="75"/>
                  </a:cubicBezTo>
                  <a:cubicBezTo>
                    <a:pt x="0" y="49"/>
                    <a:pt x="7" y="23"/>
                    <a:pt x="23" y="2"/>
                  </a:cubicBezTo>
                  <a:cubicBezTo>
                    <a:pt x="24" y="1"/>
                    <a:pt x="27" y="0"/>
                    <a:pt x="28" y="2"/>
                  </a:cubicBezTo>
                  <a:cubicBezTo>
                    <a:pt x="30" y="3"/>
                    <a:pt x="31" y="5"/>
                    <a:pt x="29" y="7"/>
                  </a:cubicBezTo>
                  <a:cubicBezTo>
                    <a:pt x="15" y="26"/>
                    <a:pt x="9" y="50"/>
                    <a:pt x="12" y="74"/>
                  </a:cubicBezTo>
                  <a:cubicBezTo>
                    <a:pt x="15" y="98"/>
                    <a:pt x="28" y="119"/>
                    <a:pt x="47" y="133"/>
                  </a:cubicBezTo>
                  <a:cubicBezTo>
                    <a:pt x="49" y="135"/>
                    <a:pt x="49" y="137"/>
                    <a:pt x="48" y="139"/>
                  </a:cubicBezTo>
                  <a:cubicBezTo>
                    <a:pt x="47" y="140"/>
                    <a:pt x="46" y="141"/>
                    <a:pt x="45" y="141"/>
                  </a:cubicBezTo>
                  <a:close/>
                </a:path>
              </a:pathLst>
            </a:custGeom>
            <a:solidFill>
              <a:srgbClr val="96D5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03" name="Freeform 141"/>
            <p:cNvSpPr>
              <a:spLocks noChangeArrowheads="1"/>
            </p:cNvSpPr>
            <p:nvPr/>
          </p:nvSpPr>
          <p:spPr bwMode="auto">
            <a:xfrm>
              <a:off x="279400" y="806450"/>
              <a:ext cx="134938" cy="366713"/>
            </a:xfrm>
            <a:custGeom>
              <a:avLst/>
              <a:gdLst>
                <a:gd name="T0" fmla="*/ 31 w 36"/>
                <a:gd name="T1" fmla="*/ 97 h 97"/>
                <a:gd name="T2" fmla="*/ 29 w 36"/>
                <a:gd name="T3" fmla="*/ 96 h 97"/>
                <a:gd name="T4" fmla="*/ 3 w 36"/>
                <a:gd name="T5" fmla="*/ 52 h 97"/>
                <a:gd name="T6" fmla="*/ 15 w 36"/>
                <a:gd name="T7" fmla="*/ 2 h 97"/>
                <a:gd name="T8" fmla="*/ 21 w 36"/>
                <a:gd name="T9" fmla="*/ 1 h 97"/>
                <a:gd name="T10" fmla="*/ 22 w 36"/>
                <a:gd name="T11" fmla="*/ 7 h 97"/>
                <a:gd name="T12" fmla="*/ 11 w 36"/>
                <a:gd name="T13" fmla="*/ 51 h 97"/>
                <a:gd name="T14" fmla="*/ 34 w 36"/>
                <a:gd name="T15" fmla="*/ 90 h 97"/>
                <a:gd name="T16" fmla="*/ 34 w 36"/>
                <a:gd name="T17" fmla="*/ 95 h 97"/>
                <a:gd name="T18" fmla="*/ 31 w 36"/>
                <a:gd name="T19" fmla="*/ 97 h 9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97"/>
                <a:gd name="T32" fmla="*/ 36 w 36"/>
                <a:gd name="T33" fmla="*/ 97 h 9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97">
                  <a:moveTo>
                    <a:pt x="31" y="97"/>
                  </a:moveTo>
                  <a:cubicBezTo>
                    <a:pt x="30" y="97"/>
                    <a:pt x="29" y="97"/>
                    <a:pt x="29" y="96"/>
                  </a:cubicBezTo>
                  <a:cubicBezTo>
                    <a:pt x="14" y="85"/>
                    <a:pt x="5" y="70"/>
                    <a:pt x="3" y="52"/>
                  </a:cubicBezTo>
                  <a:cubicBezTo>
                    <a:pt x="0" y="34"/>
                    <a:pt x="5" y="16"/>
                    <a:pt x="15" y="2"/>
                  </a:cubicBezTo>
                  <a:cubicBezTo>
                    <a:pt x="17" y="0"/>
                    <a:pt x="19" y="0"/>
                    <a:pt x="21" y="1"/>
                  </a:cubicBezTo>
                  <a:cubicBezTo>
                    <a:pt x="23" y="2"/>
                    <a:pt x="23" y="5"/>
                    <a:pt x="22" y="7"/>
                  </a:cubicBezTo>
                  <a:cubicBezTo>
                    <a:pt x="12" y="19"/>
                    <a:pt x="8" y="35"/>
                    <a:pt x="11" y="51"/>
                  </a:cubicBezTo>
                  <a:cubicBezTo>
                    <a:pt x="13" y="66"/>
                    <a:pt x="21" y="80"/>
                    <a:pt x="34" y="90"/>
                  </a:cubicBezTo>
                  <a:cubicBezTo>
                    <a:pt x="35" y="91"/>
                    <a:pt x="36" y="94"/>
                    <a:pt x="34" y="95"/>
                  </a:cubicBezTo>
                  <a:cubicBezTo>
                    <a:pt x="33" y="96"/>
                    <a:pt x="32" y="97"/>
                    <a:pt x="31" y="97"/>
                  </a:cubicBezTo>
                  <a:close/>
                </a:path>
              </a:pathLst>
            </a:custGeom>
            <a:solidFill>
              <a:srgbClr val="96D5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04" name="Freeform 143"/>
            <p:cNvSpPr>
              <a:spLocks noChangeArrowheads="1"/>
            </p:cNvSpPr>
            <p:nvPr/>
          </p:nvSpPr>
          <p:spPr bwMode="auto">
            <a:xfrm>
              <a:off x="1782763" y="474663"/>
              <a:ext cx="169863" cy="531813"/>
            </a:xfrm>
            <a:custGeom>
              <a:avLst/>
              <a:gdLst>
                <a:gd name="T0" fmla="*/ 18 w 45"/>
                <a:gd name="T1" fmla="*/ 141 h 141"/>
                <a:gd name="T2" fmla="*/ 15 w 45"/>
                <a:gd name="T3" fmla="*/ 141 h 141"/>
                <a:gd name="T4" fmla="*/ 15 w 45"/>
                <a:gd name="T5" fmla="*/ 135 h 141"/>
                <a:gd name="T6" fmla="*/ 35 w 45"/>
                <a:gd name="T7" fmla="*/ 69 h 141"/>
                <a:gd name="T8" fmla="*/ 2 w 45"/>
                <a:gd name="T9" fmla="*/ 8 h 141"/>
                <a:gd name="T10" fmla="*/ 1 w 45"/>
                <a:gd name="T11" fmla="*/ 2 h 141"/>
                <a:gd name="T12" fmla="*/ 7 w 45"/>
                <a:gd name="T13" fmla="*/ 2 h 141"/>
                <a:gd name="T14" fmla="*/ 43 w 45"/>
                <a:gd name="T15" fmla="*/ 68 h 141"/>
                <a:gd name="T16" fmla="*/ 21 w 45"/>
                <a:gd name="T17" fmla="*/ 140 h 141"/>
                <a:gd name="T18" fmla="*/ 18 w 45"/>
                <a:gd name="T19" fmla="*/ 141 h 1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"/>
                <a:gd name="T31" fmla="*/ 0 h 141"/>
                <a:gd name="T32" fmla="*/ 45 w 45"/>
                <a:gd name="T33" fmla="*/ 141 h 1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" h="141">
                  <a:moveTo>
                    <a:pt x="18" y="141"/>
                  </a:moveTo>
                  <a:cubicBezTo>
                    <a:pt x="17" y="141"/>
                    <a:pt x="16" y="141"/>
                    <a:pt x="15" y="141"/>
                  </a:cubicBezTo>
                  <a:cubicBezTo>
                    <a:pt x="14" y="139"/>
                    <a:pt x="13" y="137"/>
                    <a:pt x="15" y="135"/>
                  </a:cubicBezTo>
                  <a:cubicBezTo>
                    <a:pt x="30" y="116"/>
                    <a:pt x="37" y="93"/>
                    <a:pt x="35" y="69"/>
                  </a:cubicBezTo>
                  <a:cubicBezTo>
                    <a:pt x="32" y="45"/>
                    <a:pt x="21" y="23"/>
                    <a:pt x="2" y="8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27" y="18"/>
                    <a:pt x="40" y="42"/>
                    <a:pt x="43" y="68"/>
                  </a:cubicBezTo>
                  <a:cubicBezTo>
                    <a:pt x="45" y="94"/>
                    <a:pt x="37" y="120"/>
                    <a:pt x="21" y="140"/>
                  </a:cubicBezTo>
                  <a:cubicBezTo>
                    <a:pt x="20" y="141"/>
                    <a:pt x="19" y="141"/>
                    <a:pt x="18" y="141"/>
                  </a:cubicBezTo>
                  <a:close/>
                </a:path>
              </a:pathLst>
            </a:custGeom>
            <a:solidFill>
              <a:srgbClr val="96D5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05" name="Freeform 144"/>
            <p:cNvSpPr>
              <a:spLocks noChangeArrowheads="1"/>
            </p:cNvSpPr>
            <p:nvPr/>
          </p:nvSpPr>
          <p:spPr bwMode="auto">
            <a:xfrm>
              <a:off x="1711325" y="565150"/>
              <a:ext cx="125413" cy="369888"/>
            </a:xfrm>
            <a:custGeom>
              <a:avLst/>
              <a:gdLst>
                <a:gd name="T0" fmla="*/ 13 w 33"/>
                <a:gd name="T1" fmla="*/ 98 h 98"/>
                <a:gd name="T2" fmla="*/ 10 w 33"/>
                <a:gd name="T3" fmla="*/ 97 h 98"/>
                <a:gd name="T4" fmla="*/ 10 w 33"/>
                <a:gd name="T5" fmla="*/ 91 h 98"/>
                <a:gd name="T6" fmla="*/ 23 w 33"/>
                <a:gd name="T7" fmla="*/ 48 h 98"/>
                <a:gd name="T8" fmla="*/ 1 w 33"/>
                <a:gd name="T9" fmla="*/ 8 h 98"/>
                <a:gd name="T10" fmla="*/ 1 w 33"/>
                <a:gd name="T11" fmla="*/ 2 h 98"/>
                <a:gd name="T12" fmla="*/ 7 w 33"/>
                <a:gd name="T13" fmla="*/ 2 h 98"/>
                <a:gd name="T14" fmla="*/ 31 w 33"/>
                <a:gd name="T15" fmla="*/ 47 h 98"/>
                <a:gd name="T16" fmla="*/ 16 w 33"/>
                <a:gd name="T17" fmla="*/ 96 h 98"/>
                <a:gd name="T18" fmla="*/ 13 w 33"/>
                <a:gd name="T19" fmla="*/ 98 h 9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"/>
                <a:gd name="T31" fmla="*/ 0 h 98"/>
                <a:gd name="T32" fmla="*/ 33 w 33"/>
                <a:gd name="T33" fmla="*/ 98 h 9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" h="98">
                  <a:moveTo>
                    <a:pt x="13" y="98"/>
                  </a:moveTo>
                  <a:cubicBezTo>
                    <a:pt x="12" y="98"/>
                    <a:pt x="11" y="98"/>
                    <a:pt x="10" y="97"/>
                  </a:cubicBezTo>
                  <a:cubicBezTo>
                    <a:pt x="9" y="96"/>
                    <a:pt x="8" y="93"/>
                    <a:pt x="10" y="91"/>
                  </a:cubicBezTo>
                  <a:cubicBezTo>
                    <a:pt x="20" y="79"/>
                    <a:pt x="24" y="64"/>
                    <a:pt x="23" y="48"/>
                  </a:cubicBezTo>
                  <a:cubicBezTo>
                    <a:pt x="21" y="32"/>
                    <a:pt x="14" y="18"/>
                    <a:pt x="1" y="8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2" y="1"/>
                    <a:pt x="5" y="0"/>
                    <a:pt x="7" y="2"/>
                  </a:cubicBezTo>
                  <a:cubicBezTo>
                    <a:pt x="20" y="13"/>
                    <a:pt x="29" y="29"/>
                    <a:pt x="31" y="47"/>
                  </a:cubicBezTo>
                  <a:cubicBezTo>
                    <a:pt x="33" y="65"/>
                    <a:pt x="27" y="83"/>
                    <a:pt x="16" y="96"/>
                  </a:cubicBezTo>
                  <a:cubicBezTo>
                    <a:pt x="15" y="97"/>
                    <a:pt x="14" y="98"/>
                    <a:pt x="13" y="98"/>
                  </a:cubicBezTo>
                  <a:close/>
                </a:path>
              </a:pathLst>
            </a:custGeom>
            <a:solidFill>
              <a:srgbClr val="96D5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06" name="Freeform 145"/>
            <p:cNvSpPr>
              <a:spLocks noChangeArrowheads="1"/>
            </p:cNvSpPr>
            <p:nvPr/>
          </p:nvSpPr>
          <p:spPr bwMode="auto">
            <a:xfrm>
              <a:off x="561975" y="858838"/>
              <a:ext cx="1009650" cy="763588"/>
            </a:xfrm>
            <a:custGeom>
              <a:avLst/>
              <a:gdLst>
                <a:gd name="T0" fmla="*/ 209 w 268"/>
                <a:gd name="T1" fmla="*/ 31 h 202"/>
                <a:gd name="T2" fmla="*/ 210 w 268"/>
                <a:gd name="T3" fmla="*/ 19 h 202"/>
                <a:gd name="T4" fmla="*/ 206 w 268"/>
                <a:gd name="T5" fmla="*/ 13 h 202"/>
                <a:gd name="T6" fmla="*/ 184 w 268"/>
                <a:gd name="T7" fmla="*/ 10 h 202"/>
                <a:gd name="T8" fmla="*/ 178 w 268"/>
                <a:gd name="T9" fmla="*/ 15 h 202"/>
                <a:gd name="T10" fmla="*/ 177 w 268"/>
                <a:gd name="T11" fmla="*/ 26 h 202"/>
                <a:gd name="T12" fmla="*/ 120 w 268"/>
                <a:gd name="T13" fmla="*/ 20 h 202"/>
                <a:gd name="T14" fmla="*/ 121 w 268"/>
                <a:gd name="T15" fmla="*/ 9 h 202"/>
                <a:gd name="T16" fmla="*/ 117 w 268"/>
                <a:gd name="T17" fmla="*/ 3 h 202"/>
                <a:gd name="T18" fmla="*/ 95 w 268"/>
                <a:gd name="T19" fmla="*/ 0 h 202"/>
                <a:gd name="T20" fmla="*/ 89 w 268"/>
                <a:gd name="T21" fmla="*/ 5 h 202"/>
                <a:gd name="T22" fmla="*/ 88 w 268"/>
                <a:gd name="T23" fmla="*/ 17 h 202"/>
                <a:gd name="T24" fmla="*/ 7 w 268"/>
                <a:gd name="T25" fmla="*/ 109 h 202"/>
                <a:gd name="T26" fmla="*/ 1 w 268"/>
                <a:gd name="T27" fmla="*/ 162 h 202"/>
                <a:gd name="T28" fmla="*/ 12 w 268"/>
                <a:gd name="T29" fmla="*/ 175 h 202"/>
                <a:gd name="T30" fmla="*/ 202 w 268"/>
                <a:gd name="T31" fmla="*/ 196 h 202"/>
                <a:gd name="T32" fmla="*/ 202 w 268"/>
                <a:gd name="T33" fmla="*/ 196 h 202"/>
                <a:gd name="T34" fmla="*/ 248 w 268"/>
                <a:gd name="T35" fmla="*/ 202 h 202"/>
                <a:gd name="T36" fmla="*/ 262 w 268"/>
                <a:gd name="T37" fmla="*/ 191 h 202"/>
                <a:gd name="T38" fmla="*/ 267 w 268"/>
                <a:gd name="T39" fmla="*/ 139 h 202"/>
                <a:gd name="T40" fmla="*/ 209 w 268"/>
                <a:gd name="T41" fmla="*/ 31 h 20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68"/>
                <a:gd name="T64" fmla="*/ 0 h 202"/>
                <a:gd name="T65" fmla="*/ 268 w 268"/>
                <a:gd name="T66" fmla="*/ 202 h 20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68" h="202">
                  <a:moveTo>
                    <a:pt x="209" y="31"/>
                  </a:moveTo>
                  <a:cubicBezTo>
                    <a:pt x="210" y="19"/>
                    <a:pt x="210" y="19"/>
                    <a:pt x="210" y="19"/>
                  </a:cubicBezTo>
                  <a:cubicBezTo>
                    <a:pt x="211" y="16"/>
                    <a:pt x="208" y="13"/>
                    <a:pt x="206" y="13"/>
                  </a:cubicBezTo>
                  <a:cubicBezTo>
                    <a:pt x="184" y="10"/>
                    <a:pt x="184" y="10"/>
                    <a:pt x="184" y="10"/>
                  </a:cubicBezTo>
                  <a:cubicBezTo>
                    <a:pt x="181" y="10"/>
                    <a:pt x="178" y="12"/>
                    <a:pt x="178" y="15"/>
                  </a:cubicBezTo>
                  <a:cubicBezTo>
                    <a:pt x="177" y="26"/>
                    <a:pt x="177" y="26"/>
                    <a:pt x="177" y="26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2" y="6"/>
                    <a:pt x="120" y="3"/>
                    <a:pt x="117" y="3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2" y="0"/>
                    <a:pt x="89" y="2"/>
                    <a:pt x="89" y="5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75" y="25"/>
                    <a:pt x="8" y="103"/>
                    <a:pt x="7" y="109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0" y="169"/>
                    <a:pt x="5" y="175"/>
                    <a:pt x="12" y="175"/>
                  </a:cubicBezTo>
                  <a:cubicBezTo>
                    <a:pt x="202" y="196"/>
                    <a:pt x="202" y="196"/>
                    <a:pt x="202" y="196"/>
                  </a:cubicBezTo>
                  <a:cubicBezTo>
                    <a:pt x="202" y="196"/>
                    <a:pt x="202" y="196"/>
                    <a:pt x="202" y="196"/>
                  </a:cubicBezTo>
                  <a:cubicBezTo>
                    <a:pt x="248" y="202"/>
                    <a:pt x="248" y="202"/>
                    <a:pt x="248" y="202"/>
                  </a:cubicBezTo>
                  <a:cubicBezTo>
                    <a:pt x="255" y="202"/>
                    <a:pt x="261" y="198"/>
                    <a:pt x="262" y="191"/>
                  </a:cubicBezTo>
                  <a:cubicBezTo>
                    <a:pt x="267" y="139"/>
                    <a:pt x="267" y="139"/>
                    <a:pt x="267" y="139"/>
                  </a:cubicBezTo>
                  <a:cubicBezTo>
                    <a:pt x="268" y="132"/>
                    <a:pt x="220" y="41"/>
                    <a:pt x="209" y="31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07" name="Freeform 146"/>
            <p:cNvSpPr>
              <a:spLocks noChangeArrowheads="1"/>
            </p:cNvSpPr>
            <p:nvPr/>
          </p:nvSpPr>
          <p:spPr bwMode="auto">
            <a:xfrm>
              <a:off x="561975" y="1263650"/>
              <a:ext cx="1009650" cy="358775"/>
            </a:xfrm>
            <a:custGeom>
              <a:avLst/>
              <a:gdLst>
                <a:gd name="T0" fmla="*/ 255 w 268"/>
                <a:gd name="T1" fmla="*/ 34 h 95"/>
                <a:gd name="T2" fmla="*/ 209 w 268"/>
                <a:gd name="T3" fmla="*/ 29 h 95"/>
                <a:gd name="T4" fmla="*/ 209 w 268"/>
                <a:gd name="T5" fmla="*/ 29 h 95"/>
                <a:gd name="T6" fmla="*/ 18 w 268"/>
                <a:gd name="T7" fmla="*/ 8 h 95"/>
                <a:gd name="T8" fmla="*/ 8 w 268"/>
                <a:gd name="T9" fmla="*/ 0 h 95"/>
                <a:gd name="T10" fmla="*/ 7 w 268"/>
                <a:gd name="T11" fmla="*/ 2 h 95"/>
                <a:gd name="T12" fmla="*/ 1 w 268"/>
                <a:gd name="T13" fmla="*/ 55 h 95"/>
                <a:gd name="T14" fmla="*/ 12 w 268"/>
                <a:gd name="T15" fmla="*/ 68 h 95"/>
                <a:gd name="T16" fmla="*/ 202 w 268"/>
                <a:gd name="T17" fmla="*/ 89 h 95"/>
                <a:gd name="T18" fmla="*/ 202 w 268"/>
                <a:gd name="T19" fmla="*/ 89 h 95"/>
                <a:gd name="T20" fmla="*/ 248 w 268"/>
                <a:gd name="T21" fmla="*/ 95 h 95"/>
                <a:gd name="T22" fmla="*/ 262 w 268"/>
                <a:gd name="T23" fmla="*/ 84 h 95"/>
                <a:gd name="T24" fmla="*/ 267 w 268"/>
                <a:gd name="T25" fmla="*/ 32 h 95"/>
                <a:gd name="T26" fmla="*/ 267 w 268"/>
                <a:gd name="T27" fmla="*/ 29 h 95"/>
                <a:gd name="T28" fmla="*/ 255 w 268"/>
                <a:gd name="T29" fmla="*/ 34 h 9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68"/>
                <a:gd name="T46" fmla="*/ 0 h 95"/>
                <a:gd name="T47" fmla="*/ 268 w 268"/>
                <a:gd name="T48" fmla="*/ 95 h 9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68" h="95">
                  <a:moveTo>
                    <a:pt x="255" y="34"/>
                  </a:moveTo>
                  <a:cubicBezTo>
                    <a:pt x="209" y="29"/>
                    <a:pt x="209" y="29"/>
                    <a:pt x="209" y="29"/>
                  </a:cubicBezTo>
                  <a:cubicBezTo>
                    <a:pt x="209" y="29"/>
                    <a:pt x="209" y="29"/>
                    <a:pt x="209" y="2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3" y="7"/>
                    <a:pt x="10" y="4"/>
                    <a:pt x="8" y="0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62"/>
                    <a:pt x="5" y="68"/>
                    <a:pt x="12" y="68"/>
                  </a:cubicBezTo>
                  <a:cubicBezTo>
                    <a:pt x="202" y="89"/>
                    <a:pt x="202" y="89"/>
                    <a:pt x="202" y="89"/>
                  </a:cubicBezTo>
                  <a:cubicBezTo>
                    <a:pt x="202" y="89"/>
                    <a:pt x="202" y="89"/>
                    <a:pt x="202" y="89"/>
                  </a:cubicBezTo>
                  <a:cubicBezTo>
                    <a:pt x="248" y="95"/>
                    <a:pt x="248" y="95"/>
                    <a:pt x="248" y="95"/>
                  </a:cubicBezTo>
                  <a:cubicBezTo>
                    <a:pt x="255" y="95"/>
                    <a:pt x="261" y="91"/>
                    <a:pt x="262" y="84"/>
                  </a:cubicBezTo>
                  <a:cubicBezTo>
                    <a:pt x="267" y="32"/>
                    <a:pt x="267" y="32"/>
                    <a:pt x="267" y="32"/>
                  </a:cubicBezTo>
                  <a:cubicBezTo>
                    <a:pt x="268" y="31"/>
                    <a:pt x="267" y="30"/>
                    <a:pt x="267" y="29"/>
                  </a:cubicBezTo>
                  <a:cubicBezTo>
                    <a:pt x="264" y="33"/>
                    <a:pt x="260" y="35"/>
                    <a:pt x="255" y="34"/>
                  </a:cubicBezTo>
                  <a:close/>
                </a:path>
              </a:pathLst>
            </a:cu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08" name="Freeform 147"/>
            <p:cNvSpPr>
              <a:spLocks noChangeArrowheads="1"/>
            </p:cNvSpPr>
            <p:nvPr/>
          </p:nvSpPr>
          <p:spPr bwMode="auto">
            <a:xfrm>
              <a:off x="852488" y="1006475"/>
              <a:ext cx="493713" cy="295275"/>
            </a:xfrm>
            <a:custGeom>
              <a:avLst/>
              <a:gdLst>
                <a:gd name="T0" fmla="*/ 129 w 131"/>
                <a:gd name="T1" fmla="*/ 46 h 78"/>
                <a:gd name="T2" fmla="*/ 61 w 131"/>
                <a:gd name="T3" fmla="*/ 74 h 78"/>
                <a:gd name="T4" fmla="*/ 2 w 131"/>
                <a:gd name="T5" fmla="*/ 32 h 78"/>
                <a:gd name="T6" fmla="*/ 69 w 131"/>
                <a:gd name="T7" fmla="*/ 4 h 78"/>
                <a:gd name="T8" fmla="*/ 129 w 131"/>
                <a:gd name="T9" fmla="*/ 46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1"/>
                <a:gd name="T16" fmla="*/ 0 h 78"/>
                <a:gd name="T17" fmla="*/ 131 w 131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1" h="78">
                  <a:moveTo>
                    <a:pt x="129" y="46"/>
                  </a:moveTo>
                  <a:cubicBezTo>
                    <a:pt x="127" y="66"/>
                    <a:pt x="96" y="78"/>
                    <a:pt x="61" y="74"/>
                  </a:cubicBezTo>
                  <a:cubicBezTo>
                    <a:pt x="26" y="70"/>
                    <a:pt x="0" y="51"/>
                    <a:pt x="2" y="32"/>
                  </a:cubicBezTo>
                  <a:cubicBezTo>
                    <a:pt x="4" y="12"/>
                    <a:pt x="34" y="0"/>
                    <a:pt x="69" y="4"/>
                  </a:cubicBezTo>
                  <a:cubicBezTo>
                    <a:pt x="104" y="8"/>
                    <a:pt x="131" y="27"/>
                    <a:pt x="129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09" name="Freeform 148"/>
            <p:cNvSpPr>
              <a:spLocks noChangeArrowheads="1"/>
            </p:cNvSpPr>
            <p:nvPr/>
          </p:nvSpPr>
          <p:spPr bwMode="auto">
            <a:xfrm>
              <a:off x="931863" y="1044575"/>
              <a:ext cx="334963" cy="180975"/>
            </a:xfrm>
            <a:custGeom>
              <a:avLst/>
              <a:gdLst>
                <a:gd name="T0" fmla="*/ 43 w 89"/>
                <a:gd name="T1" fmla="*/ 45 h 48"/>
                <a:gd name="T2" fmla="*/ 1 w 89"/>
                <a:gd name="T3" fmla="*/ 19 h 48"/>
                <a:gd name="T4" fmla="*/ 47 w 89"/>
                <a:gd name="T5" fmla="*/ 3 h 48"/>
                <a:gd name="T6" fmla="*/ 89 w 89"/>
                <a:gd name="T7" fmla="*/ 29 h 48"/>
                <a:gd name="T8" fmla="*/ 43 w 89"/>
                <a:gd name="T9" fmla="*/ 45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48"/>
                <a:gd name="T17" fmla="*/ 89 w 89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48">
                  <a:moveTo>
                    <a:pt x="43" y="45"/>
                  </a:moveTo>
                  <a:cubicBezTo>
                    <a:pt x="14" y="42"/>
                    <a:pt x="0" y="24"/>
                    <a:pt x="1" y="19"/>
                  </a:cubicBezTo>
                  <a:cubicBezTo>
                    <a:pt x="2" y="14"/>
                    <a:pt x="19" y="0"/>
                    <a:pt x="47" y="3"/>
                  </a:cubicBezTo>
                  <a:cubicBezTo>
                    <a:pt x="76" y="6"/>
                    <a:pt x="89" y="24"/>
                    <a:pt x="89" y="29"/>
                  </a:cubicBezTo>
                  <a:cubicBezTo>
                    <a:pt x="88" y="34"/>
                    <a:pt x="71" y="48"/>
                    <a:pt x="43" y="45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10" name="Freeform 149"/>
            <p:cNvSpPr>
              <a:spLocks noChangeArrowheads="1"/>
            </p:cNvSpPr>
            <p:nvPr/>
          </p:nvSpPr>
          <p:spPr bwMode="auto">
            <a:xfrm>
              <a:off x="493713" y="598488"/>
              <a:ext cx="1168400" cy="547688"/>
            </a:xfrm>
            <a:custGeom>
              <a:avLst/>
              <a:gdLst>
                <a:gd name="T0" fmla="*/ 305 w 310"/>
                <a:gd name="T1" fmla="*/ 39 h 145"/>
                <a:gd name="T2" fmla="*/ 148 w 310"/>
                <a:gd name="T3" fmla="*/ 10 h 145"/>
                <a:gd name="T4" fmla="*/ 148 w 310"/>
                <a:gd name="T5" fmla="*/ 10 h 145"/>
                <a:gd name="T6" fmla="*/ 0 w 310"/>
                <a:gd name="T7" fmla="*/ 81 h 145"/>
                <a:gd name="T8" fmla="*/ 1 w 310"/>
                <a:gd name="T9" fmla="*/ 95 h 145"/>
                <a:gd name="T10" fmla="*/ 16 w 310"/>
                <a:gd name="T11" fmla="*/ 139 h 145"/>
                <a:gd name="T12" fmla="*/ 29 w 310"/>
                <a:gd name="T13" fmla="*/ 144 h 145"/>
                <a:gd name="T14" fmla="*/ 72 w 310"/>
                <a:gd name="T15" fmla="*/ 112 h 145"/>
                <a:gd name="T16" fmla="*/ 76 w 310"/>
                <a:gd name="T17" fmla="*/ 101 h 145"/>
                <a:gd name="T18" fmla="*/ 69 w 310"/>
                <a:gd name="T19" fmla="*/ 81 h 145"/>
                <a:gd name="T20" fmla="*/ 80 w 310"/>
                <a:gd name="T21" fmla="*/ 65 h 145"/>
                <a:gd name="T22" fmla="*/ 151 w 310"/>
                <a:gd name="T23" fmla="*/ 51 h 145"/>
                <a:gd name="T24" fmla="*/ 223 w 310"/>
                <a:gd name="T25" fmla="*/ 45 h 145"/>
                <a:gd name="T26" fmla="*/ 238 w 310"/>
                <a:gd name="T27" fmla="*/ 58 h 145"/>
                <a:gd name="T28" fmla="*/ 237 w 310"/>
                <a:gd name="T29" fmla="*/ 79 h 145"/>
                <a:gd name="T30" fmla="*/ 244 w 310"/>
                <a:gd name="T31" fmla="*/ 88 h 145"/>
                <a:gd name="T32" fmla="*/ 294 w 310"/>
                <a:gd name="T33" fmla="*/ 107 h 145"/>
                <a:gd name="T34" fmla="*/ 305 w 310"/>
                <a:gd name="T35" fmla="*/ 98 h 145"/>
                <a:gd name="T36" fmla="*/ 308 w 310"/>
                <a:gd name="T37" fmla="*/ 52 h 145"/>
                <a:gd name="T38" fmla="*/ 305 w 310"/>
                <a:gd name="T39" fmla="*/ 39 h 14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0"/>
                <a:gd name="T61" fmla="*/ 0 h 145"/>
                <a:gd name="T62" fmla="*/ 310 w 310"/>
                <a:gd name="T63" fmla="*/ 145 h 14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0" h="145">
                  <a:moveTo>
                    <a:pt x="305" y="39"/>
                  </a:moveTo>
                  <a:cubicBezTo>
                    <a:pt x="276" y="14"/>
                    <a:pt x="217" y="0"/>
                    <a:pt x="148" y="10"/>
                  </a:cubicBezTo>
                  <a:cubicBezTo>
                    <a:pt x="148" y="10"/>
                    <a:pt x="148" y="10"/>
                    <a:pt x="148" y="10"/>
                  </a:cubicBezTo>
                  <a:cubicBezTo>
                    <a:pt x="77" y="18"/>
                    <a:pt x="21" y="49"/>
                    <a:pt x="0" y="81"/>
                  </a:cubicBezTo>
                  <a:cubicBezTo>
                    <a:pt x="0" y="86"/>
                    <a:pt x="0" y="90"/>
                    <a:pt x="1" y="95"/>
                  </a:cubicBezTo>
                  <a:cubicBezTo>
                    <a:pt x="3" y="111"/>
                    <a:pt x="8" y="126"/>
                    <a:pt x="16" y="139"/>
                  </a:cubicBezTo>
                  <a:cubicBezTo>
                    <a:pt x="18" y="143"/>
                    <a:pt x="27" y="145"/>
                    <a:pt x="29" y="144"/>
                  </a:cubicBezTo>
                  <a:cubicBezTo>
                    <a:pt x="44" y="134"/>
                    <a:pt x="59" y="123"/>
                    <a:pt x="72" y="112"/>
                  </a:cubicBezTo>
                  <a:cubicBezTo>
                    <a:pt x="74" y="111"/>
                    <a:pt x="77" y="104"/>
                    <a:pt x="76" y="101"/>
                  </a:cubicBezTo>
                  <a:cubicBezTo>
                    <a:pt x="74" y="94"/>
                    <a:pt x="71" y="88"/>
                    <a:pt x="69" y="81"/>
                  </a:cubicBezTo>
                  <a:cubicBezTo>
                    <a:pt x="67" y="75"/>
                    <a:pt x="72" y="68"/>
                    <a:pt x="80" y="65"/>
                  </a:cubicBezTo>
                  <a:cubicBezTo>
                    <a:pt x="90" y="62"/>
                    <a:pt x="130" y="55"/>
                    <a:pt x="151" y="51"/>
                  </a:cubicBezTo>
                  <a:cubicBezTo>
                    <a:pt x="172" y="49"/>
                    <a:pt x="213" y="45"/>
                    <a:pt x="223" y="45"/>
                  </a:cubicBezTo>
                  <a:cubicBezTo>
                    <a:pt x="232" y="45"/>
                    <a:pt x="239" y="51"/>
                    <a:pt x="238" y="58"/>
                  </a:cubicBezTo>
                  <a:cubicBezTo>
                    <a:pt x="238" y="65"/>
                    <a:pt x="237" y="72"/>
                    <a:pt x="237" y="79"/>
                  </a:cubicBezTo>
                  <a:cubicBezTo>
                    <a:pt x="237" y="81"/>
                    <a:pt x="242" y="87"/>
                    <a:pt x="244" y="88"/>
                  </a:cubicBezTo>
                  <a:cubicBezTo>
                    <a:pt x="260" y="95"/>
                    <a:pt x="277" y="101"/>
                    <a:pt x="294" y="107"/>
                  </a:cubicBezTo>
                  <a:cubicBezTo>
                    <a:pt x="296" y="108"/>
                    <a:pt x="304" y="103"/>
                    <a:pt x="305" y="98"/>
                  </a:cubicBezTo>
                  <a:cubicBezTo>
                    <a:pt x="309" y="83"/>
                    <a:pt x="310" y="68"/>
                    <a:pt x="308" y="52"/>
                  </a:cubicBezTo>
                  <a:cubicBezTo>
                    <a:pt x="307" y="47"/>
                    <a:pt x="306" y="43"/>
                    <a:pt x="305" y="39"/>
                  </a:cubicBezTo>
                  <a:close/>
                </a:path>
              </a:pathLst>
            </a:custGeom>
            <a:solidFill>
              <a:srgbClr val="474F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11" name="Freeform 150"/>
            <p:cNvSpPr>
              <a:spLocks noChangeArrowheads="1"/>
            </p:cNvSpPr>
            <p:nvPr/>
          </p:nvSpPr>
          <p:spPr bwMode="auto">
            <a:xfrm>
              <a:off x="539750" y="946150"/>
              <a:ext cx="244475" cy="200025"/>
            </a:xfrm>
            <a:custGeom>
              <a:avLst/>
              <a:gdLst>
                <a:gd name="T0" fmla="*/ 4 w 65"/>
                <a:gd name="T1" fmla="*/ 47 h 53"/>
                <a:gd name="T2" fmla="*/ 17 w 65"/>
                <a:gd name="T3" fmla="*/ 52 h 53"/>
                <a:gd name="T4" fmla="*/ 60 w 65"/>
                <a:gd name="T5" fmla="*/ 20 h 53"/>
                <a:gd name="T6" fmla="*/ 64 w 65"/>
                <a:gd name="T7" fmla="*/ 9 h 53"/>
                <a:gd name="T8" fmla="*/ 61 w 65"/>
                <a:gd name="T9" fmla="*/ 0 h 53"/>
                <a:gd name="T10" fmla="*/ 0 w 65"/>
                <a:gd name="T11" fmla="*/ 38 h 53"/>
                <a:gd name="T12" fmla="*/ 4 w 65"/>
                <a:gd name="T13" fmla="*/ 47 h 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5"/>
                <a:gd name="T22" fmla="*/ 0 h 53"/>
                <a:gd name="T23" fmla="*/ 65 w 65"/>
                <a:gd name="T24" fmla="*/ 53 h 5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5" h="53">
                  <a:moveTo>
                    <a:pt x="4" y="47"/>
                  </a:moveTo>
                  <a:cubicBezTo>
                    <a:pt x="6" y="51"/>
                    <a:pt x="15" y="53"/>
                    <a:pt x="17" y="52"/>
                  </a:cubicBezTo>
                  <a:cubicBezTo>
                    <a:pt x="32" y="42"/>
                    <a:pt x="47" y="31"/>
                    <a:pt x="60" y="20"/>
                  </a:cubicBezTo>
                  <a:cubicBezTo>
                    <a:pt x="62" y="19"/>
                    <a:pt x="65" y="12"/>
                    <a:pt x="64" y="9"/>
                  </a:cubicBezTo>
                  <a:cubicBezTo>
                    <a:pt x="63" y="6"/>
                    <a:pt x="62" y="3"/>
                    <a:pt x="61" y="0"/>
                  </a:cubicBezTo>
                  <a:cubicBezTo>
                    <a:pt x="38" y="11"/>
                    <a:pt x="17" y="24"/>
                    <a:pt x="0" y="38"/>
                  </a:cubicBezTo>
                  <a:cubicBezTo>
                    <a:pt x="1" y="41"/>
                    <a:pt x="3" y="44"/>
                    <a:pt x="4" y="47"/>
                  </a:cubicBezTo>
                  <a:close/>
                </a:path>
              </a:pathLst>
            </a:cu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12" name="Freeform 151"/>
            <p:cNvSpPr>
              <a:spLocks noChangeArrowheads="1"/>
            </p:cNvSpPr>
            <p:nvPr/>
          </p:nvSpPr>
          <p:spPr bwMode="auto">
            <a:xfrm>
              <a:off x="1387475" y="858838"/>
              <a:ext cx="263525" cy="147638"/>
            </a:xfrm>
            <a:custGeom>
              <a:avLst/>
              <a:gdLst>
                <a:gd name="T0" fmla="*/ 1 w 70"/>
                <a:gd name="T1" fmla="*/ 0 h 39"/>
                <a:gd name="T2" fmla="*/ 0 w 70"/>
                <a:gd name="T3" fmla="*/ 10 h 39"/>
                <a:gd name="T4" fmla="*/ 7 w 70"/>
                <a:gd name="T5" fmla="*/ 19 h 39"/>
                <a:gd name="T6" fmla="*/ 57 w 70"/>
                <a:gd name="T7" fmla="*/ 38 h 39"/>
                <a:gd name="T8" fmla="*/ 68 w 70"/>
                <a:gd name="T9" fmla="*/ 29 h 39"/>
                <a:gd name="T10" fmla="*/ 70 w 70"/>
                <a:gd name="T11" fmla="*/ 20 h 39"/>
                <a:gd name="T12" fmla="*/ 1 w 70"/>
                <a:gd name="T13" fmla="*/ 0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0"/>
                <a:gd name="T22" fmla="*/ 0 h 39"/>
                <a:gd name="T23" fmla="*/ 70 w 70"/>
                <a:gd name="T24" fmla="*/ 39 h 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0" h="39">
                  <a:moveTo>
                    <a:pt x="1" y="0"/>
                  </a:moveTo>
                  <a:cubicBezTo>
                    <a:pt x="0" y="3"/>
                    <a:pt x="0" y="6"/>
                    <a:pt x="0" y="10"/>
                  </a:cubicBezTo>
                  <a:cubicBezTo>
                    <a:pt x="0" y="12"/>
                    <a:pt x="5" y="18"/>
                    <a:pt x="7" y="19"/>
                  </a:cubicBezTo>
                  <a:cubicBezTo>
                    <a:pt x="23" y="26"/>
                    <a:pt x="40" y="32"/>
                    <a:pt x="57" y="38"/>
                  </a:cubicBezTo>
                  <a:cubicBezTo>
                    <a:pt x="59" y="39"/>
                    <a:pt x="67" y="34"/>
                    <a:pt x="68" y="29"/>
                  </a:cubicBezTo>
                  <a:cubicBezTo>
                    <a:pt x="69" y="26"/>
                    <a:pt x="69" y="23"/>
                    <a:pt x="70" y="20"/>
                  </a:cubicBezTo>
                  <a:cubicBezTo>
                    <a:pt x="49" y="10"/>
                    <a:pt x="26" y="4"/>
                    <a:pt x="1" y="0"/>
                  </a:cubicBezTo>
                  <a:close/>
                </a:path>
              </a:pathLst>
            </a:custGeom>
            <a:solidFill>
              <a:srgbClr val="303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13" name="Oval 152"/>
            <p:cNvSpPr>
              <a:spLocks noChangeArrowheads="1"/>
            </p:cNvSpPr>
            <p:nvPr/>
          </p:nvSpPr>
          <p:spPr bwMode="auto">
            <a:xfrm>
              <a:off x="165100" y="0"/>
              <a:ext cx="679450" cy="6778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14" name="Freeform 153"/>
            <p:cNvSpPr>
              <a:spLocks noChangeArrowheads="1"/>
            </p:cNvSpPr>
            <p:nvPr/>
          </p:nvSpPr>
          <p:spPr bwMode="auto">
            <a:xfrm>
              <a:off x="268288" y="112713"/>
              <a:ext cx="493713" cy="468313"/>
            </a:xfrm>
            <a:custGeom>
              <a:avLst/>
              <a:gdLst>
                <a:gd name="T0" fmla="*/ 62 w 131"/>
                <a:gd name="T1" fmla="*/ 124 h 124"/>
                <a:gd name="T2" fmla="*/ 42 w 131"/>
                <a:gd name="T3" fmla="*/ 120 h 124"/>
                <a:gd name="T4" fmla="*/ 8 w 131"/>
                <a:gd name="T5" fmla="*/ 89 h 124"/>
                <a:gd name="T6" fmla="*/ 5 w 131"/>
                <a:gd name="T7" fmla="*/ 44 h 124"/>
                <a:gd name="T8" fmla="*/ 9 w 131"/>
                <a:gd name="T9" fmla="*/ 35 h 124"/>
                <a:gd name="T10" fmla="*/ 12 w 131"/>
                <a:gd name="T11" fmla="*/ 34 h 124"/>
                <a:gd name="T12" fmla="*/ 14 w 131"/>
                <a:gd name="T13" fmla="*/ 38 h 124"/>
                <a:gd name="T14" fmla="*/ 10 w 131"/>
                <a:gd name="T15" fmla="*/ 46 h 124"/>
                <a:gd name="T16" fmla="*/ 13 w 131"/>
                <a:gd name="T17" fmla="*/ 87 h 124"/>
                <a:gd name="T18" fmla="*/ 44 w 131"/>
                <a:gd name="T19" fmla="*/ 115 h 124"/>
                <a:gd name="T20" fmla="*/ 86 w 131"/>
                <a:gd name="T21" fmla="*/ 113 h 124"/>
                <a:gd name="T22" fmla="*/ 112 w 131"/>
                <a:gd name="T23" fmla="*/ 39 h 124"/>
                <a:gd name="T24" fmla="*/ 81 w 131"/>
                <a:gd name="T25" fmla="*/ 11 h 124"/>
                <a:gd name="T26" fmla="*/ 39 w 131"/>
                <a:gd name="T27" fmla="*/ 13 h 124"/>
                <a:gd name="T28" fmla="*/ 35 w 131"/>
                <a:gd name="T29" fmla="*/ 12 h 124"/>
                <a:gd name="T30" fmla="*/ 36 w 131"/>
                <a:gd name="T31" fmla="*/ 8 h 124"/>
                <a:gd name="T32" fmla="*/ 83 w 131"/>
                <a:gd name="T33" fmla="*/ 6 h 124"/>
                <a:gd name="T34" fmla="*/ 117 w 131"/>
                <a:gd name="T35" fmla="*/ 37 h 124"/>
                <a:gd name="T36" fmla="*/ 88 w 131"/>
                <a:gd name="T37" fmla="*/ 118 h 124"/>
                <a:gd name="T38" fmla="*/ 62 w 131"/>
                <a:gd name="T39" fmla="*/ 124 h 1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31"/>
                <a:gd name="T61" fmla="*/ 0 h 124"/>
                <a:gd name="T62" fmla="*/ 131 w 131"/>
                <a:gd name="T63" fmla="*/ 124 h 12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31" h="124">
                  <a:moveTo>
                    <a:pt x="62" y="124"/>
                  </a:moveTo>
                  <a:cubicBezTo>
                    <a:pt x="56" y="124"/>
                    <a:pt x="49" y="122"/>
                    <a:pt x="42" y="120"/>
                  </a:cubicBezTo>
                  <a:cubicBezTo>
                    <a:pt x="27" y="115"/>
                    <a:pt x="15" y="104"/>
                    <a:pt x="8" y="89"/>
                  </a:cubicBezTo>
                  <a:cubicBezTo>
                    <a:pt x="1" y="75"/>
                    <a:pt x="0" y="59"/>
                    <a:pt x="5" y="44"/>
                  </a:cubicBezTo>
                  <a:cubicBezTo>
                    <a:pt x="6" y="41"/>
                    <a:pt x="7" y="38"/>
                    <a:pt x="9" y="35"/>
                  </a:cubicBezTo>
                  <a:cubicBezTo>
                    <a:pt x="9" y="34"/>
                    <a:pt x="11" y="33"/>
                    <a:pt x="12" y="34"/>
                  </a:cubicBezTo>
                  <a:cubicBezTo>
                    <a:pt x="14" y="35"/>
                    <a:pt x="14" y="36"/>
                    <a:pt x="14" y="38"/>
                  </a:cubicBezTo>
                  <a:cubicBezTo>
                    <a:pt x="12" y="40"/>
                    <a:pt x="11" y="43"/>
                    <a:pt x="10" y="46"/>
                  </a:cubicBezTo>
                  <a:cubicBezTo>
                    <a:pt x="6" y="59"/>
                    <a:pt x="7" y="74"/>
                    <a:pt x="13" y="87"/>
                  </a:cubicBezTo>
                  <a:cubicBezTo>
                    <a:pt x="19" y="100"/>
                    <a:pt x="30" y="110"/>
                    <a:pt x="44" y="115"/>
                  </a:cubicBezTo>
                  <a:cubicBezTo>
                    <a:pt x="58" y="120"/>
                    <a:pt x="73" y="119"/>
                    <a:pt x="86" y="113"/>
                  </a:cubicBezTo>
                  <a:cubicBezTo>
                    <a:pt x="113" y="99"/>
                    <a:pt x="125" y="67"/>
                    <a:pt x="112" y="39"/>
                  </a:cubicBezTo>
                  <a:cubicBezTo>
                    <a:pt x="106" y="26"/>
                    <a:pt x="95" y="16"/>
                    <a:pt x="81" y="11"/>
                  </a:cubicBezTo>
                  <a:cubicBezTo>
                    <a:pt x="67" y="6"/>
                    <a:pt x="52" y="7"/>
                    <a:pt x="39" y="13"/>
                  </a:cubicBezTo>
                  <a:cubicBezTo>
                    <a:pt x="37" y="14"/>
                    <a:pt x="36" y="13"/>
                    <a:pt x="35" y="12"/>
                  </a:cubicBezTo>
                  <a:cubicBezTo>
                    <a:pt x="34" y="11"/>
                    <a:pt x="35" y="9"/>
                    <a:pt x="36" y="8"/>
                  </a:cubicBezTo>
                  <a:cubicBezTo>
                    <a:pt x="51" y="1"/>
                    <a:pt x="67" y="0"/>
                    <a:pt x="83" y="6"/>
                  </a:cubicBezTo>
                  <a:cubicBezTo>
                    <a:pt x="98" y="11"/>
                    <a:pt x="110" y="22"/>
                    <a:pt x="117" y="37"/>
                  </a:cubicBezTo>
                  <a:cubicBezTo>
                    <a:pt x="131" y="67"/>
                    <a:pt x="119" y="103"/>
                    <a:pt x="88" y="118"/>
                  </a:cubicBezTo>
                  <a:cubicBezTo>
                    <a:pt x="80" y="122"/>
                    <a:pt x="71" y="124"/>
                    <a:pt x="62" y="124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15" name="Freeform 154"/>
            <p:cNvSpPr>
              <a:spLocks noChangeArrowheads="1"/>
            </p:cNvSpPr>
            <p:nvPr/>
          </p:nvSpPr>
          <p:spPr bwMode="auto">
            <a:xfrm>
              <a:off x="381000" y="66675"/>
              <a:ext cx="109538" cy="136525"/>
            </a:xfrm>
            <a:custGeom>
              <a:avLst/>
              <a:gdLst>
                <a:gd name="T0" fmla="*/ 26 w 29"/>
                <a:gd name="T1" fmla="*/ 36 h 36"/>
                <a:gd name="T2" fmla="*/ 25 w 29"/>
                <a:gd name="T3" fmla="*/ 36 h 36"/>
                <a:gd name="T4" fmla="*/ 2 w 29"/>
                <a:gd name="T5" fmla="*/ 29 h 36"/>
                <a:gd name="T6" fmla="*/ 1 w 29"/>
                <a:gd name="T7" fmla="*/ 27 h 36"/>
                <a:gd name="T8" fmla="*/ 0 w 29"/>
                <a:gd name="T9" fmla="*/ 25 h 36"/>
                <a:gd name="T10" fmla="*/ 8 w 29"/>
                <a:gd name="T11" fmla="*/ 3 h 36"/>
                <a:gd name="T12" fmla="*/ 11 w 29"/>
                <a:gd name="T13" fmla="*/ 1 h 36"/>
                <a:gd name="T14" fmla="*/ 13 w 29"/>
                <a:gd name="T15" fmla="*/ 4 h 36"/>
                <a:gd name="T16" fmla="*/ 7 w 29"/>
                <a:gd name="T17" fmla="*/ 24 h 36"/>
                <a:gd name="T18" fmla="*/ 26 w 29"/>
                <a:gd name="T19" fmla="*/ 31 h 36"/>
                <a:gd name="T20" fmla="*/ 28 w 29"/>
                <a:gd name="T21" fmla="*/ 34 h 36"/>
                <a:gd name="T22" fmla="*/ 26 w 29"/>
                <a:gd name="T23" fmla="*/ 36 h 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9"/>
                <a:gd name="T37" fmla="*/ 0 h 36"/>
                <a:gd name="T38" fmla="*/ 29 w 29"/>
                <a:gd name="T39" fmla="*/ 36 h 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9" h="36">
                  <a:moveTo>
                    <a:pt x="26" y="36"/>
                  </a:moveTo>
                  <a:cubicBezTo>
                    <a:pt x="25" y="36"/>
                    <a:pt x="25" y="36"/>
                    <a:pt x="25" y="3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8"/>
                    <a:pt x="1" y="28"/>
                    <a:pt x="1" y="27"/>
                  </a:cubicBezTo>
                  <a:cubicBezTo>
                    <a:pt x="0" y="26"/>
                    <a:pt x="0" y="26"/>
                    <a:pt x="0" y="2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1"/>
                    <a:pt x="10" y="0"/>
                    <a:pt x="11" y="1"/>
                  </a:cubicBezTo>
                  <a:cubicBezTo>
                    <a:pt x="13" y="1"/>
                    <a:pt x="14" y="3"/>
                    <a:pt x="13" y="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8" y="31"/>
                    <a:pt x="29" y="33"/>
                    <a:pt x="28" y="34"/>
                  </a:cubicBezTo>
                  <a:cubicBezTo>
                    <a:pt x="28" y="35"/>
                    <a:pt x="27" y="36"/>
                    <a:pt x="26" y="36"/>
                  </a:cubicBez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16" name="Freeform 155"/>
            <p:cNvSpPr>
              <a:spLocks noChangeArrowheads="1"/>
            </p:cNvSpPr>
            <p:nvPr/>
          </p:nvSpPr>
          <p:spPr bwMode="auto">
            <a:xfrm>
              <a:off x="373063" y="266700"/>
              <a:ext cx="101600" cy="161925"/>
            </a:xfrm>
            <a:custGeom>
              <a:avLst/>
              <a:gdLst>
                <a:gd name="T0" fmla="*/ 0 w 27"/>
                <a:gd name="T1" fmla="*/ 43 h 43"/>
                <a:gd name="T2" fmla="*/ 0 w 27"/>
                <a:gd name="T3" fmla="*/ 40 h 43"/>
                <a:gd name="T4" fmla="*/ 4 w 27"/>
                <a:gd name="T5" fmla="*/ 35 h 43"/>
                <a:gd name="T6" fmla="*/ 20 w 27"/>
                <a:gd name="T7" fmla="*/ 13 h 43"/>
                <a:gd name="T8" fmla="*/ 12 w 27"/>
                <a:gd name="T9" fmla="*/ 5 h 43"/>
                <a:gd name="T10" fmla="*/ 3 w 27"/>
                <a:gd name="T11" fmla="*/ 8 h 43"/>
                <a:gd name="T12" fmla="*/ 1 w 27"/>
                <a:gd name="T13" fmla="*/ 4 h 43"/>
                <a:gd name="T14" fmla="*/ 13 w 27"/>
                <a:gd name="T15" fmla="*/ 0 h 43"/>
                <a:gd name="T16" fmla="*/ 26 w 27"/>
                <a:gd name="T17" fmla="*/ 12 h 43"/>
                <a:gd name="T18" fmla="*/ 11 w 27"/>
                <a:gd name="T19" fmla="*/ 35 h 43"/>
                <a:gd name="T20" fmla="*/ 8 w 27"/>
                <a:gd name="T21" fmla="*/ 39 h 43"/>
                <a:gd name="T22" fmla="*/ 8 w 27"/>
                <a:gd name="T23" fmla="*/ 39 h 43"/>
                <a:gd name="T24" fmla="*/ 27 w 27"/>
                <a:gd name="T25" fmla="*/ 39 h 43"/>
                <a:gd name="T26" fmla="*/ 27 w 27"/>
                <a:gd name="T27" fmla="*/ 43 h 43"/>
                <a:gd name="T28" fmla="*/ 0 w 27"/>
                <a:gd name="T29" fmla="*/ 43 h 4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7"/>
                <a:gd name="T46" fmla="*/ 0 h 43"/>
                <a:gd name="T47" fmla="*/ 27 w 27"/>
                <a:gd name="T48" fmla="*/ 43 h 4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7" h="43">
                  <a:moveTo>
                    <a:pt x="0" y="43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15" y="25"/>
                    <a:pt x="20" y="20"/>
                    <a:pt x="20" y="13"/>
                  </a:cubicBezTo>
                  <a:cubicBezTo>
                    <a:pt x="20" y="9"/>
                    <a:pt x="18" y="5"/>
                    <a:pt x="12" y="5"/>
                  </a:cubicBezTo>
                  <a:cubicBezTo>
                    <a:pt x="8" y="5"/>
                    <a:pt x="5" y="7"/>
                    <a:pt x="3" y="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4" y="2"/>
                    <a:pt x="8" y="0"/>
                    <a:pt x="13" y="0"/>
                  </a:cubicBezTo>
                  <a:cubicBezTo>
                    <a:pt x="22" y="0"/>
                    <a:pt x="26" y="6"/>
                    <a:pt x="26" y="12"/>
                  </a:cubicBezTo>
                  <a:cubicBezTo>
                    <a:pt x="26" y="20"/>
                    <a:pt x="20" y="27"/>
                    <a:pt x="11" y="35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43"/>
                    <a:pt x="27" y="43"/>
                    <a:pt x="27" y="43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17" name="Freeform 156"/>
            <p:cNvSpPr>
              <a:spLocks noEditPoints="1" noChangeArrowheads="1"/>
            </p:cNvSpPr>
            <p:nvPr/>
          </p:nvSpPr>
          <p:spPr bwMode="auto">
            <a:xfrm>
              <a:off x="493713" y="271463"/>
              <a:ext cx="117475" cy="157163"/>
            </a:xfrm>
            <a:custGeom>
              <a:avLst/>
              <a:gdLst>
                <a:gd name="T0" fmla="*/ 19 w 31"/>
                <a:gd name="T1" fmla="*/ 42 h 42"/>
                <a:gd name="T2" fmla="*/ 19 w 31"/>
                <a:gd name="T3" fmla="*/ 31 h 42"/>
                <a:gd name="T4" fmla="*/ 0 w 31"/>
                <a:gd name="T5" fmla="*/ 31 h 42"/>
                <a:gd name="T6" fmla="*/ 0 w 31"/>
                <a:gd name="T7" fmla="*/ 27 h 42"/>
                <a:gd name="T8" fmla="*/ 19 w 31"/>
                <a:gd name="T9" fmla="*/ 0 h 42"/>
                <a:gd name="T10" fmla="*/ 25 w 31"/>
                <a:gd name="T11" fmla="*/ 0 h 42"/>
                <a:gd name="T12" fmla="*/ 25 w 31"/>
                <a:gd name="T13" fmla="*/ 26 h 42"/>
                <a:gd name="T14" fmla="*/ 31 w 31"/>
                <a:gd name="T15" fmla="*/ 26 h 42"/>
                <a:gd name="T16" fmla="*/ 31 w 31"/>
                <a:gd name="T17" fmla="*/ 31 h 42"/>
                <a:gd name="T18" fmla="*/ 25 w 31"/>
                <a:gd name="T19" fmla="*/ 31 h 42"/>
                <a:gd name="T20" fmla="*/ 25 w 31"/>
                <a:gd name="T21" fmla="*/ 42 h 42"/>
                <a:gd name="T22" fmla="*/ 19 w 31"/>
                <a:gd name="T23" fmla="*/ 42 h 42"/>
                <a:gd name="T24" fmla="*/ 19 w 31"/>
                <a:gd name="T25" fmla="*/ 26 h 42"/>
                <a:gd name="T26" fmla="*/ 19 w 31"/>
                <a:gd name="T27" fmla="*/ 12 h 42"/>
                <a:gd name="T28" fmla="*/ 20 w 31"/>
                <a:gd name="T29" fmla="*/ 5 h 42"/>
                <a:gd name="T30" fmla="*/ 19 w 31"/>
                <a:gd name="T31" fmla="*/ 5 h 42"/>
                <a:gd name="T32" fmla="*/ 16 w 31"/>
                <a:gd name="T33" fmla="*/ 12 h 42"/>
                <a:gd name="T34" fmla="*/ 5 w 31"/>
                <a:gd name="T35" fmla="*/ 26 h 42"/>
                <a:gd name="T36" fmla="*/ 5 w 31"/>
                <a:gd name="T37" fmla="*/ 26 h 42"/>
                <a:gd name="T38" fmla="*/ 19 w 31"/>
                <a:gd name="T39" fmla="*/ 26 h 4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42"/>
                <a:gd name="T62" fmla="*/ 31 w 31"/>
                <a:gd name="T63" fmla="*/ 42 h 4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42">
                  <a:moveTo>
                    <a:pt x="19" y="42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2"/>
                    <a:pt x="25" y="42"/>
                    <a:pt x="25" y="42"/>
                  </a:cubicBezTo>
                  <a:lnTo>
                    <a:pt x="19" y="42"/>
                  </a:lnTo>
                  <a:close/>
                  <a:moveTo>
                    <a:pt x="19" y="26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19" y="10"/>
                    <a:pt x="19" y="8"/>
                    <a:pt x="20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8"/>
                    <a:pt x="17" y="10"/>
                    <a:pt x="16" y="1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lnTo>
                    <a:pt x="19" y="26"/>
                  </a:lnTo>
                  <a:close/>
                </a:path>
              </a:pathLst>
            </a:custGeom>
            <a:solidFill>
              <a:srgbClr val="596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8318" name="文本框 175"/>
          <p:cNvSpPr>
            <a:spLocks noChangeArrowheads="1"/>
          </p:cNvSpPr>
          <p:nvPr/>
        </p:nvSpPr>
        <p:spPr bwMode="auto">
          <a:xfrm>
            <a:off x="9583738" y="4451350"/>
            <a:ext cx="1397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rgbClr val="1F3864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通知录取</a:t>
            </a:r>
            <a:endParaRPr lang="zh-CN" altLang="en-US">
              <a:solidFill>
                <a:srgbClr val="1F3864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58DA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74"/>
          <p:cNvGrpSpPr/>
          <p:nvPr/>
        </p:nvGrpSpPr>
        <p:grpSpPr bwMode="auto">
          <a:xfrm>
            <a:off x="1465263" y="1300163"/>
            <a:ext cx="1831975" cy="1481137"/>
            <a:chOff x="0" y="0"/>
            <a:chExt cx="1832234" cy="1481572"/>
          </a:xfrm>
        </p:grpSpPr>
        <p:sp>
          <p:nvSpPr>
            <p:cNvPr id="9219" name="椭圆 75"/>
            <p:cNvSpPr>
              <a:spLocks noChangeArrowheads="1"/>
            </p:cNvSpPr>
            <p:nvPr/>
          </p:nvSpPr>
          <p:spPr bwMode="auto">
            <a:xfrm rot="11787854">
              <a:off x="1414797" y="1064135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220" name="椭圆 76"/>
            <p:cNvSpPr>
              <a:spLocks noChangeArrowheads="1"/>
            </p:cNvSpPr>
            <p:nvPr/>
          </p:nvSpPr>
          <p:spPr bwMode="auto">
            <a:xfrm rot="11787854">
              <a:off x="0" y="637433"/>
              <a:ext cx="580453" cy="580453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221" name="椭圆 77"/>
            <p:cNvSpPr>
              <a:spLocks noChangeArrowheads="1"/>
            </p:cNvSpPr>
            <p:nvPr/>
          </p:nvSpPr>
          <p:spPr bwMode="auto">
            <a:xfrm rot="11787854">
              <a:off x="1245885" y="0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222" name="矩形 78"/>
            <p:cNvSpPr>
              <a:spLocks noChangeArrowheads="1"/>
            </p:cNvSpPr>
            <p:nvPr/>
          </p:nvSpPr>
          <p:spPr bwMode="auto">
            <a:xfrm rot="15560509" flipV="1">
              <a:off x="1004351" y="690237"/>
              <a:ext cx="1036166" cy="45719"/>
            </a:xfrm>
            <a:prstGeom prst="rect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223" name="矩形 79"/>
            <p:cNvSpPr>
              <a:spLocks noChangeArrowheads="1"/>
            </p:cNvSpPr>
            <p:nvPr/>
          </p:nvSpPr>
          <p:spPr bwMode="auto">
            <a:xfrm rot="11542529" flipV="1">
              <a:off x="440103" y="1070248"/>
              <a:ext cx="1036166" cy="45719"/>
            </a:xfrm>
            <a:prstGeom prst="rect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9224" name="组合 80"/>
          <p:cNvGrpSpPr/>
          <p:nvPr/>
        </p:nvGrpSpPr>
        <p:grpSpPr bwMode="auto">
          <a:xfrm rot="13812219">
            <a:off x="2289969" y="4201319"/>
            <a:ext cx="1831975" cy="1481137"/>
            <a:chOff x="0" y="0"/>
            <a:chExt cx="1832234" cy="1481572"/>
          </a:xfrm>
        </p:grpSpPr>
        <p:sp>
          <p:nvSpPr>
            <p:cNvPr id="9225" name="椭圆 81"/>
            <p:cNvSpPr>
              <a:spLocks noChangeArrowheads="1"/>
            </p:cNvSpPr>
            <p:nvPr/>
          </p:nvSpPr>
          <p:spPr bwMode="auto">
            <a:xfrm rot="11787854">
              <a:off x="1414797" y="1064135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226" name="椭圆 82"/>
            <p:cNvSpPr>
              <a:spLocks noChangeArrowheads="1"/>
            </p:cNvSpPr>
            <p:nvPr/>
          </p:nvSpPr>
          <p:spPr bwMode="auto">
            <a:xfrm rot="11787854">
              <a:off x="0" y="637433"/>
              <a:ext cx="580453" cy="580453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227" name="椭圆 83"/>
            <p:cNvSpPr>
              <a:spLocks noChangeArrowheads="1"/>
            </p:cNvSpPr>
            <p:nvPr/>
          </p:nvSpPr>
          <p:spPr bwMode="auto">
            <a:xfrm rot="11787854">
              <a:off x="1245885" y="0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228" name="矩形 84"/>
            <p:cNvSpPr>
              <a:spLocks noChangeArrowheads="1"/>
            </p:cNvSpPr>
            <p:nvPr/>
          </p:nvSpPr>
          <p:spPr bwMode="auto">
            <a:xfrm rot="15560509" flipV="1">
              <a:off x="1004351" y="690237"/>
              <a:ext cx="1036166" cy="45719"/>
            </a:xfrm>
            <a:prstGeom prst="rect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229" name="矩形 85"/>
            <p:cNvSpPr>
              <a:spLocks noChangeArrowheads="1"/>
            </p:cNvSpPr>
            <p:nvPr/>
          </p:nvSpPr>
          <p:spPr bwMode="auto">
            <a:xfrm rot="11542529" flipV="1">
              <a:off x="440103" y="1070248"/>
              <a:ext cx="1036166" cy="45719"/>
            </a:xfrm>
            <a:prstGeom prst="rect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9230" name="组合 86"/>
          <p:cNvGrpSpPr/>
          <p:nvPr/>
        </p:nvGrpSpPr>
        <p:grpSpPr bwMode="auto">
          <a:xfrm rot="3354337">
            <a:off x="9474200" y="722313"/>
            <a:ext cx="346075" cy="873125"/>
            <a:chOff x="0" y="0"/>
            <a:chExt cx="586349" cy="1481572"/>
          </a:xfrm>
        </p:grpSpPr>
        <p:sp>
          <p:nvSpPr>
            <p:cNvPr id="9231" name="椭圆 87"/>
            <p:cNvSpPr>
              <a:spLocks noChangeArrowheads="1"/>
            </p:cNvSpPr>
            <p:nvPr/>
          </p:nvSpPr>
          <p:spPr bwMode="auto">
            <a:xfrm rot="11787854">
              <a:off x="168912" y="1064135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232" name="椭圆 88"/>
            <p:cNvSpPr>
              <a:spLocks noChangeArrowheads="1"/>
            </p:cNvSpPr>
            <p:nvPr/>
          </p:nvSpPr>
          <p:spPr bwMode="auto">
            <a:xfrm rot="11787854">
              <a:off x="0" y="0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233" name="矩形 89"/>
            <p:cNvSpPr>
              <a:spLocks noChangeArrowheads="1"/>
            </p:cNvSpPr>
            <p:nvPr/>
          </p:nvSpPr>
          <p:spPr bwMode="auto">
            <a:xfrm rot="15560509" flipV="1">
              <a:off x="-241534" y="690237"/>
              <a:ext cx="1036166" cy="45719"/>
            </a:xfrm>
            <a:prstGeom prst="rect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9234" name="组合 90"/>
          <p:cNvGrpSpPr/>
          <p:nvPr/>
        </p:nvGrpSpPr>
        <p:grpSpPr bwMode="auto">
          <a:xfrm rot="10604751">
            <a:off x="9197975" y="5219700"/>
            <a:ext cx="1831975" cy="844550"/>
            <a:chOff x="0" y="0"/>
            <a:chExt cx="1832234" cy="844139"/>
          </a:xfrm>
        </p:grpSpPr>
        <p:sp>
          <p:nvSpPr>
            <p:cNvPr id="9235" name="椭圆 91"/>
            <p:cNvSpPr>
              <a:spLocks noChangeArrowheads="1"/>
            </p:cNvSpPr>
            <p:nvPr/>
          </p:nvSpPr>
          <p:spPr bwMode="auto">
            <a:xfrm rot="11787854">
              <a:off x="1414797" y="426702"/>
              <a:ext cx="417437" cy="417437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236" name="椭圆 92"/>
            <p:cNvSpPr>
              <a:spLocks noChangeArrowheads="1"/>
            </p:cNvSpPr>
            <p:nvPr/>
          </p:nvSpPr>
          <p:spPr bwMode="auto">
            <a:xfrm rot="11787854">
              <a:off x="0" y="0"/>
              <a:ext cx="580453" cy="580453"/>
            </a:xfrm>
            <a:prstGeom prst="ellipse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9237" name="矩形 93"/>
            <p:cNvSpPr>
              <a:spLocks noChangeArrowheads="1"/>
            </p:cNvSpPr>
            <p:nvPr/>
          </p:nvSpPr>
          <p:spPr bwMode="auto">
            <a:xfrm rot="11542529" flipV="1">
              <a:off x="440103" y="432815"/>
              <a:ext cx="1036166" cy="45719"/>
            </a:xfrm>
            <a:prstGeom prst="rect">
              <a:avLst/>
            </a:prstGeom>
            <a:solidFill>
              <a:srgbClr val="D5F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9238" name="椭圆 6"/>
          <p:cNvSpPr>
            <a:spLocks noChangeArrowheads="1"/>
          </p:cNvSpPr>
          <p:nvPr/>
        </p:nvSpPr>
        <p:spPr bwMode="auto">
          <a:xfrm>
            <a:off x="5772150" y="2867025"/>
            <a:ext cx="720725" cy="720725"/>
          </a:xfrm>
          <a:prstGeom prst="ellipse">
            <a:avLst/>
          </a:prstGeom>
          <a:solidFill>
            <a:srgbClr val="F7944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4800">
                <a:solidFill>
                  <a:srgbClr val="FFFFFF"/>
                </a:solidFill>
              </a:rPr>
              <a:t>？</a:t>
            </a:r>
            <a:endParaRPr lang="zh-CN" altLang="en-US" sz="4800">
              <a:solidFill>
                <a:srgbClr val="FFFFFF"/>
              </a:solidFill>
            </a:endParaRPr>
          </a:p>
        </p:txBody>
      </p:sp>
      <p:grpSp>
        <p:nvGrpSpPr>
          <p:cNvPr id="9239" name="组合 22"/>
          <p:cNvGrpSpPr/>
          <p:nvPr/>
        </p:nvGrpSpPr>
        <p:grpSpPr bwMode="auto">
          <a:xfrm>
            <a:off x="6661150" y="3902075"/>
            <a:ext cx="1135063" cy="1135063"/>
            <a:chOff x="0" y="0"/>
            <a:chExt cx="1134601" cy="1134601"/>
          </a:xfrm>
        </p:grpSpPr>
        <p:sp>
          <p:nvSpPr>
            <p:cNvPr id="9240" name="椭圆 11"/>
            <p:cNvSpPr>
              <a:spLocks noChangeArrowheads="1"/>
            </p:cNvSpPr>
            <p:nvPr/>
          </p:nvSpPr>
          <p:spPr bwMode="auto">
            <a:xfrm>
              <a:off x="0" y="0"/>
              <a:ext cx="1134601" cy="1134601"/>
            </a:xfrm>
            <a:prstGeom prst="ellipse">
              <a:avLst/>
            </a:prstGeom>
            <a:solidFill>
              <a:srgbClr val="EF66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9241" name="组合 21"/>
            <p:cNvGrpSpPr/>
            <p:nvPr/>
          </p:nvGrpSpPr>
          <p:grpSpPr bwMode="auto">
            <a:xfrm>
              <a:off x="263857" y="115901"/>
              <a:ext cx="606885" cy="884538"/>
              <a:chOff x="0" y="0"/>
              <a:chExt cx="877888" cy="1279526"/>
            </a:xfrm>
          </p:grpSpPr>
          <p:sp>
            <p:nvSpPr>
              <p:cNvPr id="9242" name="Freeform 19"/>
              <p:cNvSpPr>
                <a:spLocks noChangeArrowheads="1"/>
              </p:cNvSpPr>
              <p:nvPr/>
            </p:nvSpPr>
            <p:spPr bwMode="auto">
              <a:xfrm>
                <a:off x="339725" y="1181101"/>
                <a:ext cx="152400" cy="98425"/>
              </a:xfrm>
              <a:custGeom>
                <a:avLst/>
                <a:gdLst>
                  <a:gd name="T0" fmla="*/ 39 w 40"/>
                  <a:gd name="T1" fmla="*/ 21 h 26"/>
                  <a:gd name="T2" fmla="*/ 40 w 40"/>
                  <a:gd name="T3" fmla="*/ 0 h 26"/>
                  <a:gd name="T4" fmla="*/ 0 w 40"/>
                  <a:gd name="T5" fmla="*/ 0 h 26"/>
                  <a:gd name="T6" fmla="*/ 0 w 40"/>
                  <a:gd name="T7" fmla="*/ 23 h 26"/>
                  <a:gd name="T8" fmla="*/ 39 w 40"/>
                  <a:gd name="T9" fmla="*/ 21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26"/>
                  <a:gd name="T17" fmla="*/ 40 w 40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26">
                    <a:moveTo>
                      <a:pt x="39" y="21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8" y="26"/>
                      <a:pt x="27" y="24"/>
                      <a:pt x="39" y="21"/>
                    </a:cubicBezTo>
                    <a:close/>
                  </a:path>
                </a:pathLst>
              </a:custGeom>
              <a:solidFill>
                <a:srgbClr val="EDC5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43" name="Freeform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877888" cy="936625"/>
              </a:xfrm>
              <a:custGeom>
                <a:avLst/>
                <a:gdLst>
                  <a:gd name="T0" fmla="*/ 12 w 232"/>
                  <a:gd name="T1" fmla="*/ 249 h 249"/>
                  <a:gd name="T2" fmla="*/ 2 w 232"/>
                  <a:gd name="T3" fmla="*/ 168 h 249"/>
                  <a:gd name="T4" fmla="*/ 12 w 232"/>
                  <a:gd name="T5" fmla="*/ 153 h 249"/>
                  <a:gd name="T6" fmla="*/ 12 w 232"/>
                  <a:gd name="T7" fmla="*/ 112 h 249"/>
                  <a:gd name="T8" fmla="*/ 53 w 232"/>
                  <a:gd name="T9" fmla="*/ 76 h 249"/>
                  <a:gd name="T10" fmla="*/ 122 w 232"/>
                  <a:gd name="T11" fmla="*/ 69 h 249"/>
                  <a:gd name="T12" fmla="*/ 148 w 232"/>
                  <a:gd name="T13" fmla="*/ 30 h 249"/>
                  <a:gd name="T14" fmla="*/ 122 w 232"/>
                  <a:gd name="T15" fmla="*/ 18 h 249"/>
                  <a:gd name="T16" fmla="*/ 146 w 232"/>
                  <a:gd name="T17" fmla="*/ 11 h 249"/>
                  <a:gd name="T18" fmla="*/ 137 w 232"/>
                  <a:gd name="T19" fmla="*/ 1 h 249"/>
                  <a:gd name="T20" fmla="*/ 177 w 232"/>
                  <a:gd name="T21" fmla="*/ 10 h 249"/>
                  <a:gd name="T22" fmla="*/ 228 w 232"/>
                  <a:gd name="T23" fmla="*/ 103 h 249"/>
                  <a:gd name="T24" fmla="*/ 202 w 232"/>
                  <a:gd name="T25" fmla="*/ 170 h 249"/>
                  <a:gd name="T26" fmla="*/ 203 w 232"/>
                  <a:gd name="T27" fmla="*/ 238 h 249"/>
                  <a:gd name="T28" fmla="*/ 12 w 232"/>
                  <a:gd name="T29" fmla="*/ 249 h 24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32"/>
                  <a:gd name="T46" fmla="*/ 0 h 249"/>
                  <a:gd name="T47" fmla="*/ 232 w 232"/>
                  <a:gd name="T48" fmla="*/ 249 h 24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32" h="249">
                    <a:moveTo>
                      <a:pt x="12" y="249"/>
                    </a:moveTo>
                    <a:cubicBezTo>
                      <a:pt x="12" y="249"/>
                      <a:pt x="4" y="182"/>
                      <a:pt x="2" y="168"/>
                    </a:cubicBezTo>
                    <a:cubicBezTo>
                      <a:pt x="0" y="154"/>
                      <a:pt x="12" y="153"/>
                      <a:pt x="12" y="153"/>
                    </a:cubicBezTo>
                    <a:cubicBezTo>
                      <a:pt x="12" y="153"/>
                      <a:pt x="3" y="134"/>
                      <a:pt x="12" y="112"/>
                    </a:cubicBezTo>
                    <a:cubicBezTo>
                      <a:pt x="20" y="91"/>
                      <a:pt x="43" y="78"/>
                      <a:pt x="53" y="76"/>
                    </a:cubicBezTo>
                    <a:cubicBezTo>
                      <a:pt x="63" y="73"/>
                      <a:pt x="102" y="81"/>
                      <a:pt x="122" y="69"/>
                    </a:cubicBezTo>
                    <a:cubicBezTo>
                      <a:pt x="141" y="57"/>
                      <a:pt x="152" y="38"/>
                      <a:pt x="148" y="30"/>
                    </a:cubicBezTo>
                    <a:cubicBezTo>
                      <a:pt x="144" y="21"/>
                      <a:pt x="138" y="17"/>
                      <a:pt x="122" y="18"/>
                    </a:cubicBezTo>
                    <a:cubicBezTo>
                      <a:pt x="122" y="18"/>
                      <a:pt x="129" y="8"/>
                      <a:pt x="146" y="11"/>
                    </a:cubicBezTo>
                    <a:cubicBezTo>
                      <a:pt x="146" y="11"/>
                      <a:pt x="143" y="6"/>
                      <a:pt x="137" y="1"/>
                    </a:cubicBezTo>
                    <a:cubicBezTo>
                      <a:pt x="137" y="1"/>
                      <a:pt x="154" y="0"/>
                      <a:pt x="177" y="10"/>
                    </a:cubicBezTo>
                    <a:cubicBezTo>
                      <a:pt x="198" y="20"/>
                      <a:pt x="232" y="62"/>
                      <a:pt x="228" y="103"/>
                    </a:cubicBezTo>
                    <a:cubicBezTo>
                      <a:pt x="224" y="132"/>
                      <a:pt x="202" y="170"/>
                      <a:pt x="202" y="170"/>
                    </a:cubicBezTo>
                    <a:cubicBezTo>
                      <a:pt x="203" y="238"/>
                      <a:pt x="203" y="238"/>
                      <a:pt x="203" y="238"/>
                    </a:cubicBezTo>
                    <a:lnTo>
                      <a:pt x="12" y="249"/>
                    </a:lnTo>
                    <a:close/>
                  </a:path>
                </a:pathLst>
              </a:custGeom>
              <a:solidFill>
                <a:srgbClr val="F498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44" name="Freeform 21"/>
              <p:cNvSpPr>
                <a:spLocks noChangeArrowheads="1"/>
              </p:cNvSpPr>
              <p:nvPr/>
            </p:nvSpPr>
            <p:spPr bwMode="auto">
              <a:xfrm>
                <a:off x="98425" y="669926"/>
                <a:ext cx="612775" cy="601663"/>
              </a:xfrm>
              <a:custGeom>
                <a:avLst/>
                <a:gdLst>
                  <a:gd name="T0" fmla="*/ 0 w 162"/>
                  <a:gd name="T1" fmla="*/ 7 h 160"/>
                  <a:gd name="T2" fmla="*/ 8 w 162"/>
                  <a:gd name="T3" fmla="*/ 115 h 160"/>
                  <a:gd name="T4" fmla="*/ 83 w 162"/>
                  <a:gd name="T5" fmla="*/ 159 h 160"/>
                  <a:gd name="T6" fmla="*/ 160 w 162"/>
                  <a:gd name="T7" fmla="*/ 101 h 160"/>
                  <a:gd name="T8" fmla="*/ 162 w 162"/>
                  <a:gd name="T9" fmla="*/ 0 h 160"/>
                  <a:gd name="T10" fmla="*/ 83 w 162"/>
                  <a:gd name="T11" fmla="*/ 34 h 160"/>
                  <a:gd name="T12" fmla="*/ 0 w 162"/>
                  <a:gd name="T13" fmla="*/ 7 h 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160"/>
                  <a:gd name="T23" fmla="*/ 162 w 162"/>
                  <a:gd name="T24" fmla="*/ 160 h 1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160">
                    <a:moveTo>
                      <a:pt x="0" y="7"/>
                    </a:moveTo>
                    <a:cubicBezTo>
                      <a:pt x="0" y="7"/>
                      <a:pt x="2" y="100"/>
                      <a:pt x="8" y="115"/>
                    </a:cubicBezTo>
                    <a:cubicBezTo>
                      <a:pt x="13" y="130"/>
                      <a:pt x="27" y="160"/>
                      <a:pt x="83" y="159"/>
                    </a:cubicBezTo>
                    <a:cubicBezTo>
                      <a:pt x="139" y="158"/>
                      <a:pt x="158" y="116"/>
                      <a:pt x="160" y="101"/>
                    </a:cubicBezTo>
                    <a:cubicBezTo>
                      <a:pt x="162" y="86"/>
                      <a:pt x="162" y="0"/>
                      <a:pt x="162" y="0"/>
                    </a:cubicBezTo>
                    <a:cubicBezTo>
                      <a:pt x="162" y="0"/>
                      <a:pt x="136" y="38"/>
                      <a:pt x="83" y="34"/>
                    </a:cubicBezTo>
                    <a:cubicBezTo>
                      <a:pt x="30" y="31"/>
                      <a:pt x="0" y="7"/>
                      <a:pt x="0" y="7"/>
                    </a:cubicBezTo>
                    <a:close/>
                  </a:path>
                </a:pathLst>
              </a:custGeom>
              <a:solidFill>
                <a:srgbClr val="FED8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45" name="Oval 22"/>
              <p:cNvSpPr>
                <a:spLocks noChangeArrowheads="1"/>
              </p:cNvSpPr>
              <p:nvPr/>
            </p:nvSpPr>
            <p:spPr bwMode="auto">
              <a:xfrm>
                <a:off x="3175" y="876301"/>
                <a:ext cx="144463" cy="139700"/>
              </a:xfrm>
              <a:prstGeom prst="ellipse">
                <a:avLst/>
              </a:prstGeom>
              <a:solidFill>
                <a:srgbClr val="FED8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46" name="Oval 23"/>
              <p:cNvSpPr>
                <a:spLocks noChangeArrowheads="1"/>
              </p:cNvSpPr>
              <p:nvPr/>
            </p:nvSpPr>
            <p:spPr bwMode="auto">
              <a:xfrm>
                <a:off x="673100" y="876301"/>
                <a:ext cx="144463" cy="139700"/>
              </a:xfrm>
              <a:prstGeom prst="ellipse">
                <a:avLst/>
              </a:prstGeom>
              <a:solidFill>
                <a:srgbClr val="FED8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47" name="Freeform 24"/>
              <p:cNvSpPr>
                <a:spLocks noChangeArrowheads="1"/>
              </p:cNvSpPr>
              <p:nvPr/>
            </p:nvSpPr>
            <p:spPr bwMode="auto">
              <a:xfrm>
                <a:off x="287337" y="1090613"/>
                <a:ext cx="284163" cy="144463"/>
              </a:xfrm>
              <a:custGeom>
                <a:avLst/>
                <a:gdLst>
                  <a:gd name="T0" fmla="*/ 23 w 75"/>
                  <a:gd name="T1" fmla="*/ 31 h 38"/>
                  <a:gd name="T2" fmla="*/ 2 w 75"/>
                  <a:gd name="T3" fmla="*/ 28 h 38"/>
                  <a:gd name="T4" fmla="*/ 0 w 75"/>
                  <a:gd name="T5" fmla="*/ 25 h 38"/>
                  <a:gd name="T6" fmla="*/ 3 w 75"/>
                  <a:gd name="T7" fmla="*/ 24 h 38"/>
                  <a:gd name="T8" fmla="*/ 71 w 75"/>
                  <a:gd name="T9" fmla="*/ 2 h 38"/>
                  <a:gd name="T10" fmla="*/ 73 w 75"/>
                  <a:gd name="T11" fmla="*/ 1 h 38"/>
                  <a:gd name="T12" fmla="*/ 74 w 75"/>
                  <a:gd name="T13" fmla="*/ 4 h 38"/>
                  <a:gd name="T14" fmla="*/ 23 w 75"/>
                  <a:gd name="T15" fmla="*/ 31 h 3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5"/>
                  <a:gd name="T25" fmla="*/ 0 h 38"/>
                  <a:gd name="T26" fmla="*/ 75 w 75"/>
                  <a:gd name="T27" fmla="*/ 38 h 3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5" h="38">
                    <a:moveTo>
                      <a:pt x="23" y="31"/>
                    </a:moveTo>
                    <a:cubicBezTo>
                      <a:pt x="11" y="31"/>
                      <a:pt x="2" y="28"/>
                      <a:pt x="2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1" y="24"/>
                      <a:pt x="2" y="24"/>
                      <a:pt x="3" y="24"/>
                    </a:cubicBezTo>
                    <a:cubicBezTo>
                      <a:pt x="5" y="25"/>
                      <a:pt x="49" y="38"/>
                      <a:pt x="71" y="2"/>
                    </a:cubicBezTo>
                    <a:cubicBezTo>
                      <a:pt x="71" y="1"/>
                      <a:pt x="72" y="0"/>
                      <a:pt x="73" y="1"/>
                    </a:cubicBezTo>
                    <a:cubicBezTo>
                      <a:pt x="74" y="1"/>
                      <a:pt x="75" y="3"/>
                      <a:pt x="74" y="4"/>
                    </a:cubicBezTo>
                    <a:cubicBezTo>
                      <a:pt x="61" y="26"/>
                      <a:pt x="39" y="31"/>
                      <a:pt x="23" y="31"/>
                    </a:cubicBezTo>
                    <a:close/>
                  </a:path>
                </a:pathLst>
              </a:custGeom>
              <a:solidFill>
                <a:srgbClr val="956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48" name="Freeform 25"/>
              <p:cNvSpPr>
                <a:spLocks noChangeArrowheads="1"/>
              </p:cNvSpPr>
              <p:nvPr/>
            </p:nvSpPr>
            <p:spPr bwMode="auto">
              <a:xfrm>
                <a:off x="344487" y="869951"/>
                <a:ext cx="120650" cy="203200"/>
              </a:xfrm>
              <a:custGeom>
                <a:avLst/>
                <a:gdLst>
                  <a:gd name="T0" fmla="*/ 0 w 76"/>
                  <a:gd name="T1" fmla="*/ 128 h 128"/>
                  <a:gd name="T2" fmla="*/ 76 w 76"/>
                  <a:gd name="T3" fmla="*/ 128 h 128"/>
                  <a:gd name="T4" fmla="*/ 28 w 76"/>
                  <a:gd name="T5" fmla="*/ 0 h 128"/>
                  <a:gd name="T6" fmla="*/ 0 w 76"/>
                  <a:gd name="T7" fmla="*/ 128 h 1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"/>
                  <a:gd name="T13" fmla="*/ 0 h 128"/>
                  <a:gd name="T14" fmla="*/ 76 w 76"/>
                  <a:gd name="T15" fmla="*/ 128 h 1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" h="128">
                    <a:moveTo>
                      <a:pt x="0" y="128"/>
                    </a:moveTo>
                    <a:lnTo>
                      <a:pt x="76" y="128"/>
                    </a:lnTo>
                    <a:lnTo>
                      <a:pt x="28" y="0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EDC5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49" name="Oval 26"/>
              <p:cNvSpPr>
                <a:spLocks noChangeArrowheads="1"/>
              </p:cNvSpPr>
              <p:nvPr/>
            </p:nvSpPr>
            <p:spPr bwMode="auto">
              <a:xfrm>
                <a:off x="166687" y="804863"/>
                <a:ext cx="74613" cy="95250"/>
              </a:xfrm>
              <a:prstGeom prst="ellipse">
                <a:avLst/>
              </a:prstGeom>
              <a:solidFill>
                <a:srgbClr val="956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50" name="Oval 27"/>
              <p:cNvSpPr>
                <a:spLocks noChangeArrowheads="1"/>
              </p:cNvSpPr>
              <p:nvPr/>
            </p:nvSpPr>
            <p:spPr bwMode="auto">
              <a:xfrm>
                <a:off x="560387" y="804863"/>
                <a:ext cx="79375" cy="95250"/>
              </a:xfrm>
              <a:prstGeom prst="ellipse">
                <a:avLst/>
              </a:prstGeom>
              <a:solidFill>
                <a:srgbClr val="956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9251" name="组合 35"/>
          <p:cNvGrpSpPr/>
          <p:nvPr/>
        </p:nvGrpSpPr>
        <p:grpSpPr bwMode="auto">
          <a:xfrm>
            <a:off x="7367588" y="565150"/>
            <a:ext cx="1300162" cy="1298575"/>
            <a:chOff x="0" y="0"/>
            <a:chExt cx="770021" cy="770021"/>
          </a:xfrm>
        </p:grpSpPr>
        <p:sp>
          <p:nvSpPr>
            <p:cNvPr id="9252" name="椭圆 10"/>
            <p:cNvSpPr>
              <a:spLocks noChangeArrowheads="1"/>
            </p:cNvSpPr>
            <p:nvPr/>
          </p:nvSpPr>
          <p:spPr bwMode="auto">
            <a:xfrm>
              <a:off x="0" y="0"/>
              <a:ext cx="770021" cy="770021"/>
            </a:xfrm>
            <a:prstGeom prst="ellipse">
              <a:avLst/>
            </a:prstGeom>
            <a:solidFill>
              <a:srgbClr val="24C9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9253" name="组合 34"/>
            <p:cNvGrpSpPr/>
            <p:nvPr/>
          </p:nvGrpSpPr>
          <p:grpSpPr bwMode="auto">
            <a:xfrm>
              <a:off x="82530" y="92778"/>
              <a:ext cx="604959" cy="612678"/>
              <a:chOff x="0" y="0"/>
              <a:chExt cx="995363" cy="1008063"/>
            </a:xfrm>
          </p:grpSpPr>
          <p:sp>
            <p:nvSpPr>
              <p:cNvPr id="9254" name="Freeform 170"/>
              <p:cNvSpPr>
                <a:spLocks noChangeArrowheads="1"/>
              </p:cNvSpPr>
              <p:nvPr/>
            </p:nvSpPr>
            <p:spPr bwMode="auto">
              <a:xfrm>
                <a:off x="396875" y="884238"/>
                <a:ext cx="261938" cy="88900"/>
              </a:xfrm>
              <a:custGeom>
                <a:avLst/>
                <a:gdLst>
                  <a:gd name="T0" fmla="*/ 69 w 69"/>
                  <a:gd name="T1" fmla="*/ 12 h 24"/>
                  <a:gd name="T2" fmla="*/ 69 w 69"/>
                  <a:gd name="T3" fmla="*/ 0 h 24"/>
                  <a:gd name="T4" fmla="*/ 0 w 69"/>
                  <a:gd name="T5" fmla="*/ 9 h 24"/>
                  <a:gd name="T6" fmla="*/ 0 w 69"/>
                  <a:gd name="T7" fmla="*/ 14 h 24"/>
                  <a:gd name="T8" fmla="*/ 69 w 69"/>
                  <a:gd name="T9" fmla="*/ 12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24"/>
                  <a:gd name="T17" fmla="*/ 69 w 69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24">
                    <a:moveTo>
                      <a:pt x="69" y="12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9" y="24"/>
                      <a:pt x="49" y="17"/>
                      <a:pt x="69" y="12"/>
                    </a:cubicBezTo>
                    <a:close/>
                  </a:path>
                </a:pathLst>
              </a:custGeom>
              <a:solidFill>
                <a:srgbClr val="CE93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55" name="Freeform 171"/>
              <p:cNvSpPr>
                <a:spLocks noChangeArrowheads="1"/>
              </p:cNvSpPr>
              <p:nvPr/>
            </p:nvSpPr>
            <p:spPr bwMode="auto">
              <a:xfrm>
                <a:off x="457200" y="898525"/>
                <a:ext cx="152400" cy="109538"/>
              </a:xfrm>
              <a:custGeom>
                <a:avLst/>
                <a:gdLst>
                  <a:gd name="T0" fmla="*/ 0 w 40"/>
                  <a:gd name="T1" fmla="*/ 5 h 29"/>
                  <a:gd name="T2" fmla="*/ 10 w 40"/>
                  <a:gd name="T3" fmla="*/ 28 h 29"/>
                  <a:gd name="T4" fmla="*/ 38 w 40"/>
                  <a:gd name="T5" fmla="*/ 25 h 29"/>
                  <a:gd name="T6" fmla="*/ 31 w 40"/>
                  <a:gd name="T7" fmla="*/ 0 h 29"/>
                  <a:gd name="T8" fmla="*/ 0 w 40"/>
                  <a:gd name="T9" fmla="*/ 5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29"/>
                  <a:gd name="T17" fmla="*/ 40 w 40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29">
                    <a:moveTo>
                      <a:pt x="0" y="5"/>
                    </a:moveTo>
                    <a:cubicBezTo>
                      <a:pt x="0" y="5"/>
                      <a:pt x="7" y="28"/>
                      <a:pt x="10" y="28"/>
                    </a:cubicBezTo>
                    <a:cubicBezTo>
                      <a:pt x="14" y="29"/>
                      <a:pt x="36" y="28"/>
                      <a:pt x="38" y="25"/>
                    </a:cubicBezTo>
                    <a:cubicBezTo>
                      <a:pt x="40" y="22"/>
                      <a:pt x="31" y="0"/>
                      <a:pt x="31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56" name="Freeform 172"/>
              <p:cNvSpPr>
                <a:spLocks noChangeArrowheads="1"/>
              </p:cNvSpPr>
              <p:nvPr/>
            </p:nvSpPr>
            <p:spPr bwMode="auto">
              <a:xfrm>
                <a:off x="34925" y="0"/>
                <a:ext cx="925513" cy="538163"/>
              </a:xfrm>
              <a:custGeom>
                <a:avLst/>
                <a:gdLst>
                  <a:gd name="T0" fmla="*/ 1 w 245"/>
                  <a:gd name="T1" fmla="*/ 143 h 143"/>
                  <a:gd name="T2" fmla="*/ 1 w 245"/>
                  <a:gd name="T3" fmla="*/ 69 h 143"/>
                  <a:gd name="T4" fmla="*/ 19 w 245"/>
                  <a:gd name="T5" fmla="*/ 57 h 143"/>
                  <a:gd name="T6" fmla="*/ 40 w 245"/>
                  <a:gd name="T7" fmla="*/ 16 h 143"/>
                  <a:gd name="T8" fmla="*/ 155 w 245"/>
                  <a:gd name="T9" fmla="*/ 3 h 143"/>
                  <a:gd name="T10" fmla="*/ 215 w 245"/>
                  <a:gd name="T11" fmla="*/ 56 h 143"/>
                  <a:gd name="T12" fmla="*/ 238 w 245"/>
                  <a:gd name="T13" fmla="*/ 73 h 143"/>
                  <a:gd name="T14" fmla="*/ 242 w 245"/>
                  <a:gd name="T15" fmla="*/ 140 h 143"/>
                  <a:gd name="T16" fmla="*/ 1 w 245"/>
                  <a:gd name="T17" fmla="*/ 143 h 14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5"/>
                  <a:gd name="T28" fmla="*/ 0 h 143"/>
                  <a:gd name="T29" fmla="*/ 245 w 245"/>
                  <a:gd name="T30" fmla="*/ 143 h 14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5" h="143">
                    <a:moveTo>
                      <a:pt x="1" y="143"/>
                    </a:moveTo>
                    <a:cubicBezTo>
                      <a:pt x="1" y="143"/>
                      <a:pt x="0" y="78"/>
                      <a:pt x="1" y="69"/>
                    </a:cubicBezTo>
                    <a:cubicBezTo>
                      <a:pt x="2" y="61"/>
                      <a:pt x="8" y="53"/>
                      <a:pt x="19" y="57"/>
                    </a:cubicBezTo>
                    <a:cubicBezTo>
                      <a:pt x="19" y="57"/>
                      <a:pt x="12" y="30"/>
                      <a:pt x="40" y="16"/>
                    </a:cubicBezTo>
                    <a:cubicBezTo>
                      <a:pt x="67" y="2"/>
                      <a:pt x="125" y="0"/>
                      <a:pt x="155" y="3"/>
                    </a:cubicBezTo>
                    <a:cubicBezTo>
                      <a:pt x="210" y="9"/>
                      <a:pt x="212" y="27"/>
                      <a:pt x="215" y="56"/>
                    </a:cubicBezTo>
                    <a:cubicBezTo>
                      <a:pt x="215" y="56"/>
                      <a:pt x="230" y="49"/>
                      <a:pt x="238" y="73"/>
                    </a:cubicBezTo>
                    <a:cubicBezTo>
                      <a:pt x="245" y="98"/>
                      <a:pt x="242" y="140"/>
                      <a:pt x="242" y="140"/>
                    </a:cubicBezTo>
                    <a:lnTo>
                      <a:pt x="1" y="143"/>
                    </a:ln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57" name="Freeform 173"/>
              <p:cNvSpPr>
                <a:spLocks noChangeArrowheads="1"/>
              </p:cNvSpPr>
              <p:nvPr/>
            </p:nvSpPr>
            <p:spPr bwMode="auto">
              <a:xfrm>
                <a:off x="76200" y="142875"/>
                <a:ext cx="839788" cy="793750"/>
              </a:xfrm>
              <a:custGeom>
                <a:avLst/>
                <a:gdLst>
                  <a:gd name="T0" fmla="*/ 222 w 222"/>
                  <a:gd name="T1" fmla="*/ 108 h 211"/>
                  <a:gd name="T2" fmla="*/ 114 w 222"/>
                  <a:gd name="T3" fmla="*/ 211 h 211"/>
                  <a:gd name="T4" fmla="*/ 0 w 222"/>
                  <a:gd name="T5" fmla="*/ 108 h 211"/>
                  <a:gd name="T6" fmla="*/ 72 w 222"/>
                  <a:gd name="T7" fmla="*/ 5 h 211"/>
                  <a:gd name="T8" fmla="*/ 111 w 222"/>
                  <a:gd name="T9" fmla="*/ 16 h 211"/>
                  <a:gd name="T10" fmla="*/ 146 w 222"/>
                  <a:gd name="T11" fmla="*/ 3 h 211"/>
                  <a:gd name="T12" fmla="*/ 222 w 222"/>
                  <a:gd name="T13" fmla="*/ 108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2"/>
                  <a:gd name="T22" fmla="*/ 0 h 211"/>
                  <a:gd name="T23" fmla="*/ 222 w 222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2" h="211">
                    <a:moveTo>
                      <a:pt x="222" y="108"/>
                    </a:moveTo>
                    <a:cubicBezTo>
                      <a:pt x="222" y="167"/>
                      <a:pt x="183" y="211"/>
                      <a:pt x="114" y="211"/>
                    </a:cubicBezTo>
                    <a:cubicBezTo>
                      <a:pt x="40" y="211"/>
                      <a:pt x="0" y="176"/>
                      <a:pt x="0" y="108"/>
                    </a:cubicBezTo>
                    <a:cubicBezTo>
                      <a:pt x="0" y="57"/>
                      <a:pt x="32" y="20"/>
                      <a:pt x="72" y="5"/>
                    </a:cubicBezTo>
                    <a:cubicBezTo>
                      <a:pt x="86" y="0"/>
                      <a:pt x="111" y="16"/>
                      <a:pt x="111" y="16"/>
                    </a:cubicBezTo>
                    <a:cubicBezTo>
                      <a:pt x="111" y="16"/>
                      <a:pt x="135" y="0"/>
                      <a:pt x="146" y="3"/>
                    </a:cubicBezTo>
                    <a:cubicBezTo>
                      <a:pt x="188" y="19"/>
                      <a:pt x="222" y="62"/>
                      <a:pt x="222" y="108"/>
                    </a:cubicBezTo>
                    <a:close/>
                  </a:path>
                </a:pathLst>
              </a:custGeom>
              <a:solidFill>
                <a:srgbClr val="DCA2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58" name="Oval 174"/>
              <p:cNvSpPr>
                <a:spLocks noChangeArrowheads="1"/>
              </p:cNvSpPr>
              <p:nvPr/>
            </p:nvSpPr>
            <p:spPr bwMode="auto">
              <a:xfrm>
                <a:off x="0" y="481013"/>
                <a:ext cx="117475" cy="112713"/>
              </a:xfrm>
              <a:prstGeom prst="ellipse">
                <a:avLst/>
              </a:prstGeom>
              <a:solidFill>
                <a:srgbClr val="DCA2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59" name="Oval 175"/>
              <p:cNvSpPr>
                <a:spLocks noChangeArrowheads="1"/>
              </p:cNvSpPr>
              <p:nvPr/>
            </p:nvSpPr>
            <p:spPr bwMode="auto">
              <a:xfrm>
                <a:off x="869950" y="481013"/>
                <a:ext cx="125413" cy="120650"/>
              </a:xfrm>
              <a:prstGeom prst="ellipse">
                <a:avLst/>
              </a:prstGeom>
              <a:solidFill>
                <a:srgbClr val="DCA2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60" name="Freeform 176"/>
              <p:cNvSpPr>
                <a:spLocks noChangeArrowheads="1"/>
              </p:cNvSpPr>
              <p:nvPr/>
            </p:nvSpPr>
            <p:spPr bwMode="auto">
              <a:xfrm>
                <a:off x="68263" y="585788"/>
                <a:ext cx="881063" cy="331788"/>
              </a:xfrm>
              <a:custGeom>
                <a:avLst/>
                <a:gdLst>
                  <a:gd name="T0" fmla="*/ 0 w 233"/>
                  <a:gd name="T1" fmla="*/ 3 h 88"/>
                  <a:gd name="T2" fmla="*/ 4 w 233"/>
                  <a:gd name="T3" fmla="*/ 0 h 88"/>
                  <a:gd name="T4" fmla="*/ 45 w 233"/>
                  <a:gd name="T5" fmla="*/ 33 h 88"/>
                  <a:gd name="T6" fmla="*/ 61 w 233"/>
                  <a:gd name="T7" fmla="*/ 16 h 88"/>
                  <a:gd name="T8" fmla="*/ 170 w 233"/>
                  <a:gd name="T9" fmla="*/ 13 h 88"/>
                  <a:gd name="T10" fmla="*/ 187 w 233"/>
                  <a:gd name="T11" fmla="*/ 28 h 88"/>
                  <a:gd name="T12" fmla="*/ 223 w 233"/>
                  <a:gd name="T13" fmla="*/ 0 h 88"/>
                  <a:gd name="T14" fmla="*/ 228 w 233"/>
                  <a:gd name="T15" fmla="*/ 4 h 88"/>
                  <a:gd name="T16" fmla="*/ 216 w 233"/>
                  <a:gd name="T17" fmla="*/ 69 h 88"/>
                  <a:gd name="T18" fmla="*/ 171 w 233"/>
                  <a:gd name="T19" fmla="*/ 83 h 88"/>
                  <a:gd name="T20" fmla="*/ 172 w 233"/>
                  <a:gd name="T21" fmla="*/ 57 h 88"/>
                  <a:gd name="T22" fmla="*/ 158 w 233"/>
                  <a:gd name="T23" fmla="*/ 26 h 88"/>
                  <a:gd name="T24" fmla="*/ 79 w 233"/>
                  <a:gd name="T25" fmla="*/ 37 h 88"/>
                  <a:gd name="T26" fmla="*/ 72 w 233"/>
                  <a:gd name="T27" fmla="*/ 88 h 88"/>
                  <a:gd name="T28" fmla="*/ 15 w 233"/>
                  <a:gd name="T29" fmla="*/ 65 h 88"/>
                  <a:gd name="T30" fmla="*/ 0 w 233"/>
                  <a:gd name="T31" fmla="*/ 3 h 8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33"/>
                  <a:gd name="T49" fmla="*/ 0 h 88"/>
                  <a:gd name="T50" fmla="*/ 233 w 233"/>
                  <a:gd name="T51" fmla="*/ 88 h 8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33" h="88">
                    <a:moveTo>
                      <a:pt x="0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2" y="33"/>
                      <a:pt x="45" y="33"/>
                    </a:cubicBezTo>
                    <a:cubicBezTo>
                      <a:pt x="63" y="32"/>
                      <a:pt x="53" y="18"/>
                      <a:pt x="61" y="16"/>
                    </a:cubicBezTo>
                    <a:cubicBezTo>
                      <a:pt x="68" y="15"/>
                      <a:pt x="165" y="6"/>
                      <a:pt x="170" y="13"/>
                    </a:cubicBezTo>
                    <a:cubicBezTo>
                      <a:pt x="175" y="19"/>
                      <a:pt x="177" y="30"/>
                      <a:pt x="187" y="28"/>
                    </a:cubicBezTo>
                    <a:cubicBezTo>
                      <a:pt x="202" y="26"/>
                      <a:pt x="217" y="29"/>
                      <a:pt x="223" y="0"/>
                    </a:cubicBezTo>
                    <a:cubicBezTo>
                      <a:pt x="228" y="4"/>
                      <a:pt x="228" y="4"/>
                      <a:pt x="228" y="4"/>
                    </a:cubicBezTo>
                    <a:cubicBezTo>
                      <a:pt x="228" y="4"/>
                      <a:pt x="233" y="57"/>
                      <a:pt x="216" y="69"/>
                    </a:cubicBezTo>
                    <a:cubicBezTo>
                      <a:pt x="199" y="80"/>
                      <a:pt x="171" y="83"/>
                      <a:pt x="171" y="83"/>
                    </a:cubicBezTo>
                    <a:cubicBezTo>
                      <a:pt x="172" y="57"/>
                      <a:pt x="172" y="57"/>
                      <a:pt x="172" y="57"/>
                    </a:cubicBezTo>
                    <a:cubicBezTo>
                      <a:pt x="172" y="57"/>
                      <a:pt x="172" y="28"/>
                      <a:pt x="158" y="26"/>
                    </a:cubicBezTo>
                    <a:cubicBezTo>
                      <a:pt x="143" y="24"/>
                      <a:pt x="86" y="21"/>
                      <a:pt x="79" y="37"/>
                    </a:cubicBezTo>
                    <a:cubicBezTo>
                      <a:pt x="71" y="53"/>
                      <a:pt x="72" y="88"/>
                      <a:pt x="72" y="88"/>
                    </a:cubicBezTo>
                    <a:cubicBezTo>
                      <a:pt x="72" y="88"/>
                      <a:pt x="29" y="88"/>
                      <a:pt x="15" y="65"/>
                    </a:cubicBezTo>
                    <a:cubicBezTo>
                      <a:pt x="2" y="41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61" name="Freeform 177"/>
              <p:cNvSpPr>
                <a:spLocks noChangeArrowheads="1"/>
              </p:cNvSpPr>
              <p:nvPr/>
            </p:nvSpPr>
            <p:spPr bwMode="auto">
              <a:xfrm>
                <a:off x="420688" y="511175"/>
                <a:ext cx="184150" cy="63500"/>
              </a:xfrm>
              <a:custGeom>
                <a:avLst/>
                <a:gdLst>
                  <a:gd name="T0" fmla="*/ 49 w 49"/>
                  <a:gd name="T1" fmla="*/ 9 h 17"/>
                  <a:gd name="T2" fmla="*/ 40 w 49"/>
                  <a:gd name="T3" fmla="*/ 17 h 17"/>
                  <a:gd name="T4" fmla="*/ 8 w 49"/>
                  <a:gd name="T5" fmla="*/ 17 h 17"/>
                  <a:gd name="T6" fmla="*/ 0 w 49"/>
                  <a:gd name="T7" fmla="*/ 9 h 17"/>
                  <a:gd name="T8" fmla="*/ 0 w 49"/>
                  <a:gd name="T9" fmla="*/ 9 h 17"/>
                  <a:gd name="T10" fmla="*/ 8 w 49"/>
                  <a:gd name="T11" fmla="*/ 0 h 17"/>
                  <a:gd name="T12" fmla="*/ 40 w 49"/>
                  <a:gd name="T13" fmla="*/ 0 h 17"/>
                  <a:gd name="T14" fmla="*/ 49 w 49"/>
                  <a:gd name="T15" fmla="*/ 9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9"/>
                  <a:gd name="T25" fmla="*/ 0 h 17"/>
                  <a:gd name="T26" fmla="*/ 49 w 49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9" h="17">
                    <a:moveTo>
                      <a:pt x="49" y="9"/>
                    </a:moveTo>
                    <a:cubicBezTo>
                      <a:pt x="49" y="14"/>
                      <a:pt x="45" y="17"/>
                      <a:pt x="40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4" y="17"/>
                      <a:pt x="0" y="14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5" y="0"/>
                      <a:pt x="49" y="4"/>
                      <a:pt x="49" y="9"/>
                    </a:cubicBezTo>
                    <a:close/>
                  </a:path>
                </a:pathLst>
              </a:custGeom>
              <a:solidFill>
                <a:srgbClr val="CE93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62" name="Oval 178"/>
              <p:cNvSpPr>
                <a:spLocks noChangeArrowheads="1"/>
              </p:cNvSpPr>
              <p:nvPr/>
            </p:nvSpPr>
            <p:spPr bwMode="auto">
              <a:xfrm>
                <a:off x="234950" y="398463"/>
                <a:ext cx="101600" cy="123825"/>
              </a:xfrm>
              <a:prstGeom prst="ellipse">
                <a:avLst/>
              </a:pr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63" name="Oval 179"/>
              <p:cNvSpPr>
                <a:spLocks noChangeArrowheads="1"/>
              </p:cNvSpPr>
              <p:nvPr/>
            </p:nvSpPr>
            <p:spPr bwMode="auto">
              <a:xfrm>
                <a:off x="681038" y="398463"/>
                <a:ext cx="101600" cy="123825"/>
              </a:xfrm>
              <a:prstGeom prst="ellipse">
                <a:avLst/>
              </a:pr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64" name="Freeform 180"/>
              <p:cNvSpPr>
                <a:spLocks noChangeArrowheads="1"/>
              </p:cNvSpPr>
              <p:nvPr/>
            </p:nvSpPr>
            <p:spPr bwMode="auto">
              <a:xfrm>
                <a:off x="396875" y="766763"/>
                <a:ext cx="242888" cy="79375"/>
              </a:xfrm>
              <a:custGeom>
                <a:avLst/>
                <a:gdLst>
                  <a:gd name="T0" fmla="*/ 12 w 64"/>
                  <a:gd name="T1" fmla="*/ 21 h 21"/>
                  <a:gd name="T2" fmla="*/ 2 w 64"/>
                  <a:gd name="T3" fmla="*/ 21 h 21"/>
                  <a:gd name="T4" fmla="*/ 0 w 64"/>
                  <a:gd name="T5" fmla="*/ 19 h 21"/>
                  <a:gd name="T6" fmla="*/ 2 w 64"/>
                  <a:gd name="T7" fmla="*/ 17 h 21"/>
                  <a:gd name="T8" fmla="*/ 60 w 64"/>
                  <a:gd name="T9" fmla="*/ 1 h 21"/>
                  <a:gd name="T10" fmla="*/ 63 w 64"/>
                  <a:gd name="T11" fmla="*/ 1 h 21"/>
                  <a:gd name="T12" fmla="*/ 63 w 64"/>
                  <a:gd name="T13" fmla="*/ 3 h 21"/>
                  <a:gd name="T14" fmla="*/ 12 w 64"/>
                  <a:gd name="T15" fmla="*/ 21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21"/>
                  <a:gd name="T26" fmla="*/ 64 w 64"/>
                  <a:gd name="T27" fmla="*/ 21 h 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21">
                    <a:moveTo>
                      <a:pt x="12" y="21"/>
                    </a:moveTo>
                    <a:cubicBezTo>
                      <a:pt x="6" y="21"/>
                      <a:pt x="2" y="21"/>
                      <a:pt x="2" y="21"/>
                    </a:cubicBezTo>
                    <a:cubicBezTo>
                      <a:pt x="1" y="21"/>
                      <a:pt x="0" y="20"/>
                      <a:pt x="0" y="19"/>
                    </a:cubicBezTo>
                    <a:cubicBezTo>
                      <a:pt x="0" y="18"/>
                      <a:pt x="1" y="17"/>
                      <a:pt x="2" y="17"/>
                    </a:cubicBezTo>
                    <a:cubicBezTo>
                      <a:pt x="2" y="17"/>
                      <a:pt x="46" y="21"/>
                      <a:pt x="60" y="1"/>
                    </a:cubicBezTo>
                    <a:cubicBezTo>
                      <a:pt x="61" y="0"/>
                      <a:pt x="62" y="0"/>
                      <a:pt x="63" y="1"/>
                    </a:cubicBezTo>
                    <a:cubicBezTo>
                      <a:pt x="64" y="1"/>
                      <a:pt x="64" y="2"/>
                      <a:pt x="63" y="3"/>
                    </a:cubicBezTo>
                    <a:cubicBezTo>
                      <a:pt x="52" y="19"/>
                      <a:pt x="26" y="21"/>
                      <a:pt x="12" y="2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9265" name="组合 47"/>
          <p:cNvGrpSpPr/>
          <p:nvPr/>
        </p:nvGrpSpPr>
        <p:grpSpPr bwMode="auto">
          <a:xfrm>
            <a:off x="3509963" y="979488"/>
            <a:ext cx="769937" cy="769937"/>
            <a:chOff x="0" y="0"/>
            <a:chExt cx="770021" cy="770021"/>
          </a:xfrm>
        </p:grpSpPr>
        <p:sp>
          <p:nvSpPr>
            <p:cNvPr id="9266" name="椭圆 9"/>
            <p:cNvSpPr>
              <a:spLocks noChangeArrowheads="1"/>
            </p:cNvSpPr>
            <p:nvPr/>
          </p:nvSpPr>
          <p:spPr bwMode="auto">
            <a:xfrm>
              <a:off x="0" y="0"/>
              <a:ext cx="770021" cy="770021"/>
            </a:xfrm>
            <a:prstGeom prst="ellipse">
              <a:avLst/>
            </a:prstGeom>
            <a:solidFill>
              <a:srgbClr val="F794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9267" name="组合 46"/>
            <p:cNvGrpSpPr/>
            <p:nvPr/>
          </p:nvGrpSpPr>
          <p:grpSpPr bwMode="auto">
            <a:xfrm>
              <a:off x="64737" y="106704"/>
              <a:ext cx="640545" cy="556612"/>
              <a:chOff x="0" y="0"/>
              <a:chExt cx="1381126" cy="1200151"/>
            </a:xfrm>
          </p:grpSpPr>
          <p:sp>
            <p:nvSpPr>
              <p:cNvPr id="9268" name="Freeform 77"/>
              <p:cNvSpPr>
                <a:spLocks noChangeArrowheads="1"/>
              </p:cNvSpPr>
              <p:nvPr/>
            </p:nvSpPr>
            <p:spPr bwMode="auto">
              <a:xfrm>
                <a:off x="655638" y="1117601"/>
                <a:ext cx="147638" cy="71438"/>
              </a:xfrm>
              <a:custGeom>
                <a:avLst/>
                <a:gdLst>
                  <a:gd name="T0" fmla="*/ 39 w 39"/>
                  <a:gd name="T1" fmla="*/ 13 h 19"/>
                  <a:gd name="T2" fmla="*/ 38 w 39"/>
                  <a:gd name="T3" fmla="*/ 0 h 19"/>
                  <a:gd name="T4" fmla="*/ 0 w 39"/>
                  <a:gd name="T5" fmla="*/ 4 h 19"/>
                  <a:gd name="T6" fmla="*/ 0 w 39"/>
                  <a:gd name="T7" fmla="*/ 15 h 19"/>
                  <a:gd name="T8" fmla="*/ 39 w 39"/>
                  <a:gd name="T9" fmla="*/ 13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19"/>
                  <a:gd name="T17" fmla="*/ 39 w 39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19">
                    <a:moveTo>
                      <a:pt x="39" y="13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3" y="19"/>
                      <a:pt x="26" y="16"/>
                      <a:pt x="39" y="13"/>
                    </a:cubicBezTo>
                    <a:close/>
                  </a:path>
                </a:pathLst>
              </a:custGeom>
              <a:solidFill>
                <a:srgbClr val="C98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69" name="Freeform 7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81126" cy="1106488"/>
              </a:xfrm>
              <a:custGeom>
                <a:avLst/>
                <a:gdLst>
                  <a:gd name="T0" fmla="*/ 231 w 365"/>
                  <a:gd name="T1" fmla="*/ 271 h 294"/>
                  <a:gd name="T2" fmla="*/ 313 w 365"/>
                  <a:gd name="T3" fmla="*/ 267 h 294"/>
                  <a:gd name="T4" fmla="*/ 356 w 365"/>
                  <a:gd name="T5" fmla="*/ 137 h 294"/>
                  <a:gd name="T6" fmla="*/ 300 w 365"/>
                  <a:gd name="T7" fmla="*/ 89 h 294"/>
                  <a:gd name="T8" fmla="*/ 279 w 365"/>
                  <a:gd name="T9" fmla="*/ 30 h 294"/>
                  <a:gd name="T10" fmla="*/ 71 w 365"/>
                  <a:gd name="T11" fmla="*/ 55 h 294"/>
                  <a:gd name="T12" fmla="*/ 54 w 365"/>
                  <a:gd name="T13" fmla="*/ 258 h 294"/>
                  <a:gd name="T14" fmla="*/ 154 w 365"/>
                  <a:gd name="T15" fmla="*/ 262 h 294"/>
                  <a:gd name="T16" fmla="*/ 231 w 365"/>
                  <a:gd name="T17" fmla="*/ 271 h 2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65"/>
                  <a:gd name="T28" fmla="*/ 0 h 294"/>
                  <a:gd name="T29" fmla="*/ 365 w 365"/>
                  <a:gd name="T30" fmla="*/ 294 h 2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65" h="294">
                    <a:moveTo>
                      <a:pt x="231" y="271"/>
                    </a:moveTo>
                    <a:cubicBezTo>
                      <a:pt x="231" y="271"/>
                      <a:pt x="269" y="294"/>
                      <a:pt x="313" y="267"/>
                    </a:cubicBezTo>
                    <a:cubicBezTo>
                      <a:pt x="358" y="241"/>
                      <a:pt x="365" y="183"/>
                      <a:pt x="356" y="137"/>
                    </a:cubicBezTo>
                    <a:cubicBezTo>
                      <a:pt x="347" y="91"/>
                      <a:pt x="318" y="81"/>
                      <a:pt x="300" y="89"/>
                    </a:cubicBezTo>
                    <a:cubicBezTo>
                      <a:pt x="300" y="89"/>
                      <a:pt x="316" y="48"/>
                      <a:pt x="279" y="30"/>
                    </a:cubicBezTo>
                    <a:cubicBezTo>
                      <a:pt x="242" y="12"/>
                      <a:pt x="159" y="0"/>
                      <a:pt x="71" y="55"/>
                    </a:cubicBezTo>
                    <a:cubicBezTo>
                      <a:pt x="0" y="99"/>
                      <a:pt x="17" y="214"/>
                      <a:pt x="54" y="258"/>
                    </a:cubicBezTo>
                    <a:cubicBezTo>
                      <a:pt x="79" y="287"/>
                      <a:pt x="132" y="293"/>
                      <a:pt x="154" y="262"/>
                    </a:cubicBezTo>
                    <a:lnTo>
                      <a:pt x="231" y="271"/>
                    </a:lnTo>
                    <a:close/>
                  </a:path>
                </a:pathLst>
              </a:custGeom>
              <a:solidFill>
                <a:srgbClr val="282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70" name="Freeform 79"/>
              <p:cNvSpPr>
                <a:spLocks noChangeArrowheads="1"/>
              </p:cNvSpPr>
              <p:nvPr/>
            </p:nvSpPr>
            <p:spPr bwMode="auto">
              <a:xfrm>
                <a:off x="385763" y="552451"/>
                <a:ext cx="685800" cy="647700"/>
              </a:xfrm>
              <a:custGeom>
                <a:avLst/>
                <a:gdLst>
                  <a:gd name="T0" fmla="*/ 23 w 181"/>
                  <a:gd name="T1" fmla="*/ 0 h 172"/>
                  <a:gd name="T2" fmla="*/ 2 w 181"/>
                  <a:gd name="T3" fmla="*/ 73 h 172"/>
                  <a:gd name="T4" fmla="*/ 33 w 181"/>
                  <a:gd name="T5" fmla="*/ 148 h 172"/>
                  <a:gd name="T6" fmla="*/ 154 w 181"/>
                  <a:gd name="T7" fmla="*/ 133 h 172"/>
                  <a:gd name="T8" fmla="*/ 178 w 181"/>
                  <a:gd name="T9" fmla="*/ 81 h 172"/>
                  <a:gd name="T10" fmla="*/ 156 w 181"/>
                  <a:gd name="T11" fmla="*/ 10 h 172"/>
                  <a:gd name="T12" fmla="*/ 149 w 181"/>
                  <a:gd name="T13" fmla="*/ 34 h 172"/>
                  <a:gd name="T14" fmla="*/ 119 w 181"/>
                  <a:gd name="T15" fmla="*/ 35 h 172"/>
                  <a:gd name="T16" fmla="*/ 108 w 181"/>
                  <a:gd name="T17" fmla="*/ 3 h 172"/>
                  <a:gd name="T18" fmla="*/ 105 w 181"/>
                  <a:gd name="T19" fmla="*/ 39 h 172"/>
                  <a:gd name="T20" fmla="*/ 70 w 181"/>
                  <a:gd name="T21" fmla="*/ 38 h 172"/>
                  <a:gd name="T22" fmla="*/ 59 w 181"/>
                  <a:gd name="T23" fmla="*/ 6 h 172"/>
                  <a:gd name="T24" fmla="*/ 52 w 181"/>
                  <a:gd name="T25" fmla="*/ 30 h 172"/>
                  <a:gd name="T26" fmla="*/ 25 w 181"/>
                  <a:gd name="T27" fmla="*/ 30 h 172"/>
                  <a:gd name="T28" fmla="*/ 23 w 181"/>
                  <a:gd name="T29" fmla="*/ 0 h 17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1"/>
                  <a:gd name="T46" fmla="*/ 0 h 172"/>
                  <a:gd name="T47" fmla="*/ 181 w 181"/>
                  <a:gd name="T48" fmla="*/ 172 h 17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1" h="172">
                    <a:moveTo>
                      <a:pt x="23" y="0"/>
                    </a:moveTo>
                    <a:cubicBezTo>
                      <a:pt x="2" y="73"/>
                      <a:pt x="2" y="73"/>
                      <a:pt x="2" y="73"/>
                    </a:cubicBezTo>
                    <a:cubicBezTo>
                      <a:pt x="2" y="73"/>
                      <a:pt x="0" y="124"/>
                      <a:pt x="33" y="148"/>
                    </a:cubicBezTo>
                    <a:cubicBezTo>
                      <a:pt x="65" y="172"/>
                      <a:pt x="128" y="168"/>
                      <a:pt x="154" y="133"/>
                    </a:cubicBezTo>
                    <a:cubicBezTo>
                      <a:pt x="181" y="98"/>
                      <a:pt x="178" y="81"/>
                      <a:pt x="178" y="81"/>
                    </a:cubicBezTo>
                    <a:cubicBezTo>
                      <a:pt x="156" y="10"/>
                      <a:pt x="156" y="10"/>
                      <a:pt x="156" y="10"/>
                    </a:cubicBezTo>
                    <a:cubicBezTo>
                      <a:pt x="149" y="34"/>
                      <a:pt x="149" y="34"/>
                      <a:pt x="149" y="34"/>
                    </a:cubicBezTo>
                    <a:cubicBezTo>
                      <a:pt x="119" y="35"/>
                      <a:pt x="119" y="35"/>
                      <a:pt x="119" y="35"/>
                    </a:cubicBezTo>
                    <a:cubicBezTo>
                      <a:pt x="108" y="3"/>
                      <a:pt x="108" y="3"/>
                      <a:pt x="108" y="3"/>
                    </a:cubicBezTo>
                    <a:cubicBezTo>
                      <a:pt x="105" y="39"/>
                      <a:pt x="105" y="39"/>
                      <a:pt x="105" y="39"/>
                    </a:cubicBezTo>
                    <a:cubicBezTo>
                      <a:pt x="70" y="38"/>
                      <a:pt x="70" y="38"/>
                      <a:pt x="70" y="38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25" y="30"/>
                      <a:pt x="25" y="30"/>
                      <a:pt x="25" y="3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CC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71" name="Freeform 80"/>
              <p:cNvSpPr>
                <a:spLocks noChangeArrowheads="1"/>
              </p:cNvSpPr>
              <p:nvPr/>
            </p:nvSpPr>
            <p:spPr bwMode="auto">
              <a:xfrm>
                <a:off x="1066801" y="700088"/>
                <a:ext cx="95250" cy="157163"/>
              </a:xfrm>
              <a:custGeom>
                <a:avLst/>
                <a:gdLst>
                  <a:gd name="T0" fmla="*/ 0 w 25"/>
                  <a:gd name="T1" fmla="*/ 0 h 42"/>
                  <a:gd name="T2" fmla="*/ 0 w 25"/>
                  <a:gd name="T3" fmla="*/ 42 h 42"/>
                  <a:gd name="T4" fmla="*/ 25 w 25"/>
                  <a:gd name="T5" fmla="*/ 21 h 42"/>
                  <a:gd name="T6" fmla="*/ 0 w 25"/>
                  <a:gd name="T7" fmla="*/ 0 h 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42"/>
                  <a:gd name="T14" fmla="*/ 25 w 25"/>
                  <a:gd name="T15" fmla="*/ 42 h 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42">
                    <a:moveTo>
                      <a:pt x="0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0" y="42"/>
                      <a:pt x="25" y="42"/>
                      <a:pt x="25" y="21"/>
                    </a:cubicBezTo>
                    <a:cubicBezTo>
                      <a:pt x="24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CC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72" name="Freeform 81"/>
              <p:cNvSpPr>
                <a:spLocks noChangeArrowheads="1"/>
              </p:cNvSpPr>
              <p:nvPr/>
            </p:nvSpPr>
            <p:spPr bwMode="auto">
              <a:xfrm>
                <a:off x="280988" y="673101"/>
                <a:ext cx="101600" cy="219075"/>
              </a:xfrm>
              <a:custGeom>
                <a:avLst/>
                <a:gdLst>
                  <a:gd name="T0" fmla="*/ 27 w 27"/>
                  <a:gd name="T1" fmla="*/ 8 h 58"/>
                  <a:gd name="T2" fmla="*/ 27 w 27"/>
                  <a:gd name="T3" fmla="*/ 50 h 58"/>
                  <a:gd name="T4" fmla="*/ 1 w 27"/>
                  <a:gd name="T5" fmla="*/ 29 h 58"/>
                  <a:gd name="T6" fmla="*/ 27 w 27"/>
                  <a:gd name="T7" fmla="*/ 8 h 5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"/>
                  <a:gd name="T13" fmla="*/ 0 h 58"/>
                  <a:gd name="T14" fmla="*/ 27 w 27"/>
                  <a:gd name="T15" fmla="*/ 58 h 5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" h="58">
                    <a:moveTo>
                      <a:pt x="27" y="8"/>
                    </a:moveTo>
                    <a:cubicBezTo>
                      <a:pt x="27" y="50"/>
                      <a:pt x="27" y="50"/>
                      <a:pt x="27" y="50"/>
                    </a:cubicBezTo>
                    <a:cubicBezTo>
                      <a:pt x="27" y="50"/>
                      <a:pt x="2" y="58"/>
                      <a:pt x="1" y="29"/>
                    </a:cubicBezTo>
                    <a:cubicBezTo>
                      <a:pt x="0" y="0"/>
                      <a:pt x="27" y="8"/>
                      <a:pt x="27" y="8"/>
                    </a:cubicBezTo>
                    <a:close/>
                  </a:path>
                </a:pathLst>
              </a:custGeom>
              <a:solidFill>
                <a:srgbClr val="FFCC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73" name="Freeform 82"/>
              <p:cNvSpPr>
                <a:spLocks noChangeArrowheads="1"/>
              </p:cNvSpPr>
              <p:nvPr/>
            </p:nvSpPr>
            <p:spPr bwMode="auto">
              <a:xfrm>
                <a:off x="636588" y="835026"/>
                <a:ext cx="142875" cy="90488"/>
              </a:xfrm>
              <a:custGeom>
                <a:avLst/>
                <a:gdLst>
                  <a:gd name="T0" fmla="*/ 35 w 38"/>
                  <a:gd name="T1" fmla="*/ 20 h 24"/>
                  <a:gd name="T2" fmla="*/ 7 w 38"/>
                  <a:gd name="T3" fmla="*/ 22 h 24"/>
                  <a:gd name="T4" fmla="*/ 5 w 38"/>
                  <a:gd name="T5" fmla="*/ 3 h 24"/>
                  <a:gd name="T6" fmla="*/ 35 w 38"/>
                  <a:gd name="T7" fmla="*/ 2 h 24"/>
                  <a:gd name="T8" fmla="*/ 35 w 38"/>
                  <a:gd name="T9" fmla="*/ 2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24"/>
                  <a:gd name="T17" fmla="*/ 38 w 38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24">
                    <a:moveTo>
                      <a:pt x="35" y="20"/>
                    </a:moveTo>
                    <a:cubicBezTo>
                      <a:pt x="31" y="23"/>
                      <a:pt x="12" y="24"/>
                      <a:pt x="7" y="22"/>
                    </a:cubicBezTo>
                    <a:cubicBezTo>
                      <a:pt x="2" y="21"/>
                      <a:pt x="0" y="6"/>
                      <a:pt x="5" y="3"/>
                    </a:cubicBezTo>
                    <a:cubicBezTo>
                      <a:pt x="10" y="0"/>
                      <a:pt x="32" y="1"/>
                      <a:pt x="35" y="2"/>
                    </a:cubicBezTo>
                    <a:cubicBezTo>
                      <a:pt x="38" y="2"/>
                      <a:pt x="38" y="16"/>
                      <a:pt x="35" y="20"/>
                    </a:cubicBezTo>
                    <a:close/>
                  </a:path>
                </a:pathLst>
              </a:custGeom>
              <a:solidFill>
                <a:srgbClr val="C98C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74" name="Oval 83"/>
              <p:cNvSpPr>
                <a:spLocks noChangeArrowheads="1"/>
              </p:cNvSpPr>
              <p:nvPr/>
            </p:nvSpPr>
            <p:spPr bwMode="auto">
              <a:xfrm>
                <a:off x="454026" y="736601"/>
                <a:ext cx="87313" cy="87313"/>
              </a:xfrm>
              <a:prstGeom prst="ellipse">
                <a:avLst/>
              </a:prstGeom>
              <a:solidFill>
                <a:srgbClr val="282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75" name="Oval 84"/>
              <p:cNvSpPr>
                <a:spLocks noChangeArrowheads="1"/>
              </p:cNvSpPr>
              <p:nvPr/>
            </p:nvSpPr>
            <p:spPr bwMode="auto">
              <a:xfrm>
                <a:off x="790576" y="736601"/>
                <a:ext cx="87313" cy="87313"/>
              </a:xfrm>
              <a:prstGeom prst="ellipse">
                <a:avLst/>
              </a:prstGeom>
              <a:solidFill>
                <a:srgbClr val="282A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76" name="Freeform 85"/>
              <p:cNvSpPr>
                <a:spLocks noChangeArrowheads="1"/>
              </p:cNvSpPr>
              <p:nvPr/>
            </p:nvSpPr>
            <p:spPr bwMode="auto">
              <a:xfrm>
                <a:off x="563563" y="846138"/>
                <a:ext cx="401638" cy="290513"/>
              </a:xfrm>
              <a:custGeom>
                <a:avLst/>
                <a:gdLst>
                  <a:gd name="T0" fmla="*/ 0 w 106"/>
                  <a:gd name="T1" fmla="*/ 54 h 77"/>
                  <a:gd name="T2" fmla="*/ 56 w 106"/>
                  <a:gd name="T3" fmla="*/ 42 h 77"/>
                  <a:gd name="T4" fmla="*/ 90 w 106"/>
                  <a:gd name="T5" fmla="*/ 0 h 77"/>
                  <a:gd name="T6" fmla="*/ 94 w 106"/>
                  <a:gd name="T7" fmla="*/ 43 h 77"/>
                  <a:gd name="T8" fmla="*/ 0 w 106"/>
                  <a:gd name="T9" fmla="*/ 54 h 7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6"/>
                  <a:gd name="T16" fmla="*/ 0 h 77"/>
                  <a:gd name="T17" fmla="*/ 106 w 106"/>
                  <a:gd name="T18" fmla="*/ 77 h 7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6" h="77">
                    <a:moveTo>
                      <a:pt x="0" y="54"/>
                    </a:moveTo>
                    <a:cubicBezTo>
                      <a:pt x="0" y="54"/>
                      <a:pt x="40" y="54"/>
                      <a:pt x="56" y="42"/>
                    </a:cubicBezTo>
                    <a:cubicBezTo>
                      <a:pt x="73" y="30"/>
                      <a:pt x="90" y="0"/>
                      <a:pt x="90" y="0"/>
                    </a:cubicBezTo>
                    <a:cubicBezTo>
                      <a:pt x="90" y="0"/>
                      <a:pt x="106" y="25"/>
                      <a:pt x="94" y="43"/>
                    </a:cubicBezTo>
                    <a:cubicBezTo>
                      <a:pt x="81" y="61"/>
                      <a:pt x="30" y="77"/>
                      <a:pt x="0" y="54"/>
                    </a:cubicBezTo>
                    <a:close/>
                  </a:path>
                </a:pathLst>
              </a:custGeom>
              <a:solidFill>
                <a:srgbClr val="6D24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77" name="Freeform 86"/>
              <p:cNvSpPr>
                <a:spLocks noChangeArrowheads="1"/>
              </p:cNvSpPr>
              <p:nvPr/>
            </p:nvSpPr>
            <p:spPr bwMode="auto">
              <a:xfrm>
                <a:off x="817563" y="846138"/>
                <a:ext cx="147638" cy="225425"/>
              </a:xfrm>
              <a:custGeom>
                <a:avLst/>
                <a:gdLst>
                  <a:gd name="T0" fmla="*/ 23 w 39"/>
                  <a:gd name="T1" fmla="*/ 0 h 60"/>
                  <a:gd name="T2" fmla="*/ 6 w 39"/>
                  <a:gd name="T3" fmla="*/ 25 h 60"/>
                  <a:gd name="T4" fmla="*/ 0 w 39"/>
                  <a:gd name="T5" fmla="*/ 45 h 60"/>
                  <a:gd name="T6" fmla="*/ 1 w 39"/>
                  <a:gd name="T7" fmla="*/ 60 h 60"/>
                  <a:gd name="T8" fmla="*/ 27 w 39"/>
                  <a:gd name="T9" fmla="*/ 43 h 60"/>
                  <a:gd name="T10" fmla="*/ 23 w 39"/>
                  <a:gd name="T11" fmla="*/ 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9"/>
                  <a:gd name="T19" fmla="*/ 0 h 60"/>
                  <a:gd name="T20" fmla="*/ 39 w 39"/>
                  <a:gd name="T21" fmla="*/ 60 h 6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9" h="60">
                    <a:moveTo>
                      <a:pt x="23" y="0"/>
                    </a:moveTo>
                    <a:cubicBezTo>
                      <a:pt x="23" y="0"/>
                      <a:pt x="16" y="13"/>
                      <a:pt x="6" y="25"/>
                    </a:cubicBezTo>
                    <a:cubicBezTo>
                      <a:pt x="4" y="32"/>
                      <a:pt x="1" y="38"/>
                      <a:pt x="0" y="45"/>
                    </a:cubicBezTo>
                    <a:cubicBezTo>
                      <a:pt x="0" y="50"/>
                      <a:pt x="0" y="55"/>
                      <a:pt x="1" y="60"/>
                    </a:cubicBezTo>
                    <a:cubicBezTo>
                      <a:pt x="13" y="56"/>
                      <a:pt x="22" y="50"/>
                      <a:pt x="27" y="43"/>
                    </a:cubicBezTo>
                    <a:cubicBezTo>
                      <a:pt x="39" y="25"/>
                      <a:pt x="23" y="0"/>
                      <a:pt x="23" y="0"/>
                    </a:cubicBezTo>
                    <a:close/>
                  </a:path>
                </a:pathLst>
              </a:custGeom>
              <a:solidFill>
                <a:srgbClr val="A34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9278" name="组合 58"/>
          <p:cNvGrpSpPr/>
          <p:nvPr/>
        </p:nvGrpSpPr>
        <p:grpSpPr bwMode="auto">
          <a:xfrm>
            <a:off x="3876675" y="3255963"/>
            <a:ext cx="1293813" cy="1293812"/>
            <a:chOff x="0" y="0"/>
            <a:chExt cx="1294440" cy="1294440"/>
          </a:xfrm>
        </p:grpSpPr>
        <p:sp>
          <p:nvSpPr>
            <p:cNvPr id="9279" name="椭圆 7"/>
            <p:cNvSpPr>
              <a:spLocks noChangeArrowheads="1"/>
            </p:cNvSpPr>
            <p:nvPr/>
          </p:nvSpPr>
          <p:spPr bwMode="auto">
            <a:xfrm>
              <a:off x="0" y="0"/>
              <a:ext cx="1294440" cy="1294440"/>
            </a:xfrm>
            <a:prstGeom prst="ellipse">
              <a:avLst/>
            </a:prstGeom>
            <a:solidFill>
              <a:srgbClr val="ECB2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9280" name="组合 57"/>
            <p:cNvGrpSpPr/>
            <p:nvPr/>
          </p:nvGrpSpPr>
          <p:grpSpPr bwMode="auto">
            <a:xfrm>
              <a:off x="132717" y="108494"/>
              <a:ext cx="1144468" cy="1090521"/>
              <a:chOff x="0" y="0"/>
              <a:chExt cx="1414462" cy="1347788"/>
            </a:xfrm>
          </p:grpSpPr>
          <p:sp>
            <p:nvSpPr>
              <p:cNvPr id="9281" name="Freeform 42"/>
              <p:cNvSpPr>
                <a:spLocks noChangeArrowheads="1"/>
              </p:cNvSpPr>
              <p:nvPr/>
            </p:nvSpPr>
            <p:spPr bwMode="auto">
              <a:xfrm>
                <a:off x="506412" y="1246188"/>
                <a:ext cx="147637" cy="101600"/>
              </a:xfrm>
              <a:custGeom>
                <a:avLst/>
                <a:gdLst>
                  <a:gd name="T0" fmla="*/ 39 w 39"/>
                  <a:gd name="T1" fmla="*/ 21 h 27"/>
                  <a:gd name="T2" fmla="*/ 39 w 39"/>
                  <a:gd name="T3" fmla="*/ 0 h 27"/>
                  <a:gd name="T4" fmla="*/ 0 w 39"/>
                  <a:gd name="T5" fmla="*/ 0 h 27"/>
                  <a:gd name="T6" fmla="*/ 0 w 39"/>
                  <a:gd name="T7" fmla="*/ 23 h 27"/>
                  <a:gd name="T8" fmla="*/ 39 w 39"/>
                  <a:gd name="T9" fmla="*/ 21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27"/>
                  <a:gd name="T17" fmla="*/ 39 w 39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27">
                    <a:moveTo>
                      <a:pt x="39" y="21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8" y="27"/>
                      <a:pt x="26" y="24"/>
                      <a:pt x="39" y="21"/>
                    </a:cubicBezTo>
                    <a:close/>
                  </a:path>
                </a:pathLst>
              </a:custGeom>
              <a:solidFill>
                <a:srgbClr val="F4BF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82" name="Freeform 4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14462" cy="1122363"/>
              </a:xfrm>
              <a:custGeom>
                <a:avLst/>
                <a:gdLst>
                  <a:gd name="T0" fmla="*/ 40 w 374"/>
                  <a:gd name="T1" fmla="*/ 236 h 298"/>
                  <a:gd name="T2" fmla="*/ 40 w 374"/>
                  <a:gd name="T3" fmla="*/ 137 h 298"/>
                  <a:gd name="T4" fmla="*/ 15 w 374"/>
                  <a:gd name="T5" fmla="*/ 171 h 298"/>
                  <a:gd name="T6" fmla="*/ 37 w 374"/>
                  <a:gd name="T7" fmla="*/ 105 h 298"/>
                  <a:gd name="T8" fmla="*/ 0 w 374"/>
                  <a:gd name="T9" fmla="*/ 116 h 298"/>
                  <a:gd name="T10" fmla="*/ 40 w 374"/>
                  <a:gd name="T11" fmla="*/ 91 h 298"/>
                  <a:gd name="T12" fmla="*/ 61 w 374"/>
                  <a:gd name="T13" fmla="*/ 33 h 298"/>
                  <a:gd name="T14" fmla="*/ 61 w 374"/>
                  <a:gd name="T15" fmla="*/ 80 h 298"/>
                  <a:gd name="T16" fmla="*/ 116 w 374"/>
                  <a:gd name="T17" fmla="*/ 21 h 298"/>
                  <a:gd name="T18" fmla="*/ 248 w 374"/>
                  <a:gd name="T19" fmla="*/ 23 h 298"/>
                  <a:gd name="T20" fmla="*/ 349 w 374"/>
                  <a:gd name="T21" fmla="*/ 78 h 298"/>
                  <a:gd name="T22" fmla="*/ 325 w 374"/>
                  <a:gd name="T23" fmla="*/ 105 h 298"/>
                  <a:gd name="T24" fmla="*/ 374 w 374"/>
                  <a:gd name="T25" fmla="*/ 102 h 298"/>
                  <a:gd name="T26" fmla="*/ 330 w 374"/>
                  <a:gd name="T27" fmla="*/ 160 h 298"/>
                  <a:gd name="T28" fmla="*/ 357 w 374"/>
                  <a:gd name="T29" fmla="*/ 159 h 298"/>
                  <a:gd name="T30" fmla="*/ 287 w 374"/>
                  <a:gd name="T31" fmla="*/ 192 h 298"/>
                  <a:gd name="T32" fmla="*/ 300 w 374"/>
                  <a:gd name="T33" fmla="*/ 195 h 298"/>
                  <a:gd name="T34" fmla="*/ 276 w 374"/>
                  <a:gd name="T35" fmla="*/ 207 h 298"/>
                  <a:gd name="T36" fmla="*/ 234 w 374"/>
                  <a:gd name="T37" fmla="*/ 298 h 298"/>
                  <a:gd name="T38" fmla="*/ 40 w 374"/>
                  <a:gd name="T39" fmla="*/ 236 h 29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74"/>
                  <a:gd name="T61" fmla="*/ 0 h 298"/>
                  <a:gd name="T62" fmla="*/ 374 w 374"/>
                  <a:gd name="T63" fmla="*/ 298 h 29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74" h="298">
                    <a:moveTo>
                      <a:pt x="40" y="236"/>
                    </a:moveTo>
                    <a:cubicBezTo>
                      <a:pt x="40" y="236"/>
                      <a:pt x="27" y="159"/>
                      <a:pt x="40" y="137"/>
                    </a:cubicBezTo>
                    <a:cubicBezTo>
                      <a:pt x="15" y="171"/>
                      <a:pt x="15" y="171"/>
                      <a:pt x="15" y="171"/>
                    </a:cubicBezTo>
                    <a:cubicBezTo>
                      <a:pt x="15" y="171"/>
                      <a:pt x="6" y="143"/>
                      <a:pt x="37" y="105"/>
                    </a:cubicBezTo>
                    <a:cubicBezTo>
                      <a:pt x="37" y="105"/>
                      <a:pt x="17" y="105"/>
                      <a:pt x="0" y="116"/>
                    </a:cubicBezTo>
                    <a:cubicBezTo>
                      <a:pt x="0" y="116"/>
                      <a:pt x="11" y="89"/>
                      <a:pt x="40" y="91"/>
                    </a:cubicBezTo>
                    <a:cubicBezTo>
                      <a:pt x="40" y="91"/>
                      <a:pt x="36" y="56"/>
                      <a:pt x="61" y="33"/>
                    </a:cubicBezTo>
                    <a:cubicBezTo>
                      <a:pt x="61" y="33"/>
                      <a:pt x="53" y="72"/>
                      <a:pt x="61" y="80"/>
                    </a:cubicBezTo>
                    <a:cubicBezTo>
                      <a:pt x="61" y="80"/>
                      <a:pt x="74" y="41"/>
                      <a:pt x="116" y="21"/>
                    </a:cubicBezTo>
                    <a:cubicBezTo>
                      <a:pt x="150" y="5"/>
                      <a:pt x="211" y="0"/>
                      <a:pt x="248" y="23"/>
                    </a:cubicBezTo>
                    <a:cubicBezTo>
                      <a:pt x="285" y="45"/>
                      <a:pt x="311" y="81"/>
                      <a:pt x="349" y="78"/>
                    </a:cubicBezTo>
                    <a:cubicBezTo>
                      <a:pt x="349" y="78"/>
                      <a:pt x="347" y="96"/>
                      <a:pt x="325" y="105"/>
                    </a:cubicBezTo>
                    <a:cubicBezTo>
                      <a:pt x="325" y="105"/>
                      <a:pt x="346" y="112"/>
                      <a:pt x="374" y="102"/>
                    </a:cubicBezTo>
                    <a:cubicBezTo>
                      <a:pt x="374" y="102"/>
                      <a:pt x="360" y="142"/>
                      <a:pt x="330" y="160"/>
                    </a:cubicBezTo>
                    <a:cubicBezTo>
                      <a:pt x="357" y="159"/>
                      <a:pt x="357" y="159"/>
                      <a:pt x="357" y="159"/>
                    </a:cubicBezTo>
                    <a:cubicBezTo>
                      <a:pt x="357" y="159"/>
                      <a:pt x="318" y="190"/>
                      <a:pt x="287" y="192"/>
                    </a:cubicBezTo>
                    <a:cubicBezTo>
                      <a:pt x="300" y="195"/>
                      <a:pt x="300" y="195"/>
                      <a:pt x="300" y="195"/>
                    </a:cubicBezTo>
                    <a:cubicBezTo>
                      <a:pt x="300" y="195"/>
                      <a:pt x="289" y="205"/>
                      <a:pt x="276" y="207"/>
                    </a:cubicBezTo>
                    <a:cubicBezTo>
                      <a:pt x="276" y="207"/>
                      <a:pt x="272" y="275"/>
                      <a:pt x="234" y="298"/>
                    </a:cubicBezTo>
                    <a:lnTo>
                      <a:pt x="40" y="236"/>
                    </a:lnTo>
                    <a:close/>
                  </a:path>
                </a:pathLst>
              </a:custGeom>
              <a:solidFill>
                <a:srgbClr val="4614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83" name="Freeform 44"/>
              <p:cNvSpPr>
                <a:spLocks noChangeArrowheads="1"/>
              </p:cNvSpPr>
              <p:nvPr/>
            </p:nvSpPr>
            <p:spPr bwMode="auto">
              <a:xfrm>
                <a:off x="196850" y="576263"/>
                <a:ext cx="766762" cy="771525"/>
              </a:xfrm>
              <a:custGeom>
                <a:avLst/>
                <a:gdLst>
                  <a:gd name="T0" fmla="*/ 25 w 203"/>
                  <a:gd name="T1" fmla="*/ 0 h 205"/>
                  <a:gd name="T2" fmla="*/ 8 w 203"/>
                  <a:gd name="T3" fmla="*/ 105 h 205"/>
                  <a:gd name="T4" fmla="*/ 107 w 203"/>
                  <a:gd name="T5" fmla="*/ 202 h 205"/>
                  <a:gd name="T6" fmla="*/ 188 w 203"/>
                  <a:gd name="T7" fmla="*/ 56 h 205"/>
                  <a:gd name="T8" fmla="*/ 82 w 203"/>
                  <a:gd name="T9" fmla="*/ 18 h 205"/>
                  <a:gd name="T10" fmla="*/ 149 w 203"/>
                  <a:gd name="T11" fmla="*/ 115 h 205"/>
                  <a:gd name="T12" fmla="*/ 25 w 203"/>
                  <a:gd name="T13" fmla="*/ 0 h 20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3"/>
                  <a:gd name="T22" fmla="*/ 0 h 205"/>
                  <a:gd name="T23" fmla="*/ 203 w 203"/>
                  <a:gd name="T24" fmla="*/ 205 h 20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3" h="205">
                    <a:moveTo>
                      <a:pt x="25" y="0"/>
                    </a:moveTo>
                    <a:cubicBezTo>
                      <a:pt x="25" y="0"/>
                      <a:pt x="0" y="56"/>
                      <a:pt x="8" y="105"/>
                    </a:cubicBezTo>
                    <a:cubicBezTo>
                      <a:pt x="16" y="154"/>
                      <a:pt x="39" y="198"/>
                      <a:pt x="107" y="202"/>
                    </a:cubicBezTo>
                    <a:cubicBezTo>
                      <a:pt x="175" y="205"/>
                      <a:pt x="203" y="127"/>
                      <a:pt x="188" y="56"/>
                    </a:cubicBezTo>
                    <a:cubicBezTo>
                      <a:pt x="188" y="56"/>
                      <a:pt x="111" y="57"/>
                      <a:pt x="82" y="18"/>
                    </a:cubicBezTo>
                    <a:cubicBezTo>
                      <a:pt x="82" y="18"/>
                      <a:pt x="93" y="92"/>
                      <a:pt x="149" y="115"/>
                    </a:cubicBezTo>
                    <a:cubicBezTo>
                      <a:pt x="149" y="115"/>
                      <a:pt x="52" y="73"/>
                      <a:pt x="25" y="0"/>
                    </a:cubicBezTo>
                    <a:close/>
                  </a:path>
                </a:pathLst>
              </a:custGeom>
              <a:solidFill>
                <a:srgbClr val="FFCC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84" name="Oval 45"/>
              <p:cNvSpPr>
                <a:spLocks noChangeArrowheads="1"/>
              </p:cNvSpPr>
              <p:nvPr/>
            </p:nvSpPr>
            <p:spPr bwMode="auto">
              <a:xfrm>
                <a:off x="120650" y="787401"/>
                <a:ext cx="174625" cy="173038"/>
              </a:xfrm>
              <a:prstGeom prst="ellipse">
                <a:avLst/>
              </a:prstGeom>
              <a:solidFill>
                <a:srgbClr val="FFCC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85" name="Oval 46"/>
              <p:cNvSpPr>
                <a:spLocks noChangeArrowheads="1"/>
              </p:cNvSpPr>
              <p:nvPr/>
            </p:nvSpPr>
            <p:spPr bwMode="auto">
              <a:xfrm>
                <a:off x="828675" y="787401"/>
                <a:ext cx="173037" cy="173038"/>
              </a:xfrm>
              <a:prstGeom prst="ellipse">
                <a:avLst/>
              </a:prstGeom>
              <a:solidFill>
                <a:srgbClr val="FFCC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86" name="Freeform 47"/>
              <p:cNvSpPr>
                <a:spLocks noChangeArrowheads="1"/>
              </p:cNvSpPr>
              <p:nvPr/>
            </p:nvSpPr>
            <p:spPr bwMode="auto">
              <a:xfrm>
                <a:off x="525462" y="892176"/>
                <a:ext cx="82550" cy="203200"/>
              </a:xfrm>
              <a:custGeom>
                <a:avLst/>
                <a:gdLst>
                  <a:gd name="T0" fmla="*/ 12 w 52"/>
                  <a:gd name="T1" fmla="*/ 0 h 128"/>
                  <a:gd name="T2" fmla="*/ 0 w 52"/>
                  <a:gd name="T3" fmla="*/ 128 h 128"/>
                  <a:gd name="T4" fmla="*/ 52 w 52"/>
                  <a:gd name="T5" fmla="*/ 109 h 128"/>
                  <a:gd name="T6" fmla="*/ 12 w 52"/>
                  <a:gd name="T7" fmla="*/ 0 h 1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2"/>
                  <a:gd name="T13" fmla="*/ 0 h 128"/>
                  <a:gd name="T14" fmla="*/ 52 w 52"/>
                  <a:gd name="T15" fmla="*/ 128 h 1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" h="128">
                    <a:moveTo>
                      <a:pt x="12" y="0"/>
                    </a:moveTo>
                    <a:lnTo>
                      <a:pt x="0" y="128"/>
                    </a:lnTo>
                    <a:lnTo>
                      <a:pt x="52" y="10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4BF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87" name="Freeform 48"/>
              <p:cNvSpPr>
                <a:spLocks noChangeArrowheads="1"/>
              </p:cNvSpPr>
              <p:nvPr/>
            </p:nvSpPr>
            <p:spPr bwMode="auto">
              <a:xfrm>
                <a:off x="473075" y="1095376"/>
                <a:ext cx="279400" cy="142875"/>
              </a:xfrm>
              <a:custGeom>
                <a:avLst/>
                <a:gdLst>
                  <a:gd name="T0" fmla="*/ 23 w 74"/>
                  <a:gd name="T1" fmla="*/ 30 h 38"/>
                  <a:gd name="T2" fmla="*/ 2 w 74"/>
                  <a:gd name="T3" fmla="*/ 27 h 38"/>
                  <a:gd name="T4" fmla="*/ 0 w 74"/>
                  <a:gd name="T5" fmla="*/ 25 h 38"/>
                  <a:gd name="T6" fmla="*/ 3 w 74"/>
                  <a:gd name="T7" fmla="*/ 23 h 38"/>
                  <a:gd name="T8" fmla="*/ 70 w 74"/>
                  <a:gd name="T9" fmla="*/ 1 h 38"/>
                  <a:gd name="T10" fmla="*/ 73 w 74"/>
                  <a:gd name="T11" fmla="*/ 0 h 38"/>
                  <a:gd name="T12" fmla="*/ 74 w 74"/>
                  <a:gd name="T13" fmla="*/ 3 h 38"/>
                  <a:gd name="T14" fmla="*/ 23 w 74"/>
                  <a:gd name="T15" fmla="*/ 30 h 3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4"/>
                  <a:gd name="T25" fmla="*/ 0 h 38"/>
                  <a:gd name="T26" fmla="*/ 74 w 74"/>
                  <a:gd name="T27" fmla="*/ 38 h 3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4" h="38">
                    <a:moveTo>
                      <a:pt x="23" y="30"/>
                    </a:moveTo>
                    <a:cubicBezTo>
                      <a:pt x="11" y="30"/>
                      <a:pt x="2" y="27"/>
                      <a:pt x="2" y="27"/>
                    </a:cubicBezTo>
                    <a:cubicBezTo>
                      <a:pt x="1" y="27"/>
                      <a:pt x="0" y="26"/>
                      <a:pt x="0" y="25"/>
                    </a:cubicBezTo>
                    <a:cubicBezTo>
                      <a:pt x="1" y="24"/>
                      <a:pt x="2" y="23"/>
                      <a:pt x="3" y="23"/>
                    </a:cubicBezTo>
                    <a:cubicBezTo>
                      <a:pt x="5" y="24"/>
                      <a:pt x="49" y="38"/>
                      <a:pt x="70" y="1"/>
                    </a:cubicBezTo>
                    <a:cubicBezTo>
                      <a:pt x="71" y="0"/>
                      <a:pt x="72" y="0"/>
                      <a:pt x="73" y="0"/>
                    </a:cubicBezTo>
                    <a:cubicBezTo>
                      <a:pt x="74" y="1"/>
                      <a:pt x="74" y="2"/>
                      <a:pt x="74" y="3"/>
                    </a:cubicBezTo>
                    <a:cubicBezTo>
                      <a:pt x="61" y="25"/>
                      <a:pt x="39" y="30"/>
                      <a:pt x="23" y="30"/>
                    </a:cubicBezTo>
                    <a:close/>
                  </a:path>
                </a:pathLst>
              </a:custGeom>
              <a:solidFill>
                <a:srgbClr val="5936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88" name="Freeform 52"/>
              <p:cNvSpPr>
                <a:spLocks noChangeArrowheads="1"/>
              </p:cNvSpPr>
              <p:nvPr/>
            </p:nvSpPr>
            <p:spPr bwMode="auto">
              <a:xfrm>
                <a:off x="279400" y="809626"/>
                <a:ext cx="79375" cy="93663"/>
              </a:xfrm>
              <a:custGeom>
                <a:avLst/>
                <a:gdLst>
                  <a:gd name="T0" fmla="*/ 21 w 21"/>
                  <a:gd name="T1" fmla="*/ 12 h 25"/>
                  <a:gd name="T2" fmla="*/ 11 w 21"/>
                  <a:gd name="T3" fmla="*/ 25 h 25"/>
                  <a:gd name="T4" fmla="*/ 0 w 21"/>
                  <a:gd name="T5" fmla="*/ 13 h 25"/>
                  <a:gd name="T6" fmla="*/ 10 w 21"/>
                  <a:gd name="T7" fmla="*/ 0 h 25"/>
                  <a:gd name="T8" fmla="*/ 21 w 21"/>
                  <a:gd name="T9" fmla="*/ 12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"/>
                  <a:gd name="T16" fmla="*/ 0 h 25"/>
                  <a:gd name="T17" fmla="*/ 21 w 21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" h="25">
                    <a:moveTo>
                      <a:pt x="21" y="12"/>
                    </a:moveTo>
                    <a:cubicBezTo>
                      <a:pt x="21" y="19"/>
                      <a:pt x="16" y="25"/>
                      <a:pt x="11" y="25"/>
                    </a:cubicBezTo>
                    <a:cubicBezTo>
                      <a:pt x="5" y="25"/>
                      <a:pt x="0" y="20"/>
                      <a:pt x="0" y="13"/>
                    </a:cubicBezTo>
                    <a:cubicBezTo>
                      <a:pt x="0" y="6"/>
                      <a:pt x="4" y="0"/>
                      <a:pt x="10" y="0"/>
                    </a:cubicBezTo>
                    <a:cubicBezTo>
                      <a:pt x="16" y="0"/>
                      <a:pt x="21" y="5"/>
                      <a:pt x="21" y="12"/>
                    </a:cubicBezTo>
                    <a:close/>
                  </a:path>
                </a:pathLst>
              </a:custGeom>
              <a:solidFill>
                <a:srgbClr val="5936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89" name="Freeform 53"/>
              <p:cNvSpPr>
                <a:spLocks noChangeArrowheads="1"/>
              </p:cNvSpPr>
              <p:nvPr/>
            </p:nvSpPr>
            <p:spPr bwMode="auto">
              <a:xfrm>
                <a:off x="736600" y="809626"/>
                <a:ext cx="76200" cy="93663"/>
              </a:xfrm>
              <a:custGeom>
                <a:avLst/>
                <a:gdLst>
                  <a:gd name="T0" fmla="*/ 20 w 20"/>
                  <a:gd name="T1" fmla="*/ 12 h 25"/>
                  <a:gd name="T2" fmla="*/ 10 w 20"/>
                  <a:gd name="T3" fmla="*/ 25 h 25"/>
                  <a:gd name="T4" fmla="*/ 0 w 20"/>
                  <a:gd name="T5" fmla="*/ 13 h 25"/>
                  <a:gd name="T6" fmla="*/ 10 w 20"/>
                  <a:gd name="T7" fmla="*/ 0 h 25"/>
                  <a:gd name="T8" fmla="*/ 20 w 20"/>
                  <a:gd name="T9" fmla="*/ 12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25"/>
                  <a:gd name="T17" fmla="*/ 20 w 20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25">
                    <a:moveTo>
                      <a:pt x="20" y="12"/>
                    </a:moveTo>
                    <a:cubicBezTo>
                      <a:pt x="20" y="19"/>
                      <a:pt x="16" y="25"/>
                      <a:pt x="10" y="25"/>
                    </a:cubicBezTo>
                    <a:cubicBezTo>
                      <a:pt x="5" y="25"/>
                      <a:pt x="0" y="20"/>
                      <a:pt x="0" y="13"/>
                    </a:cubicBezTo>
                    <a:cubicBezTo>
                      <a:pt x="0" y="6"/>
                      <a:pt x="4" y="0"/>
                      <a:pt x="10" y="0"/>
                    </a:cubicBezTo>
                    <a:cubicBezTo>
                      <a:pt x="15" y="0"/>
                      <a:pt x="20" y="5"/>
                      <a:pt x="20" y="12"/>
                    </a:cubicBezTo>
                    <a:close/>
                  </a:path>
                </a:pathLst>
              </a:custGeom>
              <a:solidFill>
                <a:srgbClr val="5936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9290" name="组合 73"/>
          <p:cNvGrpSpPr/>
          <p:nvPr/>
        </p:nvGrpSpPr>
        <p:grpSpPr bwMode="auto">
          <a:xfrm>
            <a:off x="5070475" y="1479550"/>
            <a:ext cx="1184275" cy="1182688"/>
            <a:chOff x="0" y="0"/>
            <a:chExt cx="620124" cy="620124"/>
          </a:xfrm>
        </p:grpSpPr>
        <p:sp>
          <p:nvSpPr>
            <p:cNvPr id="9291" name="椭圆 8"/>
            <p:cNvSpPr>
              <a:spLocks noChangeArrowheads="1"/>
            </p:cNvSpPr>
            <p:nvPr/>
          </p:nvSpPr>
          <p:spPr bwMode="auto">
            <a:xfrm>
              <a:off x="0" y="0"/>
              <a:ext cx="620124" cy="620124"/>
            </a:xfrm>
            <a:prstGeom prst="ellipse">
              <a:avLst/>
            </a:prstGeom>
            <a:solidFill>
              <a:srgbClr val="DC405D"/>
            </a:solidFill>
            <a:ln w="12700" cap="flat" cmpd="sng">
              <a:solidFill>
                <a:srgbClr val="DC405D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9292" name="组合 72"/>
            <p:cNvGrpSpPr/>
            <p:nvPr/>
          </p:nvGrpSpPr>
          <p:grpSpPr bwMode="auto">
            <a:xfrm>
              <a:off x="106218" y="53517"/>
              <a:ext cx="416195" cy="544037"/>
              <a:chOff x="0" y="0"/>
              <a:chExt cx="930275" cy="1216025"/>
            </a:xfrm>
          </p:grpSpPr>
          <p:sp>
            <p:nvSpPr>
              <p:cNvPr id="9293" name="Freeform 110"/>
              <p:cNvSpPr>
                <a:spLocks noChangeArrowheads="1"/>
              </p:cNvSpPr>
              <p:nvPr/>
            </p:nvSpPr>
            <p:spPr bwMode="auto">
              <a:xfrm>
                <a:off x="403225" y="1125538"/>
                <a:ext cx="131763" cy="63500"/>
              </a:xfrm>
              <a:custGeom>
                <a:avLst/>
                <a:gdLst>
                  <a:gd name="T0" fmla="*/ 0 w 35"/>
                  <a:gd name="T1" fmla="*/ 14 h 17"/>
                  <a:gd name="T2" fmla="*/ 19 w 35"/>
                  <a:gd name="T3" fmla="*/ 15 h 17"/>
                  <a:gd name="T4" fmla="*/ 35 w 35"/>
                  <a:gd name="T5" fmla="*/ 12 h 17"/>
                  <a:gd name="T6" fmla="*/ 35 w 35"/>
                  <a:gd name="T7" fmla="*/ 0 h 17"/>
                  <a:gd name="T8" fmla="*/ 0 w 35"/>
                  <a:gd name="T9" fmla="*/ 0 h 17"/>
                  <a:gd name="T10" fmla="*/ 0 w 35"/>
                  <a:gd name="T11" fmla="*/ 14 h 17"/>
                  <a:gd name="T12" fmla="*/ 0 w 35"/>
                  <a:gd name="T13" fmla="*/ 14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17"/>
                  <a:gd name="T23" fmla="*/ 35 w 35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17">
                    <a:moveTo>
                      <a:pt x="0" y="14"/>
                    </a:moveTo>
                    <a:cubicBezTo>
                      <a:pt x="5" y="17"/>
                      <a:pt x="13" y="15"/>
                      <a:pt x="19" y="15"/>
                    </a:cubicBezTo>
                    <a:cubicBezTo>
                      <a:pt x="24" y="15"/>
                      <a:pt x="30" y="14"/>
                      <a:pt x="35" y="12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lose/>
                  </a:path>
                </a:pathLst>
              </a:custGeom>
              <a:solidFill>
                <a:srgbClr val="F2BF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94" name="Freeform 111"/>
              <p:cNvSpPr>
                <a:spLocks noChangeArrowheads="1"/>
              </p:cNvSpPr>
              <p:nvPr/>
            </p:nvSpPr>
            <p:spPr bwMode="auto">
              <a:xfrm>
                <a:off x="0" y="128588"/>
                <a:ext cx="930275" cy="884238"/>
              </a:xfrm>
              <a:custGeom>
                <a:avLst/>
                <a:gdLst>
                  <a:gd name="T0" fmla="*/ 52 w 245"/>
                  <a:gd name="T1" fmla="*/ 235 h 235"/>
                  <a:gd name="T2" fmla="*/ 2 w 245"/>
                  <a:gd name="T3" fmla="*/ 138 h 235"/>
                  <a:gd name="T4" fmla="*/ 131 w 245"/>
                  <a:gd name="T5" fmla="*/ 6 h 235"/>
                  <a:gd name="T6" fmla="*/ 237 w 245"/>
                  <a:gd name="T7" fmla="*/ 140 h 235"/>
                  <a:gd name="T8" fmla="*/ 187 w 245"/>
                  <a:gd name="T9" fmla="*/ 235 h 235"/>
                  <a:gd name="T10" fmla="*/ 52 w 245"/>
                  <a:gd name="T11" fmla="*/ 235 h 2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5"/>
                  <a:gd name="T19" fmla="*/ 0 h 235"/>
                  <a:gd name="T20" fmla="*/ 245 w 245"/>
                  <a:gd name="T21" fmla="*/ 235 h 2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5" h="235">
                    <a:moveTo>
                      <a:pt x="52" y="235"/>
                    </a:moveTo>
                    <a:cubicBezTo>
                      <a:pt x="52" y="235"/>
                      <a:pt x="5" y="207"/>
                      <a:pt x="2" y="138"/>
                    </a:cubicBezTo>
                    <a:cubicBezTo>
                      <a:pt x="0" y="68"/>
                      <a:pt x="16" y="0"/>
                      <a:pt x="131" y="6"/>
                    </a:cubicBezTo>
                    <a:cubicBezTo>
                      <a:pt x="245" y="12"/>
                      <a:pt x="238" y="126"/>
                      <a:pt x="237" y="140"/>
                    </a:cubicBezTo>
                    <a:cubicBezTo>
                      <a:pt x="235" y="163"/>
                      <a:pt x="222" y="207"/>
                      <a:pt x="187" y="235"/>
                    </a:cubicBezTo>
                    <a:lnTo>
                      <a:pt x="52" y="235"/>
                    </a:lnTo>
                    <a:close/>
                  </a:path>
                </a:pathLst>
              </a:custGeom>
              <a:solidFill>
                <a:srgbClr val="4C39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95" name="Freeform 112"/>
              <p:cNvSpPr>
                <a:spLocks noChangeArrowheads="1"/>
              </p:cNvSpPr>
              <p:nvPr/>
            </p:nvSpPr>
            <p:spPr bwMode="auto">
              <a:xfrm>
                <a:off x="0" y="128588"/>
                <a:ext cx="930275" cy="657225"/>
              </a:xfrm>
              <a:custGeom>
                <a:avLst/>
                <a:gdLst>
                  <a:gd name="T0" fmla="*/ 131 w 245"/>
                  <a:gd name="T1" fmla="*/ 6 h 175"/>
                  <a:gd name="T2" fmla="*/ 2 w 245"/>
                  <a:gd name="T3" fmla="*/ 138 h 175"/>
                  <a:gd name="T4" fmla="*/ 7 w 245"/>
                  <a:gd name="T5" fmla="*/ 170 h 175"/>
                  <a:gd name="T6" fmla="*/ 10 w 245"/>
                  <a:gd name="T7" fmla="*/ 147 h 175"/>
                  <a:gd name="T8" fmla="*/ 32 w 245"/>
                  <a:gd name="T9" fmla="*/ 97 h 175"/>
                  <a:gd name="T10" fmla="*/ 119 w 245"/>
                  <a:gd name="T11" fmla="*/ 65 h 175"/>
                  <a:gd name="T12" fmla="*/ 205 w 245"/>
                  <a:gd name="T13" fmla="*/ 101 h 175"/>
                  <a:gd name="T14" fmla="*/ 226 w 245"/>
                  <a:gd name="T15" fmla="*/ 153 h 175"/>
                  <a:gd name="T16" fmla="*/ 228 w 245"/>
                  <a:gd name="T17" fmla="*/ 175 h 175"/>
                  <a:gd name="T18" fmla="*/ 237 w 245"/>
                  <a:gd name="T19" fmla="*/ 140 h 175"/>
                  <a:gd name="T20" fmla="*/ 131 w 245"/>
                  <a:gd name="T21" fmla="*/ 6 h 17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45"/>
                  <a:gd name="T34" fmla="*/ 0 h 175"/>
                  <a:gd name="T35" fmla="*/ 245 w 245"/>
                  <a:gd name="T36" fmla="*/ 175 h 17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45" h="175">
                    <a:moveTo>
                      <a:pt x="131" y="6"/>
                    </a:moveTo>
                    <a:cubicBezTo>
                      <a:pt x="16" y="0"/>
                      <a:pt x="0" y="68"/>
                      <a:pt x="2" y="138"/>
                    </a:cubicBezTo>
                    <a:cubicBezTo>
                      <a:pt x="3" y="150"/>
                      <a:pt x="4" y="160"/>
                      <a:pt x="7" y="170"/>
                    </a:cubicBezTo>
                    <a:cubicBezTo>
                      <a:pt x="8" y="162"/>
                      <a:pt x="8" y="155"/>
                      <a:pt x="10" y="147"/>
                    </a:cubicBezTo>
                    <a:cubicBezTo>
                      <a:pt x="14" y="130"/>
                      <a:pt x="21" y="112"/>
                      <a:pt x="32" y="97"/>
                    </a:cubicBezTo>
                    <a:cubicBezTo>
                      <a:pt x="51" y="72"/>
                      <a:pt x="89" y="64"/>
                      <a:pt x="119" y="65"/>
                    </a:cubicBezTo>
                    <a:cubicBezTo>
                      <a:pt x="151" y="65"/>
                      <a:pt x="185" y="75"/>
                      <a:pt x="205" y="101"/>
                    </a:cubicBezTo>
                    <a:cubicBezTo>
                      <a:pt x="217" y="116"/>
                      <a:pt x="223" y="134"/>
                      <a:pt x="226" y="153"/>
                    </a:cubicBezTo>
                    <a:cubicBezTo>
                      <a:pt x="227" y="160"/>
                      <a:pt x="228" y="168"/>
                      <a:pt x="228" y="175"/>
                    </a:cubicBezTo>
                    <a:cubicBezTo>
                      <a:pt x="233" y="162"/>
                      <a:pt x="236" y="149"/>
                      <a:pt x="237" y="140"/>
                    </a:cubicBezTo>
                    <a:cubicBezTo>
                      <a:pt x="238" y="126"/>
                      <a:pt x="245" y="12"/>
                      <a:pt x="131" y="6"/>
                    </a:cubicBezTo>
                    <a:close/>
                  </a:path>
                </a:pathLst>
              </a:custGeom>
              <a:solidFill>
                <a:srgbClr val="FFC1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96" name="Freeform 113"/>
              <p:cNvSpPr>
                <a:spLocks noChangeArrowheads="1"/>
              </p:cNvSpPr>
              <p:nvPr/>
            </p:nvSpPr>
            <p:spPr bwMode="auto">
              <a:xfrm>
                <a:off x="245728" y="0"/>
                <a:ext cx="349250" cy="398463"/>
              </a:xfrm>
              <a:custGeom>
                <a:avLst/>
                <a:gdLst>
                  <a:gd name="T0" fmla="*/ 44 w 92"/>
                  <a:gd name="T1" fmla="*/ 106 h 106"/>
                  <a:gd name="T2" fmla="*/ 3 w 92"/>
                  <a:gd name="T3" fmla="*/ 59 h 106"/>
                  <a:gd name="T4" fmla="*/ 14 w 92"/>
                  <a:gd name="T5" fmla="*/ 9 h 106"/>
                  <a:gd name="T6" fmla="*/ 21 w 92"/>
                  <a:gd name="T7" fmla="*/ 33 h 106"/>
                  <a:gd name="T8" fmla="*/ 39 w 92"/>
                  <a:gd name="T9" fmla="*/ 0 h 106"/>
                  <a:gd name="T10" fmla="*/ 44 w 92"/>
                  <a:gd name="T11" fmla="*/ 32 h 106"/>
                  <a:gd name="T12" fmla="*/ 58 w 92"/>
                  <a:gd name="T13" fmla="*/ 0 h 106"/>
                  <a:gd name="T14" fmla="*/ 66 w 92"/>
                  <a:gd name="T15" fmla="*/ 24 h 106"/>
                  <a:gd name="T16" fmla="*/ 73 w 92"/>
                  <a:gd name="T17" fmla="*/ 2 h 106"/>
                  <a:gd name="T18" fmla="*/ 91 w 92"/>
                  <a:gd name="T19" fmla="*/ 46 h 106"/>
                  <a:gd name="T20" fmla="*/ 62 w 92"/>
                  <a:gd name="T21" fmla="*/ 105 h 106"/>
                  <a:gd name="T22" fmla="*/ 44 w 92"/>
                  <a:gd name="T23" fmla="*/ 106 h 10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2"/>
                  <a:gd name="T37" fmla="*/ 0 h 106"/>
                  <a:gd name="T38" fmla="*/ 92 w 92"/>
                  <a:gd name="T39" fmla="*/ 106 h 10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2" h="106">
                    <a:moveTo>
                      <a:pt x="44" y="106"/>
                    </a:moveTo>
                    <a:cubicBezTo>
                      <a:pt x="44" y="106"/>
                      <a:pt x="5" y="81"/>
                      <a:pt x="3" y="59"/>
                    </a:cubicBezTo>
                    <a:cubicBezTo>
                      <a:pt x="0" y="37"/>
                      <a:pt x="14" y="9"/>
                      <a:pt x="14" y="9"/>
                    </a:cubicBezTo>
                    <a:cubicBezTo>
                      <a:pt x="14" y="9"/>
                      <a:pt x="13" y="27"/>
                      <a:pt x="21" y="33"/>
                    </a:cubicBezTo>
                    <a:cubicBezTo>
                      <a:pt x="21" y="33"/>
                      <a:pt x="23" y="9"/>
                      <a:pt x="39" y="0"/>
                    </a:cubicBezTo>
                    <a:cubicBezTo>
                      <a:pt x="39" y="0"/>
                      <a:pt x="38" y="24"/>
                      <a:pt x="44" y="32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6" y="24"/>
                      <a:pt x="73" y="12"/>
                      <a:pt x="73" y="2"/>
                    </a:cubicBezTo>
                    <a:cubicBezTo>
                      <a:pt x="73" y="2"/>
                      <a:pt x="90" y="17"/>
                      <a:pt x="91" y="46"/>
                    </a:cubicBezTo>
                    <a:cubicBezTo>
                      <a:pt x="92" y="75"/>
                      <a:pt x="83" y="90"/>
                      <a:pt x="62" y="105"/>
                    </a:cubicBezTo>
                    <a:lnTo>
                      <a:pt x="44" y="106"/>
                    </a:lnTo>
                    <a:close/>
                  </a:path>
                </a:pathLst>
              </a:custGeom>
              <a:solidFill>
                <a:srgbClr val="4C39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97" name="Freeform 114"/>
              <p:cNvSpPr>
                <a:spLocks noChangeArrowheads="1"/>
              </p:cNvSpPr>
              <p:nvPr/>
            </p:nvSpPr>
            <p:spPr bwMode="auto">
              <a:xfrm>
                <a:off x="133350" y="511175"/>
                <a:ext cx="709613" cy="704850"/>
              </a:xfrm>
              <a:custGeom>
                <a:avLst/>
                <a:gdLst>
                  <a:gd name="T0" fmla="*/ 3 w 187"/>
                  <a:gd name="T1" fmla="*/ 0 h 187"/>
                  <a:gd name="T2" fmla="*/ 164 w 187"/>
                  <a:gd name="T3" fmla="*/ 0 h 187"/>
                  <a:gd name="T4" fmla="*/ 137 w 187"/>
                  <a:gd name="T5" fmla="*/ 164 h 187"/>
                  <a:gd name="T6" fmla="*/ 6 w 187"/>
                  <a:gd name="T7" fmla="*/ 126 h 187"/>
                  <a:gd name="T8" fmla="*/ 3 w 187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7"/>
                  <a:gd name="T16" fmla="*/ 0 h 187"/>
                  <a:gd name="T17" fmla="*/ 187 w 187"/>
                  <a:gd name="T18" fmla="*/ 187 h 18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7" h="187">
                    <a:moveTo>
                      <a:pt x="3" y="0"/>
                    </a:moveTo>
                    <a:cubicBezTo>
                      <a:pt x="164" y="0"/>
                      <a:pt x="164" y="0"/>
                      <a:pt x="164" y="0"/>
                    </a:cubicBezTo>
                    <a:cubicBezTo>
                      <a:pt x="164" y="0"/>
                      <a:pt x="187" y="140"/>
                      <a:pt x="137" y="164"/>
                    </a:cubicBezTo>
                    <a:cubicBezTo>
                      <a:pt x="87" y="187"/>
                      <a:pt x="11" y="166"/>
                      <a:pt x="6" y="126"/>
                    </a:cubicBezTo>
                    <a:cubicBezTo>
                      <a:pt x="0" y="87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FBCA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98" name="Oval 115"/>
              <p:cNvSpPr>
                <a:spLocks noChangeArrowheads="1"/>
              </p:cNvSpPr>
              <p:nvPr/>
            </p:nvSpPr>
            <p:spPr bwMode="auto">
              <a:xfrm>
                <a:off x="33337" y="708025"/>
                <a:ext cx="144463" cy="142875"/>
              </a:xfrm>
              <a:prstGeom prst="ellipse">
                <a:avLst/>
              </a:prstGeom>
              <a:solidFill>
                <a:srgbClr val="FBCA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299" name="Oval 116"/>
              <p:cNvSpPr>
                <a:spLocks noChangeArrowheads="1"/>
              </p:cNvSpPr>
              <p:nvPr/>
            </p:nvSpPr>
            <p:spPr bwMode="auto">
              <a:xfrm>
                <a:off x="717550" y="708025"/>
                <a:ext cx="144463" cy="142875"/>
              </a:xfrm>
              <a:prstGeom prst="ellipse">
                <a:avLst/>
              </a:prstGeom>
              <a:solidFill>
                <a:srgbClr val="FBCA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300" name="Oval 117"/>
              <p:cNvSpPr>
                <a:spLocks noChangeArrowheads="1"/>
              </p:cNvSpPr>
              <p:nvPr/>
            </p:nvSpPr>
            <p:spPr bwMode="auto">
              <a:xfrm>
                <a:off x="227012" y="658813"/>
                <a:ext cx="80963" cy="79375"/>
              </a:xfrm>
              <a:prstGeom prst="ellipse">
                <a:avLst/>
              </a:prstGeom>
              <a:solidFill>
                <a:srgbClr val="333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301" name="Oval 118"/>
              <p:cNvSpPr>
                <a:spLocks noChangeArrowheads="1"/>
              </p:cNvSpPr>
              <p:nvPr/>
            </p:nvSpPr>
            <p:spPr bwMode="auto">
              <a:xfrm>
                <a:off x="596900" y="658813"/>
                <a:ext cx="79375" cy="79375"/>
              </a:xfrm>
              <a:prstGeom prst="ellipse">
                <a:avLst/>
              </a:prstGeom>
              <a:solidFill>
                <a:srgbClr val="333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302" name="Oval 119"/>
              <p:cNvSpPr>
                <a:spLocks noChangeArrowheads="1"/>
              </p:cNvSpPr>
              <p:nvPr/>
            </p:nvSpPr>
            <p:spPr bwMode="auto">
              <a:xfrm>
                <a:off x="384175" y="785813"/>
                <a:ext cx="120650" cy="79375"/>
              </a:xfrm>
              <a:prstGeom prst="ellipse">
                <a:avLst/>
              </a:prstGeom>
              <a:solidFill>
                <a:srgbClr val="E5B3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303" name="Freeform 120"/>
              <p:cNvSpPr>
                <a:spLocks noChangeArrowheads="1"/>
              </p:cNvSpPr>
              <p:nvPr/>
            </p:nvSpPr>
            <p:spPr bwMode="auto">
              <a:xfrm>
                <a:off x="171450" y="571500"/>
                <a:ext cx="131763" cy="49213"/>
              </a:xfrm>
              <a:custGeom>
                <a:avLst/>
                <a:gdLst>
                  <a:gd name="T0" fmla="*/ 2 w 35"/>
                  <a:gd name="T1" fmla="*/ 13 h 13"/>
                  <a:gd name="T2" fmla="*/ 0 w 35"/>
                  <a:gd name="T3" fmla="*/ 12 h 13"/>
                  <a:gd name="T4" fmla="*/ 1 w 35"/>
                  <a:gd name="T5" fmla="*/ 9 h 13"/>
                  <a:gd name="T6" fmla="*/ 33 w 35"/>
                  <a:gd name="T7" fmla="*/ 0 h 13"/>
                  <a:gd name="T8" fmla="*/ 35 w 35"/>
                  <a:gd name="T9" fmla="*/ 2 h 13"/>
                  <a:gd name="T10" fmla="*/ 33 w 35"/>
                  <a:gd name="T11" fmla="*/ 4 h 13"/>
                  <a:gd name="T12" fmla="*/ 3 w 35"/>
                  <a:gd name="T13" fmla="*/ 13 h 13"/>
                  <a:gd name="T14" fmla="*/ 2 w 35"/>
                  <a:gd name="T15" fmla="*/ 13 h 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13"/>
                  <a:gd name="T26" fmla="*/ 35 w 35"/>
                  <a:gd name="T27" fmla="*/ 13 h 1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13">
                    <a:moveTo>
                      <a:pt x="2" y="13"/>
                    </a:moveTo>
                    <a:cubicBezTo>
                      <a:pt x="1" y="13"/>
                      <a:pt x="1" y="13"/>
                      <a:pt x="0" y="12"/>
                    </a:cubicBezTo>
                    <a:cubicBezTo>
                      <a:pt x="0" y="11"/>
                      <a:pt x="0" y="10"/>
                      <a:pt x="1" y="9"/>
                    </a:cubicBezTo>
                    <a:cubicBezTo>
                      <a:pt x="1" y="9"/>
                      <a:pt x="14" y="0"/>
                      <a:pt x="33" y="0"/>
                    </a:cubicBezTo>
                    <a:cubicBezTo>
                      <a:pt x="34" y="0"/>
                      <a:pt x="35" y="0"/>
                      <a:pt x="35" y="2"/>
                    </a:cubicBezTo>
                    <a:cubicBezTo>
                      <a:pt x="35" y="3"/>
                      <a:pt x="34" y="4"/>
                      <a:pt x="33" y="4"/>
                    </a:cubicBezTo>
                    <a:cubicBezTo>
                      <a:pt x="15" y="4"/>
                      <a:pt x="3" y="13"/>
                      <a:pt x="3" y="13"/>
                    </a:cubicBezTo>
                    <a:cubicBezTo>
                      <a:pt x="3" y="13"/>
                      <a:pt x="2" y="13"/>
                      <a:pt x="2" y="13"/>
                    </a:cubicBezTo>
                    <a:close/>
                  </a:path>
                </a:pathLst>
              </a:custGeom>
              <a:solidFill>
                <a:srgbClr val="333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304" name="Freeform 121"/>
              <p:cNvSpPr>
                <a:spLocks noChangeArrowheads="1"/>
              </p:cNvSpPr>
              <p:nvPr/>
            </p:nvSpPr>
            <p:spPr bwMode="auto">
              <a:xfrm>
                <a:off x="577850" y="571500"/>
                <a:ext cx="131763" cy="49213"/>
              </a:xfrm>
              <a:custGeom>
                <a:avLst/>
                <a:gdLst>
                  <a:gd name="T0" fmla="*/ 33 w 35"/>
                  <a:gd name="T1" fmla="*/ 13 h 13"/>
                  <a:gd name="T2" fmla="*/ 34 w 35"/>
                  <a:gd name="T3" fmla="*/ 12 h 13"/>
                  <a:gd name="T4" fmla="*/ 34 w 35"/>
                  <a:gd name="T5" fmla="*/ 9 h 13"/>
                  <a:gd name="T6" fmla="*/ 2 w 35"/>
                  <a:gd name="T7" fmla="*/ 0 h 13"/>
                  <a:gd name="T8" fmla="*/ 0 w 35"/>
                  <a:gd name="T9" fmla="*/ 2 h 13"/>
                  <a:gd name="T10" fmla="*/ 2 w 35"/>
                  <a:gd name="T11" fmla="*/ 4 h 13"/>
                  <a:gd name="T12" fmla="*/ 32 w 35"/>
                  <a:gd name="T13" fmla="*/ 13 h 13"/>
                  <a:gd name="T14" fmla="*/ 33 w 35"/>
                  <a:gd name="T15" fmla="*/ 13 h 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13"/>
                  <a:gd name="T26" fmla="*/ 35 w 35"/>
                  <a:gd name="T27" fmla="*/ 13 h 1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13">
                    <a:moveTo>
                      <a:pt x="33" y="13"/>
                    </a:moveTo>
                    <a:cubicBezTo>
                      <a:pt x="33" y="13"/>
                      <a:pt x="34" y="13"/>
                      <a:pt x="34" y="12"/>
                    </a:cubicBezTo>
                    <a:cubicBezTo>
                      <a:pt x="35" y="11"/>
                      <a:pt x="35" y="10"/>
                      <a:pt x="34" y="9"/>
                    </a:cubicBezTo>
                    <a:cubicBezTo>
                      <a:pt x="33" y="9"/>
                      <a:pt x="21" y="0"/>
                      <a:pt x="2" y="0"/>
                    </a:cubicBezTo>
                    <a:cubicBezTo>
                      <a:pt x="1" y="0"/>
                      <a:pt x="0" y="0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20" y="4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3" y="13"/>
                    </a:cubicBezTo>
                    <a:close/>
                  </a:path>
                </a:pathLst>
              </a:custGeom>
              <a:solidFill>
                <a:srgbClr val="333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305" name="Freeform 122"/>
              <p:cNvSpPr>
                <a:spLocks noChangeArrowheads="1"/>
              </p:cNvSpPr>
              <p:nvPr/>
            </p:nvSpPr>
            <p:spPr bwMode="auto">
              <a:xfrm>
                <a:off x="307975" y="977900"/>
                <a:ext cx="300038" cy="53975"/>
              </a:xfrm>
              <a:custGeom>
                <a:avLst/>
                <a:gdLst>
                  <a:gd name="T0" fmla="*/ 16 w 79"/>
                  <a:gd name="T1" fmla="*/ 10 h 14"/>
                  <a:gd name="T2" fmla="*/ 1 w 79"/>
                  <a:gd name="T3" fmla="*/ 8 h 14"/>
                  <a:gd name="T4" fmla="*/ 0 w 79"/>
                  <a:gd name="T5" fmla="*/ 6 h 14"/>
                  <a:gd name="T6" fmla="*/ 2 w 79"/>
                  <a:gd name="T7" fmla="*/ 4 h 14"/>
                  <a:gd name="T8" fmla="*/ 77 w 79"/>
                  <a:gd name="T9" fmla="*/ 0 h 14"/>
                  <a:gd name="T10" fmla="*/ 79 w 79"/>
                  <a:gd name="T11" fmla="*/ 2 h 14"/>
                  <a:gd name="T12" fmla="*/ 78 w 79"/>
                  <a:gd name="T13" fmla="*/ 4 h 14"/>
                  <a:gd name="T14" fmla="*/ 16 w 79"/>
                  <a:gd name="T15" fmla="*/ 10 h 1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9"/>
                  <a:gd name="T25" fmla="*/ 0 h 14"/>
                  <a:gd name="T26" fmla="*/ 79 w 79"/>
                  <a:gd name="T27" fmla="*/ 14 h 1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9" h="14">
                    <a:moveTo>
                      <a:pt x="16" y="10"/>
                    </a:moveTo>
                    <a:cubicBezTo>
                      <a:pt x="7" y="9"/>
                      <a:pt x="1" y="8"/>
                      <a:pt x="1" y="8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3" y="4"/>
                      <a:pt x="38" y="14"/>
                      <a:pt x="77" y="0"/>
                    </a:cubicBezTo>
                    <a:cubicBezTo>
                      <a:pt x="78" y="0"/>
                      <a:pt x="79" y="0"/>
                      <a:pt x="79" y="2"/>
                    </a:cubicBezTo>
                    <a:cubicBezTo>
                      <a:pt x="79" y="3"/>
                      <a:pt x="79" y="4"/>
                      <a:pt x="78" y="4"/>
                    </a:cubicBezTo>
                    <a:cubicBezTo>
                      <a:pt x="53" y="13"/>
                      <a:pt x="30" y="12"/>
                      <a:pt x="16" y="10"/>
                    </a:cubicBezTo>
                    <a:close/>
                  </a:path>
                </a:pathLst>
              </a:custGeom>
              <a:solidFill>
                <a:srgbClr val="302C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9306" name="组合 118"/>
          <p:cNvGrpSpPr/>
          <p:nvPr/>
        </p:nvGrpSpPr>
        <p:grpSpPr bwMode="auto">
          <a:xfrm>
            <a:off x="5008563" y="5259388"/>
            <a:ext cx="2174875" cy="1592262"/>
            <a:chOff x="0" y="0"/>
            <a:chExt cx="3600964" cy="2637417"/>
          </a:xfrm>
        </p:grpSpPr>
        <p:sp>
          <p:nvSpPr>
            <p:cNvPr id="9307" name="Freeform 5"/>
            <p:cNvSpPr>
              <a:spLocks noChangeArrowheads="1"/>
            </p:cNvSpPr>
            <p:nvPr/>
          </p:nvSpPr>
          <p:spPr bwMode="auto">
            <a:xfrm flipH="1">
              <a:off x="318739" y="921616"/>
              <a:ext cx="3017496" cy="1450985"/>
            </a:xfrm>
            <a:custGeom>
              <a:avLst/>
              <a:gdLst>
                <a:gd name="T0" fmla="*/ 317 w 317"/>
                <a:gd name="T1" fmla="*/ 142 h 152"/>
                <a:gd name="T2" fmla="*/ 308 w 317"/>
                <a:gd name="T3" fmla="*/ 152 h 152"/>
                <a:gd name="T4" fmla="*/ 9 w 317"/>
                <a:gd name="T5" fmla="*/ 152 h 152"/>
                <a:gd name="T6" fmla="*/ 0 w 317"/>
                <a:gd name="T7" fmla="*/ 142 h 152"/>
                <a:gd name="T8" fmla="*/ 0 w 317"/>
                <a:gd name="T9" fmla="*/ 11 h 152"/>
                <a:gd name="T10" fmla="*/ 9 w 317"/>
                <a:gd name="T11" fmla="*/ 0 h 152"/>
                <a:gd name="T12" fmla="*/ 308 w 317"/>
                <a:gd name="T13" fmla="*/ 0 h 152"/>
                <a:gd name="T14" fmla="*/ 317 w 317"/>
                <a:gd name="T15" fmla="*/ 11 h 152"/>
                <a:gd name="T16" fmla="*/ 317 w 317"/>
                <a:gd name="T17" fmla="*/ 142 h 1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7"/>
                <a:gd name="T28" fmla="*/ 0 h 152"/>
                <a:gd name="T29" fmla="*/ 317 w 317"/>
                <a:gd name="T30" fmla="*/ 152 h 1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7" h="152">
                  <a:moveTo>
                    <a:pt x="317" y="142"/>
                  </a:moveTo>
                  <a:cubicBezTo>
                    <a:pt x="317" y="148"/>
                    <a:pt x="313" y="152"/>
                    <a:pt x="308" y="15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4" y="152"/>
                    <a:pt x="0" y="148"/>
                    <a:pt x="0" y="14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4" y="0"/>
                    <a:pt x="9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13" y="0"/>
                    <a:pt x="317" y="5"/>
                    <a:pt x="317" y="11"/>
                  </a:cubicBezTo>
                  <a:cubicBezTo>
                    <a:pt x="317" y="142"/>
                    <a:pt x="317" y="142"/>
                    <a:pt x="317" y="14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  <p:sp>
          <p:nvSpPr>
            <p:cNvPr id="9308" name="Rectangle 8"/>
            <p:cNvSpPr>
              <a:spLocks noChangeArrowheads="1"/>
            </p:cNvSpPr>
            <p:nvPr/>
          </p:nvSpPr>
          <p:spPr bwMode="auto">
            <a:xfrm flipH="1">
              <a:off x="2281482" y="1204695"/>
              <a:ext cx="608680" cy="1154866"/>
            </a:xfrm>
            <a:prstGeom prst="rect">
              <a:avLst/>
            </a:prstGeom>
            <a:solidFill>
              <a:srgbClr val="F5AA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0170" tIns="46990" rIns="90170" bIns="46990"/>
            <a:lstStyle/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  <p:grpSp>
          <p:nvGrpSpPr>
            <p:cNvPr id="9309" name="组合 115"/>
            <p:cNvGrpSpPr/>
            <p:nvPr/>
          </p:nvGrpSpPr>
          <p:grpSpPr bwMode="auto">
            <a:xfrm>
              <a:off x="0" y="0"/>
              <a:ext cx="3600964" cy="2637417"/>
              <a:chOff x="0" y="0"/>
              <a:chExt cx="3600964" cy="2637417"/>
            </a:xfrm>
          </p:grpSpPr>
          <p:sp>
            <p:nvSpPr>
              <p:cNvPr id="9310" name="Freeform 11"/>
              <p:cNvSpPr>
                <a:spLocks noEditPoints="1" noChangeArrowheads="1"/>
              </p:cNvSpPr>
              <p:nvPr/>
            </p:nvSpPr>
            <p:spPr bwMode="auto">
              <a:xfrm flipH="1">
                <a:off x="291734" y="888358"/>
                <a:ext cx="3017496" cy="1450985"/>
              </a:xfrm>
              <a:custGeom>
                <a:avLst/>
                <a:gdLst>
                  <a:gd name="T0" fmla="*/ 165 w 317"/>
                  <a:gd name="T1" fmla="*/ 101 h 152"/>
                  <a:gd name="T2" fmla="*/ 165 w 317"/>
                  <a:gd name="T3" fmla="*/ 31 h 152"/>
                  <a:gd name="T4" fmla="*/ 265 w 317"/>
                  <a:gd name="T5" fmla="*/ 31 h 152"/>
                  <a:gd name="T6" fmla="*/ 265 w 317"/>
                  <a:gd name="T7" fmla="*/ 101 h 152"/>
                  <a:gd name="T8" fmla="*/ 165 w 317"/>
                  <a:gd name="T9" fmla="*/ 101 h 152"/>
                  <a:gd name="T10" fmla="*/ 292 w 317"/>
                  <a:gd name="T11" fmla="*/ 0 h 152"/>
                  <a:gd name="T12" fmla="*/ 9 w 317"/>
                  <a:gd name="T13" fmla="*/ 0 h 152"/>
                  <a:gd name="T14" fmla="*/ 0 w 317"/>
                  <a:gd name="T15" fmla="*/ 11 h 152"/>
                  <a:gd name="T16" fmla="*/ 0 w 317"/>
                  <a:gd name="T17" fmla="*/ 29 h 152"/>
                  <a:gd name="T18" fmla="*/ 44 w 317"/>
                  <a:gd name="T19" fmla="*/ 74 h 152"/>
                  <a:gd name="T20" fmla="*/ 44 w 317"/>
                  <a:gd name="T21" fmla="*/ 31 h 152"/>
                  <a:gd name="T22" fmla="*/ 108 w 317"/>
                  <a:gd name="T23" fmla="*/ 31 h 152"/>
                  <a:gd name="T24" fmla="*/ 108 w 317"/>
                  <a:gd name="T25" fmla="*/ 137 h 152"/>
                  <a:gd name="T26" fmla="*/ 123 w 317"/>
                  <a:gd name="T27" fmla="*/ 152 h 152"/>
                  <a:gd name="T28" fmla="*/ 308 w 317"/>
                  <a:gd name="T29" fmla="*/ 152 h 152"/>
                  <a:gd name="T30" fmla="*/ 316 w 317"/>
                  <a:gd name="T31" fmla="*/ 145 h 152"/>
                  <a:gd name="T32" fmla="*/ 317 w 317"/>
                  <a:gd name="T33" fmla="*/ 142 h 152"/>
                  <a:gd name="T34" fmla="*/ 317 w 317"/>
                  <a:gd name="T35" fmla="*/ 142 h 152"/>
                  <a:gd name="T36" fmla="*/ 317 w 317"/>
                  <a:gd name="T37" fmla="*/ 27 h 152"/>
                  <a:gd name="T38" fmla="*/ 292 w 317"/>
                  <a:gd name="T39" fmla="*/ 0 h 15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17"/>
                  <a:gd name="T61" fmla="*/ 0 h 152"/>
                  <a:gd name="T62" fmla="*/ 317 w 317"/>
                  <a:gd name="T63" fmla="*/ 152 h 152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17" h="152">
                    <a:moveTo>
                      <a:pt x="165" y="101"/>
                    </a:moveTo>
                    <a:cubicBezTo>
                      <a:pt x="165" y="31"/>
                      <a:pt x="165" y="31"/>
                      <a:pt x="165" y="31"/>
                    </a:cubicBezTo>
                    <a:cubicBezTo>
                      <a:pt x="265" y="31"/>
                      <a:pt x="265" y="31"/>
                      <a:pt x="265" y="31"/>
                    </a:cubicBezTo>
                    <a:cubicBezTo>
                      <a:pt x="265" y="101"/>
                      <a:pt x="265" y="101"/>
                      <a:pt x="265" y="101"/>
                    </a:cubicBezTo>
                    <a:cubicBezTo>
                      <a:pt x="165" y="101"/>
                      <a:pt x="165" y="101"/>
                      <a:pt x="165" y="101"/>
                    </a:cubicBezTo>
                    <a:moveTo>
                      <a:pt x="29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1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108" y="31"/>
                      <a:pt x="108" y="31"/>
                      <a:pt x="108" y="31"/>
                    </a:cubicBezTo>
                    <a:cubicBezTo>
                      <a:pt x="108" y="137"/>
                      <a:pt x="108" y="137"/>
                      <a:pt x="108" y="137"/>
                    </a:cubicBezTo>
                    <a:cubicBezTo>
                      <a:pt x="123" y="152"/>
                      <a:pt x="123" y="152"/>
                      <a:pt x="123" y="152"/>
                    </a:cubicBezTo>
                    <a:cubicBezTo>
                      <a:pt x="308" y="152"/>
                      <a:pt x="308" y="152"/>
                      <a:pt x="308" y="152"/>
                    </a:cubicBezTo>
                    <a:cubicBezTo>
                      <a:pt x="312" y="152"/>
                      <a:pt x="315" y="150"/>
                      <a:pt x="316" y="145"/>
                    </a:cubicBezTo>
                    <a:cubicBezTo>
                      <a:pt x="317" y="144"/>
                      <a:pt x="317" y="143"/>
                      <a:pt x="317" y="142"/>
                    </a:cubicBezTo>
                    <a:cubicBezTo>
                      <a:pt x="317" y="142"/>
                      <a:pt x="317" y="142"/>
                      <a:pt x="317" y="142"/>
                    </a:cubicBezTo>
                    <a:cubicBezTo>
                      <a:pt x="317" y="27"/>
                      <a:pt x="317" y="27"/>
                      <a:pt x="317" y="27"/>
                    </a:cubicBezTo>
                    <a:cubicBezTo>
                      <a:pt x="303" y="26"/>
                      <a:pt x="292" y="14"/>
                      <a:pt x="292" y="0"/>
                    </a:cubicBezTo>
                  </a:path>
                </a:pathLst>
              </a:cu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11" name="Rectangle 14"/>
              <p:cNvSpPr>
                <a:spLocks noChangeArrowheads="1"/>
              </p:cNvSpPr>
              <p:nvPr/>
            </p:nvSpPr>
            <p:spPr bwMode="auto">
              <a:xfrm flipH="1">
                <a:off x="1281531" y="1221493"/>
                <a:ext cx="408870" cy="582986"/>
              </a:xfrm>
              <a:prstGeom prst="rect">
                <a:avLst/>
              </a:prstGeom>
              <a:solidFill>
                <a:srgbClr val="5E5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12" name="Rectangle 16"/>
              <p:cNvSpPr>
                <a:spLocks noChangeArrowheads="1"/>
              </p:cNvSpPr>
              <p:nvPr/>
            </p:nvSpPr>
            <p:spPr bwMode="auto">
              <a:xfrm flipH="1">
                <a:off x="833809" y="1221493"/>
                <a:ext cx="408870" cy="582986"/>
              </a:xfrm>
              <a:prstGeom prst="rect">
                <a:avLst/>
              </a:prstGeom>
              <a:solidFill>
                <a:srgbClr val="5E5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13" name="Freeform 18"/>
              <p:cNvSpPr>
                <a:spLocks noChangeArrowheads="1"/>
              </p:cNvSpPr>
              <p:nvPr/>
            </p:nvSpPr>
            <p:spPr bwMode="auto">
              <a:xfrm flipH="1">
                <a:off x="2280579" y="1184478"/>
                <a:ext cx="608680" cy="1010508"/>
              </a:xfrm>
              <a:custGeom>
                <a:avLst/>
                <a:gdLst>
                  <a:gd name="T0" fmla="*/ 329 w 329"/>
                  <a:gd name="T1" fmla="*/ 0 h 546"/>
                  <a:gd name="T2" fmla="*/ 0 w 329"/>
                  <a:gd name="T3" fmla="*/ 0 h 546"/>
                  <a:gd name="T4" fmla="*/ 0 w 329"/>
                  <a:gd name="T5" fmla="*/ 222 h 546"/>
                  <a:gd name="T6" fmla="*/ 329 w 329"/>
                  <a:gd name="T7" fmla="*/ 546 h 546"/>
                  <a:gd name="T8" fmla="*/ 329 w 329"/>
                  <a:gd name="T9" fmla="*/ 0 h 5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9"/>
                  <a:gd name="T16" fmla="*/ 0 h 546"/>
                  <a:gd name="T17" fmla="*/ 329 w 329"/>
                  <a:gd name="T18" fmla="*/ 546 h 5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9" h="546">
                    <a:moveTo>
                      <a:pt x="329" y="0"/>
                    </a:moveTo>
                    <a:lnTo>
                      <a:pt x="0" y="0"/>
                    </a:lnTo>
                    <a:lnTo>
                      <a:pt x="0" y="222"/>
                    </a:lnTo>
                    <a:lnTo>
                      <a:pt x="329" y="546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rgbClr val="CA8C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14" name="Freeform 20"/>
              <p:cNvSpPr>
                <a:spLocks noChangeArrowheads="1"/>
              </p:cNvSpPr>
              <p:nvPr/>
            </p:nvSpPr>
            <p:spPr bwMode="auto">
              <a:xfrm flipH="1">
                <a:off x="3079819" y="888358"/>
                <a:ext cx="505075" cy="257254"/>
              </a:xfrm>
              <a:custGeom>
                <a:avLst/>
                <a:gdLst>
                  <a:gd name="T0" fmla="*/ 53 w 53"/>
                  <a:gd name="T1" fmla="*/ 0 h 27"/>
                  <a:gd name="T2" fmla="*/ 27 w 53"/>
                  <a:gd name="T3" fmla="*/ 27 h 27"/>
                  <a:gd name="T4" fmla="*/ 0 w 53"/>
                  <a:gd name="T5" fmla="*/ 0 h 27"/>
                  <a:gd name="T6" fmla="*/ 53 w 53"/>
                  <a:gd name="T7" fmla="*/ 0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3"/>
                  <a:gd name="T13" fmla="*/ 0 h 27"/>
                  <a:gd name="T14" fmla="*/ 53 w 53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3" h="27">
                    <a:moveTo>
                      <a:pt x="53" y="0"/>
                    </a:moveTo>
                    <a:cubicBezTo>
                      <a:pt x="53" y="15"/>
                      <a:pt x="41" y="27"/>
                      <a:pt x="27" y="27"/>
                    </a:cubicBezTo>
                    <a:cubicBezTo>
                      <a:pt x="12" y="27"/>
                      <a:pt x="0" y="15"/>
                      <a:pt x="0" y="0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5A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15" name="Freeform 21"/>
              <p:cNvSpPr>
                <a:spLocks noChangeArrowheads="1"/>
              </p:cNvSpPr>
              <p:nvPr/>
            </p:nvSpPr>
            <p:spPr bwMode="auto">
              <a:xfrm flipH="1">
                <a:off x="2567344" y="888358"/>
                <a:ext cx="512475" cy="257254"/>
              </a:xfrm>
              <a:custGeom>
                <a:avLst/>
                <a:gdLst>
                  <a:gd name="T0" fmla="*/ 54 w 54"/>
                  <a:gd name="T1" fmla="*/ 0 h 27"/>
                  <a:gd name="T2" fmla="*/ 27 w 54"/>
                  <a:gd name="T3" fmla="*/ 27 h 27"/>
                  <a:gd name="T4" fmla="*/ 0 w 54"/>
                  <a:gd name="T5" fmla="*/ 0 h 27"/>
                  <a:gd name="T6" fmla="*/ 54 w 54"/>
                  <a:gd name="T7" fmla="*/ 0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4"/>
                  <a:gd name="T13" fmla="*/ 0 h 27"/>
                  <a:gd name="T14" fmla="*/ 54 w 54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4" h="27">
                    <a:moveTo>
                      <a:pt x="54" y="0"/>
                    </a:moveTo>
                    <a:cubicBezTo>
                      <a:pt x="54" y="15"/>
                      <a:pt x="42" y="27"/>
                      <a:pt x="27" y="27"/>
                    </a:cubicBezTo>
                    <a:cubicBezTo>
                      <a:pt x="12" y="27"/>
                      <a:pt x="0" y="15"/>
                      <a:pt x="0" y="0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16" name="Freeform 22"/>
              <p:cNvSpPr>
                <a:spLocks noChangeArrowheads="1"/>
              </p:cNvSpPr>
              <p:nvPr/>
            </p:nvSpPr>
            <p:spPr bwMode="auto">
              <a:xfrm flipH="1">
                <a:off x="2062269" y="888358"/>
                <a:ext cx="505075" cy="257254"/>
              </a:xfrm>
              <a:custGeom>
                <a:avLst/>
                <a:gdLst>
                  <a:gd name="T0" fmla="*/ 53 w 53"/>
                  <a:gd name="T1" fmla="*/ 0 h 27"/>
                  <a:gd name="T2" fmla="*/ 27 w 53"/>
                  <a:gd name="T3" fmla="*/ 27 h 27"/>
                  <a:gd name="T4" fmla="*/ 0 w 53"/>
                  <a:gd name="T5" fmla="*/ 0 h 27"/>
                  <a:gd name="T6" fmla="*/ 53 w 53"/>
                  <a:gd name="T7" fmla="*/ 0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3"/>
                  <a:gd name="T13" fmla="*/ 0 h 27"/>
                  <a:gd name="T14" fmla="*/ 53 w 53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3" h="27">
                    <a:moveTo>
                      <a:pt x="53" y="0"/>
                    </a:moveTo>
                    <a:cubicBezTo>
                      <a:pt x="53" y="15"/>
                      <a:pt x="41" y="27"/>
                      <a:pt x="27" y="27"/>
                    </a:cubicBezTo>
                    <a:cubicBezTo>
                      <a:pt x="12" y="27"/>
                      <a:pt x="0" y="15"/>
                      <a:pt x="0" y="0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5A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17" name="Freeform 24"/>
              <p:cNvSpPr>
                <a:spLocks noChangeArrowheads="1"/>
              </p:cNvSpPr>
              <p:nvPr/>
            </p:nvSpPr>
            <p:spPr bwMode="auto">
              <a:xfrm flipH="1">
                <a:off x="1547945" y="888358"/>
                <a:ext cx="514325" cy="257254"/>
              </a:xfrm>
              <a:custGeom>
                <a:avLst/>
                <a:gdLst>
                  <a:gd name="T0" fmla="*/ 54 w 54"/>
                  <a:gd name="T1" fmla="*/ 0 h 27"/>
                  <a:gd name="T2" fmla="*/ 27 w 54"/>
                  <a:gd name="T3" fmla="*/ 27 h 27"/>
                  <a:gd name="T4" fmla="*/ 0 w 54"/>
                  <a:gd name="T5" fmla="*/ 0 h 27"/>
                  <a:gd name="T6" fmla="*/ 54 w 54"/>
                  <a:gd name="T7" fmla="*/ 0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4"/>
                  <a:gd name="T13" fmla="*/ 0 h 27"/>
                  <a:gd name="T14" fmla="*/ 54 w 54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4" h="27">
                    <a:moveTo>
                      <a:pt x="54" y="0"/>
                    </a:moveTo>
                    <a:cubicBezTo>
                      <a:pt x="54" y="15"/>
                      <a:pt x="42" y="27"/>
                      <a:pt x="27" y="27"/>
                    </a:cubicBezTo>
                    <a:cubicBezTo>
                      <a:pt x="12" y="27"/>
                      <a:pt x="0" y="15"/>
                      <a:pt x="0" y="0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18" name="Freeform 26"/>
              <p:cNvSpPr>
                <a:spLocks noChangeArrowheads="1"/>
              </p:cNvSpPr>
              <p:nvPr/>
            </p:nvSpPr>
            <p:spPr bwMode="auto">
              <a:xfrm flipH="1">
                <a:off x="1042870" y="888358"/>
                <a:ext cx="505075" cy="257254"/>
              </a:xfrm>
              <a:custGeom>
                <a:avLst/>
                <a:gdLst>
                  <a:gd name="T0" fmla="*/ 53 w 53"/>
                  <a:gd name="T1" fmla="*/ 0 h 27"/>
                  <a:gd name="T2" fmla="*/ 27 w 53"/>
                  <a:gd name="T3" fmla="*/ 27 h 27"/>
                  <a:gd name="T4" fmla="*/ 0 w 53"/>
                  <a:gd name="T5" fmla="*/ 0 h 27"/>
                  <a:gd name="T6" fmla="*/ 53 w 53"/>
                  <a:gd name="T7" fmla="*/ 0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3"/>
                  <a:gd name="T13" fmla="*/ 0 h 27"/>
                  <a:gd name="T14" fmla="*/ 53 w 53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3" h="27">
                    <a:moveTo>
                      <a:pt x="53" y="0"/>
                    </a:moveTo>
                    <a:cubicBezTo>
                      <a:pt x="53" y="15"/>
                      <a:pt x="41" y="27"/>
                      <a:pt x="27" y="27"/>
                    </a:cubicBezTo>
                    <a:cubicBezTo>
                      <a:pt x="12" y="27"/>
                      <a:pt x="0" y="15"/>
                      <a:pt x="0" y="0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5A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19" name="Freeform 27"/>
              <p:cNvSpPr>
                <a:spLocks noChangeArrowheads="1"/>
              </p:cNvSpPr>
              <p:nvPr/>
            </p:nvSpPr>
            <p:spPr bwMode="auto">
              <a:xfrm flipH="1">
                <a:off x="530395" y="888358"/>
                <a:ext cx="512475" cy="257254"/>
              </a:xfrm>
              <a:custGeom>
                <a:avLst/>
                <a:gdLst>
                  <a:gd name="T0" fmla="*/ 54 w 54"/>
                  <a:gd name="T1" fmla="*/ 0 h 27"/>
                  <a:gd name="T2" fmla="*/ 27 w 54"/>
                  <a:gd name="T3" fmla="*/ 27 h 27"/>
                  <a:gd name="T4" fmla="*/ 0 w 54"/>
                  <a:gd name="T5" fmla="*/ 0 h 27"/>
                  <a:gd name="T6" fmla="*/ 54 w 54"/>
                  <a:gd name="T7" fmla="*/ 0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4"/>
                  <a:gd name="T13" fmla="*/ 0 h 27"/>
                  <a:gd name="T14" fmla="*/ 54 w 54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4" h="27">
                    <a:moveTo>
                      <a:pt x="54" y="0"/>
                    </a:moveTo>
                    <a:cubicBezTo>
                      <a:pt x="54" y="15"/>
                      <a:pt x="42" y="27"/>
                      <a:pt x="27" y="27"/>
                    </a:cubicBezTo>
                    <a:cubicBezTo>
                      <a:pt x="12" y="27"/>
                      <a:pt x="0" y="15"/>
                      <a:pt x="0" y="0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20" name="Freeform 28"/>
              <p:cNvSpPr>
                <a:spLocks noChangeArrowheads="1"/>
              </p:cNvSpPr>
              <p:nvPr/>
            </p:nvSpPr>
            <p:spPr bwMode="auto">
              <a:xfrm flipH="1">
                <a:off x="16071" y="888358"/>
                <a:ext cx="514325" cy="257254"/>
              </a:xfrm>
              <a:custGeom>
                <a:avLst/>
                <a:gdLst>
                  <a:gd name="T0" fmla="*/ 54 w 54"/>
                  <a:gd name="T1" fmla="*/ 0 h 27"/>
                  <a:gd name="T2" fmla="*/ 27 w 54"/>
                  <a:gd name="T3" fmla="*/ 27 h 27"/>
                  <a:gd name="T4" fmla="*/ 0 w 54"/>
                  <a:gd name="T5" fmla="*/ 0 h 27"/>
                  <a:gd name="T6" fmla="*/ 54 w 54"/>
                  <a:gd name="T7" fmla="*/ 0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4"/>
                  <a:gd name="T13" fmla="*/ 0 h 27"/>
                  <a:gd name="T14" fmla="*/ 54 w 54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4" h="27">
                    <a:moveTo>
                      <a:pt x="54" y="0"/>
                    </a:moveTo>
                    <a:cubicBezTo>
                      <a:pt x="54" y="15"/>
                      <a:pt x="42" y="27"/>
                      <a:pt x="27" y="27"/>
                    </a:cubicBezTo>
                    <a:cubicBezTo>
                      <a:pt x="12" y="27"/>
                      <a:pt x="0" y="15"/>
                      <a:pt x="0" y="0"/>
                    </a:cubicBezTo>
                    <a:cubicBezTo>
                      <a:pt x="54" y="0"/>
                      <a:pt x="54" y="0"/>
                      <a:pt x="54" y="0"/>
                    </a:cubicBezTo>
                  </a:path>
                </a:pathLst>
              </a:custGeom>
              <a:solidFill>
                <a:srgbClr val="F5A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21" name="Freeform 29"/>
              <p:cNvSpPr>
                <a:spLocks noChangeArrowheads="1"/>
              </p:cNvSpPr>
              <p:nvPr/>
            </p:nvSpPr>
            <p:spPr bwMode="auto">
              <a:xfrm flipH="1">
                <a:off x="2785655" y="592239"/>
                <a:ext cx="799239" cy="296119"/>
              </a:xfrm>
              <a:custGeom>
                <a:avLst/>
                <a:gdLst>
                  <a:gd name="T0" fmla="*/ 432 w 432"/>
                  <a:gd name="T1" fmla="*/ 0 h 160"/>
                  <a:gd name="T2" fmla="*/ 406 w 432"/>
                  <a:gd name="T3" fmla="*/ 21 h 160"/>
                  <a:gd name="T4" fmla="*/ 273 w 432"/>
                  <a:gd name="T5" fmla="*/ 160 h 160"/>
                  <a:gd name="T6" fmla="*/ 0 w 432"/>
                  <a:gd name="T7" fmla="*/ 160 h 160"/>
                  <a:gd name="T8" fmla="*/ 180 w 432"/>
                  <a:gd name="T9" fmla="*/ 26 h 160"/>
                  <a:gd name="T10" fmla="*/ 221 w 432"/>
                  <a:gd name="T11" fmla="*/ 0 h 160"/>
                  <a:gd name="T12" fmla="*/ 432 w 432"/>
                  <a:gd name="T13" fmla="*/ 0 h 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2"/>
                  <a:gd name="T22" fmla="*/ 0 h 160"/>
                  <a:gd name="T23" fmla="*/ 432 w 432"/>
                  <a:gd name="T24" fmla="*/ 160 h 1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2" h="160">
                    <a:moveTo>
                      <a:pt x="432" y="0"/>
                    </a:moveTo>
                    <a:lnTo>
                      <a:pt x="406" y="21"/>
                    </a:lnTo>
                    <a:lnTo>
                      <a:pt x="273" y="160"/>
                    </a:lnTo>
                    <a:lnTo>
                      <a:pt x="0" y="160"/>
                    </a:lnTo>
                    <a:lnTo>
                      <a:pt x="180" y="26"/>
                    </a:lnTo>
                    <a:lnTo>
                      <a:pt x="221" y="0"/>
                    </a:lnTo>
                    <a:lnTo>
                      <a:pt x="432" y="0"/>
                    </a:lnTo>
                    <a:close/>
                  </a:path>
                </a:pathLst>
              </a:custGeom>
              <a:solidFill>
                <a:srgbClr val="F4BF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22" name="Freeform 30"/>
              <p:cNvSpPr>
                <a:spLocks noChangeArrowheads="1"/>
              </p:cNvSpPr>
              <p:nvPr/>
            </p:nvSpPr>
            <p:spPr bwMode="auto">
              <a:xfrm flipH="1">
                <a:off x="16070" y="592239"/>
                <a:ext cx="808490" cy="296119"/>
              </a:xfrm>
              <a:custGeom>
                <a:avLst/>
                <a:gdLst>
                  <a:gd name="T0" fmla="*/ 437 w 437"/>
                  <a:gd name="T1" fmla="*/ 160 h 160"/>
                  <a:gd name="T2" fmla="*/ 159 w 437"/>
                  <a:gd name="T3" fmla="*/ 160 h 160"/>
                  <a:gd name="T4" fmla="*/ 26 w 437"/>
                  <a:gd name="T5" fmla="*/ 21 h 160"/>
                  <a:gd name="T6" fmla="*/ 0 w 437"/>
                  <a:gd name="T7" fmla="*/ 0 h 160"/>
                  <a:gd name="T8" fmla="*/ 216 w 437"/>
                  <a:gd name="T9" fmla="*/ 0 h 160"/>
                  <a:gd name="T10" fmla="*/ 257 w 437"/>
                  <a:gd name="T11" fmla="*/ 26 h 160"/>
                  <a:gd name="T12" fmla="*/ 437 w 437"/>
                  <a:gd name="T13" fmla="*/ 160 h 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37"/>
                  <a:gd name="T22" fmla="*/ 0 h 160"/>
                  <a:gd name="T23" fmla="*/ 437 w 437"/>
                  <a:gd name="T24" fmla="*/ 160 h 1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37" h="160">
                    <a:moveTo>
                      <a:pt x="437" y="160"/>
                    </a:moveTo>
                    <a:lnTo>
                      <a:pt x="159" y="160"/>
                    </a:lnTo>
                    <a:lnTo>
                      <a:pt x="26" y="21"/>
                    </a:lnTo>
                    <a:lnTo>
                      <a:pt x="0" y="0"/>
                    </a:lnTo>
                    <a:lnTo>
                      <a:pt x="216" y="0"/>
                    </a:lnTo>
                    <a:lnTo>
                      <a:pt x="257" y="26"/>
                    </a:lnTo>
                    <a:lnTo>
                      <a:pt x="437" y="160"/>
                    </a:lnTo>
                    <a:close/>
                  </a:path>
                </a:pathLst>
              </a:custGeom>
              <a:solidFill>
                <a:srgbClr val="F4BF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23" name="Freeform 32"/>
              <p:cNvSpPr>
                <a:spLocks noChangeArrowheads="1"/>
              </p:cNvSpPr>
              <p:nvPr/>
            </p:nvSpPr>
            <p:spPr bwMode="auto">
              <a:xfrm flipH="1">
                <a:off x="530396" y="592239"/>
                <a:ext cx="684533" cy="296119"/>
              </a:xfrm>
              <a:custGeom>
                <a:avLst/>
                <a:gdLst>
                  <a:gd name="T0" fmla="*/ 370 w 370"/>
                  <a:gd name="T1" fmla="*/ 160 h 160"/>
                  <a:gd name="T2" fmla="*/ 93 w 370"/>
                  <a:gd name="T3" fmla="*/ 160 h 160"/>
                  <a:gd name="T4" fmla="*/ 26 w 370"/>
                  <a:gd name="T5" fmla="*/ 41 h 160"/>
                  <a:gd name="T6" fmla="*/ 0 w 370"/>
                  <a:gd name="T7" fmla="*/ 0 h 160"/>
                  <a:gd name="T8" fmla="*/ 211 w 370"/>
                  <a:gd name="T9" fmla="*/ 0 h 160"/>
                  <a:gd name="T10" fmla="*/ 237 w 370"/>
                  <a:gd name="T11" fmla="*/ 21 h 160"/>
                  <a:gd name="T12" fmla="*/ 370 w 370"/>
                  <a:gd name="T13" fmla="*/ 160 h 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0"/>
                  <a:gd name="T22" fmla="*/ 0 h 160"/>
                  <a:gd name="T23" fmla="*/ 370 w 370"/>
                  <a:gd name="T24" fmla="*/ 160 h 1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0" h="160">
                    <a:moveTo>
                      <a:pt x="370" y="160"/>
                    </a:moveTo>
                    <a:lnTo>
                      <a:pt x="93" y="160"/>
                    </a:lnTo>
                    <a:lnTo>
                      <a:pt x="26" y="41"/>
                    </a:lnTo>
                    <a:lnTo>
                      <a:pt x="0" y="0"/>
                    </a:lnTo>
                    <a:lnTo>
                      <a:pt x="211" y="0"/>
                    </a:lnTo>
                    <a:lnTo>
                      <a:pt x="237" y="21"/>
                    </a:lnTo>
                    <a:lnTo>
                      <a:pt x="370" y="1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24" name="Freeform 33"/>
              <p:cNvSpPr>
                <a:spLocks noChangeArrowheads="1"/>
              </p:cNvSpPr>
              <p:nvPr/>
            </p:nvSpPr>
            <p:spPr bwMode="auto">
              <a:xfrm flipH="1">
                <a:off x="1042870" y="592239"/>
                <a:ext cx="562427" cy="296119"/>
              </a:xfrm>
              <a:custGeom>
                <a:avLst/>
                <a:gdLst>
                  <a:gd name="T0" fmla="*/ 59 w 59"/>
                  <a:gd name="T1" fmla="*/ 31 h 31"/>
                  <a:gd name="T2" fmla="*/ 6 w 59"/>
                  <a:gd name="T3" fmla="*/ 31 h 31"/>
                  <a:gd name="T4" fmla="*/ 4 w 59"/>
                  <a:gd name="T5" fmla="*/ 21 h 31"/>
                  <a:gd name="T6" fmla="*/ 0 w 59"/>
                  <a:gd name="T7" fmla="*/ 0 h 31"/>
                  <a:gd name="T8" fmla="*/ 41 w 59"/>
                  <a:gd name="T9" fmla="*/ 0 h 31"/>
                  <a:gd name="T10" fmla="*/ 46 w 59"/>
                  <a:gd name="T11" fmla="*/ 8 h 31"/>
                  <a:gd name="T12" fmla="*/ 59 w 59"/>
                  <a:gd name="T13" fmla="*/ 31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9"/>
                  <a:gd name="T22" fmla="*/ 0 h 31"/>
                  <a:gd name="T23" fmla="*/ 59 w 59"/>
                  <a:gd name="T24" fmla="*/ 31 h 3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9" h="31">
                    <a:moveTo>
                      <a:pt x="59" y="31"/>
                    </a:moveTo>
                    <a:cubicBezTo>
                      <a:pt x="6" y="31"/>
                      <a:pt x="6" y="31"/>
                      <a:pt x="6" y="31"/>
                    </a:cubicBezTo>
                    <a:cubicBezTo>
                      <a:pt x="6" y="27"/>
                      <a:pt x="5" y="24"/>
                      <a:pt x="4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6" y="8"/>
                      <a:pt x="46" y="8"/>
                      <a:pt x="46" y="8"/>
                    </a:cubicBezTo>
                    <a:lnTo>
                      <a:pt x="59" y="31"/>
                    </a:lnTo>
                    <a:close/>
                  </a:path>
                </a:pathLst>
              </a:custGeom>
              <a:solidFill>
                <a:srgbClr val="F4BF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25" name="Freeform 34"/>
              <p:cNvSpPr>
                <a:spLocks noChangeArrowheads="1"/>
              </p:cNvSpPr>
              <p:nvPr/>
            </p:nvSpPr>
            <p:spPr bwMode="auto">
              <a:xfrm flipH="1">
                <a:off x="2395286" y="592239"/>
                <a:ext cx="684533" cy="296119"/>
              </a:xfrm>
              <a:custGeom>
                <a:avLst/>
                <a:gdLst>
                  <a:gd name="T0" fmla="*/ 370 w 370"/>
                  <a:gd name="T1" fmla="*/ 0 h 160"/>
                  <a:gd name="T2" fmla="*/ 349 w 370"/>
                  <a:gd name="T3" fmla="*/ 41 h 160"/>
                  <a:gd name="T4" fmla="*/ 277 w 370"/>
                  <a:gd name="T5" fmla="*/ 160 h 160"/>
                  <a:gd name="T6" fmla="*/ 0 w 370"/>
                  <a:gd name="T7" fmla="*/ 160 h 160"/>
                  <a:gd name="T8" fmla="*/ 133 w 370"/>
                  <a:gd name="T9" fmla="*/ 21 h 160"/>
                  <a:gd name="T10" fmla="*/ 159 w 370"/>
                  <a:gd name="T11" fmla="*/ 0 h 160"/>
                  <a:gd name="T12" fmla="*/ 370 w 370"/>
                  <a:gd name="T13" fmla="*/ 0 h 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0"/>
                  <a:gd name="T22" fmla="*/ 0 h 160"/>
                  <a:gd name="T23" fmla="*/ 370 w 370"/>
                  <a:gd name="T24" fmla="*/ 160 h 1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0" h="160">
                    <a:moveTo>
                      <a:pt x="370" y="0"/>
                    </a:moveTo>
                    <a:lnTo>
                      <a:pt x="349" y="41"/>
                    </a:lnTo>
                    <a:lnTo>
                      <a:pt x="277" y="160"/>
                    </a:lnTo>
                    <a:lnTo>
                      <a:pt x="0" y="160"/>
                    </a:lnTo>
                    <a:lnTo>
                      <a:pt x="133" y="21"/>
                    </a:lnTo>
                    <a:lnTo>
                      <a:pt x="159" y="0"/>
                    </a:lnTo>
                    <a:lnTo>
                      <a:pt x="37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26" name="Freeform 35"/>
              <p:cNvSpPr>
                <a:spLocks noChangeArrowheads="1"/>
              </p:cNvSpPr>
              <p:nvPr/>
            </p:nvSpPr>
            <p:spPr bwMode="auto">
              <a:xfrm flipH="1">
                <a:off x="1995666" y="592239"/>
                <a:ext cx="571678" cy="296119"/>
              </a:xfrm>
              <a:custGeom>
                <a:avLst/>
                <a:gdLst>
                  <a:gd name="T0" fmla="*/ 60 w 60"/>
                  <a:gd name="T1" fmla="*/ 0 h 31"/>
                  <a:gd name="T2" fmla="*/ 55 w 60"/>
                  <a:gd name="T3" fmla="*/ 21 h 31"/>
                  <a:gd name="T4" fmla="*/ 53 w 60"/>
                  <a:gd name="T5" fmla="*/ 31 h 31"/>
                  <a:gd name="T6" fmla="*/ 0 w 60"/>
                  <a:gd name="T7" fmla="*/ 31 h 31"/>
                  <a:gd name="T8" fmla="*/ 14 w 60"/>
                  <a:gd name="T9" fmla="*/ 8 h 31"/>
                  <a:gd name="T10" fmla="*/ 18 w 60"/>
                  <a:gd name="T11" fmla="*/ 0 h 31"/>
                  <a:gd name="T12" fmla="*/ 60 w 60"/>
                  <a:gd name="T13" fmla="*/ 0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31"/>
                  <a:gd name="T23" fmla="*/ 60 w 60"/>
                  <a:gd name="T24" fmla="*/ 31 h 3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31">
                    <a:moveTo>
                      <a:pt x="60" y="0"/>
                    </a:move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4"/>
                      <a:pt x="53" y="27"/>
                      <a:pt x="53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4BF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27" name="Freeform 36"/>
              <p:cNvSpPr>
                <a:spLocks noChangeArrowheads="1"/>
              </p:cNvSpPr>
              <p:nvPr/>
            </p:nvSpPr>
            <p:spPr bwMode="auto">
              <a:xfrm flipH="1">
                <a:off x="1547945" y="592239"/>
                <a:ext cx="514325" cy="296119"/>
              </a:xfrm>
              <a:custGeom>
                <a:avLst/>
                <a:gdLst>
                  <a:gd name="T0" fmla="*/ 278 w 278"/>
                  <a:gd name="T1" fmla="*/ 160 h 160"/>
                  <a:gd name="T2" fmla="*/ 0 w 278"/>
                  <a:gd name="T3" fmla="*/ 160 h 160"/>
                  <a:gd name="T4" fmla="*/ 10 w 278"/>
                  <a:gd name="T5" fmla="*/ 108 h 160"/>
                  <a:gd name="T6" fmla="*/ 36 w 278"/>
                  <a:gd name="T7" fmla="*/ 0 h 160"/>
                  <a:gd name="T8" fmla="*/ 247 w 278"/>
                  <a:gd name="T9" fmla="*/ 0 h 160"/>
                  <a:gd name="T10" fmla="*/ 268 w 278"/>
                  <a:gd name="T11" fmla="*/ 108 h 160"/>
                  <a:gd name="T12" fmla="*/ 278 w 278"/>
                  <a:gd name="T13" fmla="*/ 160 h 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78"/>
                  <a:gd name="T22" fmla="*/ 0 h 160"/>
                  <a:gd name="T23" fmla="*/ 278 w 278"/>
                  <a:gd name="T24" fmla="*/ 160 h 1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78" h="160">
                    <a:moveTo>
                      <a:pt x="278" y="160"/>
                    </a:moveTo>
                    <a:lnTo>
                      <a:pt x="0" y="160"/>
                    </a:lnTo>
                    <a:lnTo>
                      <a:pt x="10" y="108"/>
                    </a:lnTo>
                    <a:lnTo>
                      <a:pt x="36" y="0"/>
                    </a:lnTo>
                    <a:lnTo>
                      <a:pt x="247" y="0"/>
                    </a:lnTo>
                    <a:lnTo>
                      <a:pt x="268" y="108"/>
                    </a:lnTo>
                    <a:lnTo>
                      <a:pt x="278" y="1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28" name="Rectangle 37"/>
              <p:cNvSpPr>
                <a:spLocks noChangeArrowheads="1"/>
              </p:cNvSpPr>
              <p:nvPr/>
            </p:nvSpPr>
            <p:spPr bwMode="auto">
              <a:xfrm flipH="1">
                <a:off x="424940" y="0"/>
                <a:ext cx="2751083" cy="60149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29" name="Rectangle 74"/>
              <p:cNvSpPr>
                <a:spLocks noChangeArrowheads="1"/>
              </p:cNvSpPr>
              <p:nvPr/>
            </p:nvSpPr>
            <p:spPr bwMode="auto">
              <a:xfrm flipH="1">
                <a:off x="129598" y="2327197"/>
                <a:ext cx="3351025" cy="162057"/>
              </a:xfrm>
              <a:prstGeom prst="rect">
                <a:avLst/>
              </a:prstGeom>
              <a:solidFill>
                <a:srgbClr val="8529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  <p:sp>
            <p:nvSpPr>
              <p:cNvPr id="9330" name="Rectangle 75"/>
              <p:cNvSpPr>
                <a:spLocks noChangeArrowheads="1"/>
              </p:cNvSpPr>
              <p:nvPr/>
            </p:nvSpPr>
            <p:spPr bwMode="auto">
              <a:xfrm flipH="1">
                <a:off x="0" y="2475360"/>
                <a:ext cx="3600964" cy="162057"/>
              </a:xfrm>
              <a:prstGeom prst="rect">
                <a:avLst/>
              </a:prstGeom>
              <a:solidFill>
                <a:srgbClr val="470D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90170" tIns="46990" rIns="90170" bIns="46990"/>
              <a:lstStyle/>
              <a:p>
                <a:endParaRPr lang="zh-CN" altLang="zh-CN">
                  <a:solidFill>
                    <a:srgbClr val="000000"/>
                  </a:solidFill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9331" name="文本框 119"/>
          <p:cNvSpPr>
            <a:spLocks noChangeArrowheads="1"/>
          </p:cNvSpPr>
          <p:nvPr/>
        </p:nvSpPr>
        <p:spPr bwMode="auto">
          <a:xfrm>
            <a:off x="5518150" y="5226050"/>
            <a:ext cx="17367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0C0C0C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HOME</a:t>
            </a:r>
            <a:endParaRPr lang="zh-CN" altLang="en-US" sz="2400" b="1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332" name="文本框 120"/>
          <p:cNvSpPr>
            <a:spLocks noChangeArrowheads="1"/>
          </p:cNvSpPr>
          <p:nvPr/>
        </p:nvSpPr>
        <p:spPr bwMode="auto">
          <a:xfrm>
            <a:off x="2825750" y="2498725"/>
            <a:ext cx="74422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8000" b="1">
                <a:solidFill>
                  <a:srgbClr val="0070C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WE WANT YOU</a:t>
            </a:r>
            <a:endParaRPr lang="zh-CN" altLang="en-US" sz="8000" b="1">
              <a:solidFill>
                <a:srgbClr val="0070C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9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1000"/>
                                        <p:tgtEl>
                                          <p:spTgt spid="9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1000"/>
                                        <p:tgtEl>
                                          <p:spTgt spid="9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10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1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400" decel="100000"/>
                                        <p:tgtEl>
                                          <p:spTgt spid="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decel="100000" fill="hold"/>
                                        <p:tgtEl>
                                          <p:spTgt spid="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decel="100000" fill="hold"/>
                                        <p:tgtEl>
                                          <p:spTgt spid="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decel="100000" fill="hold"/>
                                        <p:tgtEl>
                                          <p:spTgt spid="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8" grpId="0" bldLvl="0" animBg="1" autoUpdateAnimBg="0"/>
      <p:bldP spid="9332" grpId="0" bldLvl="0" autoUpdateAnimBg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81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28"/>
          <p:cNvGrpSpPr/>
          <p:nvPr/>
        </p:nvGrpSpPr>
        <p:grpSpPr bwMode="auto">
          <a:xfrm>
            <a:off x="5308600" y="5815013"/>
            <a:ext cx="1266825" cy="901700"/>
            <a:chOff x="0" y="0"/>
            <a:chExt cx="2756082" cy="1960460"/>
          </a:xfrm>
        </p:grpSpPr>
        <p:grpSp>
          <p:nvGrpSpPr>
            <p:cNvPr id="10243" name="组合 29"/>
            <p:cNvGrpSpPr/>
            <p:nvPr/>
          </p:nvGrpSpPr>
          <p:grpSpPr bwMode="auto">
            <a:xfrm>
              <a:off x="1378042" y="1"/>
              <a:ext cx="1378040" cy="1960459"/>
              <a:chOff x="0" y="0"/>
              <a:chExt cx="1378040" cy="1960459"/>
            </a:xfrm>
          </p:grpSpPr>
          <p:sp>
            <p:nvSpPr>
              <p:cNvPr id="10244" name="直角三角形 35"/>
              <p:cNvSpPr>
                <a:spLocks noChangeArrowheads="1"/>
              </p:cNvSpPr>
              <p:nvPr/>
            </p:nvSpPr>
            <p:spPr bwMode="auto">
              <a:xfrm>
                <a:off x="1" y="0"/>
                <a:ext cx="1378039" cy="1960459"/>
              </a:xfrm>
              <a:prstGeom prst="rtTriangle">
                <a:avLst/>
              </a:prstGeom>
              <a:solidFill>
                <a:srgbClr val="A8D0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0245" name="组合 36"/>
              <p:cNvGrpSpPr/>
              <p:nvPr/>
            </p:nvGrpSpPr>
            <p:grpSpPr bwMode="auto">
              <a:xfrm>
                <a:off x="0" y="1"/>
                <a:ext cx="502278" cy="1017430"/>
                <a:chOff x="0" y="0"/>
                <a:chExt cx="502278" cy="1017430"/>
              </a:xfrm>
            </p:grpSpPr>
            <p:sp>
              <p:nvSpPr>
                <p:cNvPr id="10246" name="直角三角形 37"/>
                <p:cNvSpPr>
                  <a:spLocks noChangeArrowheads="1"/>
                </p:cNvSpPr>
                <p:nvPr/>
              </p:nvSpPr>
              <p:spPr bwMode="auto">
                <a:xfrm>
                  <a:off x="2" y="0"/>
                  <a:ext cx="502276" cy="70833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247" name="等腰三角形 38"/>
                <p:cNvSpPr>
                  <a:spLocks noChangeArrowheads="1"/>
                </p:cNvSpPr>
                <p:nvPr/>
              </p:nvSpPr>
              <p:spPr bwMode="auto">
                <a:xfrm rot="10800000">
                  <a:off x="0" y="708337"/>
                  <a:ext cx="502278" cy="3090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0248" name="组合 30"/>
            <p:cNvGrpSpPr/>
            <p:nvPr/>
          </p:nvGrpSpPr>
          <p:grpSpPr bwMode="auto">
            <a:xfrm flipH="1">
              <a:off x="0" y="0"/>
              <a:ext cx="1378040" cy="1960459"/>
              <a:chOff x="0" y="0"/>
              <a:chExt cx="1378040" cy="1960459"/>
            </a:xfrm>
          </p:grpSpPr>
          <p:sp>
            <p:nvSpPr>
              <p:cNvPr id="10249" name="直角三角形 31"/>
              <p:cNvSpPr>
                <a:spLocks noChangeArrowheads="1"/>
              </p:cNvSpPr>
              <p:nvPr/>
            </p:nvSpPr>
            <p:spPr bwMode="auto">
              <a:xfrm>
                <a:off x="1" y="0"/>
                <a:ext cx="1378039" cy="1960459"/>
              </a:xfrm>
              <a:prstGeom prst="rtTriangle">
                <a:avLst/>
              </a:prstGeom>
              <a:solidFill>
                <a:srgbClr val="C4E0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0250" name="组合 32"/>
              <p:cNvGrpSpPr/>
              <p:nvPr/>
            </p:nvGrpSpPr>
            <p:grpSpPr bwMode="auto">
              <a:xfrm>
                <a:off x="0" y="1"/>
                <a:ext cx="502278" cy="1017430"/>
                <a:chOff x="0" y="0"/>
                <a:chExt cx="502278" cy="1017430"/>
              </a:xfrm>
            </p:grpSpPr>
            <p:sp>
              <p:nvSpPr>
                <p:cNvPr id="10251" name="直角三角形 33"/>
                <p:cNvSpPr>
                  <a:spLocks noChangeArrowheads="1"/>
                </p:cNvSpPr>
                <p:nvPr/>
              </p:nvSpPr>
              <p:spPr bwMode="auto">
                <a:xfrm>
                  <a:off x="2" y="0"/>
                  <a:ext cx="502276" cy="70833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252" name="等腰三角形 34"/>
                <p:cNvSpPr>
                  <a:spLocks noChangeArrowheads="1"/>
                </p:cNvSpPr>
                <p:nvPr/>
              </p:nvSpPr>
              <p:spPr bwMode="auto">
                <a:xfrm rot="10800000">
                  <a:off x="0" y="708337"/>
                  <a:ext cx="502278" cy="3090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10253" name="组合 17"/>
          <p:cNvGrpSpPr/>
          <p:nvPr/>
        </p:nvGrpSpPr>
        <p:grpSpPr bwMode="auto">
          <a:xfrm>
            <a:off x="6097588" y="5995988"/>
            <a:ext cx="1004887" cy="714375"/>
            <a:chOff x="0" y="0"/>
            <a:chExt cx="2756082" cy="1960460"/>
          </a:xfrm>
        </p:grpSpPr>
        <p:grpSp>
          <p:nvGrpSpPr>
            <p:cNvPr id="10254" name="组合 18"/>
            <p:cNvGrpSpPr/>
            <p:nvPr/>
          </p:nvGrpSpPr>
          <p:grpSpPr bwMode="auto">
            <a:xfrm>
              <a:off x="1378042" y="1"/>
              <a:ext cx="1378040" cy="1960459"/>
              <a:chOff x="0" y="0"/>
              <a:chExt cx="1378040" cy="1960459"/>
            </a:xfrm>
          </p:grpSpPr>
          <p:sp>
            <p:nvSpPr>
              <p:cNvPr id="10255" name="直角三角形 24"/>
              <p:cNvSpPr>
                <a:spLocks noChangeArrowheads="1"/>
              </p:cNvSpPr>
              <p:nvPr/>
            </p:nvSpPr>
            <p:spPr bwMode="auto">
              <a:xfrm>
                <a:off x="1" y="0"/>
                <a:ext cx="1378039" cy="1960459"/>
              </a:xfrm>
              <a:prstGeom prst="rtTriangle">
                <a:avLst/>
              </a:prstGeom>
              <a:solidFill>
                <a:srgbClr val="A8D0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0256" name="组合 25"/>
              <p:cNvGrpSpPr/>
              <p:nvPr/>
            </p:nvGrpSpPr>
            <p:grpSpPr bwMode="auto">
              <a:xfrm>
                <a:off x="0" y="1"/>
                <a:ext cx="502278" cy="1017430"/>
                <a:chOff x="0" y="0"/>
                <a:chExt cx="502278" cy="1017430"/>
              </a:xfrm>
            </p:grpSpPr>
            <p:sp>
              <p:nvSpPr>
                <p:cNvPr id="10257" name="直角三角形 26"/>
                <p:cNvSpPr>
                  <a:spLocks noChangeArrowheads="1"/>
                </p:cNvSpPr>
                <p:nvPr/>
              </p:nvSpPr>
              <p:spPr bwMode="auto">
                <a:xfrm>
                  <a:off x="2" y="0"/>
                  <a:ext cx="502276" cy="70833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258" name="等腰三角形 27"/>
                <p:cNvSpPr>
                  <a:spLocks noChangeArrowheads="1"/>
                </p:cNvSpPr>
                <p:nvPr/>
              </p:nvSpPr>
              <p:spPr bwMode="auto">
                <a:xfrm rot="10800000">
                  <a:off x="0" y="708337"/>
                  <a:ext cx="502278" cy="3090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0259" name="组合 19"/>
            <p:cNvGrpSpPr/>
            <p:nvPr/>
          </p:nvGrpSpPr>
          <p:grpSpPr bwMode="auto">
            <a:xfrm flipH="1">
              <a:off x="0" y="0"/>
              <a:ext cx="1378040" cy="1960459"/>
              <a:chOff x="0" y="0"/>
              <a:chExt cx="1378040" cy="1960459"/>
            </a:xfrm>
          </p:grpSpPr>
          <p:sp>
            <p:nvSpPr>
              <p:cNvPr id="10260" name="直角三角形 20"/>
              <p:cNvSpPr>
                <a:spLocks noChangeArrowheads="1"/>
              </p:cNvSpPr>
              <p:nvPr/>
            </p:nvSpPr>
            <p:spPr bwMode="auto">
              <a:xfrm>
                <a:off x="1" y="0"/>
                <a:ext cx="1378039" cy="1960459"/>
              </a:xfrm>
              <a:prstGeom prst="rtTriangle">
                <a:avLst/>
              </a:prstGeom>
              <a:solidFill>
                <a:srgbClr val="C4E0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0261" name="组合 21"/>
              <p:cNvGrpSpPr/>
              <p:nvPr/>
            </p:nvGrpSpPr>
            <p:grpSpPr bwMode="auto">
              <a:xfrm>
                <a:off x="0" y="1"/>
                <a:ext cx="502278" cy="1017430"/>
                <a:chOff x="0" y="0"/>
                <a:chExt cx="502278" cy="1017430"/>
              </a:xfrm>
            </p:grpSpPr>
            <p:sp>
              <p:nvSpPr>
                <p:cNvPr id="10262" name="直角三角形 22"/>
                <p:cNvSpPr>
                  <a:spLocks noChangeArrowheads="1"/>
                </p:cNvSpPr>
                <p:nvPr/>
              </p:nvSpPr>
              <p:spPr bwMode="auto">
                <a:xfrm>
                  <a:off x="2" y="0"/>
                  <a:ext cx="502276" cy="70833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263" name="等腰三角形 23"/>
                <p:cNvSpPr>
                  <a:spLocks noChangeArrowheads="1"/>
                </p:cNvSpPr>
                <p:nvPr/>
              </p:nvSpPr>
              <p:spPr bwMode="auto">
                <a:xfrm rot="10800000">
                  <a:off x="0" y="708337"/>
                  <a:ext cx="502278" cy="3090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grpSp>
        <p:nvGrpSpPr>
          <p:cNvPr id="10264" name="组合 16"/>
          <p:cNvGrpSpPr/>
          <p:nvPr/>
        </p:nvGrpSpPr>
        <p:grpSpPr bwMode="auto">
          <a:xfrm>
            <a:off x="2854325" y="5370513"/>
            <a:ext cx="1004888" cy="714375"/>
            <a:chOff x="0" y="0"/>
            <a:chExt cx="2756082" cy="1960460"/>
          </a:xfrm>
        </p:grpSpPr>
        <p:grpSp>
          <p:nvGrpSpPr>
            <p:cNvPr id="10265" name="组合 9"/>
            <p:cNvGrpSpPr/>
            <p:nvPr/>
          </p:nvGrpSpPr>
          <p:grpSpPr bwMode="auto">
            <a:xfrm>
              <a:off x="1378042" y="1"/>
              <a:ext cx="1378040" cy="1960459"/>
              <a:chOff x="0" y="0"/>
              <a:chExt cx="1378040" cy="1960459"/>
            </a:xfrm>
          </p:grpSpPr>
          <p:sp>
            <p:nvSpPr>
              <p:cNvPr id="10266" name="直角三角形 4"/>
              <p:cNvSpPr>
                <a:spLocks noChangeArrowheads="1"/>
              </p:cNvSpPr>
              <p:nvPr/>
            </p:nvSpPr>
            <p:spPr bwMode="auto">
              <a:xfrm>
                <a:off x="1" y="0"/>
                <a:ext cx="1378039" cy="1960459"/>
              </a:xfrm>
              <a:prstGeom prst="rtTriangle">
                <a:avLst/>
              </a:prstGeom>
              <a:solidFill>
                <a:srgbClr val="A8D0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0267" name="组合 8"/>
              <p:cNvGrpSpPr/>
              <p:nvPr/>
            </p:nvGrpSpPr>
            <p:grpSpPr bwMode="auto">
              <a:xfrm>
                <a:off x="0" y="1"/>
                <a:ext cx="502278" cy="1017430"/>
                <a:chOff x="0" y="0"/>
                <a:chExt cx="502278" cy="1017430"/>
              </a:xfrm>
            </p:grpSpPr>
            <p:sp>
              <p:nvSpPr>
                <p:cNvPr id="10268" name="直角三角形 7"/>
                <p:cNvSpPr>
                  <a:spLocks noChangeArrowheads="1"/>
                </p:cNvSpPr>
                <p:nvPr/>
              </p:nvSpPr>
              <p:spPr bwMode="auto">
                <a:xfrm>
                  <a:off x="2" y="0"/>
                  <a:ext cx="502276" cy="70833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269" name="等腰三角形 5"/>
                <p:cNvSpPr>
                  <a:spLocks noChangeArrowheads="1"/>
                </p:cNvSpPr>
                <p:nvPr/>
              </p:nvSpPr>
              <p:spPr bwMode="auto">
                <a:xfrm rot="10800000">
                  <a:off x="0" y="708337"/>
                  <a:ext cx="502278" cy="3090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0270" name="组合 10"/>
            <p:cNvGrpSpPr/>
            <p:nvPr/>
          </p:nvGrpSpPr>
          <p:grpSpPr bwMode="auto">
            <a:xfrm flipH="1">
              <a:off x="0" y="0"/>
              <a:ext cx="1378040" cy="1960459"/>
              <a:chOff x="0" y="0"/>
              <a:chExt cx="1378040" cy="1960459"/>
            </a:xfrm>
          </p:grpSpPr>
          <p:sp>
            <p:nvSpPr>
              <p:cNvPr id="10271" name="直角三角形 11"/>
              <p:cNvSpPr>
                <a:spLocks noChangeArrowheads="1"/>
              </p:cNvSpPr>
              <p:nvPr/>
            </p:nvSpPr>
            <p:spPr bwMode="auto">
              <a:xfrm>
                <a:off x="1" y="0"/>
                <a:ext cx="1378039" cy="1960459"/>
              </a:xfrm>
              <a:prstGeom prst="rtTriangle">
                <a:avLst/>
              </a:prstGeom>
              <a:solidFill>
                <a:srgbClr val="C4E0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0272" name="组合 12"/>
              <p:cNvGrpSpPr/>
              <p:nvPr/>
            </p:nvGrpSpPr>
            <p:grpSpPr bwMode="auto">
              <a:xfrm>
                <a:off x="0" y="1"/>
                <a:ext cx="502278" cy="1017430"/>
                <a:chOff x="0" y="0"/>
                <a:chExt cx="502278" cy="1017430"/>
              </a:xfrm>
            </p:grpSpPr>
            <p:sp>
              <p:nvSpPr>
                <p:cNvPr id="10273" name="直角三角形 13"/>
                <p:cNvSpPr>
                  <a:spLocks noChangeArrowheads="1"/>
                </p:cNvSpPr>
                <p:nvPr/>
              </p:nvSpPr>
              <p:spPr bwMode="auto">
                <a:xfrm>
                  <a:off x="2" y="0"/>
                  <a:ext cx="502276" cy="708338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274" name="等腰三角形 14"/>
                <p:cNvSpPr>
                  <a:spLocks noChangeArrowheads="1"/>
                </p:cNvSpPr>
                <p:nvPr/>
              </p:nvSpPr>
              <p:spPr bwMode="auto">
                <a:xfrm rot="10800000">
                  <a:off x="0" y="708337"/>
                  <a:ext cx="502278" cy="309093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42719B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10275" name="任意多边形 6"/>
          <p:cNvSpPr>
            <a:spLocks noChangeArrowheads="1"/>
          </p:cNvSpPr>
          <p:nvPr/>
        </p:nvSpPr>
        <p:spPr bwMode="auto">
          <a:xfrm>
            <a:off x="922338" y="5851525"/>
            <a:ext cx="10426700" cy="1006475"/>
          </a:xfrm>
          <a:custGeom>
            <a:avLst/>
            <a:gdLst>
              <a:gd name="T0" fmla="*/ 2073884 w 10426677"/>
              <a:gd name="T1" fmla="*/ 250 h 1006088"/>
              <a:gd name="T2" fmla="*/ 5154710 w 10426677"/>
              <a:gd name="T3" fmla="*/ 717703 h 1006088"/>
              <a:gd name="T4" fmla="*/ 8235534 w 10426677"/>
              <a:gd name="T5" fmla="*/ 295671 h 1006088"/>
              <a:gd name="T6" fmla="*/ 10366597 w 10426677"/>
              <a:gd name="T7" fmla="*/ 946101 h 1006088"/>
              <a:gd name="T8" fmla="*/ 10426677 w 10426677"/>
              <a:gd name="T9" fmla="*/ 1006088 h 1006088"/>
              <a:gd name="T10" fmla="*/ 5066 w 10426677"/>
              <a:gd name="T11" fmla="*/ 1006088 h 1006088"/>
              <a:gd name="T12" fmla="*/ 0 w 10426677"/>
              <a:gd name="T13" fmla="*/ 934322 h 1006088"/>
              <a:gd name="T14" fmla="*/ 2073884 w 10426677"/>
              <a:gd name="T15" fmla="*/ 250 h 10060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426677"/>
              <a:gd name="T25" fmla="*/ 0 h 1006088"/>
              <a:gd name="T26" fmla="*/ 10426677 w 10426677"/>
              <a:gd name="T27" fmla="*/ 1006088 h 10060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426677" h="1006088">
                <a:moveTo>
                  <a:pt x="2073884" y="250"/>
                </a:moveTo>
                <a:cubicBezTo>
                  <a:pt x="2964838" y="19007"/>
                  <a:pt x="4127768" y="668466"/>
                  <a:pt x="5154710" y="717703"/>
                </a:cubicBezTo>
                <a:cubicBezTo>
                  <a:pt x="6181652" y="766940"/>
                  <a:pt x="7410230" y="215954"/>
                  <a:pt x="8235534" y="295671"/>
                </a:cubicBezTo>
                <a:cubicBezTo>
                  <a:pt x="8802931" y="350477"/>
                  <a:pt x="10037462" y="694521"/>
                  <a:pt x="10366597" y="946101"/>
                </a:cubicBezTo>
                <a:lnTo>
                  <a:pt x="10426677" y="1006088"/>
                </a:lnTo>
                <a:lnTo>
                  <a:pt x="5066" y="1006088"/>
                </a:lnTo>
                <a:lnTo>
                  <a:pt x="0" y="934322"/>
                </a:lnTo>
                <a:cubicBezTo>
                  <a:pt x="83306" y="569552"/>
                  <a:pt x="1405669" y="-13818"/>
                  <a:pt x="2073884" y="250"/>
                </a:cubicBezTo>
                <a:close/>
              </a:path>
            </a:pathLst>
          </a:custGeom>
          <a:solidFill>
            <a:srgbClr val="F8E13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10276" name="组合 69"/>
          <p:cNvGrpSpPr/>
          <p:nvPr/>
        </p:nvGrpSpPr>
        <p:grpSpPr bwMode="auto">
          <a:xfrm>
            <a:off x="4400550" y="4040188"/>
            <a:ext cx="3470275" cy="798512"/>
            <a:chOff x="0" y="0"/>
            <a:chExt cx="3471766" cy="797568"/>
          </a:xfrm>
        </p:grpSpPr>
        <p:sp>
          <p:nvSpPr>
            <p:cNvPr id="10277" name="圆角矩形 1"/>
            <p:cNvSpPr>
              <a:spLocks noChangeArrowheads="1"/>
            </p:cNvSpPr>
            <p:nvPr/>
          </p:nvSpPr>
          <p:spPr bwMode="auto">
            <a:xfrm>
              <a:off x="0" y="0"/>
              <a:ext cx="3471766" cy="797568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278" name="文本框 2"/>
            <p:cNvSpPr>
              <a:spLocks noChangeArrowheads="1"/>
            </p:cNvSpPr>
            <p:nvPr/>
          </p:nvSpPr>
          <p:spPr bwMode="auto">
            <a:xfrm>
              <a:off x="540684" y="44841"/>
              <a:ext cx="239039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400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谢谢观看</a:t>
              </a:r>
              <a:endParaRPr lang="zh-CN" altLang="en-US" sz="40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0279" name="组合 39"/>
          <p:cNvGrpSpPr/>
          <p:nvPr/>
        </p:nvGrpSpPr>
        <p:grpSpPr bwMode="auto">
          <a:xfrm>
            <a:off x="2335213" y="5416550"/>
            <a:ext cx="604837" cy="539750"/>
            <a:chOff x="0" y="0"/>
            <a:chExt cx="2332712" cy="2083631"/>
          </a:xfrm>
        </p:grpSpPr>
        <p:sp>
          <p:nvSpPr>
            <p:cNvPr id="10280" name="等腰三角形 40"/>
            <p:cNvSpPr>
              <a:spLocks noChangeArrowheads="1"/>
            </p:cNvSpPr>
            <p:nvPr/>
          </p:nvSpPr>
          <p:spPr bwMode="auto">
            <a:xfrm>
              <a:off x="267324" y="0"/>
              <a:ext cx="1409076" cy="704538"/>
            </a:xfrm>
            <a:prstGeom prst="triangle">
              <a:avLst>
                <a:gd name="adj" fmla="val 50000"/>
              </a:avLst>
            </a:prstGeom>
            <a:solidFill>
              <a:srgbClr val="F8E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281" name="等腰三角形 41"/>
            <p:cNvSpPr>
              <a:spLocks noChangeArrowheads="1"/>
            </p:cNvSpPr>
            <p:nvPr/>
          </p:nvSpPr>
          <p:spPr bwMode="auto">
            <a:xfrm>
              <a:off x="0" y="632085"/>
              <a:ext cx="1913745" cy="956872"/>
            </a:xfrm>
            <a:prstGeom prst="triangle">
              <a:avLst>
                <a:gd name="adj" fmla="val 50000"/>
              </a:avLst>
            </a:prstGeom>
            <a:solidFill>
              <a:srgbClr val="F8E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282" name="等腰三角形 42"/>
            <p:cNvSpPr>
              <a:spLocks noChangeArrowheads="1"/>
            </p:cNvSpPr>
            <p:nvPr/>
          </p:nvSpPr>
          <p:spPr bwMode="auto">
            <a:xfrm>
              <a:off x="59959" y="272317"/>
              <a:ext cx="1793827" cy="896912"/>
            </a:xfrm>
            <a:prstGeom prst="triangle">
              <a:avLst>
                <a:gd name="adj" fmla="val 50000"/>
              </a:avLst>
            </a:prstGeom>
            <a:solidFill>
              <a:srgbClr val="F8E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283" name="闪电形 43"/>
            <p:cNvSpPr>
              <a:spLocks noChangeArrowheads="1"/>
            </p:cNvSpPr>
            <p:nvPr/>
          </p:nvSpPr>
          <p:spPr bwMode="auto">
            <a:xfrm rot="12088063">
              <a:off x="720285" y="279422"/>
              <a:ext cx="1612427" cy="1314924"/>
            </a:xfrm>
            <a:prstGeom prst="lightningBolt">
              <a:avLst/>
            </a:prstGeom>
            <a:solidFill>
              <a:srgbClr val="B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284" name="矩形 44"/>
            <p:cNvSpPr>
              <a:spLocks noChangeArrowheads="1"/>
            </p:cNvSpPr>
            <p:nvPr/>
          </p:nvSpPr>
          <p:spPr bwMode="auto">
            <a:xfrm>
              <a:off x="762001" y="1588956"/>
              <a:ext cx="479685" cy="494675"/>
            </a:xfrm>
            <a:prstGeom prst="rect">
              <a:avLst/>
            </a:prstGeom>
            <a:solidFill>
              <a:srgbClr val="874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10285" name="组合 45"/>
          <p:cNvGrpSpPr/>
          <p:nvPr/>
        </p:nvGrpSpPr>
        <p:grpSpPr bwMode="auto">
          <a:xfrm>
            <a:off x="6915150" y="5807075"/>
            <a:ext cx="603250" cy="744538"/>
            <a:chOff x="0" y="0"/>
            <a:chExt cx="2332712" cy="2083631"/>
          </a:xfrm>
        </p:grpSpPr>
        <p:sp>
          <p:nvSpPr>
            <p:cNvPr id="10286" name="等腰三角形 46"/>
            <p:cNvSpPr>
              <a:spLocks noChangeArrowheads="1"/>
            </p:cNvSpPr>
            <p:nvPr/>
          </p:nvSpPr>
          <p:spPr bwMode="auto">
            <a:xfrm>
              <a:off x="267324" y="0"/>
              <a:ext cx="1409076" cy="704538"/>
            </a:xfrm>
            <a:prstGeom prst="triangle">
              <a:avLst>
                <a:gd name="adj" fmla="val 50000"/>
              </a:avLst>
            </a:prstGeom>
            <a:solidFill>
              <a:srgbClr val="F8E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287" name="等腰三角形 47"/>
            <p:cNvSpPr>
              <a:spLocks noChangeArrowheads="1"/>
            </p:cNvSpPr>
            <p:nvPr/>
          </p:nvSpPr>
          <p:spPr bwMode="auto">
            <a:xfrm>
              <a:off x="0" y="632085"/>
              <a:ext cx="1913745" cy="956872"/>
            </a:xfrm>
            <a:prstGeom prst="triangle">
              <a:avLst>
                <a:gd name="adj" fmla="val 50000"/>
              </a:avLst>
            </a:prstGeom>
            <a:solidFill>
              <a:srgbClr val="F8E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288" name="等腰三角形 48"/>
            <p:cNvSpPr>
              <a:spLocks noChangeArrowheads="1"/>
            </p:cNvSpPr>
            <p:nvPr/>
          </p:nvSpPr>
          <p:spPr bwMode="auto">
            <a:xfrm>
              <a:off x="59959" y="272317"/>
              <a:ext cx="1793827" cy="896912"/>
            </a:xfrm>
            <a:prstGeom prst="triangle">
              <a:avLst>
                <a:gd name="adj" fmla="val 50000"/>
              </a:avLst>
            </a:prstGeom>
            <a:solidFill>
              <a:srgbClr val="F8E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289" name="闪电形 49"/>
            <p:cNvSpPr>
              <a:spLocks noChangeArrowheads="1"/>
            </p:cNvSpPr>
            <p:nvPr/>
          </p:nvSpPr>
          <p:spPr bwMode="auto">
            <a:xfrm rot="12088063">
              <a:off x="720285" y="279422"/>
              <a:ext cx="1612427" cy="1314924"/>
            </a:xfrm>
            <a:prstGeom prst="lightningBolt">
              <a:avLst/>
            </a:prstGeom>
            <a:solidFill>
              <a:srgbClr val="B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290" name="矩形 50"/>
            <p:cNvSpPr>
              <a:spLocks noChangeArrowheads="1"/>
            </p:cNvSpPr>
            <p:nvPr/>
          </p:nvSpPr>
          <p:spPr bwMode="auto">
            <a:xfrm>
              <a:off x="893089" y="1588956"/>
              <a:ext cx="265923" cy="494675"/>
            </a:xfrm>
            <a:prstGeom prst="rect">
              <a:avLst/>
            </a:prstGeom>
            <a:solidFill>
              <a:srgbClr val="8749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10291" name="任意多边形 62"/>
          <p:cNvSpPr>
            <a:spLocks noChangeArrowheads="1"/>
          </p:cNvSpPr>
          <p:nvPr/>
        </p:nvSpPr>
        <p:spPr bwMode="auto">
          <a:xfrm>
            <a:off x="1616075" y="1050925"/>
            <a:ext cx="1557338" cy="911225"/>
          </a:xfrm>
          <a:custGeom>
            <a:avLst/>
            <a:gdLst>
              <a:gd name="T0" fmla="*/ 1094280 w 2295707"/>
              <a:gd name="T1" fmla="*/ 0 h 1345310"/>
              <a:gd name="T2" fmla="*/ 1536173 w 2295707"/>
              <a:gd name="T3" fmla="*/ 333943 h 1345310"/>
              <a:gd name="T4" fmla="*/ 1543029 w 2295707"/>
              <a:gd name="T5" fmla="*/ 397003 h 1345310"/>
              <a:gd name="T6" fmla="*/ 1555271 w 2295707"/>
              <a:gd name="T7" fmla="*/ 391118 h 1345310"/>
              <a:gd name="T8" fmla="*/ 1657767 w 2295707"/>
              <a:gd name="T9" fmla="*/ 375622 h 1345310"/>
              <a:gd name="T10" fmla="*/ 1995439 w 2295707"/>
              <a:gd name="T11" fmla="*/ 650834 h 1345310"/>
              <a:gd name="T12" fmla="*/ 1998647 w 2295707"/>
              <a:gd name="T13" fmla="*/ 682652 h 1345310"/>
              <a:gd name="T14" fmla="*/ 2029700 w 2295707"/>
              <a:gd name="T15" fmla="*/ 685782 h 1345310"/>
              <a:gd name="T16" fmla="*/ 2295707 w 2295707"/>
              <a:gd name="T17" fmla="*/ 1012162 h 1345310"/>
              <a:gd name="T18" fmla="*/ 1962559 w 2295707"/>
              <a:gd name="T19" fmla="*/ 1345310 h 1345310"/>
              <a:gd name="T20" fmla="*/ 333148 w 2295707"/>
              <a:gd name="T21" fmla="*/ 1345310 h 1345310"/>
              <a:gd name="T22" fmla="*/ 0 w 2295707"/>
              <a:gd name="T23" fmla="*/ 1012162 h 1345310"/>
              <a:gd name="T24" fmla="*/ 333148 w 2295707"/>
              <a:gd name="T25" fmla="*/ 679014 h 1345310"/>
              <a:gd name="T26" fmla="*/ 471885 w 2295707"/>
              <a:gd name="T27" fmla="*/ 679014 h 1345310"/>
              <a:gd name="T28" fmla="*/ 462414 w 2295707"/>
              <a:gd name="T29" fmla="*/ 664967 h 1345310"/>
              <a:gd name="T30" fmla="*/ 449537 w 2295707"/>
              <a:gd name="T31" fmla="*/ 601184 h 1345310"/>
              <a:gd name="T32" fmla="*/ 462414 w 2295707"/>
              <a:gd name="T33" fmla="*/ 537401 h 1345310"/>
              <a:gd name="T34" fmla="*/ 613401 w 2295707"/>
              <a:gd name="T35" fmla="*/ 437320 h 1345310"/>
              <a:gd name="T36" fmla="*/ 645298 w 2295707"/>
              <a:gd name="T37" fmla="*/ 437320 h 1345310"/>
              <a:gd name="T38" fmla="*/ 643223 w 2295707"/>
              <a:gd name="T39" fmla="*/ 418231 h 1345310"/>
              <a:gd name="T40" fmla="*/ 1094280 w 2295707"/>
              <a:gd name="T41" fmla="*/ 0 h 134531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295707"/>
              <a:gd name="T64" fmla="*/ 0 h 1345310"/>
              <a:gd name="T65" fmla="*/ 2295707 w 2295707"/>
              <a:gd name="T66" fmla="*/ 1345310 h 134531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295707" h="1345310">
                <a:moveTo>
                  <a:pt x="1094280" y="0"/>
                </a:moveTo>
                <a:cubicBezTo>
                  <a:pt x="1312253" y="0"/>
                  <a:pt x="1494114" y="143362"/>
                  <a:pt x="1536173" y="333943"/>
                </a:cubicBezTo>
                <a:lnTo>
                  <a:pt x="1543029" y="397003"/>
                </a:lnTo>
                <a:lnTo>
                  <a:pt x="1555271" y="391118"/>
                </a:lnTo>
                <a:cubicBezTo>
                  <a:pt x="1587649" y="381047"/>
                  <a:pt x="1622075" y="375622"/>
                  <a:pt x="1657767" y="375622"/>
                </a:cubicBezTo>
                <a:cubicBezTo>
                  <a:pt x="1824331" y="375622"/>
                  <a:pt x="1963300" y="493771"/>
                  <a:pt x="1995439" y="650834"/>
                </a:cubicBezTo>
                <a:lnTo>
                  <a:pt x="1998647" y="682652"/>
                </a:lnTo>
                <a:lnTo>
                  <a:pt x="2029700" y="685782"/>
                </a:lnTo>
                <a:cubicBezTo>
                  <a:pt x="2181510" y="716847"/>
                  <a:pt x="2295707" y="851168"/>
                  <a:pt x="2295707" y="1012162"/>
                </a:cubicBezTo>
                <a:cubicBezTo>
                  <a:pt x="2295707" y="1196155"/>
                  <a:pt x="2146552" y="1345310"/>
                  <a:pt x="1962559" y="1345310"/>
                </a:cubicBezTo>
                <a:lnTo>
                  <a:pt x="333148" y="1345310"/>
                </a:lnTo>
                <a:cubicBezTo>
                  <a:pt x="149155" y="1345310"/>
                  <a:pt x="0" y="1196155"/>
                  <a:pt x="0" y="1012162"/>
                </a:cubicBezTo>
                <a:cubicBezTo>
                  <a:pt x="0" y="828169"/>
                  <a:pt x="149155" y="679014"/>
                  <a:pt x="333148" y="679014"/>
                </a:cubicBezTo>
                <a:lnTo>
                  <a:pt x="471885" y="679014"/>
                </a:lnTo>
                <a:lnTo>
                  <a:pt x="462414" y="664967"/>
                </a:lnTo>
                <a:lnTo>
                  <a:pt x="449537" y="601184"/>
                </a:lnTo>
                <a:lnTo>
                  <a:pt x="462414" y="537401"/>
                </a:lnTo>
                <a:cubicBezTo>
                  <a:pt x="487290" y="478587"/>
                  <a:pt x="545526" y="437320"/>
                  <a:pt x="613401" y="437320"/>
                </a:cubicBezTo>
                <a:lnTo>
                  <a:pt x="645298" y="437320"/>
                </a:lnTo>
                <a:lnTo>
                  <a:pt x="643223" y="418231"/>
                </a:lnTo>
                <a:cubicBezTo>
                  <a:pt x="643223" y="187248"/>
                  <a:pt x="845168" y="0"/>
                  <a:pt x="1094280" y="0"/>
                </a:cubicBezTo>
                <a:close/>
              </a:path>
            </a:pathLst>
          </a:custGeom>
          <a:solidFill>
            <a:srgbClr val="FFFFFF">
              <a:alpha val="3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0292" name="任意多边形 65"/>
          <p:cNvSpPr>
            <a:spLocks noChangeArrowheads="1"/>
          </p:cNvSpPr>
          <p:nvPr/>
        </p:nvSpPr>
        <p:spPr bwMode="auto">
          <a:xfrm>
            <a:off x="9344025" y="2095500"/>
            <a:ext cx="1555750" cy="912813"/>
          </a:xfrm>
          <a:custGeom>
            <a:avLst/>
            <a:gdLst>
              <a:gd name="T0" fmla="*/ 1094280 w 2295707"/>
              <a:gd name="T1" fmla="*/ 0 h 1345310"/>
              <a:gd name="T2" fmla="*/ 1536173 w 2295707"/>
              <a:gd name="T3" fmla="*/ 333943 h 1345310"/>
              <a:gd name="T4" fmla="*/ 1543029 w 2295707"/>
              <a:gd name="T5" fmla="*/ 397003 h 1345310"/>
              <a:gd name="T6" fmla="*/ 1555271 w 2295707"/>
              <a:gd name="T7" fmla="*/ 391118 h 1345310"/>
              <a:gd name="T8" fmla="*/ 1657767 w 2295707"/>
              <a:gd name="T9" fmla="*/ 375622 h 1345310"/>
              <a:gd name="T10" fmla="*/ 1995439 w 2295707"/>
              <a:gd name="T11" fmla="*/ 650834 h 1345310"/>
              <a:gd name="T12" fmla="*/ 1998647 w 2295707"/>
              <a:gd name="T13" fmla="*/ 682652 h 1345310"/>
              <a:gd name="T14" fmla="*/ 2029700 w 2295707"/>
              <a:gd name="T15" fmla="*/ 685782 h 1345310"/>
              <a:gd name="T16" fmla="*/ 2295707 w 2295707"/>
              <a:gd name="T17" fmla="*/ 1012162 h 1345310"/>
              <a:gd name="T18" fmla="*/ 1962559 w 2295707"/>
              <a:gd name="T19" fmla="*/ 1345310 h 1345310"/>
              <a:gd name="T20" fmla="*/ 333148 w 2295707"/>
              <a:gd name="T21" fmla="*/ 1345310 h 1345310"/>
              <a:gd name="T22" fmla="*/ 0 w 2295707"/>
              <a:gd name="T23" fmla="*/ 1012162 h 1345310"/>
              <a:gd name="T24" fmla="*/ 333148 w 2295707"/>
              <a:gd name="T25" fmla="*/ 679014 h 1345310"/>
              <a:gd name="T26" fmla="*/ 471885 w 2295707"/>
              <a:gd name="T27" fmla="*/ 679014 h 1345310"/>
              <a:gd name="T28" fmla="*/ 462414 w 2295707"/>
              <a:gd name="T29" fmla="*/ 664967 h 1345310"/>
              <a:gd name="T30" fmla="*/ 449537 w 2295707"/>
              <a:gd name="T31" fmla="*/ 601184 h 1345310"/>
              <a:gd name="T32" fmla="*/ 462414 w 2295707"/>
              <a:gd name="T33" fmla="*/ 537401 h 1345310"/>
              <a:gd name="T34" fmla="*/ 613401 w 2295707"/>
              <a:gd name="T35" fmla="*/ 437320 h 1345310"/>
              <a:gd name="T36" fmla="*/ 645298 w 2295707"/>
              <a:gd name="T37" fmla="*/ 437320 h 1345310"/>
              <a:gd name="T38" fmla="*/ 643223 w 2295707"/>
              <a:gd name="T39" fmla="*/ 418231 h 1345310"/>
              <a:gd name="T40" fmla="*/ 1094280 w 2295707"/>
              <a:gd name="T41" fmla="*/ 0 h 134531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295707"/>
              <a:gd name="T64" fmla="*/ 0 h 1345310"/>
              <a:gd name="T65" fmla="*/ 2295707 w 2295707"/>
              <a:gd name="T66" fmla="*/ 1345310 h 134531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295707" h="1345310">
                <a:moveTo>
                  <a:pt x="1094280" y="0"/>
                </a:moveTo>
                <a:cubicBezTo>
                  <a:pt x="1312253" y="0"/>
                  <a:pt x="1494114" y="143362"/>
                  <a:pt x="1536173" y="333943"/>
                </a:cubicBezTo>
                <a:lnTo>
                  <a:pt x="1543029" y="397003"/>
                </a:lnTo>
                <a:lnTo>
                  <a:pt x="1555271" y="391118"/>
                </a:lnTo>
                <a:cubicBezTo>
                  <a:pt x="1587649" y="381047"/>
                  <a:pt x="1622075" y="375622"/>
                  <a:pt x="1657767" y="375622"/>
                </a:cubicBezTo>
                <a:cubicBezTo>
                  <a:pt x="1824331" y="375622"/>
                  <a:pt x="1963300" y="493771"/>
                  <a:pt x="1995439" y="650834"/>
                </a:cubicBezTo>
                <a:lnTo>
                  <a:pt x="1998647" y="682652"/>
                </a:lnTo>
                <a:lnTo>
                  <a:pt x="2029700" y="685782"/>
                </a:lnTo>
                <a:cubicBezTo>
                  <a:pt x="2181510" y="716847"/>
                  <a:pt x="2295707" y="851168"/>
                  <a:pt x="2295707" y="1012162"/>
                </a:cubicBezTo>
                <a:cubicBezTo>
                  <a:pt x="2295707" y="1196155"/>
                  <a:pt x="2146552" y="1345310"/>
                  <a:pt x="1962559" y="1345310"/>
                </a:cubicBezTo>
                <a:lnTo>
                  <a:pt x="333148" y="1345310"/>
                </a:lnTo>
                <a:cubicBezTo>
                  <a:pt x="149155" y="1345310"/>
                  <a:pt x="0" y="1196155"/>
                  <a:pt x="0" y="1012162"/>
                </a:cubicBezTo>
                <a:cubicBezTo>
                  <a:pt x="0" y="828169"/>
                  <a:pt x="149155" y="679014"/>
                  <a:pt x="333148" y="679014"/>
                </a:cubicBezTo>
                <a:lnTo>
                  <a:pt x="471885" y="679014"/>
                </a:lnTo>
                <a:lnTo>
                  <a:pt x="462414" y="664967"/>
                </a:lnTo>
                <a:lnTo>
                  <a:pt x="449537" y="601184"/>
                </a:lnTo>
                <a:lnTo>
                  <a:pt x="462414" y="537401"/>
                </a:lnTo>
                <a:cubicBezTo>
                  <a:pt x="487290" y="478587"/>
                  <a:pt x="545526" y="437320"/>
                  <a:pt x="613401" y="437320"/>
                </a:cubicBezTo>
                <a:lnTo>
                  <a:pt x="645298" y="437320"/>
                </a:lnTo>
                <a:lnTo>
                  <a:pt x="643223" y="418231"/>
                </a:lnTo>
                <a:cubicBezTo>
                  <a:pt x="643223" y="187248"/>
                  <a:pt x="845168" y="0"/>
                  <a:pt x="1094280" y="0"/>
                </a:cubicBezTo>
                <a:close/>
              </a:path>
            </a:pathLst>
          </a:custGeom>
          <a:solidFill>
            <a:srgbClr val="FFFFFF">
              <a:alpha val="3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0293" name="任意多边形 66"/>
          <p:cNvSpPr>
            <a:spLocks noChangeArrowheads="1"/>
          </p:cNvSpPr>
          <p:nvPr/>
        </p:nvSpPr>
        <p:spPr bwMode="auto">
          <a:xfrm flipH="1">
            <a:off x="2682875" y="4568825"/>
            <a:ext cx="711200" cy="417513"/>
          </a:xfrm>
          <a:custGeom>
            <a:avLst/>
            <a:gdLst>
              <a:gd name="T0" fmla="*/ 1094280 w 2295707"/>
              <a:gd name="T1" fmla="*/ 0 h 1345310"/>
              <a:gd name="T2" fmla="*/ 1536173 w 2295707"/>
              <a:gd name="T3" fmla="*/ 333943 h 1345310"/>
              <a:gd name="T4" fmla="*/ 1543029 w 2295707"/>
              <a:gd name="T5" fmla="*/ 397003 h 1345310"/>
              <a:gd name="T6" fmla="*/ 1555271 w 2295707"/>
              <a:gd name="T7" fmla="*/ 391118 h 1345310"/>
              <a:gd name="T8" fmla="*/ 1657767 w 2295707"/>
              <a:gd name="T9" fmla="*/ 375622 h 1345310"/>
              <a:gd name="T10" fmla="*/ 1995439 w 2295707"/>
              <a:gd name="T11" fmla="*/ 650834 h 1345310"/>
              <a:gd name="T12" fmla="*/ 1998647 w 2295707"/>
              <a:gd name="T13" fmla="*/ 682652 h 1345310"/>
              <a:gd name="T14" fmla="*/ 2029700 w 2295707"/>
              <a:gd name="T15" fmla="*/ 685782 h 1345310"/>
              <a:gd name="T16" fmla="*/ 2295707 w 2295707"/>
              <a:gd name="T17" fmla="*/ 1012162 h 1345310"/>
              <a:gd name="T18" fmla="*/ 1962559 w 2295707"/>
              <a:gd name="T19" fmla="*/ 1345310 h 1345310"/>
              <a:gd name="T20" fmla="*/ 333148 w 2295707"/>
              <a:gd name="T21" fmla="*/ 1345310 h 1345310"/>
              <a:gd name="T22" fmla="*/ 0 w 2295707"/>
              <a:gd name="T23" fmla="*/ 1012162 h 1345310"/>
              <a:gd name="T24" fmla="*/ 333148 w 2295707"/>
              <a:gd name="T25" fmla="*/ 679014 h 1345310"/>
              <a:gd name="T26" fmla="*/ 471885 w 2295707"/>
              <a:gd name="T27" fmla="*/ 679014 h 1345310"/>
              <a:gd name="T28" fmla="*/ 462414 w 2295707"/>
              <a:gd name="T29" fmla="*/ 664967 h 1345310"/>
              <a:gd name="T30" fmla="*/ 449537 w 2295707"/>
              <a:gd name="T31" fmla="*/ 601184 h 1345310"/>
              <a:gd name="T32" fmla="*/ 462414 w 2295707"/>
              <a:gd name="T33" fmla="*/ 537401 h 1345310"/>
              <a:gd name="T34" fmla="*/ 613401 w 2295707"/>
              <a:gd name="T35" fmla="*/ 437320 h 1345310"/>
              <a:gd name="T36" fmla="*/ 645298 w 2295707"/>
              <a:gd name="T37" fmla="*/ 437320 h 1345310"/>
              <a:gd name="T38" fmla="*/ 643223 w 2295707"/>
              <a:gd name="T39" fmla="*/ 418231 h 1345310"/>
              <a:gd name="T40" fmla="*/ 1094280 w 2295707"/>
              <a:gd name="T41" fmla="*/ 0 h 134531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295707"/>
              <a:gd name="T64" fmla="*/ 0 h 1345310"/>
              <a:gd name="T65" fmla="*/ 2295707 w 2295707"/>
              <a:gd name="T66" fmla="*/ 1345310 h 134531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295707" h="1345310">
                <a:moveTo>
                  <a:pt x="1094280" y="0"/>
                </a:moveTo>
                <a:cubicBezTo>
                  <a:pt x="1312253" y="0"/>
                  <a:pt x="1494114" y="143362"/>
                  <a:pt x="1536173" y="333943"/>
                </a:cubicBezTo>
                <a:lnTo>
                  <a:pt x="1543029" y="397003"/>
                </a:lnTo>
                <a:lnTo>
                  <a:pt x="1555271" y="391118"/>
                </a:lnTo>
                <a:cubicBezTo>
                  <a:pt x="1587649" y="381047"/>
                  <a:pt x="1622075" y="375622"/>
                  <a:pt x="1657767" y="375622"/>
                </a:cubicBezTo>
                <a:cubicBezTo>
                  <a:pt x="1824331" y="375622"/>
                  <a:pt x="1963300" y="493771"/>
                  <a:pt x="1995439" y="650834"/>
                </a:cubicBezTo>
                <a:lnTo>
                  <a:pt x="1998647" y="682652"/>
                </a:lnTo>
                <a:lnTo>
                  <a:pt x="2029700" y="685782"/>
                </a:lnTo>
                <a:cubicBezTo>
                  <a:pt x="2181510" y="716847"/>
                  <a:pt x="2295707" y="851168"/>
                  <a:pt x="2295707" y="1012162"/>
                </a:cubicBezTo>
                <a:cubicBezTo>
                  <a:pt x="2295707" y="1196155"/>
                  <a:pt x="2146552" y="1345310"/>
                  <a:pt x="1962559" y="1345310"/>
                </a:cubicBezTo>
                <a:lnTo>
                  <a:pt x="333148" y="1345310"/>
                </a:lnTo>
                <a:cubicBezTo>
                  <a:pt x="149155" y="1345310"/>
                  <a:pt x="0" y="1196155"/>
                  <a:pt x="0" y="1012162"/>
                </a:cubicBezTo>
                <a:cubicBezTo>
                  <a:pt x="0" y="828169"/>
                  <a:pt x="149155" y="679014"/>
                  <a:pt x="333148" y="679014"/>
                </a:cubicBezTo>
                <a:lnTo>
                  <a:pt x="471885" y="679014"/>
                </a:lnTo>
                <a:lnTo>
                  <a:pt x="462414" y="664967"/>
                </a:lnTo>
                <a:lnTo>
                  <a:pt x="449537" y="601184"/>
                </a:lnTo>
                <a:lnTo>
                  <a:pt x="462414" y="537401"/>
                </a:lnTo>
                <a:cubicBezTo>
                  <a:pt x="487290" y="478587"/>
                  <a:pt x="545526" y="437320"/>
                  <a:pt x="613401" y="437320"/>
                </a:cubicBezTo>
                <a:lnTo>
                  <a:pt x="645298" y="437320"/>
                </a:lnTo>
                <a:lnTo>
                  <a:pt x="643223" y="418231"/>
                </a:lnTo>
                <a:cubicBezTo>
                  <a:pt x="643223" y="187248"/>
                  <a:pt x="845168" y="0"/>
                  <a:pt x="1094280" y="0"/>
                </a:cubicBezTo>
                <a:close/>
              </a:path>
            </a:pathLst>
          </a:custGeom>
          <a:solidFill>
            <a:srgbClr val="FFFFFF">
              <a:alpha val="3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0294" name="文本框 67"/>
          <p:cNvSpPr>
            <a:spLocks noChangeArrowheads="1"/>
          </p:cNvSpPr>
          <p:nvPr/>
        </p:nvSpPr>
        <p:spPr bwMode="auto">
          <a:xfrm>
            <a:off x="2987675" y="2693670"/>
            <a:ext cx="598360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sz="4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大学</a:t>
            </a:r>
            <a:r>
              <a:rPr lang="zh-CN" sz="4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课程</a:t>
            </a:r>
            <a:r>
              <a:rPr lang="en-US" altLang="zh-CN" sz="4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4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模板</a:t>
            </a:r>
            <a:r>
              <a:rPr sz="440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幻灯片</a:t>
            </a:r>
            <a:endParaRPr sz="440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5"/>
          <p:cNvSpPr>
            <a:spLocks noChangeArrowheads="1"/>
          </p:cNvSpPr>
          <p:nvPr/>
        </p:nvSpPr>
        <p:spPr bwMode="auto">
          <a:xfrm>
            <a:off x="431800" y="3355975"/>
            <a:ext cx="144463" cy="715963"/>
          </a:xfrm>
          <a:custGeom>
            <a:avLst/>
            <a:gdLst>
              <a:gd name="T0" fmla="*/ 0 w 38"/>
              <a:gd name="T1" fmla="*/ 5 h 190"/>
              <a:gd name="T2" fmla="*/ 0 w 38"/>
              <a:gd name="T3" fmla="*/ 172 h 190"/>
              <a:gd name="T4" fmla="*/ 20 w 38"/>
              <a:gd name="T5" fmla="*/ 190 h 190"/>
              <a:gd name="T6" fmla="*/ 33 w 38"/>
              <a:gd name="T7" fmla="*/ 177 h 190"/>
              <a:gd name="T8" fmla="*/ 38 w 38"/>
              <a:gd name="T9" fmla="*/ 0 h 190"/>
              <a:gd name="T10" fmla="*/ 0 w 38"/>
              <a:gd name="T11" fmla="*/ 5 h 1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8"/>
              <a:gd name="T19" fmla="*/ 0 h 190"/>
              <a:gd name="T20" fmla="*/ 38 w 38"/>
              <a:gd name="T21" fmla="*/ 190 h 19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8" h="190">
                <a:moveTo>
                  <a:pt x="0" y="5"/>
                </a:moveTo>
                <a:cubicBezTo>
                  <a:pt x="0" y="172"/>
                  <a:pt x="0" y="172"/>
                  <a:pt x="0" y="172"/>
                </a:cubicBezTo>
                <a:cubicBezTo>
                  <a:pt x="0" y="172"/>
                  <a:pt x="0" y="190"/>
                  <a:pt x="20" y="190"/>
                </a:cubicBezTo>
                <a:cubicBezTo>
                  <a:pt x="34" y="190"/>
                  <a:pt x="33" y="177"/>
                  <a:pt x="33" y="177"/>
                </a:cubicBezTo>
                <a:cubicBezTo>
                  <a:pt x="38" y="0"/>
                  <a:pt x="38" y="0"/>
                  <a:pt x="38" y="0"/>
                </a:cubicBezTo>
                <a:lnTo>
                  <a:pt x="0" y="5"/>
                </a:lnTo>
                <a:close/>
              </a:path>
            </a:pathLst>
          </a:custGeom>
          <a:solidFill>
            <a:srgbClr val="FED8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67" name="Freeform 6"/>
          <p:cNvSpPr>
            <a:spLocks noChangeArrowheads="1"/>
          </p:cNvSpPr>
          <p:nvPr/>
        </p:nvSpPr>
        <p:spPr bwMode="auto">
          <a:xfrm>
            <a:off x="1125538" y="3355975"/>
            <a:ext cx="139700" cy="715963"/>
          </a:xfrm>
          <a:custGeom>
            <a:avLst/>
            <a:gdLst>
              <a:gd name="T0" fmla="*/ 37 w 37"/>
              <a:gd name="T1" fmla="*/ 5 h 190"/>
              <a:gd name="T2" fmla="*/ 37 w 37"/>
              <a:gd name="T3" fmla="*/ 172 h 190"/>
              <a:gd name="T4" fmla="*/ 18 w 37"/>
              <a:gd name="T5" fmla="*/ 190 h 190"/>
              <a:gd name="T6" fmla="*/ 5 w 37"/>
              <a:gd name="T7" fmla="*/ 177 h 190"/>
              <a:gd name="T8" fmla="*/ 0 w 37"/>
              <a:gd name="T9" fmla="*/ 0 h 190"/>
              <a:gd name="T10" fmla="*/ 37 w 37"/>
              <a:gd name="T11" fmla="*/ 5 h 19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7"/>
              <a:gd name="T19" fmla="*/ 0 h 190"/>
              <a:gd name="T20" fmla="*/ 37 w 37"/>
              <a:gd name="T21" fmla="*/ 190 h 19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7" h="190">
                <a:moveTo>
                  <a:pt x="37" y="5"/>
                </a:moveTo>
                <a:cubicBezTo>
                  <a:pt x="37" y="172"/>
                  <a:pt x="37" y="172"/>
                  <a:pt x="37" y="172"/>
                </a:cubicBezTo>
                <a:cubicBezTo>
                  <a:pt x="37" y="172"/>
                  <a:pt x="37" y="190"/>
                  <a:pt x="18" y="190"/>
                </a:cubicBezTo>
                <a:cubicBezTo>
                  <a:pt x="4" y="190"/>
                  <a:pt x="5" y="177"/>
                  <a:pt x="5" y="177"/>
                </a:cubicBezTo>
                <a:cubicBezTo>
                  <a:pt x="0" y="0"/>
                  <a:pt x="0" y="0"/>
                  <a:pt x="0" y="0"/>
                </a:cubicBezTo>
                <a:lnTo>
                  <a:pt x="37" y="5"/>
                </a:lnTo>
                <a:close/>
              </a:path>
            </a:pathLst>
          </a:custGeom>
          <a:solidFill>
            <a:srgbClr val="FED8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68" name="Freeform 7"/>
          <p:cNvSpPr>
            <a:spLocks noChangeArrowheads="1"/>
          </p:cNvSpPr>
          <p:nvPr/>
        </p:nvSpPr>
        <p:spPr bwMode="auto">
          <a:xfrm>
            <a:off x="969963" y="5022850"/>
            <a:ext cx="317500" cy="68263"/>
          </a:xfrm>
          <a:custGeom>
            <a:avLst/>
            <a:gdLst>
              <a:gd name="T0" fmla="*/ 76 w 84"/>
              <a:gd name="T1" fmla="*/ 0 h 18"/>
              <a:gd name="T2" fmla="*/ 82 w 84"/>
              <a:gd name="T3" fmla="*/ 7 h 18"/>
              <a:gd name="T4" fmla="*/ 80 w 84"/>
              <a:gd name="T5" fmla="*/ 18 h 18"/>
              <a:gd name="T6" fmla="*/ 2 w 84"/>
              <a:gd name="T7" fmla="*/ 16 h 18"/>
              <a:gd name="T8" fmla="*/ 1 w 84"/>
              <a:gd name="T9" fmla="*/ 4 h 18"/>
              <a:gd name="T10" fmla="*/ 8 w 84"/>
              <a:gd name="T11" fmla="*/ 0 h 18"/>
              <a:gd name="T12" fmla="*/ 76 w 84"/>
              <a:gd name="T13" fmla="*/ 0 h 1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4"/>
              <a:gd name="T22" fmla="*/ 0 h 18"/>
              <a:gd name="T23" fmla="*/ 84 w 84"/>
              <a:gd name="T24" fmla="*/ 18 h 1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4" h="18">
                <a:moveTo>
                  <a:pt x="76" y="0"/>
                </a:move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4" y="18"/>
                  <a:pt x="80" y="18"/>
                </a:cubicBezTo>
                <a:cubicBezTo>
                  <a:pt x="80" y="18"/>
                  <a:pt x="6" y="17"/>
                  <a:pt x="2" y="16"/>
                </a:cubicBezTo>
                <a:cubicBezTo>
                  <a:pt x="0" y="15"/>
                  <a:pt x="1" y="4"/>
                  <a:pt x="1" y="4"/>
                </a:cubicBezTo>
                <a:cubicBezTo>
                  <a:pt x="8" y="0"/>
                  <a:pt x="8" y="0"/>
                  <a:pt x="8" y="0"/>
                </a:cubicBezTo>
                <a:lnTo>
                  <a:pt x="76" y="0"/>
                </a:lnTo>
                <a:close/>
              </a:path>
            </a:pathLst>
          </a:custGeom>
          <a:solidFill>
            <a:srgbClr val="4432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69" name="Freeform 8"/>
          <p:cNvSpPr>
            <a:spLocks noChangeArrowheads="1"/>
          </p:cNvSpPr>
          <p:nvPr/>
        </p:nvSpPr>
        <p:spPr bwMode="auto">
          <a:xfrm>
            <a:off x="950913" y="4303713"/>
            <a:ext cx="352425" cy="746125"/>
          </a:xfrm>
          <a:custGeom>
            <a:avLst/>
            <a:gdLst>
              <a:gd name="T0" fmla="*/ 29 w 93"/>
              <a:gd name="T1" fmla="*/ 2 h 198"/>
              <a:gd name="T2" fmla="*/ 28 w 93"/>
              <a:gd name="T3" fmla="*/ 164 h 198"/>
              <a:gd name="T4" fmla="*/ 84 w 93"/>
              <a:gd name="T5" fmla="*/ 172 h 198"/>
              <a:gd name="T6" fmla="*/ 87 w 93"/>
              <a:gd name="T7" fmla="*/ 198 h 198"/>
              <a:gd name="T8" fmla="*/ 6 w 93"/>
              <a:gd name="T9" fmla="*/ 195 h 198"/>
              <a:gd name="T10" fmla="*/ 0 w 93"/>
              <a:gd name="T11" fmla="*/ 0 h 198"/>
              <a:gd name="T12" fmla="*/ 29 w 93"/>
              <a:gd name="T13" fmla="*/ 2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3"/>
              <a:gd name="T22" fmla="*/ 0 h 198"/>
              <a:gd name="T23" fmla="*/ 93 w 93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3" h="198">
                <a:moveTo>
                  <a:pt x="29" y="2"/>
                </a:moveTo>
                <a:cubicBezTo>
                  <a:pt x="28" y="164"/>
                  <a:pt x="28" y="164"/>
                  <a:pt x="28" y="164"/>
                </a:cubicBezTo>
                <a:cubicBezTo>
                  <a:pt x="28" y="164"/>
                  <a:pt x="76" y="156"/>
                  <a:pt x="84" y="172"/>
                </a:cubicBezTo>
                <a:cubicBezTo>
                  <a:pt x="93" y="189"/>
                  <a:pt x="87" y="198"/>
                  <a:pt x="87" y="198"/>
                </a:cubicBezTo>
                <a:cubicBezTo>
                  <a:pt x="6" y="195"/>
                  <a:pt x="6" y="195"/>
                  <a:pt x="6" y="195"/>
                </a:cubicBezTo>
                <a:cubicBezTo>
                  <a:pt x="0" y="0"/>
                  <a:pt x="0" y="0"/>
                  <a:pt x="0" y="0"/>
                </a:cubicBezTo>
                <a:lnTo>
                  <a:pt x="29" y="2"/>
                </a:lnTo>
                <a:close/>
              </a:path>
            </a:pathLst>
          </a:custGeom>
          <a:solidFill>
            <a:srgbClr val="FED8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70" name="Freeform 9"/>
          <p:cNvSpPr>
            <a:spLocks noChangeArrowheads="1"/>
          </p:cNvSpPr>
          <p:nvPr/>
        </p:nvSpPr>
        <p:spPr bwMode="auto">
          <a:xfrm>
            <a:off x="1101725" y="4913313"/>
            <a:ext cx="133350" cy="131762"/>
          </a:xfrm>
          <a:custGeom>
            <a:avLst/>
            <a:gdLst>
              <a:gd name="T0" fmla="*/ 35 w 35"/>
              <a:gd name="T1" fmla="*/ 3 h 35"/>
              <a:gd name="T2" fmla="*/ 8 w 35"/>
              <a:gd name="T3" fmla="*/ 35 h 35"/>
              <a:gd name="T4" fmla="*/ 0 w 35"/>
              <a:gd name="T5" fmla="*/ 35 h 35"/>
              <a:gd name="T6" fmla="*/ 8 w 35"/>
              <a:gd name="T7" fmla="*/ 16 h 35"/>
              <a:gd name="T8" fmla="*/ 27 w 35"/>
              <a:gd name="T9" fmla="*/ 1 h 35"/>
              <a:gd name="T10" fmla="*/ 35 w 35"/>
              <a:gd name="T11" fmla="*/ 3 h 3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"/>
              <a:gd name="T19" fmla="*/ 0 h 35"/>
              <a:gd name="T20" fmla="*/ 35 w 35"/>
              <a:gd name="T21" fmla="*/ 35 h 3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" h="35">
                <a:moveTo>
                  <a:pt x="35" y="3"/>
                </a:moveTo>
                <a:cubicBezTo>
                  <a:pt x="35" y="3"/>
                  <a:pt x="16" y="7"/>
                  <a:pt x="8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2" y="25"/>
                  <a:pt x="8" y="16"/>
                </a:cubicBezTo>
                <a:cubicBezTo>
                  <a:pt x="15" y="8"/>
                  <a:pt x="25" y="0"/>
                  <a:pt x="27" y="1"/>
                </a:cubicBezTo>
                <a:cubicBezTo>
                  <a:pt x="31" y="1"/>
                  <a:pt x="35" y="3"/>
                  <a:pt x="35" y="3"/>
                </a:cubicBezTo>
                <a:close/>
              </a:path>
            </a:pathLst>
          </a:custGeom>
          <a:solidFill>
            <a:srgbClr val="4432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71" name="Freeform 10"/>
          <p:cNvSpPr>
            <a:spLocks noChangeArrowheads="1"/>
          </p:cNvSpPr>
          <p:nvPr/>
        </p:nvSpPr>
        <p:spPr bwMode="auto">
          <a:xfrm>
            <a:off x="431800" y="5014913"/>
            <a:ext cx="322263" cy="76200"/>
          </a:xfrm>
          <a:custGeom>
            <a:avLst/>
            <a:gdLst>
              <a:gd name="T0" fmla="*/ 9 w 85"/>
              <a:gd name="T1" fmla="*/ 2 h 20"/>
              <a:gd name="T2" fmla="*/ 2 w 85"/>
              <a:gd name="T3" fmla="*/ 9 h 20"/>
              <a:gd name="T4" fmla="*/ 4 w 85"/>
              <a:gd name="T5" fmla="*/ 20 h 20"/>
              <a:gd name="T6" fmla="*/ 82 w 85"/>
              <a:gd name="T7" fmla="*/ 16 h 20"/>
              <a:gd name="T8" fmla="*/ 84 w 85"/>
              <a:gd name="T9" fmla="*/ 5 h 20"/>
              <a:gd name="T10" fmla="*/ 77 w 85"/>
              <a:gd name="T11" fmla="*/ 0 h 20"/>
              <a:gd name="T12" fmla="*/ 9 w 85"/>
              <a:gd name="T13" fmla="*/ 2 h 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5"/>
              <a:gd name="T22" fmla="*/ 0 h 20"/>
              <a:gd name="T23" fmla="*/ 85 w 85"/>
              <a:gd name="T24" fmla="*/ 20 h 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5" h="20">
                <a:moveTo>
                  <a:pt x="9" y="2"/>
                </a:moveTo>
                <a:cubicBezTo>
                  <a:pt x="2" y="9"/>
                  <a:pt x="2" y="9"/>
                  <a:pt x="2" y="9"/>
                </a:cubicBezTo>
                <a:cubicBezTo>
                  <a:pt x="2" y="9"/>
                  <a:pt x="0" y="19"/>
                  <a:pt x="4" y="20"/>
                </a:cubicBezTo>
                <a:cubicBezTo>
                  <a:pt x="5" y="20"/>
                  <a:pt x="78" y="18"/>
                  <a:pt x="82" y="16"/>
                </a:cubicBezTo>
                <a:cubicBezTo>
                  <a:pt x="85" y="15"/>
                  <a:pt x="84" y="5"/>
                  <a:pt x="84" y="5"/>
                </a:cubicBezTo>
                <a:cubicBezTo>
                  <a:pt x="77" y="0"/>
                  <a:pt x="77" y="0"/>
                  <a:pt x="77" y="0"/>
                </a:cubicBezTo>
                <a:lnTo>
                  <a:pt x="9" y="2"/>
                </a:lnTo>
                <a:close/>
              </a:path>
            </a:pathLst>
          </a:custGeom>
          <a:solidFill>
            <a:srgbClr val="4432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72" name="Freeform 11"/>
          <p:cNvSpPr>
            <a:spLocks noChangeArrowheads="1"/>
          </p:cNvSpPr>
          <p:nvPr/>
        </p:nvSpPr>
        <p:spPr bwMode="auto">
          <a:xfrm>
            <a:off x="415925" y="4297363"/>
            <a:ext cx="349250" cy="752475"/>
          </a:xfrm>
          <a:custGeom>
            <a:avLst/>
            <a:gdLst>
              <a:gd name="T0" fmla="*/ 62 w 92"/>
              <a:gd name="T1" fmla="*/ 3 h 200"/>
              <a:gd name="T2" fmla="*/ 65 w 92"/>
              <a:gd name="T3" fmla="*/ 165 h 200"/>
              <a:gd name="T4" fmla="*/ 9 w 92"/>
              <a:gd name="T5" fmla="*/ 174 h 200"/>
              <a:gd name="T6" fmla="*/ 6 w 92"/>
              <a:gd name="T7" fmla="*/ 200 h 200"/>
              <a:gd name="T8" fmla="*/ 88 w 92"/>
              <a:gd name="T9" fmla="*/ 196 h 200"/>
              <a:gd name="T10" fmla="*/ 92 w 92"/>
              <a:gd name="T11" fmla="*/ 0 h 200"/>
              <a:gd name="T12" fmla="*/ 62 w 92"/>
              <a:gd name="T13" fmla="*/ 3 h 2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2"/>
              <a:gd name="T22" fmla="*/ 0 h 200"/>
              <a:gd name="T23" fmla="*/ 92 w 92"/>
              <a:gd name="T24" fmla="*/ 200 h 2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2" h="200">
                <a:moveTo>
                  <a:pt x="62" y="3"/>
                </a:moveTo>
                <a:cubicBezTo>
                  <a:pt x="65" y="165"/>
                  <a:pt x="65" y="165"/>
                  <a:pt x="65" y="165"/>
                </a:cubicBezTo>
                <a:cubicBezTo>
                  <a:pt x="65" y="165"/>
                  <a:pt x="17" y="157"/>
                  <a:pt x="9" y="174"/>
                </a:cubicBezTo>
                <a:cubicBezTo>
                  <a:pt x="0" y="190"/>
                  <a:pt x="6" y="200"/>
                  <a:pt x="6" y="200"/>
                </a:cubicBezTo>
                <a:cubicBezTo>
                  <a:pt x="88" y="196"/>
                  <a:pt x="88" y="196"/>
                  <a:pt x="88" y="196"/>
                </a:cubicBezTo>
                <a:cubicBezTo>
                  <a:pt x="92" y="0"/>
                  <a:pt x="92" y="0"/>
                  <a:pt x="92" y="0"/>
                </a:cubicBezTo>
                <a:lnTo>
                  <a:pt x="62" y="3"/>
                </a:lnTo>
                <a:close/>
              </a:path>
            </a:pathLst>
          </a:custGeom>
          <a:solidFill>
            <a:srgbClr val="FED8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73" name="Freeform 12"/>
          <p:cNvSpPr>
            <a:spLocks noChangeArrowheads="1"/>
          </p:cNvSpPr>
          <p:nvPr/>
        </p:nvSpPr>
        <p:spPr bwMode="auto">
          <a:xfrm>
            <a:off x="484188" y="4913313"/>
            <a:ext cx="136525" cy="128587"/>
          </a:xfrm>
          <a:custGeom>
            <a:avLst/>
            <a:gdLst>
              <a:gd name="T0" fmla="*/ 0 w 36"/>
              <a:gd name="T1" fmla="*/ 2 h 34"/>
              <a:gd name="T2" fmla="*/ 27 w 36"/>
              <a:gd name="T3" fmla="*/ 34 h 34"/>
              <a:gd name="T4" fmla="*/ 36 w 36"/>
              <a:gd name="T5" fmla="*/ 34 h 34"/>
              <a:gd name="T6" fmla="*/ 27 w 36"/>
              <a:gd name="T7" fmla="*/ 15 h 34"/>
              <a:gd name="T8" fmla="*/ 8 w 36"/>
              <a:gd name="T9" fmla="*/ 0 h 34"/>
              <a:gd name="T10" fmla="*/ 0 w 36"/>
              <a:gd name="T11" fmla="*/ 2 h 3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"/>
              <a:gd name="T19" fmla="*/ 0 h 34"/>
              <a:gd name="T20" fmla="*/ 36 w 36"/>
              <a:gd name="T21" fmla="*/ 34 h 3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" h="34">
                <a:moveTo>
                  <a:pt x="0" y="2"/>
                </a:moveTo>
                <a:cubicBezTo>
                  <a:pt x="0" y="2"/>
                  <a:pt x="19" y="6"/>
                  <a:pt x="27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6" y="34"/>
                  <a:pt x="34" y="24"/>
                  <a:pt x="27" y="15"/>
                </a:cubicBezTo>
                <a:cubicBezTo>
                  <a:pt x="21" y="7"/>
                  <a:pt x="10" y="0"/>
                  <a:pt x="8" y="0"/>
                </a:cubicBezTo>
                <a:cubicBezTo>
                  <a:pt x="4" y="0"/>
                  <a:pt x="0" y="2"/>
                  <a:pt x="0" y="2"/>
                </a:cubicBezTo>
                <a:close/>
              </a:path>
            </a:pathLst>
          </a:custGeom>
          <a:solidFill>
            <a:srgbClr val="4432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74" name="Freeform 13"/>
          <p:cNvSpPr>
            <a:spLocks noChangeArrowheads="1"/>
          </p:cNvSpPr>
          <p:nvPr/>
        </p:nvSpPr>
        <p:spPr bwMode="auto">
          <a:xfrm>
            <a:off x="514350" y="3814763"/>
            <a:ext cx="679450" cy="708025"/>
          </a:xfrm>
          <a:custGeom>
            <a:avLst/>
            <a:gdLst>
              <a:gd name="T0" fmla="*/ 3 w 428"/>
              <a:gd name="T1" fmla="*/ 10 h 446"/>
              <a:gd name="T2" fmla="*/ 0 w 428"/>
              <a:gd name="T3" fmla="*/ 22 h 446"/>
              <a:gd name="T4" fmla="*/ 12 w 428"/>
              <a:gd name="T5" fmla="*/ 446 h 446"/>
              <a:gd name="T6" fmla="*/ 182 w 428"/>
              <a:gd name="T7" fmla="*/ 446 h 446"/>
              <a:gd name="T8" fmla="*/ 187 w 428"/>
              <a:gd name="T9" fmla="*/ 195 h 446"/>
              <a:gd name="T10" fmla="*/ 249 w 428"/>
              <a:gd name="T11" fmla="*/ 195 h 446"/>
              <a:gd name="T12" fmla="*/ 258 w 428"/>
              <a:gd name="T13" fmla="*/ 446 h 446"/>
              <a:gd name="T14" fmla="*/ 428 w 428"/>
              <a:gd name="T15" fmla="*/ 446 h 446"/>
              <a:gd name="T16" fmla="*/ 428 w 428"/>
              <a:gd name="T17" fmla="*/ 22 h 446"/>
              <a:gd name="T18" fmla="*/ 418 w 428"/>
              <a:gd name="T19" fmla="*/ 0 h 446"/>
              <a:gd name="T20" fmla="*/ 3 w 428"/>
              <a:gd name="T21" fmla="*/ 10 h 44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28"/>
              <a:gd name="T34" fmla="*/ 0 h 446"/>
              <a:gd name="T35" fmla="*/ 428 w 428"/>
              <a:gd name="T36" fmla="*/ 446 h 44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28" h="446">
                <a:moveTo>
                  <a:pt x="3" y="10"/>
                </a:moveTo>
                <a:lnTo>
                  <a:pt x="0" y="22"/>
                </a:lnTo>
                <a:lnTo>
                  <a:pt x="12" y="446"/>
                </a:lnTo>
                <a:lnTo>
                  <a:pt x="182" y="446"/>
                </a:lnTo>
                <a:lnTo>
                  <a:pt x="187" y="195"/>
                </a:lnTo>
                <a:lnTo>
                  <a:pt x="249" y="195"/>
                </a:lnTo>
                <a:lnTo>
                  <a:pt x="258" y="446"/>
                </a:lnTo>
                <a:lnTo>
                  <a:pt x="428" y="446"/>
                </a:lnTo>
                <a:lnTo>
                  <a:pt x="428" y="22"/>
                </a:lnTo>
                <a:lnTo>
                  <a:pt x="418" y="0"/>
                </a:lnTo>
                <a:lnTo>
                  <a:pt x="3" y="10"/>
                </a:lnTo>
                <a:close/>
              </a:path>
            </a:pathLst>
          </a:custGeom>
          <a:solidFill>
            <a:srgbClr val="4432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75" name="Freeform 14"/>
          <p:cNvSpPr>
            <a:spLocks noChangeArrowheads="1"/>
          </p:cNvSpPr>
          <p:nvPr/>
        </p:nvSpPr>
        <p:spPr bwMode="auto">
          <a:xfrm>
            <a:off x="344488" y="3190875"/>
            <a:ext cx="212725" cy="368300"/>
          </a:xfrm>
          <a:custGeom>
            <a:avLst/>
            <a:gdLst>
              <a:gd name="T0" fmla="*/ 117 w 134"/>
              <a:gd name="T1" fmla="*/ 0 h 232"/>
              <a:gd name="T2" fmla="*/ 0 w 134"/>
              <a:gd name="T3" fmla="*/ 182 h 232"/>
              <a:gd name="T4" fmla="*/ 134 w 134"/>
              <a:gd name="T5" fmla="*/ 232 h 232"/>
              <a:gd name="T6" fmla="*/ 117 w 134"/>
              <a:gd name="T7" fmla="*/ 0 h 232"/>
              <a:gd name="T8" fmla="*/ 0 60000 65536"/>
              <a:gd name="T9" fmla="*/ 0 60000 65536"/>
              <a:gd name="T10" fmla="*/ 0 60000 65536"/>
              <a:gd name="T11" fmla="*/ 0 60000 65536"/>
              <a:gd name="T12" fmla="*/ 0 w 134"/>
              <a:gd name="T13" fmla="*/ 0 h 232"/>
              <a:gd name="T14" fmla="*/ 134 w 134"/>
              <a:gd name="T15" fmla="*/ 232 h 23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" h="232">
                <a:moveTo>
                  <a:pt x="117" y="0"/>
                </a:moveTo>
                <a:lnTo>
                  <a:pt x="0" y="182"/>
                </a:lnTo>
                <a:lnTo>
                  <a:pt x="134" y="232"/>
                </a:lnTo>
                <a:lnTo>
                  <a:pt x="117" y="0"/>
                </a:lnTo>
                <a:close/>
              </a:path>
            </a:pathLst>
          </a:custGeom>
          <a:solidFill>
            <a:srgbClr val="C935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76" name="Freeform 15"/>
          <p:cNvSpPr>
            <a:spLocks noChangeArrowheads="1"/>
          </p:cNvSpPr>
          <p:nvPr/>
        </p:nvSpPr>
        <p:spPr bwMode="auto">
          <a:xfrm>
            <a:off x="1131888" y="3168650"/>
            <a:ext cx="204787" cy="371475"/>
          </a:xfrm>
          <a:custGeom>
            <a:avLst/>
            <a:gdLst>
              <a:gd name="T0" fmla="*/ 0 w 129"/>
              <a:gd name="T1" fmla="*/ 0 h 234"/>
              <a:gd name="T2" fmla="*/ 129 w 129"/>
              <a:gd name="T3" fmla="*/ 189 h 234"/>
              <a:gd name="T4" fmla="*/ 0 w 129"/>
              <a:gd name="T5" fmla="*/ 234 h 234"/>
              <a:gd name="T6" fmla="*/ 0 w 129"/>
              <a:gd name="T7" fmla="*/ 0 h 234"/>
              <a:gd name="T8" fmla="*/ 0 60000 65536"/>
              <a:gd name="T9" fmla="*/ 0 60000 65536"/>
              <a:gd name="T10" fmla="*/ 0 60000 65536"/>
              <a:gd name="T11" fmla="*/ 0 60000 65536"/>
              <a:gd name="T12" fmla="*/ 0 w 129"/>
              <a:gd name="T13" fmla="*/ 0 h 234"/>
              <a:gd name="T14" fmla="*/ 129 w 129"/>
              <a:gd name="T15" fmla="*/ 234 h 23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9" h="234">
                <a:moveTo>
                  <a:pt x="0" y="0"/>
                </a:moveTo>
                <a:lnTo>
                  <a:pt x="129" y="189"/>
                </a:lnTo>
                <a:lnTo>
                  <a:pt x="0" y="234"/>
                </a:lnTo>
                <a:lnTo>
                  <a:pt x="0" y="0"/>
                </a:lnTo>
                <a:close/>
              </a:path>
            </a:pathLst>
          </a:custGeom>
          <a:solidFill>
            <a:srgbClr val="C935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77" name="Freeform 16"/>
          <p:cNvSpPr>
            <a:spLocks noChangeArrowheads="1"/>
          </p:cNvSpPr>
          <p:nvPr/>
        </p:nvSpPr>
        <p:spPr bwMode="auto">
          <a:xfrm>
            <a:off x="503238" y="3086100"/>
            <a:ext cx="690562" cy="763588"/>
          </a:xfrm>
          <a:custGeom>
            <a:avLst/>
            <a:gdLst>
              <a:gd name="T0" fmla="*/ 3 w 182"/>
              <a:gd name="T1" fmla="*/ 203 h 203"/>
              <a:gd name="T2" fmla="*/ 182 w 182"/>
              <a:gd name="T3" fmla="*/ 203 h 203"/>
              <a:gd name="T4" fmla="*/ 176 w 182"/>
              <a:gd name="T5" fmla="*/ 44 h 203"/>
              <a:gd name="T6" fmla="*/ 120 w 182"/>
              <a:gd name="T7" fmla="*/ 3 h 203"/>
              <a:gd name="T8" fmla="*/ 85 w 182"/>
              <a:gd name="T9" fmla="*/ 1 h 203"/>
              <a:gd name="T10" fmla="*/ 50 w 182"/>
              <a:gd name="T11" fmla="*/ 4 h 203"/>
              <a:gd name="T12" fmla="*/ 1 w 182"/>
              <a:gd name="T13" fmla="*/ 45 h 203"/>
              <a:gd name="T14" fmla="*/ 3 w 182"/>
              <a:gd name="T15" fmla="*/ 203 h 20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82"/>
              <a:gd name="T25" fmla="*/ 0 h 203"/>
              <a:gd name="T26" fmla="*/ 182 w 182"/>
              <a:gd name="T27" fmla="*/ 203 h 20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82" h="203">
                <a:moveTo>
                  <a:pt x="3" y="203"/>
                </a:moveTo>
                <a:cubicBezTo>
                  <a:pt x="182" y="203"/>
                  <a:pt x="182" y="203"/>
                  <a:pt x="182" y="203"/>
                </a:cubicBezTo>
                <a:cubicBezTo>
                  <a:pt x="182" y="203"/>
                  <a:pt x="177" y="66"/>
                  <a:pt x="176" y="44"/>
                </a:cubicBezTo>
                <a:cubicBezTo>
                  <a:pt x="174" y="26"/>
                  <a:pt x="161" y="9"/>
                  <a:pt x="120" y="3"/>
                </a:cubicBezTo>
                <a:cubicBezTo>
                  <a:pt x="110" y="1"/>
                  <a:pt x="98" y="0"/>
                  <a:pt x="85" y="1"/>
                </a:cubicBezTo>
                <a:cubicBezTo>
                  <a:pt x="72" y="1"/>
                  <a:pt x="60" y="2"/>
                  <a:pt x="50" y="4"/>
                </a:cubicBezTo>
                <a:cubicBezTo>
                  <a:pt x="10" y="11"/>
                  <a:pt x="0" y="29"/>
                  <a:pt x="1" y="45"/>
                </a:cubicBezTo>
                <a:cubicBezTo>
                  <a:pt x="1" y="65"/>
                  <a:pt x="3" y="203"/>
                  <a:pt x="3" y="203"/>
                </a:cubicBezTo>
                <a:close/>
              </a:path>
            </a:pathLst>
          </a:custGeom>
          <a:solidFill>
            <a:srgbClr val="E54D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78" name="Freeform 17"/>
          <p:cNvSpPr>
            <a:spLocks noChangeArrowheads="1"/>
          </p:cNvSpPr>
          <p:nvPr/>
        </p:nvSpPr>
        <p:spPr bwMode="auto">
          <a:xfrm>
            <a:off x="696913" y="3086100"/>
            <a:ext cx="257175" cy="142875"/>
          </a:xfrm>
          <a:custGeom>
            <a:avLst/>
            <a:gdLst>
              <a:gd name="T0" fmla="*/ 68 w 68"/>
              <a:gd name="T1" fmla="*/ 3 h 38"/>
              <a:gd name="T2" fmla="*/ 34 w 68"/>
              <a:gd name="T3" fmla="*/ 0 h 38"/>
              <a:gd name="T4" fmla="*/ 0 w 68"/>
              <a:gd name="T5" fmla="*/ 4 h 38"/>
              <a:gd name="T6" fmla="*/ 36 w 68"/>
              <a:gd name="T7" fmla="*/ 38 h 38"/>
              <a:gd name="T8" fmla="*/ 68 w 68"/>
              <a:gd name="T9" fmla="*/ 3 h 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8"/>
              <a:gd name="T16" fmla="*/ 0 h 38"/>
              <a:gd name="T17" fmla="*/ 68 w 68"/>
              <a:gd name="T18" fmla="*/ 38 h 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8" h="38">
                <a:moveTo>
                  <a:pt x="68" y="3"/>
                </a:moveTo>
                <a:cubicBezTo>
                  <a:pt x="60" y="1"/>
                  <a:pt x="47" y="0"/>
                  <a:pt x="34" y="0"/>
                </a:cubicBezTo>
                <a:cubicBezTo>
                  <a:pt x="21" y="0"/>
                  <a:pt x="9" y="2"/>
                  <a:pt x="0" y="4"/>
                </a:cubicBezTo>
                <a:cubicBezTo>
                  <a:pt x="6" y="11"/>
                  <a:pt x="25" y="38"/>
                  <a:pt x="36" y="38"/>
                </a:cubicBezTo>
                <a:cubicBezTo>
                  <a:pt x="47" y="38"/>
                  <a:pt x="60" y="15"/>
                  <a:pt x="68" y="3"/>
                </a:cubicBezTo>
                <a:close/>
              </a:path>
            </a:pathLst>
          </a:custGeom>
          <a:solidFill>
            <a:srgbClr val="FED8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79" name="Freeform 18"/>
          <p:cNvSpPr>
            <a:spLocks noChangeArrowheads="1"/>
          </p:cNvSpPr>
          <p:nvPr/>
        </p:nvSpPr>
        <p:spPr bwMode="auto">
          <a:xfrm>
            <a:off x="749300" y="2949575"/>
            <a:ext cx="152400" cy="211138"/>
          </a:xfrm>
          <a:custGeom>
            <a:avLst/>
            <a:gdLst>
              <a:gd name="T0" fmla="*/ 40 w 40"/>
              <a:gd name="T1" fmla="*/ 0 h 56"/>
              <a:gd name="T2" fmla="*/ 0 w 40"/>
              <a:gd name="T3" fmla="*/ 0 h 56"/>
              <a:gd name="T4" fmla="*/ 1 w 40"/>
              <a:gd name="T5" fmla="*/ 39 h 56"/>
              <a:gd name="T6" fmla="*/ 20 w 40"/>
              <a:gd name="T7" fmla="*/ 56 h 56"/>
              <a:gd name="T8" fmla="*/ 39 w 40"/>
              <a:gd name="T9" fmla="*/ 39 h 56"/>
              <a:gd name="T10" fmla="*/ 40 w 40"/>
              <a:gd name="T11" fmla="*/ 0 h 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56"/>
              <a:gd name="T20" fmla="*/ 40 w 40"/>
              <a:gd name="T21" fmla="*/ 56 h 5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56">
                <a:moveTo>
                  <a:pt x="4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39"/>
                  <a:pt x="1" y="39"/>
                  <a:pt x="1" y="39"/>
                </a:cubicBezTo>
                <a:cubicBezTo>
                  <a:pt x="2" y="49"/>
                  <a:pt x="10" y="56"/>
                  <a:pt x="20" y="56"/>
                </a:cubicBezTo>
                <a:cubicBezTo>
                  <a:pt x="30" y="56"/>
                  <a:pt x="38" y="49"/>
                  <a:pt x="39" y="39"/>
                </a:cubicBezTo>
                <a:lnTo>
                  <a:pt x="40" y="0"/>
                </a:lnTo>
                <a:close/>
              </a:path>
            </a:pathLst>
          </a:custGeom>
          <a:solidFill>
            <a:srgbClr val="FED8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80" name="Freeform 19"/>
          <p:cNvSpPr>
            <a:spLocks noChangeArrowheads="1"/>
          </p:cNvSpPr>
          <p:nvPr/>
        </p:nvSpPr>
        <p:spPr bwMode="auto">
          <a:xfrm>
            <a:off x="749300" y="2949575"/>
            <a:ext cx="152400" cy="98425"/>
          </a:xfrm>
          <a:custGeom>
            <a:avLst/>
            <a:gdLst>
              <a:gd name="T0" fmla="*/ 39 w 40"/>
              <a:gd name="T1" fmla="*/ 21 h 26"/>
              <a:gd name="T2" fmla="*/ 40 w 40"/>
              <a:gd name="T3" fmla="*/ 0 h 26"/>
              <a:gd name="T4" fmla="*/ 0 w 40"/>
              <a:gd name="T5" fmla="*/ 0 h 26"/>
              <a:gd name="T6" fmla="*/ 0 w 40"/>
              <a:gd name="T7" fmla="*/ 23 h 26"/>
              <a:gd name="T8" fmla="*/ 39 w 40"/>
              <a:gd name="T9" fmla="*/ 21 h 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"/>
              <a:gd name="T16" fmla="*/ 0 h 26"/>
              <a:gd name="T17" fmla="*/ 40 w 40"/>
              <a:gd name="T18" fmla="*/ 26 h 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" h="26">
                <a:moveTo>
                  <a:pt x="39" y="21"/>
                </a:moveTo>
                <a:cubicBezTo>
                  <a:pt x="40" y="0"/>
                  <a:pt x="40" y="0"/>
                  <a:pt x="4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3"/>
                  <a:pt x="0" y="23"/>
                  <a:pt x="0" y="23"/>
                </a:cubicBezTo>
                <a:cubicBezTo>
                  <a:pt x="18" y="26"/>
                  <a:pt x="27" y="24"/>
                  <a:pt x="39" y="21"/>
                </a:cubicBezTo>
                <a:close/>
              </a:path>
            </a:pathLst>
          </a:custGeom>
          <a:solidFill>
            <a:srgbClr val="EDC5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81" name="Freeform 20"/>
          <p:cNvSpPr>
            <a:spLocks noChangeArrowheads="1"/>
          </p:cNvSpPr>
          <p:nvPr/>
        </p:nvSpPr>
        <p:spPr bwMode="auto">
          <a:xfrm>
            <a:off x="409575" y="1768475"/>
            <a:ext cx="877888" cy="936625"/>
          </a:xfrm>
          <a:custGeom>
            <a:avLst/>
            <a:gdLst>
              <a:gd name="T0" fmla="*/ 12 w 232"/>
              <a:gd name="T1" fmla="*/ 249 h 249"/>
              <a:gd name="T2" fmla="*/ 2 w 232"/>
              <a:gd name="T3" fmla="*/ 168 h 249"/>
              <a:gd name="T4" fmla="*/ 12 w 232"/>
              <a:gd name="T5" fmla="*/ 153 h 249"/>
              <a:gd name="T6" fmla="*/ 12 w 232"/>
              <a:gd name="T7" fmla="*/ 112 h 249"/>
              <a:gd name="T8" fmla="*/ 53 w 232"/>
              <a:gd name="T9" fmla="*/ 76 h 249"/>
              <a:gd name="T10" fmla="*/ 122 w 232"/>
              <a:gd name="T11" fmla="*/ 69 h 249"/>
              <a:gd name="T12" fmla="*/ 148 w 232"/>
              <a:gd name="T13" fmla="*/ 30 h 249"/>
              <a:gd name="T14" fmla="*/ 122 w 232"/>
              <a:gd name="T15" fmla="*/ 18 h 249"/>
              <a:gd name="T16" fmla="*/ 146 w 232"/>
              <a:gd name="T17" fmla="*/ 11 h 249"/>
              <a:gd name="T18" fmla="*/ 137 w 232"/>
              <a:gd name="T19" fmla="*/ 1 h 249"/>
              <a:gd name="T20" fmla="*/ 177 w 232"/>
              <a:gd name="T21" fmla="*/ 10 h 249"/>
              <a:gd name="T22" fmla="*/ 228 w 232"/>
              <a:gd name="T23" fmla="*/ 103 h 249"/>
              <a:gd name="T24" fmla="*/ 202 w 232"/>
              <a:gd name="T25" fmla="*/ 170 h 249"/>
              <a:gd name="T26" fmla="*/ 203 w 232"/>
              <a:gd name="T27" fmla="*/ 238 h 249"/>
              <a:gd name="T28" fmla="*/ 12 w 232"/>
              <a:gd name="T29" fmla="*/ 249 h 24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32"/>
              <a:gd name="T46" fmla="*/ 0 h 249"/>
              <a:gd name="T47" fmla="*/ 232 w 232"/>
              <a:gd name="T48" fmla="*/ 249 h 24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32" h="249">
                <a:moveTo>
                  <a:pt x="12" y="249"/>
                </a:moveTo>
                <a:cubicBezTo>
                  <a:pt x="12" y="249"/>
                  <a:pt x="4" y="182"/>
                  <a:pt x="2" y="168"/>
                </a:cubicBezTo>
                <a:cubicBezTo>
                  <a:pt x="0" y="154"/>
                  <a:pt x="12" y="153"/>
                  <a:pt x="12" y="153"/>
                </a:cubicBezTo>
                <a:cubicBezTo>
                  <a:pt x="12" y="153"/>
                  <a:pt x="3" y="134"/>
                  <a:pt x="12" y="112"/>
                </a:cubicBezTo>
                <a:cubicBezTo>
                  <a:pt x="20" y="91"/>
                  <a:pt x="43" y="78"/>
                  <a:pt x="53" y="76"/>
                </a:cubicBezTo>
                <a:cubicBezTo>
                  <a:pt x="63" y="73"/>
                  <a:pt x="102" y="81"/>
                  <a:pt x="122" y="69"/>
                </a:cubicBezTo>
                <a:cubicBezTo>
                  <a:pt x="141" y="57"/>
                  <a:pt x="152" y="38"/>
                  <a:pt x="148" y="30"/>
                </a:cubicBezTo>
                <a:cubicBezTo>
                  <a:pt x="144" y="21"/>
                  <a:pt x="138" y="17"/>
                  <a:pt x="122" y="18"/>
                </a:cubicBezTo>
                <a:cubicBezTo>
                  <a:pt x="122" y="18"/>
                  <a:pt x="129" y="8"/>
                  <a:pt x="146" y="11"/>
                </a:cubicBezTo>
                <a:cubicBezTo>
                  <a:pt x="146" y="11"/>
                  <a:pt x="143" y="6"/>
                  <a:pt x="137" y="1"/>
                </a:cubicBezTo>
                <a:cubicBezTo>
                  <a:pt x="137" y="1"/>
                  <a:pt x="154" y="0"/>
                  <a:pt x="177" y="10"/>
                </a:cubicBezTo>
                <a:cubicBezTo>
                  <a:pt x="198" y="20"/>
                  <a:pt x="232" y="62"/>
                  <a:pt x="228" y="103"/>
                </a:cubicBezTo>
                <a:cubicBezTo>
                  <a:pt x="224" y="132"/>
                  <a:pt x="202" y="170"/>
                  <a:pt x="202" y="170"/>
                </a:cubicBezTo>
                <a:cubicBezTo>
                  <a:pt x="203" y="238"/>
                  <a:pt x="203" y="238"/>
                  <a:pt x="203" y="238"/>
                </a:cubicBezTo>
                <a:lnTo>
                  <a:pt x="12" y="249"/>
                </a:lnTo>
                <a:close/>
              </a:path>
            </a:pathLst>
          </a:custGeom>
          <a:solidFill>
            <a:srgbClr val="F4982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82" name="Freeform 21"/>
          <p:cNvSpPr>
            <a:spLocks noChangeArrowheads="1"/>
          </p:cNvSpPr>
          <p:nvPr/>
        </p:nvSpPr>
        <p:spPr bwMode="auto">
          <a:xfrm>
            <a:off x="508000" y="2438400"/>
            <a:ext cx="612775" cy="601663"/>
          </a:xfrm>
          <a:custGeom>
            <a:avLst/>
            <a:gdLst>
              <a:gd name="T0" fmla="*/ 0 w 162"/>
              <a:gd name="T1" fmla="*/ 7 h 160"/>
              <a:gd name="T2" fmla="*/ 8 w 162"/>
              <a:gd name="T3" fmla="*/ 115 h 160"/>
              <a:gd name="T4" fmla="*/ 83 w 162"/>
              <a:gd name="T5" fmla="*/ 159 h 160"/>
              <a:gd name="T6" fmla="*/ 160 w 162"/>
              <a:gd name="T7" fmla="*/ 101 h 160"/>
              <a:gd name="T8" fmla="*/ 162 w 162"/>
              <a:gd name="T9" fmla="*/ 0 h 160"/>
              <a:gd name="T10" fmla="*/ 83 w 162"/>
              <a:gd name="T11" fmla="*/ 34 h 160"/>
              <a:gd name="T12" fmla="*/ 0 w 162"/>
              <a:gd name="T13" fmla="*/ 7 h 1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2"/>
              <a:gd name="T22" fmla="*/ 0 h 160"/>
              <a:gd name="T23" fmla="*/ 162 w 162"/>
              <a:gd name="T24" fmla="*/ 160 h 16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2" h="160">
                <a:moveTo>
                  <a:pt x="0" y="7"/>
                </a:moveTo>
                <a:cubicBezTo>
                  <a:pt x="0" y="7"/>
                  <a:pt x="2" y="100"/>
                  <a:pt x="8" y="115"/>
                </a:cubicBezTo>
                <a:cubicBezTo>
                  <a:pt x="13" y="130"/>
                  <a:pt x="27" y="160"/>
                  <a:pt x="83" y="159"/>
                </a:cubicBezTo>
                <a:cubicBezTo>
                  <a:pt x="139" y="158"/>
                  <a:pt x="158" y="116"/>
                  <a:pt x="160" y="101"/>
                </a:cubicBezTo>
                <a:cubicBezTo>
                  <a:pt x="162" y="86"/>
                  <a:pt x="162" y="0"/>
                  <a:pt x="162" y="0"/>
                </a:cubicBezTo>
                <a:cubicBezTo>
                  <a:pt x="162" y="0"/>
                  <a:pt x="136" y="38"/>
                  <a:pt x="83" y="34"/>
                </a:cubicBezTo>
                <a:cubicBezTo>
                  <a:pt x="30" y="31"/>
                  <a:pt x="0" y="7"/>
                  <a:pt x="0" y="7"/>
                </a:cubicBezTo>
                <a:close/>
              </a:path>
            </a:pathLst>
          </a:custGeom>
          <a:solidFill>
            <a:srgbClr val="FED8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83" name="Oval 22"/>
          <p:cNvSpPr>
            <a:spLocks noChangeArrowheads="1"/>
          </p:cNvSpPr>
          <p:nvPr/>
        </p:nvSpPr>
        <p:spPr bwMode="auto">
          <a:xfrm>
            <a:off x="412750" y="2644775"/>
            <a:ext cx="144463" cy="139700"/>
          </a:xfrm>
          <a:prstGeom prst="ellipse">
            <a:avLst/>
          </a:prstGeom>
          <a:solidFill>
            <a:srgbClr val="FED8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84" name="Oval 23"/>
          <p:cNvSpPr>
            <a:spLocks noChangeArrowheads="1"/>
          </p:cNvSpPr>
          <p:nvPr/>
        </p:nvSpPr>
        <p:spPr bwMode="auto">
          <a:xfrm>
            <a:off x="1082675" y="2644775"/>
            <a:ext cx="144463" cy="139700"/>
          </a:xfrm>
          <a:prstGeom prst="ellipse">
            <a:avLst/>
          </a:prstGeom>
          <a:solidFill>
            <a:srgbClr val="FED8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85" name="Freeform 24"/>
          <p:cNvSpPr>
            <a:spLocks noChangeArrowheads="1"/>
          </p:cNvSpPr>
          <p:nvPr/>
        </p:nvSpPr>
        <p:spPr bwMode="auto">
          <a:xfrm>
            <a:off x="696913" y="2859088"/>
            <a:ext cx="284162" cy="144462"/>
          </a:xfrm>
          <a:custGeom>
            <a:avLst/>
            <a:gdLst>
              <a:gd name="T0" fmla="*/ 23 w 75"/>
              <a:gd name="T1" fmla="*/ 31 h 38"/>
              <a:gd name="T2" fmla="*/ 2 w 75"/>
              <a:gd name="T3" fmla="*/ 28 h 38"/>
              <a:gd name="T4" fmla="*/ 0 w 75"/>
              <a:gd name="T5" fmla="*/ 25 h 38"/>
              <a:gd name="T6" fmla="*/ 3 w 75"/>
              <a:gd name="T7" fmla="*/ 24 h 38"/>
              <a:gd name="T8" fmla="*/ 71 w 75"/>
              <a:gd name="T9" fmla="*/ 2 h 38"/>
              <a:gd name="T10" fmla="*/ 73 w 75"/>
              <a:gd name="T11" fmla="*/ 1 h 38"/>
              <a:gd name="T12" fmla="*/ 74 w 75"/>
              <a:gd name="T13" fmla="*/ 4 h 38"/>
              <a:gd name="T14" fmla="*/ 23 w 75"/>
              <a:gd name="T15" fmla="*/ 31 h 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5"/>
              <a:gd name="T25" fmla="*/ 0 h 38"/>
              <a:gd name="T26" fmla="*/ 75 w 75"/>
              <a:gd name="T27" fmla="*/ 38 h 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5" h="38">
                <a:moveTo>
                  <a:pt x="23" y="31"/>
                </a:moveTo>
                <a:cubicBezTo>
                  <a:pt x="11" y="31"/>
                  <a:pt x="2" y="28"/>
                  <a:pt x="2" y="28"/>
                </a:cubicBezTo>
                <a:cubicBezTo>
                  <a:pt x="1" y="28"/>
                  <a:pt x="0" y="27"/>
                  <a:pt x="0" y="25"/>
                </a:cubicBezTo>
                <a:cubicBezTo>
                  <a:pt x="1" y="24"/>
                  <a:pt x="2" y="24"/>
                  <a:pt x="3" y="24"/>
                </a:cubicBezTo>
                <a:cubicBezTo>
                  <a:pt x="5" y="25"/>
                  <a:pt x="49" y="38"/>
                  <a:pt x="71" y="2"/>
                </a:cubicBezTo>
                <a:cubicBezTo>
                  <a:pt x="71" y="1"/>
                  <a:pt x="72" y="0"/>
                  <a:pt x="73" y="1"/>
                </a:cubicBezTo>
                <a:cubicBezTo>
                  <a:pt x="74" y="1"/>
                  <a:pt x="75" y="3"/>
                  <a:pt x="74" y="4"/>
                </a:cubicBezTo>
                <a:cubicBezTo>
                  <a:pt x="61" y="26"/>
                  <a:pt x="39" y="31"/>
                  <a:pt x="23" y="31"/>
                </a:cubicBezTo>
                <a:close/>
              </a:path>
            </a:pathLst>
          </a:custGeom>
          <a:solidFill>
            <a:srgbClr val="9560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86" name="Freeform 25"/>
          <p:cNvSpPr>
            <a:spLocks noChangeArrowheads="1"/>
          </p:cNvSpPr>
          <p:nvPr/>
        </p:nvSpPr>
        <p:spPr bwMode="auto">
          <a:xfrm>
            <a:off x="754063" y="2638425"/>
            <a:ext cx="120650" cy="203200"/>
          </a:xfrm>
          <a:custGeom>
            <a:avLst/>
            <a:gdLst>
              <a:gd name="T0" fmla="*/ 0 w 76"/>
              <a:gd name="T1" fmla="*/ 128 h 128"/>
              <a:gd name="T2" fmla="*/ 76 w 76"/>
              <a:gd name="T3" fmla="*/ 128 h 128"/>
              <a:gd name="T4" fmla="*/ 28 w 76"/>
              <a:gd name="T5" fmla="*/ 0 h 128"/>
              <a:gd name="T6" fmla="*/ 0 w 76"/>
              <a:gd name="T7" fmla="*/ 128 h 128"/>
              <a:gd name="T8" fmla="*/ 0 60000 65536"/>
              <a:gd name="T9" fmla="*/ 0 60000 65536"/>
              <a:gd name="T10" fmla="*/ 0 60000 65536"/>
              <a:gd name="T11" fmla="*/ 0 60000 65536"/>
              <a:gd name="T12" fmla="*/ 0 w 76"/>
              <a:gd name="T13" fmla="*/ 0 h 128"/>
              <a:gd name="T14" fmla="*/ 76 w 76"/>
              <a:gd name="T15" fmla="*/ 128 h 1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6" h="128">
                <a:moveTo>
                  <a:pt x="0" y="128"/>
                </a:moveTo>
                <a:lnTo>
                  <a:pt x="76" y="128"/>
                </a:lnTo>
                <a:lnTo>
                  <a:pt x="28" y="0"/>
                </a:lnTo>
                <a:lnTo>
                  <a:pt x="0" y="128"/>
                </a:lnTo>
                <a:close/>
              </a:path>
            </a:pathLst>
          </a:custGeom>
          <a:solidFill>
            <a:srgbClr val="EDC5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87" name="Oval 26"/>
          <p:cNvSpPr>
            <a:spLocks noChangeArrowheads="1"/>
          </p:cNvSpPr>
          <p:nvPr/>
        </p:nvSpPr>
        <p:spPr bwMode="auto">
          <a:xfrm>
            <a:off x="576263" y="2573338"/>
            <a:ext cx="74612" cy="95250"/>
          </a:xfrm>
          <a:prstGeom prst="ellipse">
            <a:avLst/>
          </a:prstGeom>
          <a:solidFill>
            <a:srgbClr val="9560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88" name="Oval 27"/>
          <p:cNvSpPr>
            <a:spLocks noChangeArrowheads="1"/>
          </p:cNvSpPr>
          <p:nvPr/>
        </p:nvSpPr>
        <p:spPr bwMode="auto">
          <a:xfrm>
            <a:off x="969963" y="2573338"/>
            <a:ext cx="79375" cy="95250"/>
          </a:xfrm>
          <a:prstGeom prst="ellipse">
            <a:avLst/>
          </a:prstGeom>
          <a:solidFill>
            <a:srgbClr val="9560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89" name="Oval 28"/>
          <p:cNvSpPr>
            <a:spLocks noChangeArrowheads="1"/>
          </p:cNvSpPr>
          <p:nvPr/>
        </p:nvSpPr>
        <p:spPr bwMode="auto">
          <a:xfrm>
            <a:off x="693738" y="3413125"/>
            <a:ext cx="298450" cy="296863"/>
          </a:xfrm>
          <a:prstGeom prst="ellipse">
            <a:avLst/>
          </a:prstGeom>
          <a:solidFill>
            <a:srgbClr val="FFBE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90" name="Oval 29"/>
          <p:cNvSpPr>
            <a:spLocks noChangeArrowheads="1"/>
          </p:cNvSpPr>
          <p:nvPr/>
        </p:nvSpPr>
        <p:spPr bwMode="auto">
          <a:xfrm>
            <a:off x="765175" y="3492500"/>
            <a:ext cx="30163" cy="66675"/>
          </a:xfrm>
          <a:prstGeom prst="ellipse">
            <a:avLst/>
          </a:prstGeom>
          <a:solidFill>
            <a:srgbClr val="2B2B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91" name="Oval 30"/>
          <p:cNvSpPr>
            <a:spLocks noChangeArrowheads="1"/>
          </p:cNvSpPr>
          <p:nvPr/>
        </p:nvSpPr>
        <p:spPr bwMode="auto">
          <a:xfrm>
            <a:off x="882650" y="3492500"/>
            <a:ext cx="33338" cy="66675"/>
          </a:xfrm>
          <a:prstGeom prst="ellipse">
            <a:avLst/>
          </a:prstGeom>
          <a:solidFill>
            <a:srgbClr val="2B2B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92" name="Freeform 31"/>
          <p:cNvSpPr>
            <a:spLocks noChangeArrowheads="1"/>
          </p:cNvSpPr>
          <p:nvPr/>
        </p:nvSpPr>
        <p:spPr bwMode="auto">
          <a:xfrm>
            <a:off x="742950" y="3594100"/>
            <a:ext cx="204788" cy="77788"/>
          </a:xfrm>
          <a:custGeom>
            <a:avLst/>
            <a:gdLst>
              <a:gd name="T0" fmla="*/ 28 w 54"/>
              <a:gd name="T1" fmla="*/ 21 h 21"/>
              <a:gd name="T2" fmla="*/ 27 w 54"/>
              <a:gd name="T3" fmla="*/ 21 h 21"/>
              <a:gd name="T4" fmla="*/ 0 w 54"/>
              <a:gd name="T5" fmla="*/ 3 h 21"/>
              <a:gd name="T6" fmla="*/ 1 w 54"/>
              <a:gd name="T7" fmla="*/ 1 h 21"/>
              <a:gd name="T8" fmla="*/ 4 w 54"/>
              <a:gd name="T9" fmla="*/ 2 h 21"/>
              <a:gd name="T10" fmla="*/ 27 w 54"/>
              <a:gd name="T11" fmla="*/ 17 h 21"/>
              <a:gd name="T12" fmla="*/ 50 w 54"/>
              <a:gd name="T13" fmla="*/ 2 h 21"/>
              <a:gd name="T14" fmla="*/ 52 w 54"/>
              <a:gd name="T15" fmla="*/ 0 h 21"/>
              <a:gd name="T16" fmla="*/ 54 w 54"/>
              <a:gd name="T17" fmla="*/ 3 h 21"/>
              <a:gd name="T18" fmla="*/ 28 w 54"/>
              <a:gd name="T19" fmla="*/ 21 h 2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4"/>
              <a:gd name="T31" fmla="*/ 0 h 21"/>
              <a:gd name="T32" fmla="*/ 54 w 54"/>
              <a:gd name="T33" fmla="*/ 21 h 2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4" h="21">
                <a:moveTo>
                  <a:pt x="28" y="21"/>
                </a:moveTo>
                <a:cubicBezTo>
                  <a:pt x="27" y="21"/>
                  <a:pt x="27" y="21"/>
                  <a:pt x="27" y="21"/>
                </a:cubicBezTo>
                <a:cubicBezTo>
                  <a:pt x="6" y="21"/>
                  <a:pt x="1" y="4"/>
                  <a:pt x="0" y="3"/>
                </a:cubicBezTo>
                <a:cubicBezTo>
                  <a:pt x="0" y="2"/>
                  <a:pt x="0" y="1"/>
                  <a:pt x="1" y="1"/>
                </a:cubicBezTo>
                <a:cubicBezTo>
                  <a:pt x="2" y="0"/>
                  <a:pt x="4" y="1"/>
                  <a:pt x="4" y="2"/>
                </a:cubicBezTo>
                <a:cubicBezTo>
                  <a:pt x="4" y="2"/>
                  <a:pt x="9" y="17"/>
                  <a:pt x="27" y="17"/>
                </a:cubicBezTo>
                <a:cubicBezTo>
                  <a:pt x="45" y="18"/>
                  <a:pt x="50" y="3"/>
                  <a:pt x="50" y="2"/>
                </a:cubicBezTo>
                <a:cubicBezTo>
                  <a:pt x="50" y="1"/>
                  <a:pt x="51" y="0"/>
                  <a:pt x="52" y="0"/>
                </a:cubicBezTo>
                <a:cubicBezTo>
                  <a:pt x="53" y="1"/>
                  <a:pt x="54" y="2"/>
                  <a:pt x="54" y="3"/>
                </a:cubicBezTo>
                <a:cubicBezTo>
                  <a:pt x="54" y="3"/>
                  <a:pt x="48" y="21"/>
                  <a:pt x="28" y="21"/>
                </a:cubicBezTo>
                <a:close/>
              </a:path>
            </a:pathLst>
          </a:custGeom>
          <a:solidFill>
            <a:srgbClr val="2B2B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93" name="Freeform 35"/>
          <p:cNvSpPr>
            <a:spLocks noChangeArrowheads="1"/>
          </p:cNvSpPr>
          <p:nvPr/>
        </p:nvSpPr>
        <p:spPr bwMode="auto">
          <a:xfrm>
            <a:off x="2195513" y="4910138"/>
            <a:ext cx="457200" cy="165100"/>
          </a:xfrm>
          <a:custGeom>
            <a:avLst/>
            <a:gdLst>
              <a:gd name="T0" fmla="*/ 65 w 121"/>
              <a:gd name="T1" fmla="*/ 4 h 44"/>
              <a:gd name="T2" fmla="*/ 56 w 121"/>
              <a:gd name="T3" fmla="*/ 10 h 44"/>
              <a:gd name="T4" fmla="*/ 8 w 121"/>
              <a:gd name="T5" fmla="*/ 17 h 44"/>
              <a:gd name="T6" fmla="*/ 19 w 121"/>
              <a:gd name="T7" fmla="*/ 42 h 44"/>
              <a:gd name="T8" fmla="*/ 112 w 121"/>
              <a:gd name="T9" fmla="*/ 37 h 44"/>
              <a:gd name="T10" fmla="*/ 117 w 121"/>
              <a:gd name="T11" fmla="*/ 10 h 44"/>
              <a:gd name="T12" fmla="*/ 108 w 121"/>
              <a:gd name="T13" fmla="*/ 0 h 44"/>
              <a:gd name="T14" fmla="*/ 65 w 121"/>
              <a:gd name="T15" fmla="*/ 4 h 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21"/>
              <a:gd name="T25" fmla="*/ 0 h 44"/>
              <a:gd name="T26" fmla="*/ 121 w 121"/>
              <a:gd name="T27" fmla="*/ 44 h 4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1" h="44">
                <a:moveTo>
                  <a:pt x="65" y="4"/>
                </a:moveTo>
                <a:cubicBezTo>
                  <a:pt x="56" y="10"/>
                  <a:pt x="56" y="10"/>
                  <a:pt x="56" y="10"/>
                </a:cubicBezTo>
                <a:cubicBezTo>
                  <a:pt x="56" y="10"/>
                  <a:pt x="16" y="5"/>
                  <a:pt x="8" y="17"/>
                </a:cubicBezTo>
                <a:cubicBezTo>
                  <a:pt x="0" y="29"/>
                  <a:pt x="7" y="40"/>
                  <a:pt x="19" y="42"/>
                </a:cubicBezTo>
                <a:cubicBezTo>
                  <a:pt x="30" y="44"/>
                  <a:pt x="102" y="42"/>
                  <a:pt x="112" y="37"/>
                </a:cubicBezTo>
                <a:cubicBezTo>
                  <a:pt x="121" y="32"/>
                  <a:pt x="117" y="10"/>
                  <a:pt x="117" y="10"/>
                </a:cubicBezTo>
                <a:cubicBezTo>
                  <a:pt x="108" y="0"/>
                  <a:pt x="108" y="0"/>
                  <a:pt x="108" y="0"/>
                </a:cubicBezTo>
                <a:lnTo>
                  <a:pt x="65" y="4"/>
                </a:lnTo>
                <a:close/>
              </a:path>
            </a:pathLst>
          </a:custGeom>
          <a:solidFill>
            <a:srgbClr val="8267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94" name="Freeform 36"/>
          <p:cNvSpPr>
            <a:spLocks noChangeArrowheads="1"/>
          </p:cNvSpPr>
          <p:nvPr/>
        </p:nvSpPr>
        <p:spPr bwMode="auto">
          <a:xfrm>
            <a:off x="2701925" y="4910138"/>
            <a:ext cx="457200" cy="165100"/>
          </a:xfrm>
          <a:custGeom>
            <a:avLst/>
            <a:gdLst>
              <a:gd name="T0" fmla="*/ 56 w 121"/>
              <a:gd name="T1" fmla="*/ 4 h 44"/>
              <a:gd name="T2" fmla="*/ 65 w 121"/>
              <a:gd name="T3" fmla="*/ 10 h 44"/>
              <a:gd name="T4" fmla="*/ 113 w 121"/>
              <a:gd name="T5" fmla="*/ 17 h 44"/>
              <a:gd name="T6" fmla="*/ 103 w 121"/>
              <a:gd name="T7" fmla="*/ 42 h 44"/>
              <a:gd name="T8" fmla="*/ 9 w 121"/>
              <a:gd name="T9" fmla="*/ 37 h 44"/>
              <a:gd name="T10" fmla="*/ 4 w 121"/>
              <a:gd name="T11" fmla="*/ 10 h 44"/>
              <a:gd name="T12" fmla="*/ 13 w 121"/>
              <a:gd name="T13" fmla="*/ 0 h 44"/>
              <a:gd name="T14" fmla="*/ 56 w 121"/>
              <a:gd name="T15" fmla="*/ 4 h 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21"/>
              <a:gd name="T25" fmla="*/ 0 h 44"/>
              <a:gd name="T26" fmla="*/ 121 w 121"/>
              <a:gd name="T27" fmla="*/ 44 h 4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1" h="44">
                <a:moveTo>
                  <a:pt x="56" y="4"/>
                </a:moveTo>
                <a:cubicBezTo>
                  <a:pt x="65" y="10"/>
                  <a:pt x="65" y="10"/>
                  <a:pt x="65" y="10"/>
                </a:cubicBezTo>
                <a:cubicBezTo>
                  <a:pt x="65" y="10"/>
                  <a:pt x="105" y="5"/>
                  <a:pt x="113" y="17"/>
                </a:cubicBezTo>
                <a:cubicBezTo>
                  <a:pt x="121" y="29"/>
                  <a:pt x="114" y="40"/>
                  <a:pt x="103" y="42"/>
                </a:cubicBezTo>
                <a:cubicBezTo>
                  <a:pt x="91" y="44"/>
                  <a:pt x="19" y="42"/>
                  <a:pt x="9" y="37"/>
                </a:cubicBezTo>
                <a:cubicBezTo>
                  <a:pt x="0" y="32"/>
                  <a:pt x="4" y="10"/>
                  <a:pt x="4" y="10"/>
                </a:cubicBezTo>
                <a:cubicBezTo>
                  <a:pt x="13" y="0"/>
                  <a:pt x="13" y="0"/>
                  <a:pt x="13" y="0"/>
                </a:cubicBezTo>
                <a:lnTo>
                  <a:pt x="56" y="4"/>
                </a:lnTo>
                <a:close/>
              </a:path>
            </a:pathLst>
          </a:custGeom>
          <a:solidFill>
            <a:srgbClr val="8267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95" name="Freeform 37"/>
          <p:cNvSpPr>
            <a:spLocks noChangeArrowheads="1"/>
          </p:cNvSpPr>
          <p:nvPr/>
        </p:nvSpPr>
        <p:spPr bwMode="auto">
          <a:xfrm>
            <a:off x="2309813" y="3825875"/>
            <a:ext cx="115887" cy="192088"/>
          </a:xfrm>
          <a:custGeom>
            <a:avLst/>
            <a:gdLst>
              <a:gd name="T0" fmla="*/ 0 w 31"/>
              <a:gd name="T1" fmla="*/ 11 h 51"/>
              <a:gd name="T2" fmla="*/ 0 w 31"/>
              <a:gd name="T3" fmla="*/ 40 h 51"/>
              <a:gd name="T4" fmla="*/ 16 w 31"/>
              <a:gd name="T5" fmla="*/ 51 h 51"/>
              <a:gd name="T6" fmla="*/ 29 w 31"/>
              <a:gd name="T7" fmla="*/ 39 h 51"/>
              <a:gd name="T8" fmla="*/ 31 w 31"/>
              <a:gd name="T9" fmla="*/ 0 h 51"/>
              <a:gd name="T10" fmla="*/ 0 w 31"/>
              <a:gd name="T11" fmla="*/ 11 h 5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1"/>
              <a:gd name="T19" fmla="*/ 0 h 51"/>
              <a:gd name="T20" fmla="*/ 31 w 31"/>
              <a:gd name="T21" fmla="*/ 51 h 5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1" h="51">
                <a:moveTo>
                  <a:pt x="0" y="11"/>
                </a:moveTo>
                <a:cubicBezTo>
                  <a:pt x="0" y="11"/>
                  <a:pt x="0" y="33"/>
                  <a:pt x="0" y="40"/>
                </a:cubicBezTo>
                <a:cubicBezTo>
                  <a:pt x="0" y="47"/>
                  <a:pt x="7" y="51"/>
                  <a:pt x="16" y="51"/>
                </a:cubicBezTo>
                <a:cubicBezTo>
                  <a:pt x="29" y="51"/>
                  <a:pt x="29" y="39"/>
                  <a:pt x="29" y="39"/>
                </a:cubicBezTo>
                <a:cubicBezTo>
                  <a:pt x="31" y="0"/>
                  <a:pt x="31" y="0"/>
                  <a:pt x="31" y="0"/>
                </a:cubicBezTo>
                <a:lnTo>
                  <a:pt x="0" y="11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96" name="Freeform 38"/>
          <p:cNvSpPr>
            <a:spLocks noChangeArrowheads="1"/>
          </p:cNvSpPr>
          <p:nvPr/>
        </p:nvSpPr>
        <p:spPr bwMode="auto">
          <a:xfrm>
            <a:off x="2879725" y="3825875"/>
            <a:ext cx="117475" cy="192088"/>
          </a:xfrm>
          <a:custGeom>
            <a:avLst/>
            <a:gdLst>
              <a:gd name="T0" fmla="*/ 31 w 31"/>
              <a:gd name="T1" fmla="*/ 11 h 51"/>
              <a:gd name="T2" fmla="*/ 31 w 31"/>
              <a:gd name="T3" fmla="*/ 40 h 51"/>
              <a:gd name="T4" fmla="*/ 15 w 31"/>
              <a:gd name="T5" fmla="*/ 51 h 51"/>
              <a:gd name="T6" fmla="*/ 2 w 31"/>
              <a:gd name="T7" fmla="*/ 39 h 51"/>
              <a:gd name="T8" fmla="*/ 0 w 31"/>
              <a:gd name="T9" fmla="*/ 0 h 51"/>
              <a:gd name="T10" fmla="*/ 31 w 31"/>
              <a:gd name="T11" fmla="*/ 11 h 5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1"/>
              <a:gd name="T19" fmla="*/ 0 h 51"/>
              <a:gd name="T20" fmla="*/ 31 w 31"/>
              <a:gd name="T21" fmla="*/ 51 h 5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1" h="51">
                <a:moveTo>
                  <a:pt x="31" y="11"/>
                </a:moveTo>
                <a:cubicBezTo>
                  <a:pt x="31" y="11"/>
                  <a:pt x="31" y="33"/>
                  <a:pt x="31" y="40"/>
                </a:cubicBezTo>
                <a:cubicBezTo>
                  <a:pt x="31" y="47"/>
                  <a:pt x="24" y="51"/>
                  <a:pt x="15" y="51"/>
                </a:cubicBezTo>
                <a:cubicBezTo>
                  <a:pt x="2" y="51"/>
                  <a:pt x="2" y="39"/>
                  <a:pt x="2" y="39"/>
                </a:cubicBezTo>
                <a:cubicBezTo>
                  <a:pt x="0" y="0"/>
                  <a:pt x="0" y="0"/>
                  <a:pt x="0" y="0"/>
                </a:cubicBezTo>
                <a:lnTo>
                  <a:pt x="31" y="11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97" name="Freeform 39"/>
          <p:cNvSpPr>
            <a:spLocks noChangeArrowheads="1"/>
          </p:cNvSpPr>
          <p:nvPr/>
        </p:nvSpPr>
        <p:spPr bwMode="auto">
          <a:xfrm>
            <a:off x="2403475" y="3825875"/>
            <a:ext cx="544513" cy="1120775"/>
          </a:xfrm>
          <a:custGeom>
            <a:avLst/>
            <a:gdLst>
              <a:gd name="T0" fmla="*/ 24 w 343"/>
              <a:gd name="T1" fmla="*/ 0 h 706"/>
              <a:gd name="T2" fmla="*/ 0 w 343"/>
              <a:gd name="T3" fmla="*/ 45 h 706"/>
              <a:gd name="T4" fmla="*/ 2 w 343"/>
              <a:gd name="T5" fmla="*/ 706 h 706"/>
              <a:gd name="T6" fmla="*/ 148 w 343"/>
              <a:gd name="T7" fmla="*/ 706 h 706"/>
              <a:gd name="T8" fmla="*/ 155 w 343"/>
              <a:gd name="T9" fmla="*/ 216 h 706"/>
              <a:gd name="T10" fmla="*/ 176 w 343"/>
              <a:gd name="T11" fmla="*/ 216 h 706"/>
              <a:gd name="T12" fmla="*/ 198 w 343"/>
              <a:gd name="T13" fmla="*/ 706 h 706"/>
              <a:gd name="T14" fmla="*/ 343 w 343"/>
              <a:gd name="T15" fmla="*/ 706 h 706"/>
              <a:gd name="T16" fmla="*/ 317 w 343"/>
              <a:gd name="T17" fmla="*/ 0 h 706"/>
              <a:gd name="T18" fmla="*/ 24 w 343"/>
              <a:gd name="T19" fmla="*/ 0 h 70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43"/>
              <a:gd name="T31" fmla="*/ 0 h 706"/>
              <a:gd name="T32" fmla="*/ 343 w 343"/>
              <a:gd name="T33" fmla="*/ 706 h 70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43" h="706">
                <a:moveTo>
                  <a:pt x="24" y="0"/>
                </a:moveTo>
                <a:lnTo>
                  <a:pt x="0" y="45"/>
                </a:lnTo>
                <a:lnTo>
                  <a:pt x="2" y="706"/>
                </a:lnTo>
                <a:lnTo>
                  <a:pt x="148" y="706"/>
                </a:lnTo>
                <a:lnTo>
                  <a:pt x="155" y="216"/>
                </a:lnTo>
                <a:lnTo>
                  <a:pt x="176" y="216"/>
                </a:lnTo>
                <a:lnTo>
                  <a:pt x="198" y="706"/>
                </a:lnTo>
                <a:lnTo>
                  <a:pt x="343" y="706"/>
                </a:lnTo>
                <a:lnTo>
                  <a:pt x="317" y="0"/>
                </a:lnTo>
                <a:lnTo>
                  <a:pt x="24" y="0"/>
                </a:lnTo>
                <a:close/>
              </a:path>
            </a:pathLst>
          </a:custGeom>
          <a:solidFill>
            <a:srgbClr val="222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98" name="Freeform 40"/>
          <p:cNvSpPr>
            <a:spLocks noChangeArrowheads="1"/>
          </p:cNvSpPr>
          <p:nvPr/>
        </p:nvSpPr>
        <p:spPr bwMode="auto">
          <a:xfrm>
            <a:off x="2290763" y="3092450"/>
            <a:ext cx="728662" cy="804863"/>
          </a:xfrm>
          <a:custGeom>
            <a:avLst/>
            <a:gdLst>
              <a:gd name="T0" fmla="*/ 2 w 193"/>
              <a:gd name="T1" fmla="*/ 214 h 214"/>
              <a:gd name="T2" fmla="*/ 193 w 193"/>
              <a:gd name="T3" fmla="*/ 214 h 214"/>
              <a:gd name="T4" fmla="*/ 191 w 193"/>
              <a:gd name="T5" fmla="*/ 44 h 214"/>
              <a:gd name="T6" fmla="*/ 127 w 193"/>
              <a:gd name="T7" fmla="*/ 2 h 214"/>
              <a:gd name="T8" fmla="*/ 92 w 193"/>
              <a:gd name="T9" fmla="*/ 0 h 214"/>
              <a:gd name="T10" fmla="*/ 57 w 193"/>
              <a:gd name="T11" fmla="*/ 3 h 214"/>
              <a:gd name="T12" fmla="*/ 0 w 193"/>
              <a:gd name="T13" fmla="*/ 45 h 214"/>
              <a:gd name="T14" fmla="*/ 2 w 193"/>
              <a:gd name="T15" fmla="*/ 214 h 21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3"/>
              <a:gd name="T25" fmla="*/ 0 h 214"/>
              <a:gd name="T26" fmla="*/ 193 w 193"/>
              <a:gd name="T27" fmla="*/ 214 h 21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3" h="214">
                <a:moveTo>
                  <a:pt x="2" y="214"/>
                </a:moveTo>
                <a:cubicBezTo>
                  <a:pt x="193" y="214"/>
                  <a:pt x="193" y="214"/>
                  <a:pt x="193" y="214"/>
                </a:cubicBezTo>
                <a:cubicBezTo>
                  <a:pt x="193" y="214"/>
                  <a:pt x="193" y="66"/>
                  <a:pt x="191" y="44"/>
                </a:cubicBezTo>
                <a:cubicBezTo>
                  <a:pt x="190" y="27"/>
                  <a:pt x="168" y="8"/>
                  <a:pt x="127" y="2"/>
                </a:cubicBezTo>
                <a:cubicBezTo>
                  <a:pt x="116" y="0"/>
                  <a:pt x="105" y="0"/>
                  <a:pt x="92" y="0"/>
                </a:cubicBezTo>
                <a:cubicBezTo>
                  <a:pt x="79" y="0"/>
                  <a:pt x="67" y="1"/>
                  <a:pt x="57" y="3"/>
                </a:cubicBezTo>
                <a:cubicBezTo>
                  <a:pt x="17" y="11"/>
                  <a:pt x="0" y="29"/>
                  <a:pt x="0" y="45"/>
                </a:cubicBezTo>
                <a:cubicBezTo>
                  <a:pt x="1" y="65"/>
                  <a:pt x="2" y="214"/>
                  <a:pt x="2" y="214"/>
                </a:cubicBezTo>
                <a:close/>
              </a:path>
            </a:pathLst>
          </a:custGeom>
          <a:solidFill>
            <a:srgbClr val="2C3A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299" name="Freeform 41"/>
          <p:cNvSpPr>
            <a:spLocks noChangeArrowheads="1"/>
          </p:cNvSpPr>
          <p:nvPr/>
        </p:nvSpPr>
        <p:spPr bwMode="auto">
          <a:xfrm>
            <a:off x="2562225" y="2952750"/>
            <a:ext cx="147638" cy="214313"/>
          </a:xfrm>
          <a:custGeom>
            <a:avLst/>
            <a:gdLst>
              <a:gd name="T0" fmla="*/ 39 w 39"/>
              <a:gd name="T1" fmla="*/ 0 h 57"/>
              <a:gd name="T2" fmla="*/ 0 w 39"/>
              <a:gd name="T3" fmla="*/ 0 h 57"/>
              <a:gd name="T4" fmla="*/ 0 w 39"/>
              <a:gd name="T5" fmla="*/ 39 h 57"/>
              <a:gd name="T6" fmla="*/ 20 w 39"/>
              <a:gd name="T7" fmla="*/ 57 h 57"/>
              <a:gd name="T8" fmla="*/ 39 w 39"/>
              <a:gd name="T9" fmla="*/ 39 h 57"/>
              <a:gd name="T10" fmla="*/ 39 w 39"/>
              <a:gd name="T11" fmla="*/ 0 h 5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9"/>
              <a:gd name="T19" fmla="*/ 0 h 57"/>
              <a:gd name="T20" fmla="*/ 39 w 39"/>
              <a:gd name="T21" fmla="*/ 57 h 5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9" h="57">
                <a:moveTo>
                  <a:pt x="3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1" y="49"/>
                  <a:pt x="10" y="57"/>
                  <a:pt x="20" y="57"/>
                </a:cubicBezTo>
                <a:cubicBezTo>
                  <a:pt x="30" y="57"/>
                  <a:pt x="38" y="49"/>
                  <a:pt x="39" y="39"/>
                </a:cubicBezTo>
                <a:lnTo>
                  <a:pt x="39" y="0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00" name="Freeform 42"/>
          <p:cNvSpPr>
            <a:spLocks noChangeArrowheads="1"/>
          </p:cNvSpPr>
          <p:nvPr/>
        </p:nvSpPr>
        <p:spPr bwMode="auto">
          <a:xfrm>
            <a:off x="2562225" y="2952750"/>
            <a:ext cx="147638" cy="101600"/>
          </a:xfrm>
          <a:custGeom>
            <a:avLst/>
            <a:gdLst>
              <a:gd name="T0" fmla="*/ 39 w 39"/>
              <a:gd name="T1" fmla="*/ 21 h 27"/>
              <a:gd name="T2" fmla="*/ 39 w 39"/>
              <a:gd name="T3" fmla="*/ 0 h 27"/>
              <a:gd name="T4" fmla="*/ 0 w 39"/>
              <a:gd name="T5" fmla="*/ 0 h 27"/>
              <a:gd name="T6" fmla="*/ 0 w 39"/>
              <a:gd name="T7" fmla="*/ 23 h 27"/>
              <a:gd name="T8" fmla="*/ 39 w 39"/>
              <a:gd name="T9" fmla="*/ 21 h 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"/>
              <a:gd name="T16" fmla="*/ 0 h 27"/>
              <a:gd name="T17" fmla="*/ 39 w 39"/>
              <a:gd name="T18" fmla="*/ 27 h 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" h="27">
                <a:moveTo>
                  <a:pt x="39" y="21"/>
                </a:moveTo>
                <a:cubicBezTo>
                  <a:pt x="39" y="0"/>
                  <a:pt x="39" y="0"/>
                  <a:pt x="3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3"/>
                  <a:pt x="0" y="23"/>
                  <a:pt x="0" y="23"/>
                </a:cubicBezTo>
                <a:cubicBezTo>
                  <a:pt x="18" y="27"/>
                  <a:pt x="26" y="24"/>
                  <a:pt x="39" y="21"/>
                </a:cubicBezTo>
                <a:close/>
              </a:path>
            </a:pathLst>
          </a:custGeom>
          <a:solidFill>
            <a:srgbClr val="F4B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01" name="Freeform 43"/>
          <p:cNvSpPr>
            <a:spLocks noChangeArrowheads="1"/>
          </p:cNvSpPr>
          <p:nvPr/>
        </p:nvSpPr>
        <p:spPr bwMode="auto">
          <a:xfrm>
            <a:off x="2055813" y="1706563"/>
            <a:ext cx="1414462" cy="1122362"/>
          </a:xfrm>
          <a:custGeom>
            <a:avLst/>
            <a:gdLst>
              <a:gd name="T0" fmla="*/ 40 w 374"/>
              <a:gd name="T1" fmla="*/ 236 h 298"/>
              <a:gd name="T2" fmla="*/ 40 w 374"/>
              <a:gd name="T3" fmla="*/ 137 h 298"/>
              <a:gd name="T4" fmla="*/ 15 w 374"/>
              <a:gd name="T5" fmla="*/ 171 h 298"/>
              <a:gd name="T6" fmla="*/ 37 w 374"/>
              <a:gd name="T7" fmla="*/ 105 h 298"/>
              <a:gd name="T8" fmla="*/ 0 w 374"/>
              <a:gd name="T9" fmla="*/ 116 h 298"/>
              <a:gd name="T10" fmla="*/ 40 w 374"/>
              <a:gd name="T11" fmla="*/ 91 h 298"/>
              <a:gd name="T12" fmla="*/ 61 w 374"/>
              <a:gd name="T13" fmla="*/ 33 h 298"/>
              <a:gd name="T14" fmla="*/ 61 w 374"/>
              <a:gd name="T15" fmla="*/ 80 h 298"/>
              <a:gd name="T16" fmla="*/ 116 w 374"/>
              <a:gd name="T17" fmla="*/ 21 h 298"/>
              <a:gd name="T18" fmla="*/ 248 w 374"/>
              <a:gd name="T19" fmla="*/ 23 h 298"/>
              <a:gd name="T20" fmla="*/ 349 w 374"/>
              <a:gd name="T21" fmla="*/ 78 h 298"/>
              <a:gd name="T22" fmla="*/ 325 w 374"/>
              <a:gd name="T23" fmla="*/ 105 h 298"/>
              <a:gd name="T24" fmla="*/ 374 w 374"/>
              <a:gd name="T25" fmla="*/ 102 h 298"/>
              <a:gd name="T26" fmla="*/ 330 w 374"/>
              <a:gd name="T27" fmla="*/ 160 h 298"/>
              <a:gd name="T28" fmla="*/ 357 w 374"/>
              <a:gd name="T29" fmla="*/ 159 h 298"/>
              <a:gd name="T30" fmla="*/ 287 w 374"/>
              <a:gd name="T31" fmla="*/ 192 h 298"/>
              <a:gd name="T32" fmla="*/ 300 w 374"/>
              <a:gd name="T33" fmla="*/ 195 h 298"/>
              <a:gd name="T34" fmla="*/ 276 w 374"/>
              <a:gd name="T35" fmla="*/ 207 h 298"/>
              <a:gd name="T36" fmla="*/ 234 w 374"/>
              <a:gd name="T37" fmla="*/ 298 h 298"/>
              <a:gd name="T38" fmla="*/ 40 w 374"/>
              <a:gd name="T39" fmla="*/ 236 h 29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74"/>
              <a:gd name="T61" fmla="*/ 0 h 298"/>
              <a:gd name="T62" fmla="*/ 374 w 374"/>
              <a:gd name="T63" fmla="*/ 298 h 29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74" h="298">
                <a:moveTo>
                  <a:pt x="40" y="236"/>
                </a:moveTo>
                <a:cubicBezTo>
                  <a:pt x="40" y="236"/>
                  <a:pt x="27" y="159"/>
                  <a:pt x="40" y="137"/>
                </a:cubicBezTo>
                <a:cubicBezTo>
                  <a:pt x="15" y="171"/>
                  <a:pt x="15" y="171"/>
                  <a:pt x="15" y="171"/>
                </a:cubicBezTo>
                <a:cubicBezTo>
                  <a:pt x="15" y="171"/>
                  <a:pt x="6" y="143"/>
                  <a:pt x="37" y="105"/>
                </a:cubicBezTo>
                <a:cubicBezTo>
                  <a:pt x="37" y="105"/>
                  <a:pt x="17" y="105"/>
                  <a:pt x="0" y="116"/>
                </a:cubicBezTo>
                <a:cubicBezTo>
                  <a:pt x="0" y="116"/>
                  <a:pt x="11" y="89"/>
                  <a:pt x="40" y="91"/>
                </a:cubicBezTo>
                <a:cubicBezTo>
                  <a:pt x="40" y="91"/>
                  <a:pt x="36" y="56"/>
                  <a:pt x="61" y="33"/>
                </a:cubicBezTo>
                <a:cubicBezTo>
                  <a:pt x="61" y="33"/>
                  <a:pt x="53" y="72"/>
                  <a:pt x="61" y="80"/>
                </a:cubicBezTo>
                <a:cubicBezTo>
                  <a:pt x="61" y="80"/>
                  <a:pt x="74" y="41"/>
                  <a:pt x="116" y="21"/>
                </a:cubicBezTo>
                <a:cubicBezTo>
                  <a:pt x="150" y="5"/>
                  <a:pt x="211" y="0"/>
                  <a:pt x="248" y="23"/>
                </a:cubicBezTo>
                <a:cubicBezTo>
                  <a:pt x="285" y="45"/>
                  <a:pt x="311" y="81"/>
                  <a:pt x="349" y="78"/>
                </a:cubicBezTo>
                <a:cubicBezTo>
                  <a:pt x="349" y="78"/>
                  <a:pt x="347" y="96"/>
                  <a:pt x="325" y="105"/>
                </a:cubicBezTo>
                <a:cubicBezTo>
                  <a:pt x="325" y="105"/>
                  <a:pt x="346" y="112"/>
                  <a:pt x="374" y="102"/>
                </a:cubicBezTo>
                <a:cubicBezTo>
                  <a:pt x="374" y="102"/>
                  <a:pt x="360" y="142"/>
                  <a:pt x="330" y="160"/>
                </a:cubicBezTo>
                <a:cubicBezTo>
                  <a:pt x="357" y="159"/>
                  <a:pt x="357" y="159"/>
                  <a:pt x="357" y="159"/>
                </a:cubicBezTo>
                <a:cubicBezTo>
                  <a:pt x="357" y="159"/>
                  <a:pt x="318" y="190"/>
                  <a:pt x="287" y="192"/>
                </a:cubicBezTo>
                <a:cubicBezTo>
                  <a:pt x="300" y="195"/>
                  <a:pt x="300" y="195"/>
                  <a:pt x="300" y="195"/>
                </a:cubicBezTo>
                <a:cubicBezTo>
                  <a:pt x="300" y="195"/>
                  <a:pt x="289" y="205"/>
                  <a:pt x="276" y="207"/>
                </a:cubicBezTo>
                <a:cubicBezTo>
                  <a:pt x="276" y="207"/>
                  <a:pt x="272" y="275"/>
                  <a:pt x="234" y="298"/>
                </a:cubicBezTo>
                <a:lnTo>
                  <a:pt x="40" y="236"/>
                </a:lnTo>
                <a:close/>
              </a:path>
            </a:pathLst>
          </a:custGeom>
          <a:solidFill>
            <a:srgbClr val="4614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02" name="Freeform 44"/>
          <p:cNvSpPr>
            <a:spLocks noChangeArrowheads="1"/>
          </p:cNvSpPr>
          <p:nvPr/>
        </p:nvSpPr>
        <p:spPr bwMode="auto">
          <a:xfrm>
            <a:off x="2252663" y="2282825"/>
            <a:ext cx="766762" cy="771525"/>
          </a:xfrm>
          <a:custGeom>
            <a:avLst/>
            <a:gdLst>
              <a:gd name="T0" fmla="*/ 25 w 203"/>
              <a:gd name="T1" fmla="*/ 0 h 205"/>
              <a:gd name="T2" fmla="*/ 8 w 203"/>
              <a:gd name="T3" fmla="*/ 105 h 205"/>
              <a:gd name="T4" fmla="*/ 107 w 203"/>
              <a:gd name="T5" fmla="*/ 202 h 205"/>
              <a:gd name="T6" fmla="*/ 188 w 203"/>
              <a:gd name="T7" fmla="*/ 56 h 205"/>
              <a:gd name="T8" fmla="*/ 82 w 203"/>
              <a:gd name="T9" fmla="*/ 18 h 205"/>
              <a:gd name="T10" fmla="*/ 149 w 203"/>
              <a:gd name="T11" fmla="*/ 115 h 205"/>
              <a:gd name="T12" fmla="*/ 25 w 203"/>
              <a:gd name="T13" fmla="*/ 0 h 20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03"/>
              <a:gd name="T22" fmla="*/ 0 h 205"/>
              <a:gd name="T23" fmla="*/ 203 w 203"/>
              <a:gd name="T24" fmla="*/ 205 h 20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03" h="205">
                <a:moveTo>
                  <a:pt x="25" y="0"/>
                </a:moveTo>
                <a:cubicBezTo>
                  <a:pt x="25" y="0"/>
                  <a:pt x="0" y="56"/>
                  <a:pt x="8" y="105"/>
                </a:cubicBezTo>
                <a:cubicBezTo>
                  <a:pt x="16" y="154"/>
                  <a:pt x="39" y="198"/>
                  <a:pt x="107" y="202"/>
                </a:cubicBezTo>
                <a:cubicBezTo>
                  <a:pt x="175" y="205"/>
                  <a:pt x="203" y="127"/>
                  <a:pt x="188" y="56"/>
                </a:cubicBezTo>
                <a:cubicBezTo>
                  <a:pt x="188" y="56"/>
                  <a:pt x="111" y="57"/>
                  <a:pt x="82" y="18"/>
                </a:cubicBezTo>
                <a:cubicBezTo>
                  <a:pt x="82" y="18"/>
                  <a:pt x="93" y="92"/>
                  <a:pt x="149" y="115"/>
                </a:cubicBezTo>
                <a:cubicBezTo>
                  <a:pt x="149" y="115"/>
                  <a:pt x="52" y="73"/>
                  <a:pt x="25" y="0"/>
                </a:cubicBez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03" name="Oval 45"/>
          <p:cNvSpPr>
            <a:spLocks noChangeArrowheads="1"/>
          </p:cNvSpPr>
          <p:nvPr/>
        </p:nvSpPr>
        <p:spPr bwMode="auto">
          <a:xfrm>
            <a:off x="2176463" y="2493963"/>
            <a:ext cx="174625" cy="173037"/>
          </a:xfrm>
          <a:prstGeom prst="ellipse">
            <a:avLst/>
          </a:pr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04" name="Oval 46"/>
          <p:cNvSpPr>
            <a:spLocks noChangeArrowheads="1"/>
          </p:cNvSpPr>
          <p:nvPr/>
        </p:nvSpPr>
        <p:spPr bwMode="auto">
          <a:xfrm>
            <a:off x="2884488" y="2493963"/>
            <a:ext cx="173037" cy="173037"/>
          </a:xfrm>
          <a:prstGeom prst="ellipse">
            <a:avLst/>
          </a:pr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05" name="Freeform 47"/>
          <p:cNvSpPr>
            <a:spLocks noChangeArrowheads="1"/>
          </p:cNvSpPr>
          <p:nvPr/>
        </p:nvSpPr>
        <p:spPr bwMode="auto">
          <a:xfrm>
            <a:off x="2581275" y="2598738"/>
            <a:ext cx="82550" cy="203200"/>
          </a:xfrm>
          <a:custGeom>
            <a:avLst/>
            <a:gdLst>
              <a:gd name="T0" fmla="*/ 12 w 52"/>
              <a:gd name="T1" fmla="*/ 0 h 128"/>
              <a:gd name="T2" fmla="*/ 0 w 52"/>
              <a:gd name="T3" fmla="*/ 128 h 128"/>
              <a:gd name="T4" fmla="*/ 52 w 52"/>
              <a:gd name="T5" fmla="*/ 109 h 128"/>
              <a:gd name="T6" fmla="*/ 12 w 52"/>
              <a:gd name="T7" fmla="*/ 0 h 128"/>
              <a:gd name="T8" fmla="*/ 0 60000 65536"/>
              <a:gd name="T9" fmla="*/ 0 60000 65536"/>
              <a:gd name="T10" fmla="*/ 0 60000 65536"/>
              <a:gd name="T11" fmla="*/ 0 60000 65536"/>
              <a:gd name="T12" fmla="*/ 0 w 52"/>
              <a:gd name="T13" fmla="*/ 0 h 128"/>
              <a:gd name="T14" fmla="*/ 52 w 52"/>
              <a:gd name="T15" fmla="*/ 128 h 1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" h="128">
                <a:moveTo>
                  <a:pt x="12" y="0"/>
                </a:moveTo>
                <a:lnTo>
                  <a:pt x="0" y="128"/>
                </a:lnTo>
                <a:lnTo>
                  <a:pt x="52" y="109"/>
                </a:lnTo>
                <a:lnTo>
                  <a:pt x="12" y="0"/>
                </a:lnTo>
                <a:close/>
              </a:path>
            </a:pathLst>
          </a:custGeom>
          <a:solidFill>
            <a:srgbClr val="F4B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06" name="Freeform 48"/>
          <p:cNvSpPr>
            <a:spLocks noChangeArrowheads="1"/>
          </p:cNvSpPr>
          <p:nvPr/>
        </p:nvSpPr>
        <p:spPr bwMode="auto">
          <a:xfrm>
            <a:off x="2528888" y="2801938"/>
            <a:ext cx="279400" cy="142875"/>
          </a:xfrm>
          <a:custGeom>
            <a:avLst/>
            <a:gdLst>
              <a:gd name="T0" fmla="*/ 23 w 74"/>
              <a:gd name="T1" fmla="*/ 30 h 38"/>
              <a:gd name="T2" fmla="*/ 2 w 74"/>
              <a:gd name="T3" fmla="*/ 27 h 38"/>
              <a:gd name="T4" fmla="*/ 0 w 74"/>
              <a:gd name="T5" fmla="*/ 25 h 38"/>
              <a:gd name="T6" fmla="*/ 3 w 74"/>
              <a:gd name="T7" fmla="*/ 23 h 38"/>
              <a:gd name="T8" fmla="*/ 70 w 74"/>
              <a:gd name="T9" fmla="*/ 1 h 38"/>
              <a:gd name="T10" fmla="*/ 73 w 74"/>
              <a:gd name="T11" fmla="*/ 0 h 38"/>
              <a:gd name="T12" fmla="*/ 74 w 74"/>
              <a:gd name="T13" fmla="*/ 3 h 38"/>
              <a:gd name="T14" fmla="*/ 23 w 74"/>
              <a:gd name="T15" fmla="*/ 30 h 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4"/>
              <a:gd name="T25" fmla="*/ 0 h 38"/>
              <a:gd name="T26" fmla="*/ 74 w 74"/>
              <a:gd name="T27" fmla="*/ 38 h 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4" h="38">
                <a:moveTo>
                  <a:pt x="23" y="30"/>
                </a:moveTo>
                <a:cubicBezTo>
                  <a:pt x="11" y="30"/>
                  <a:pt x="2" y="27"/>
                  <a:pt x="2" y="27"/>
                </a:cubicBezTo>
                <a:cubicBezTo>
                  <a:pt x="1" y="27"/>
                  <a:pt x="0" y="26"/>
                  <a:pt x="0" y="25"/>
                </a:cubicBezTo>
                <a:cubicBezTo>
                  <a:pt x="1" y="24"/>
                  <a:pt x="2" y="23"/>
                  <a:pt x="3" y="23"/>
                </a:cubicBezTo>
                <a:cubicBezTo>
                  <a:pt x="5" y="24"/>
                  <a:pt x="49" y="38"/>
                  <a:pt x="70" y="1"/>
                </a:cubicBezTo>
                <a:cubicBezTo>
                  <a:pt x="71" y="0"/>
                  <a:pt x="72" y="0"/>
                  <a:pt x="73" y="0"/>
                </a:cubicBezTo>
                <a:cubicBezTo>
                  <a:pt x="74" y="1"/>
                  <a:pt x="74" y="2"/>
                  <a:pt x="74" y="3"/>
                </a:cubicBezTo>
                <a:cubicBezTo>
                  <a:pt x="61" y="25"/>
                  <a:pt x="39" y="30"/>
                  <a:pt x="23" y="30"/>
                </a:cubicBezTo>
                <a:close/>
              </a:path>
            </a:pathLst>
          </a:custGeom>
          <a:solidFill>
            <a:srgbClr val="5936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07" name="Freeform 49"/>
          <p:cNvSpPr>
            <a:spLocks noChangeArrowheads="1"/>
          </p:cNvSpPr>
          <p:nvPr/>
        </p:nvSpPr>
        <p:spPr bwMode="auto">
          <a:xfrm>
            <a:off x="2490788" y="3087688"/>
            <a:ext cx="147637" cy="136525"/>
          </a:xfrm>
          <a:custGeom>
            <a:avLst/>
            <a:gdLst>
              <a:gd name="T0" fmla="*/ 55 w 93"/>
              <a:gd name="T1" fmla="*/ 8 h 86"/>
              <a:gd name="T2" fmla="*/ 40 w 93"/>
              <a:gd name="T3" fmla="*/ 0 h 86"/>
              <a:gd name="T4" fmla="*/ 0 w 93"/>
              <a:gd name="T5" fmla="*/ 8 h 86"/>
              <a:gd name="T6" fmla="*/ 24 w 93"/>
              <a:gd name="T7" fmla="*/ 36 h 86"/>
              <a:gd name="T8" fmla="*/ 45 w 93"/>
              <a:gd name="T9" fmla="*/ 36 h 86"/>
              <a:gd name="T10" fmla="*/ 40 w 93"/>
              <a:gd name="T11" fmla="*/ 62 h 86"/>
              <a:gd name="T12" fmla="*/ 93 w 93"/>
              <a:gd name="T13" fmla="*/ 86 h 86"/>
              <a:gd name="T14" fmla="*/ 55 w 93"/>
              <a:gd name="T15" fmla="*/ 8 h 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3"/>
              <a:gd name="T25" fmla="*/ 0 h 86"/>
              <a:gd name="T26" fmla="*/ 93 w 93"/>
              <a:gd name="T27" fmla="*/ 86 h 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3" h="86">
                <a:moveTo>
                  <a:pt x="55" y="8"/>
                </a:moveTo>
                <a:lnTo>
                  <a:pt x="40" y="0"/>
                </a:lnTo>
                <a:lnTo>
                  <a:pt x="0" y="8"/>
                </a:lnTo>
                <a:lnTo>
                  <a:pt x="24" y="36"/>
                </a:lnTo>
                <a:lnTo>
                  <a:pt x="45" y="36"/>
                </a:lnTo>
                <a:lnTo>
                  <a:pt x="40" y="62"/>
                </a:lnTo>
                <a:lnTo>
                  <a:pt x="93" y="86"/>
                </a:lnTo>
                <a:lnTo>
                  <a:pt x="55" y="8"/>
                </a:lnTo>
                <a:close/>
              </a:path>
            </a:pathLst>
          </a:custGeom>
          <a:solidFill>
            <a:srgbClr val="8267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08" name="Freeform 50"/>
          <p:cNvSpPr>
            <a:spLocks noChangeArrowheads="1"/>
          </p:cNvSpPr>
          <p:nvPr/>
        </p:nvSpPr>
        <p:spPr bwMode="auto">
          <a:xfrm>
            <a:off x="2638425" y="3084513"/>
            <a:ext cx="147638" cy="139700"/>
          </a:xfrm>
          <a:custGeom>
            <a:avLst/>
            <a:gdLst>
              <a:gd name="T0" fmla="*/ 33 w 93"/>
              <a:gd name="T1" fmla="*/ 7 h 88"/>
              <a:gd name="T2" fmla="*/ 50 w 93"/>
              <a:gd name="T3" fmla="*/ 0 h 88"/>
              <a:gd name="T4" fmla="*/ 93 w 93"/>
              <a:gd name="T5" fmla="*/ 5 h 88"/>
              <a:gd name="T6" fmla="*/ 76 w 93"/>
              <a:gd name="T7" fmla="*/ 36 h 88"/>
              <a:gd name="T8" fmla="*/ 50 w 93"/>
              <a:gd name="T9" fmla="*/ 31 h 88"/>
              <a:gd name="T10" fmla="*/ 55 w 93"/>
              <a:gd name="T11" fmla="*/ 62 h 88"/>
              <a:gd name="T12" fmla="*/ 0 w 93"/>
              <a:gd name="T13" fmla="*/ 88 h 88"/>
              <a:gd name="T14" fmla="*/ 33 w 93"/>
              <a:gd name="T15" fmla="*/ 7 h 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3"/>
              <a:gd name="T25" fmla="*/ 0 h 88"/>
              <a:gd name="T26" fmla="*/ 93 w 93"/>
              <a:gd name="T27" fmla="*/ 88 h 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3" h="88">
                <a:moveTo>
                  <a:pt x="33" y="7"/>
                </a:moveTo>
                <a:lnTo>
                  <a:pt x="50" y="0"/>
                </a:lnTo>
                <a:lnTo>
                  <a:pt x="93" y="5"/>
                </a:lnTo>
                <a:lnTo>
                  <a:pt x="76" y="36"/>
                </a:lnTo>
                <a:lnTo>
                  <a:pt x="50" y="31"/>
                </a:lnTo>
                <a:lnTo>
                  <a:pt x="55" y="62"/>
                </a:lnTo>
                <a:lnTo>
                  <a:pt x="0" y="88"/>
                </a:lnTo>
                <a:lnTo>
                  <a:pt x="33" y="7"/>
                </a:lnTo>
                <a:close/>
              </a:path>
            </a:pathLst>
          </a:custGeom>
          <a:solidFill>
            <a:srgbClr val="8267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09" name="Freeform 51"/>
          <p:cNvSpPr>
            <a:spLocks noChangeArrowheads="1"/>
          </p:cNvSpPr>
          <p:nvPr/>
        </p:nvSpPr>
        <p:spPr bwMode="auto">
          <a:xfrm>
            <a:off x="2554288" y="3084513"/>
            <a:ext cx="163512" cy="139700"/>
          </a:xfrm>
          <a:custGeom>
            <a:avLst/>
            <a:gdLst>
              <a:gd name="T0" fmla="*/ 0 w 103"/>
              <a:gd name="T1" fmla="*/ 2 h 88"/>
              <a:gd name="T2" fmla="*/ 53 w 103"/>
              <a:gd name="T3" fmla="*/ 88 h 88"/>
              <a:gd name="T4" fmla="*/ 103 w 103"/>
              <a:gd name="T5" fmla="*/ 0 h 88"/>
              <a:gd name="T6" fmla="*/ 0 w 103"/>
              <a:gd name="T7" fmla="*/ 2 h 88"/>
              <a:gd name="T8" fmla="*/ 0 60000 65536"/>
              <a:gd name="T9" fmla="*/ 0 60000 65536"/>
              <a:gd name="T10" fmla="*/ 0 60000 65536"/>
              <a:gd name="T11" fmla="*/ 0 60000 65536"/>
              <a:gd name="T12" fmla="*/ 0 w 103"/>
              <a:gd name="T13" fmla="*/ 0 h 88"/>
              <a:gd name="T14" fmla="*/ 103 w 103"/>
              <a:gd name="T15" fmla="*/ 88 h 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3" h="88">
                <a:moveTo>
                  <a:pt x="0" y="2"/>
                </a:moveTo>
                <a:lnTo>
                  <a:pt x="53" y="88"/>
                </a:lnTo>
                <a:lnTo>
                  <a:pt x="103" y="0"/>
                </a:lnTo>
                <a:lnTo>
                  <a:pt x="0" y="2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10" name="Freeform 52"/>
          <p:cNvSpPr>
            <a:spLocks noChangeArrowheads="1"/>
          </p:cNvSpPr>
          <p:nvPr/>
        </p:nvSpPr>
        <p:spPr bwMode="auto">
          <a:xfrm>
            <a:off x="2335213" y="2516188"/>
            <a:ext cx="79375" cy="93662"/>
          </a:xfrm>
          <a:custGeom>
            <a:avLst/>
            <a:gdLst>
              <a:gd name="T0" fmla="*/ 21 w 21"/>
              <a:gd name="T1" fmla="*/ 12 h 25"/>
              <a:gd name="T2" fmla="*/ 11 w 21"/>
              <a:gd name="T3" fmla="*/ 25 h 25"/>
              <a:gd name="T4" fmla="*/ 0 w 21"/>
              <a:gd name="T5" fmla="*/ 13 h 25"/>
              <a:gd name="T6" fmla="*/ 10 w 21"/>
              <a:gd name="T7" fmla="*/ 0 h 25"/>
              <a:gd name="T8" fmla="*/ 21 w 21"/>
              <a:gd name="T9" fmla="*/ 12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"/>
              <a:gd name="T16" fmla="*/ 0 h 25"/>
              <a:gd name="T17" fmla="*/ 21 w 21"/>
              <a:gd name="T18" fmla="*/ 25 h 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" h="25">
                <a:moveTo>
                  <a:pt x="21" y="12"/>
                </a:moveTo>
                <a:cubicBezTo>
                  <a:pt x="21" y="19"/>
                  <a:pt x="16" y="25"/>
                  <a:pt x="11" y="25"/>
                </a:cubicBezTo>
                <a:cubicBezTo>
                  <a:pt x="5" y="25"/>
                  <a:pt x="0" y="20"/>
                  <a:pt x="0" y="13"/>
                </a:cubicBezTo>
                <a:cubicBezTo>
                  <a:pt x="0" y="6"/>
                  <a:pt x="4" y="0"/>
                  <a:pt x="10" y="0"/>
                </a:cubicBezTo>
                <a:cubicBezTo>
                  <a:pt x="16" y="0"/>
                  <a:pt x="21" y="5"/>
                  <a:pt x="21" y="12"/>
                </a:cubicBezTo>
                <a:close/>
              </a:path>
            </a:pathLst>
          </a:custGeom>
          <a:solidFill>
            <a:srgbClr val="5936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11" name="Freeform 53"/>
          <p:cNvSpPr>
            <a:spLocks noChangeArrowheads="1"/>
          </p:cNvSpPr>
          <p:nvPr/>
        </p:nvSpPr>
        <p:spPr bwMode="auto">
          <a:xfrm>
            <a:off x="2792413" y="2516188"/>
            <a:ext cx="76200" cy="93662"/>
          </a:xfrm>
          <a:custGeom>
            <a:avLst/>
            <a:gdLst>
              <a:gd name="T0" fmla="*/ 20 w 20"/>
              <a:gd name="T1" fmla="*/ 12 h 25"/>
              <a:gd name="T2" fmla="*/ 10 w 20"/>
              <a:gd name="T3" fmla="*/ 25 h 25"/>
              <a:gd name="T4" fmla="*/ 0 w 20"/>
              <a:gd name="T5" fmla="*/ 13 h 25"/>
              <a:gd name="T6" fmla="*/ 10 w 20"/>
              <a:gd name="T7" fmla="*/ 0 h 25"/>
              <a:gd name="T8" fmla="*/ 20 w 20"/>
              <a:gd name="T9" fmla="*/ 12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"/>
              <a:gd name="T16" fmla="*/ 0 h 25"/>
              <a:gd name="T17" fmla="*/ 20 w 20"/>
              <a:gd name="T18" fmla="*/ 25 h 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" h="25">
                <a:moveTo>
                  <a:pt x="20" y="12"/>
                </a:moveTo>
                <a:cubicBezTo>
                  <a:pt x="20" y="19"/>
                  <a:pt x="16" y="25"/>
                  <a:pt x="10" y="25"/>
                </a:cubicBezTo>
                <a:cubicBezTo>
                  <a:pt x="5" y="25"/>
                  <a:pt x="0" y="20"/>
                  <a:pt x="0" y="13"/>
                </a:cubicBezTo>
                <a:cubicBezTo>
                  <a:pt x="0" y="6"/>
                  <a:pt x="4" y="0"/>
                  <a:pt x="10" y="0"/>
                </a:cubicBezTo>
                <a:cubicBezTo>
                  <a:pt x="15" y="0"/>
                  <a:pt x="20" y="5"/>
                  <a:pt x="20" y="12"/>
                </a:cubicBezTo>
                <a:close/>
              </a:path>
            </a:pathLst>
          </a:custGeom>
          <a:solidFill>
            <a:srgbClr val="5936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12" name="Rectangle 54"/>
          <p:cNvSpPr>
            <a:spLocks noChangeArrowheads="1"/>
          </p:cNvSpPr>
          <p:nvPr/>
        </p:nvSpPr>
        <p:spPr bwMode="auto">
          <a:xfrm>
            <a:off x="2633663" y="3224213"/>
            <a:ext cx="7937" cy="684212"/>
          </a:xfrm>
          <a:prstGeom prst="rect">
            <a:avLst/>
          </a:prstGeom>
          <a:solidFill>
            <a:srgbClr val="212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13" name="Freeform 55"/>
          <p:cNvSpPr>
            <a:spLocks noChangeArrowheads="1"/>
          </p:cNvSpPr>
          <p:nvPr/>
        </p:nvSpPr>
        <p:spPr bwMode="auto">
          <a:xfrm>
            <a:off x="2392363" y="3133725"/>
            <a:ext cx="11112" cy="763588"/>
          </a:xfrm>
          <a:custGeom>
            <a:avLst/>
            <a:gdLst>
              <a:gd name="T0" fmla="*/ 0 w 3"/>
              <a:gd name="T1" fmla="*/ 203 h 203"/>
              <a:gd name="T2" fmla="*/ 3 w 3"/>
              <a:gd name="T3" fmla="*/ 203 h 203"/>
              <a:gd name="T4" fmla="*/ 3 w 3"/>
              <a:gd name="T5" fmla="*/ 0 h 203"/>
              <a:gd name="T6" fmla="*/ 0 w 3"/>
              <a:gd name="T7" fmla="*/ 1 h 203"/>
              <a:gd name="T8" fmla="*/ 0 w 3"/>
              <a:gd name="T9" fmla="*/ 203 h 2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"/>
              <a:gd name="T16" fmla="*/ 0 h 203"/>
              <a:gd name="T17" fmla="*/ 3 w 3"/>
              <a:gd name="T18" fmla="*/ 203 h 2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" h="203">
                <a:moveTo>
                  <a:pt x="0" y="203"/>
                </a:moveTo>
                <a:cubicBezTo>
                  <a:pt x="3" y="203"/>
                  <a:pt x="3" y="203"/>
                  <a:pt x="3" y="203"/>
                </a:cubicBezTo>
                <a:cubicBezTo>
                  <a:pt x="3" y="0"/>
                  <a:pt x="3" y="0"/>
                  <a:pt x="3" y="0"/>
                </a:cubicBezTo>
                <a:cubicBezTo>
                  <a:pt x="2" y="1"/>
                  <a:pt x="1" y="1"/>
                  <a:pt x="0" y="1"/>
                </a:cubicBezTo>
                <a:lnTo>
                  <a:pt x="0" y="203"/>
                </a:lnTo>
                <a:close/>
              </a:path>
            </a:pathLst>
          </a:custGeom>
          <a:solidFill>
            <a:srgbClr val="212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14" name="Freeform 56"/>
          <p:cNvSpPr>
            <a:spLocks noChangeArrowheads="1"/>
          </p:cNvSpPr>
          <p:nvPr/>
        </p:nvSpPr>
        <p:spPr bwMode="auto">
          <a:xfrm>
            <a:off x="2906713" y="3136900"/>
            <a:ext cx="7937" cy="760413"/>
          </a:xfrm>
          <a:custGeom>
            <a:avLst/>
            <a:gdLst>
              <a:gd name="T0" fmla="*/ 0 w 2"/>
              <a:gd name="T1" fmla="*/ 202 h 202"/>
              <a:gd name="T2" fmla="*/ 2 w 2"/>
              <a:gd name="T3" fmla="*/ 202 h 202"/>
              <a:gd name="T4" fmla="*/ 2 w 2"/>
              <a:gd name="T5" fmla="*/ 1 h 202"/>
              <a:gd name="T6" fmla="*/ 0 w 2"/>
              <a:gd name="T7" fmla="*/ 0 h 202"/>
              <a:gd name="T8" fmla="*/ 0 w 2"/>
              <a:gd name="T9" fmla="*/ 202 h 2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"/>
              <a:gd name="T16" fmla="*/ 0 h 202"/>
              <a:gd name="T17" fmla="*/ 2 w 2"/>
              <a:gd name="T18" fmla="*/ 202 h 2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" h="202">
                <a:moveTo>
                  <a:pt x="0" y="202"/>
                </a:moveTo>
                <a:cubicBezTo>
                  <a:pt x="2" y="202"/>
                  <a:pt x="2" y="202"/>
                  <a:pt x="2" y="202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1" y="1"/>
                  <a:pt x="0" y="0"/>
                </a:cubicBezTo>
                <a:lnTo>
                  <a:pt x="0" y="202"/>
                </a:lnTo>
                <a:close/>
              </a:path>
            </a:pathLst>
          </a:custGeom>
          <a:solidFill>
            <a:srgbClr val="212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15" name="Freeform 57"/>
          <p:cNvSpPr>
            <a:spLocks noChangeArrowheads="1"/>
          </p:cNvSpPr>
          <p:nvPr/>
        </p:nvSpPr>
        <p:spPr bwMode="auto">
          <a:xfrm>
            <a:off x="2786063" y="3333750"/>
            <a:ext cx="98425" cy="119063"/>
          </a:xfrm>
          <a:custGeom>
            <a:avLst/>
            <a:gdLst>
              <a:gd name="T0" fmla="*/ 0 w 62"/>
              <a:gd name="T1" fmla="*/ 0 h 75"/>
              <a:gd name="T2" fmla="*/ 62 w 62"/>
              <a:gd name="T3" fmla="*/ 0 h 75"/>
              <a:gd name="T4" fmla="*/ 54 w 62"/>
              <a:gd name="T5" fmla="*/ 59 h 75"/>
              <a:gd name="T6" fmla="*/ 31 w 62"/>
              <a:gd name="T7" fmla="*/ 75 h 75"/>
              <a:gd name="T8" fmla="*/ 4 w 62"/>
              <a:gd name="T9" fmla="*/ 61 h 75"/>
              <a:gd name="T10" fmla="*/ 0 w 62"/>
              <a:gd name="T11" fmla="*/ 0 h 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2"/>
              <a:gd name="T19" fmla="*/ 0 h 75"/>
              <a:gd name="T20" fmla="*/ 62 w 62"/>
              <a:gd name="T21" fmla="*/ 75 h 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2" h="75">
                <a:moveTo>
                  <a:pt x="0" y="0"/>
                </a:moveTo>
                <a:lnTo>
                  <a:pt x="62" y="0"/>
                </a:lnTo>
                <a:lnTo>
                  <a:pt x="54" y="59"/>
                </a:lnTo>
                <a:lnTo>
                  <a:pt x="31" y="75"/>
                </a:lnTo>
                <a:lnTo>
                  <a:pt x="4" y="61"/>
                </a:lnTo>
                <a:lnTo>
                  <a:pt x="0" y="0"/>
                </a:lnTo>
                <a:close/>
              </a:path>
            </a:pathLst>
          </a:custGeom>
          <a:solidFill>
            <a:srgbClr val="212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16" name="Oval 58"/>
          <p:cNvSpPr>
            <a:spLocks noChangeArrowheads="1"/>
          </p:cNvSpPr>
          <p:nvPr/>
        </p:nvSpPr>
        <p:spPr bwMode="auto">
          <a:xfrm>
            <a:off x="2649538" y="3257550"/>
            <a:ext cx="26987" cy="26988"/>
          </a:xfrm>
          <a:prstGeom prst="ellipse">
            <a:avLst/>
          </a:prstGeom>
          <a:solidFill>
            <a:srgbClr val="212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17" name="Oval 59"/>
          <p:cNvSpPr>
            <a:spLocks noChangeArrowheads="1"/>
          </p:cNvSpPr>
          <p:nvPr/>
        </p:nvSpPr>
        <p:spPr bwMode="auto">
          <a:xfrm>
            <a:off x="2649538" y="3419475"/>
            <a:ext cx="26987" cy="26988"/>
          </a:xfrm>
          <a:prstGeom prst="ellipse">
            <a:avLst/>
          </a:prstGeom>
          <a:solidFill>
            <a:srgbClr val="212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18" name="Oval 60"/>
          <p:cNvSpPr>
            <a:spLocks noChangeArrowheads="1"/>
          </p:cNvSpPr>
          <p:nvPr/>
        </p:nvSpPr>
        <p:spPr bwMode="auto">
          <a:xfrm>
            <a:off x="2649538" y="3578225"/>
            <a:ext cx="26987" cy="25400"/>
          </a:xfrm>
          <a:prstGeom prst="ellipse">
            <a:avLst/>
          </a:prstGeom>
          <a:solidFill>
            <a:srgbClr val="212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19" name="Oval 61"/>
          <p:cNvSpPr>
            <a:spLocks noChangeArrowheads="1"/>
          </p:cNvSpPr>
          <p:nvPr/>
        </p:nvSpPr>
        <p:spPr bwMode="auto">
          <a:xfrm>
            <a:off x="2649538" y="3740150"/>
            <a:ext cx="26987" cy="25400"/>
          </a:xfrm>
          <a:prstGeom prst="ellipse">
            <a:avLst/>
          </a:prstGeom>
          <a:solidFill>
            <a:srgbClr val="212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20" name="Freeform 65"/>
          <p:cNvSpPr>
            <a:spLocks noChangeArrowheads="1"/>
          </p:cNvSpPr>
          <p:nvPr/>
        </p:nvSpPr>
        <p:spPr bwMode="auto">
          <a:xfrm>
            <a:off x="4321175" y="3127375"/>
            <a:ext cx="158750" cy="771525"/>
          </a:xfrm>
          <a:custGeom>
            <a:avLst/>
            <a:gdLst>
              <a:gd name="T0" fmla="*/ 6 w 42"/>
              <a:gd name="T1" fmla="*/ 10 h 205"/>
              <a:gd name="T2" fmla="*/ 0 w 42"/>
              <a:gd name="T3" fmla="*/ 190 h 205"/>
              <a:gd name="T4" fmla="*/ 18 w 42"/>
              <a:gd name="T5" fmla="*/ 204 h 205"/>
              <a:gd name="T6" fmla="*/ 39 w 42"/>
              <a:gd name="T7" fmla="*/ 187 h 205"/>
              <a:gd name="T8" fmla="*/ 42 w 42"/>
              <a:gd name="T9" fmla="*/ 0 h 205"/>
              <a:gd name="T10" fmla="*/ 6 w 42"/>
              <a:gd name="T11" fmla="*/ 10 h 20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"/>
              <a:gd name="T19" fmla="*/ 0 h 205"/>
              <a:gd name="T20" fmla="*/ 42 w 42"/>
              <a:gd name="T21" fmla="*/ 205 h 20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" h="205">
                <a:moveTo>
                  <a:pt x="6" y="10"/>
                </a:moveTo>
                <a:cubicBezTo>
                  <a:pt x="0" y="190"/>
                  <a:pt x="0" y="190"/>
                  <a:pt x="0" y="190"/>
                </a:cubicBezTo>
                <a:cubicBezTo>
                  <a:pt x="0" y="190"/>
                  <a:pt x="5" y="204"/>
                  <a:pt x="18" y="204"/>
                </a:cubicBezTo>
                <a:cubicBezTo>
                  <a:pt x="35" y="205"/>
                  <a:pt x="39" y="187"/>
                  <a:pt x="39" y="187"/>
                </a:cubicBezTo>
                <a:cubicBezTo>
                  <a:pt x="42" y="0"/>
                  <a:pt x="42" y="0"/>
                  <a:pt x="42" y="0"/>
                </a:cubicBezTo>
                <a:lnTo>
                  <a:pt x="6" y="10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21" name="Freeform 66"/>
          <p:cNvSpPr>
            <a:spLocks noChangeArrowheads="1"/>
          </p:cNvSpPr>
          <p:nvPr/>
        </p:nvSpPr>
        <p:spPr bwMode="auto">
          <a:xfrm>
            <a:off x="4362450" y="5030788"/>
            <a:ext cx="338138" cy="79375"/>
          </a:xfrm>
          <a:custGeom>
            <a:avLst/>
            <a:gdLst>
              <a:gd name="T0" fmla="*/ 13 w 89"/>
              <a:gd name="T1" fmla="*/ 1 h 21"/>
              <a:gd name="T2" fmla="*/ 2 w 89"/>
              <a:gd name="T3" fmla="*/ 9 h 21"/>
              <a:gd name="T4" fmla="*/ 6 w 89"/>
              <a:gd name="T5" fmla="*/ 21 h 21"/>
              <a:gd name="T6" fmla="*/ 82 w 89"/>
              <a:gd name="T7" fmla="*/ 16 h 21"/>
              <a:gd name="T8" fmla="*/ 80 w 89"/>
              <a:gd name="T9" fmla="*/ 0 h 21"/>
              <a:gd name="T10" fmla="*/ 13 w 89"/>
              <a:gd name="T11" fmla="*/ 1 h 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9"/>
              <a:gd name="T19" fmla="*/ 0 h 21"/>
              <a:gd name="T20" fmla="*/ 89 w 89"/>
              <a:gd name="T21" fmla="*/ 21 h 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9" h="21">
                <a:moveTo>
                  <a:pt x="13" y="1"/>
                </a:moveTo>
                <a:cubicBezTo>
                  <a:pt x="13" y="1"/>
                  <a:pt x="2" y="7"/>
                  <a:pt x="2" y="9"/>
                </a:cubicBezTo>
                <a:cubicBezTo>
                  <a:pt x="2" y="11"/>
                  <a:pt x="0" y="21"/>
                  <a:pt x="6" y="21"/>
                </a:cubicBezTo>
                <a:cubicBezTo>
                  <a:pt x="13" y="21"/>
                  <a:pt x="74" y="19"/>
                  <a:pt x="82" y="16"/>
                </a:cubicBezTo>
                <a:cubicBezTo>
                  <a:pt x="89" y="13"/>
                  <a:pt x="83" y="1"/>
                  <a:pt x="80" y="0"/>
                </a:cubicBezTo>
                <a:cubicBezTo>
                  <a:pt x="77" y="0"/>
                  <a:pt x="13" y="1"/>
                  <a:pt x="13" y="1"/>
                </a:cubicBezTo>
                <a:close/>
              </a:path>
            </a:pathLst>
          </a:custGeom>
          <a:solidFill>
            <a:srgbClr val="7540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22" name="Freeform 67"/>
          <p:cNvSpPr>
            <a:spLocks noChangeArrowheads="1"/>
          </p:cNvSpPr>
          <p:nvPr/>
        </p:nvSpPr>
        <p:spPr bwMode="auto">
          <a:xfrm>
            <a:off x="4359275" y="4206875"/>
            <a:ext cx="336550" cy="858838"/>
          </a:xfrm>
          <a:custGeom>
            <a:avLst/>
            <a:gdLst>
              <a:gd name="T0" fmla="*/ 51 w 89"/>
              <a:gd name="T1" fmla="*/ 0 h 228"/>
              <a:gd name="T2" fmla="*/ 39 w 89"/>
              <a:gd name="T3" fmla="*/ 177 h 228"/>
              <a:gd name="T4" fmla="*/ 2 w 89"/>
              <a:gd name="T5" fmla="*/ 214 h 228"/>
              <a:gd name="T6" fmla="*/ 20 w 89"/>
              <a:gd name="T7" fmla="*/ 226 h 228"/>
              <a:gd name="T8" fmla="*/ 87 w 89"/>
              <a:gd name="T9" fmla="*/ 214 h 228"/>
              <a:gd name="T10" fmla="*/ 62 w 89"/>
              <a:gd name="T11" fmla="*/ 174 h 228"/>
              <a:gd name="T12" fmla="*/ 73 w 89"/>
              <a:gd name="T13" fmla="*/ 5 h 228"/>
              <a:gd name="T14" fmla="*/ 51 w 89"/>
              <a:gd name="T15" fmla="*/ 0 h 22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9"/>
              <a:gd name="T25" fmla="*/ 0 h 228"/>
              <a:gd name="T26" fmla="*/ 89 w 89"/>
              <a:gd name="T27" fmla="*/ 228 h 22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9" h="228">
                <a:moveTo>
                  <a:pt x="51" y="0"/>
                </a:moveTo>
                <a:cubicBezTo>
                  <a:pt x="51" y="0"/>
                  <a:pt x="43" y="169"/>
                  <a:pt x="39" y="177"/>
                </a:cubicBezTo>
                <a:cubicBezTo>
                  <a:pt x="35" y="186"/>
                  <a:pt x="2" y="207"/>
                  <a:pt x="2" y="214"/>
                </a:cubicBezTo>
                <a:cubicBezTo>
                  <a:pt x="3" y="221"/>
                  <a:pt x="0" y="228"/>
                  <a:pt x="20" y="226"/>
                </a:cubicBezTo>
                <a:cubicBezTo>
                  <a:pt x="40" y="225"/>
                  <a:pt x="89" y="222"/>
                  <a:pt x="87" y="214"/>
                </a:cubicBezTo>
                <a:cubicBezTo>
                  <a:pt x="86" y="206"/>
                  <a:pt x="67" y="185"/>
                  <a:pt x="62" y="174"/>
                </a:cubicBezTo>
                <a:cubicBezTo>
                  <a:pt x="58" y="164"/>
                  <a:pt x="73" y="5"/>
                  <a:pt x="73" y="5"/>
                </a:cubicBezTo>
                <a:lnTo>
                  <a:pt x="51" y="0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23" name="Freeform 68"/>
          <p:cNvSpPr>
            <a:spLocks noChangeArrowheads="1"/>
          </p:cNvSpPr>
          <p:nvPr/>
        </p:nvSpPr>
        <p:spPr bwMode="auto">
          <a:xfrm>
            <a:off x="4411663" y="4918075"/>
            <a:ext cx="234950" cy="147638"/>
          </a:xfrm>
          <a:custGeom>
            <a:avLst/>
            <a:gdLst>
              <a:gd name="T0" fmla="*/ 0 w 62"/>
              <a:gd name="T1" fmla="*/ 11 h 39"/>
              <a:gd name="T2" fmla="*/ 27 w 62"/>
              <a:gd name="T3" fmla="*/ 36 h 39"/>
              <a:gd name="T4" fmla="*/ 31 w 62"/>
              <a:gd name="T5" fmla="*/ 39 h 39"/>
              <a:gd name="T6" fmla="*/ 33 w 62"/>
              <a:gd name="T7" fmla="*/ 35 h 39"/>
              <a:gd name="T8" fmla="*/ 44 w 62"/>
              <a:gd name="T9" fmla="*/ 14 h 39"/>
              <a:gd name="T10" fmla="*/ 62 w 62"/>
              <a:gd name="T11" fmla="*/ 7 h 39"/>
              <a:gd name="T12" fmla="*/ 57 w 62"/>
              <a:gd name="T13" fmla="*/ 0 h 39"/>
              <a:gd name="T14" fmla="*/ 31 w 62"/>
              <a:gd name="T15" fmla="*/ 14 h 39"/>
              <a:gd name="T16" fmla="*/ 10 w 62"/>
              <a:gd name="T17" fmla="*/ 3 h 39"/>
              <a:gd name="T18" fmla="*/ 0 w 62"/>
              <a:gd name="T19" fmla="*/ 11 h 3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2"/>
              <a:gd name="T31" fmla="*/ 0 h 39"/>
              <a:gd name="T32" fmla="*/ 62 w 62"/>
              <a:gd name="T33" fmla="*/ 39 h 3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2" h="39">
                <a:moveTo>
                  <a:pt x="0" y="11"/>
                </a:moveTo>
                <a:cubicBezTo>
                  <a:pt x="0" y="11"/>
                  <a:pt x="23" y="4"/>
                  <a:pt x="27" y="36"/>
                </a:cubicBezTo>
                <a:cubicBezTo>
                  <a:pt x="31" y="39"/>
                  <a:pt x="31" y="39"/>
                  <a:pt x="31" y="39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4" y="23"/>
                  <a:pt x="44" y="14"/>
                </a:cubicBezTo>
                <a:cubicBezTo>
                  <a:pt x="54" y="4"/>
                  <a:pt x="62" y="7"/>
                  <a:pt x="62" y="7"/>
                </a:cubicBezTo>
                <a:cubicBezTo>
                  <a:pt x="57" y="0"/>
                  <a:pt x="57" y="0"/>
                  <a:pt x="57" y="0"/>
                </a:cubicBezTo>
                <a:cubicBezTo>
                  <a:pt x="57" y="0"/>
                  <a:pt x="38" y="2"/>
                  <a:pt x="31" y="14"/>
                </a:cubicBezTo>
                <a:cubicBezTo>
                  <a:pt x="31" y="14"/>
                  <a:pt x="23" y="2"/>
                  <a:pt x="10" y="3"/>
                </a:cubicBezTo>
                <a:lnTo>
                  <a:pt x="0" y="11"/>
                </a:lnTo>
                <a:close/>
              </a:path>
            </a:pathLst>
          </a:custGeom>
          <a:solidFill>
            <a:srgbClr val="7540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24" name="Freeform 69"/>
          <p:cNvSpPr>
            <a:spLocks noChangeArrowheads="1"/>
          </p:cNvSpPr>
          <p:nvPr/>
        </p:nvSpPr>
        <p:spPr bwMode="auto">
          <a:xfrm>
            <a:off x="4840288" y="5030788"/>
            <a:ext cx="339725" cy="79375"/>
          </a:xfrm>
          <a:custGeom>
            <a:avLst/>
            <a:gdLst>
              <a:gd name="T0" fmla="*/ 76 w 90"/>
              <a:gd name="T1" fmla="*/ 1 h 21"/>
              <a:gd name="T2" fmla="*/ 87 w 90"/>
              <a:gd name="T3" fmla="*/ 9 h 21"/>
              <a:gd name="T4" fmla="*/ 83 w 90"/>
              <a:gd name="T5" fmla="*/ 21 h 21"/>
              <a:gd name="T6" fmla="*/ 8 w 90"/>
              <a:gd name="T7" fmla="*/ 16 h 21"/>
              <a:gd name="T8" fmla="*/ 9 w 90"/>
              <a:gd name="T9" fmla="*/ 0 h 21"/>
              <a:gd name="T10" fmla="*/ 76 w 90"/>
              <a:gd name="T11" fmla="*/ 1 h 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0"/>
              <a:gd name="T19" fmla="*/ 0 h 21"/>
              <a:gd name="T20" fmla="*/ 90 w 90"/>
              <a:gd name="T21" fmla="*/ 21 h 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0" h="21">
                <a:moveTo>
                  <a:pt x="76" y="1"/>
                </a:moveTo>
                <a:cubicBezTo>
                  <a:pt x="76" y="1"/>
                  <a:pt x="87" y="7"/>
                  <a:pt x="87" y="9"/>
                </a:cubicBezTo>
                <a:cubicBezTo>
                  <a:pt x="88" y="11"/>
                  <a:pt x="90" y="21"/>
                  <a:pt x="83" y="21"/>
                </a:cubicBezTo>
                <a:cubicBezTo>
                  <a:pt x="77" y="21"/>
                  <a:pt x="15" y="19"/>
                  <a:pt x="8" y="16"/>
                </a:cubicBezTo>
                <a:cubicBezTo>
                  <a:pt x="0" y="13"/>
                  <a:pt x="6" y="1"/>
                  <a:pt x="9" y="0"/>
                </a:cubicBezTo>
                <a:cubicBezTo>
                  <a:pt x="12" y="0"/>
                  <a:pt x="76" y="1"/>
                  <a:pt x="76" y="1"/>
                </a:cubicBezTo>
                <a:close/>
              </a:path>
            </a:pathLst>
          </a:custGeom>
          <a:solidFill>
            <a:srgbClr val="7540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25" name="Freeform 70"/>
          <p:cNvSpPr>
            <a:spLocks noChangeArrowheads="1"/>
          </p:cNvSpPr>
          <p:nvPr/>
        </p:nvSpPr>
        <p:spPr bwMode="auto">
          <a:xfrm>
            <a:off x="4843463" y="4206875"/>
            <a:ext cx="336550" cy="858838"/>
          </a:xfrm>
          <a:custGeom>
            <a:avLst/>
            <a:gdLst>
              <a:gd name="T0" fmla="*/ 39 w 89"/>
              <a:gd name="T1" fmla="*/ 0 h 228"/>
              <a:gd name="T2" fmla="*/ 50 w 89"/>
              <a:gd name="T3" fmla="*/ 177 h 228"/>
              <a:gd name="T4" fmla="*/ 87 w 89"/>
              <a:gd name="T5" fmla="*/ 214 h 228"/>
              <a:gd name="T6" fmla="*/ 69 w 89"/>
              <a:gd name="T7" fmla="*/ 226 h 228"/>
              <a:gd name="T8" fmla="*/ 2 w 89"/>
              <a:gd name="T9" fmla="*/ 214 h 228"/>
              <a:gd name="T10" fmla="*/ 27 w 89"/>
              <a:gd name="T11" fmla="*/ 174 h 228"/>
              <a:gd name="T12" fmla="*/ 16 w 89"/>
              <a:gd name="T13" fmla="*/ 5 h 228"/>
              <a:gd name="T14" fmla="*/ 39 w 89"/>
              <a:gd name="T15" fmla="*/ 0 h 22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9"/>
              <a:gd name="T25" fmla="*/ 0 h 228"/>
              <a:gd name="T26" fmla="*/ 89 w 89"/>
              <a:gd name="T27" fmla="*/ 228 h 22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9" h="228">
                <a:moveTo>
                  <a:pt x="39" y="0"/>
                </a:moveTo>
                <a:cubicBezTo>
                  <a:pt x="39" y="0"/>
                  <a:pt x="46" y="169"/>
                  <a:pt x="50" y="177"/>
                </a:cubicBezTo>
                <a:cubicBezTo>
                  <a:pt x="54" y="186"/>
                  <a:pt x="88" y="207"/>
                  <a:pt x="87" y="214"/>
                </a:cubicBezTo>
                <a:cubicBezTo>
                  <a:pt x="87" y="221"/>
                  <a:pt x="89" y="228"/>
                  <a:pt x="69" y="226"/>
                </a:cubicBezTo>
                <a:cubicBezTo>
                  <a:pt x="50" y="225"/>
                  <a:pt x="0" y="222"/>
                  <a:pt x="2" y="214"/>
                </a:cubicBezTo>
                <a:cubicBezTo>
                  <a:pt x="4" y="206"/>
                  <a:pt x="22" y="185"/>
                  <a:pt x="27" y="174"/>
                </a:cubicBezTo>
                <a:cubicBezTo>
                  <a:pt x="31" y="164"/>
                  <a:pt x="16" y="5"/>
                  <a:pt x="16" y="5"/>
                </a:cubicBezTo>
                <a:lnTo>
                  <a:pt x="39" y="0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26" name="Freeform 71"/>
          <p:cNvSpPr>
            <a:spLocks noChangeArrowheads="1"/>
          </p:cNvSpPr>
          <p:nvPr/>
        </p:nvSpPr>
        <p:spPr bwMode="auto">
          <a:xfrm>
            <a:off x="4892675" y="4918075"/>
            <a:ext cx="234950" cy="147638"/>
          </a:xfrm>
          <a:custGeom>
            <a:avLst/>
            <a:gdLst>
              <a:gd name="T0" fmla="*/ 62 w 62"/>
              <a:gd name="T1" fmla="*/ 11 h 39"/>
              <a:gd name="T2" fmla="*/ 35 w 62"/>
              <a:gd name="T3" fmla="*/ 36 h 39"/>
              <a:gd name="T4" fmla="*/ 32 w 62"/>
              <a:gd name="T5" fmla="*/ 39 h 39"/>
              <a:gd name="T6" fmla="*/ 29 w 62"/>
              <a:gd name="T7" fmla="*/ 35 h 39"/>
              <a:gd name="T8" fmla="*/ 18 w 62"/>
              <a:gd name="T9" fmla="*/ 14 h 39"/>
              <a:gd name="T10" fmla="*/ 0 w 62"/>
              <a:gd name="T11" fmla="*/ 7 h 39"/>
              <a:gd name="T12" fmla="*/ 5 w 62"/>
              <a:gd name="T13" fmla="*/ 0 h 39"/>
              <a:gd name="T14" fmla="*/ 31 w 62"/>
              <a:gd name="T15" fmla="*/ 14 h 39"/>
              <a:gd name="T16" fmla="*/ 53 w 62"/>
              <a:gd name="T17" fmla="*/ 3 h 39"/>
              <a:gd name="T18" fmla="*/ 62 w 62"/>
              <a:gd name="T19" fmla="*/ 11 h 3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2"/>
              <a:gd name="T31" fmla="*/ 0 h 39"/>
              <a:gd name="T32" fmla="*/ 62 w 62"/>
              <a:gd name="T33" fmla="*/ 39 h 3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2" h="39">
                <a:moveTo>
                  <a:pt x="62" y="11"/>
                </a:moveTo>
                <a:cubicBezTo>
                  <a:pt x="62" y="11"/>
                  <a:pt x="40" y="4"/>
                  <a:pt x="35" y="36"/>
                </a:cubicBezTo>
                <a:cubicBezTo>
                  <a:pt x="32" y="39"/>
                  <a:pt x="32" y="39"/>
                  <a:pt x="32" y="39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5"/>
                  <a:pt x="29" y="23"/>
                  <a:pt x="18" y="14"/>
                </a:cubicBezTo>
                <a:cubicBezTo>
                  <a:pt x="8" y="4"/>
                  <a:pt x="0" y="7"/>
                  <a:pt x="0" y="7"/>
                </a:cubicBezTo>
                <a:cubicBezTo>
                  <a:pt x="5" y="0"/>
                  <a:pt x="5" y="0"/>
                  <a:pt x="5" y="0"/>
                </a:cubicBezTo>
                <a:cubicBezTo>
                  <a:pt x="5" y="0"/>
                  <a:pt x="25" y="2"/>
                  <a:pt x="31" y="14"/>
                </a:cubicBezTo>
                <a:cubicBezTo>
                  <a:pt x="31" y="14"/>
                  <a:pt x="39" y="2"/>
                  <a:pt x="53" y="3"/>
                </a:cubicBezTo>
                <a:lnTo>
                  <a:pt x="62" y="11"/>
                </a:lnTo>
                <a:close/>
              </a:path>
            </a:pathLst>
          </a:custGeom>
          <a:solidFill>
            <a:srgbClr val="7540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27" name="Freeform 72"/>
          <p:cNvSpPr>
            <a:spLocks noChangeArrowheads="1"/>
          </p:cNvSpPr>
          <p:nvPr/>
        </p:nvSpPr>
        <p:spPr bwMode="auto">
          <a:xfrm>
            <a:off x="4449763" y="3816350"/>
            <a:ext cx="625475" cy="500063"/>
          </a:xfrm>
          <a:custGeom>
            <a:avLst/>
            <a:gdLst>
              <a:gd name="T0" fmla="*/ 48 w 394"/>
              <a:gd name="T1" fmla="*/ 0 h 315"/>
              <a:gd name="T2" fmla="*/ 0 w 394"/>
              <a:gd name="T3" fmla="*/ 31 h 315"/>
              <a:gd name="T4" fmla="*/ 0 w 394"/>
              <a:gd name="T5" fmla="*/ 296 h 315"/>
              <a:gd name="T6" fmla="*/ 165 w 394"/>
              <a:gd name="T7" fmla="*/ 305 h 315"/>
              <a:gd name="T8" fmla="*/ 179 w 394"/>
              <a:gd name="T9" fmla="*/ 166 h 315"/>
              <a:gd name="T10" fmla="*/ 200 w 394"/>
              <a:gd name="T11" fmla="*/ 166 h 315"/>
              <a:gd name="T12" fmla="*/ 243 w 394"/>
              <a:gd name="T13" fmla="*/ 315 h 315"/>
              <a:gd name="T14" fmla="*/ 394 w 394"/>
              <a:gd name="T15" fmla="*/ 279 h 315"/>
              <a:gd name="T16" fmla="*/ 348 w 394"/>
              <a:gd name="T17" fmla="*/ 31 h 315"/>
              <a:gd name="T18" fmla="*/ 305 w 394"/>
              <a:gd name="T19" fmla="*/ 0 h 315"/>
              <a:gd name="T20" fmla="*/ 48 w 394"/>
              <a:gd name="T21" fmla="*/ 0 h 31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94"/>
              <a:gd name="T34" fmla="*/ 0 h 315"/>
              <a:gd name="T35" fmla="*/ 394 w 394"/>
              <a:gd name="T36" fmla="*/ 315 h 31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94" h="315">
                <a:moveTo>
                  <a:pt x="48" y="0"/>
                </a:moveTo>
                <a:lnTo>
                  <a:pt x="0" y="31"/>
                </a:lnTo>
                <a:lnTo>
                  <a:pt x="0" y="296"/>
                </a:lnTo>
                <a:lnTo>
                  <a:pt x="165" y="305"/>
                </a:lnTo>
                <a:lnTo>
                  <a:pt x="179" y="166"/>
                </a:lnTo>
                <a:lnTo>
                  <a:pt x="200" y="166"/>
                </a:lnTo>
                <a:lnTo>
                  <a:pt x="243" y="315"/>
                </a:lnTo>
                <a:lnTo>
                  <a:pt x="394" y="279"/>
                </a:lnTo>
                <a:lnTo>
                  <a:pt x="348" y="31"/>
                </a:lnTo>
                <a:lnTo>
                  <a:pt x="305" y="0"/>
                </a:lnTo>
                <a:lnTo>
                  <a:pt x="48" y="0"/>
                </a:lnTo>
                <a:close/>
              </a:path>
            </a:pathLst>
          </a:custGeom>
          <a:solidFill>
            <a:srgbClr val="4B42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28" name="Freeform 73"/>
          <p:cNvSpPr>
            <a:spLocks noChangeArrowheads="1"/>
          </p:cNvSpPr>
          <p:nvPr/>
        </p:nvSpPr>
        <p:spPr bwMode="auto">
          <a:xfrm>
            <a:off x="4298950" y="2995613"/>
            <a:ext cx="874713" cy="869950"/>
          </a:xfrm>
          <a:custGeom>
            <a:avLst/>
            <a:gdLst>
              <a:gd name="T0" fmla="*/ 55 w 231"/>
              <a:gd name="T1" fmla="*/ 11 h 231"/>
              <a:gd name="T2" fmla="*/ 188 w 231"/>
              <a:gd name="T3" fmla="*/ 16 h 231"/>
              <a:gd name="T4" fmla="*/ 231 w 231"/>
              <a:gd name="T5" fmla="*/ 77 h 231"/>
              <a:gd name="T6" fmla="*/ 196 w 231"/>
              <a:gd name="T7" fmla="*/ 98 h 231"/>
              <a:gd name="T8" fmla="*/ 178 w 231"/>
              <a:gd name="T9" fmla="*/ 75 h 231"/>
              <a:gd name="T10" fmla="*/ 186 w 231"/>
              <a:gd name="T11" fmla="*/ 231 h 231"/>
              <a:gd name="T12" fmla="*/ 40 w 231"/>
              <a:gd name="T13" fmla="*/ 231 h 231"/>
              <a:gd name="T14" fmla="*/ 40 w 231"/>
              <a:gd name="T15" fmla="*/ 113 h 231"/>
              <a:gd name="T16" fmla="*/ 3 w 231"/>
              <a:gd name="T17" fmla="*/ 106 h 231"/>
              <a:gd name="T18" fmla="*/ 14 w 231"/>
              <a:gd name="T19" fmla="*/ 25 h 231"/>
              <a:gd name="T20" fmla="*/ 55 w 231"/>
              <a:gd name="T21" fmla="*/ 11 h 23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31"/>
              <a:gd name="T34" fmla="*/ 0 h 231"/>
              <a:gd name="T35" fmla="*/ 231 w 231"/>
              <a:gd name="T36" fmla="*/ 231 h 23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31" h="231">
                <a:moveTo>
                  <a:pt x="55" y="11"/>
                </a:moveTo>
                <a:cubicBezTo>
                  <a:pt x="55" y="11"/>
                  <a:pt x="163" y="0"/>
                  <a:pt x="188" y="16"/>
                </a:cubicBezTo>
                <a:cubicBezTo>
                  <a:pt x="213" y="31"/>
                  <a:pt x="231" y="77"/>
                  <a:pt x="231" y="77"/>
                </a:cubicBezTo>
                <a:cubicBezTo>
                  <a:pt x="196" y="98"/>
                  <a:pt x="196" y="98"/>
                  <a:pt x="196" y="98"/>
                </a:cubicBezTo>
                <a:cubicBezTo>
                  <a:pt x="178" y="75"/>
                  <a:pt x="178" y="75"/>
                  <a:pt x="178" y="75"/>
                </a:cubicBezTo>
                <a:cubicBezTo>
                  <a:pt x="186" y="231"/>
                  <a:pt x="186" y="231"/>
                  <a:pt x="186" y="231"/>
                </a:cubicBezTo>
                <a:cubicBezTo>
                  <a:pt x="40" y="231"/>
                  <a:pt x="40" y="231"/>
                  <a:pt x="40" y="231"/>
                </a:cubicBezTo>
                <a:cubicBezTo>
                  <a:pt x="40" y="113"/>
                  <a:pt x="40" y="113"/>
                  <a:pt x="40" y="113"/>
                </a:cubicBezTo>
                <a:cubicBezTo>
                  <a:pt x="3" y="106"/>
                  <a:pt x="3" y="106"/>
                  <a:pt x="3" y="106"/>
                </a:cubicBezTo>
                <a:cubicBezTo>
                  <a:pt x="3" y="106"/>
                  <a:pt x="0" y="38"/>
                  <a:pt x="14" y="25"/>
                </a:cubicBezTo>
                <a:cubicBezTo>
                  <a:pt x="28" y="12"/>
                  <a:pt x="55" y="11"/>
                  <a:pt x="55" y="11"/>
                </a:cubicBezTo>
                <a:close/>
              </a:path>
            </a:pathLst>
          </a:custGeom>
          <a:solidFill>
            <a:srgbClr val="E72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29" name="Freeform 74"/>
          <p:cNvSpPr>
            <a:spLocks noChangeArrowheads="1"/>
          </p:cNvSpPr>
          <p:nvPr/>
        </p:nvSpPr>
        <p:spPr bwMode="auto">
          <a:xfrm>
            <a:off x="4449763" y="3363913"/>
            <a:ext cx="533400" cy="125412"/>
          </a:xfrm>
          <a:custGeom>
            <a:avLst/>
            <a:gdLst>
              <a:gd name="T0" fmla="*/ 0 w 336"/>
              <a:gd name="T1" fmla="*/ 0 h 79"/>
              <a:gd name="T2" fmla="*/ 0 w 336"/>
              <a:gd name="T3" fmla="*/ 79 h 79"/>
              <a:gd name="T4" fmla="*/ 336 w 336"/>
              <a:gd name="T5" fmla="*/ 79 h 79"/>
              <a:gd name="T6" fmla="*/ 332 w 336"/>
              <a:gd name="T7" fmla="*/ 0 h 79"/>
              <a:gd name="T8" fmla="*/ 0 w 336"/>
              <a:gd name="T9" fmla="*/ 0 h 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6"/>
              <a:gd name="T16" fmla="*/ 0 h 79"/>
              <a:gd name="T17" fmla="*/ 336 w 336"/>
              <a:gd name="T18" fmla="*/ 79 h 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6" h="79">
                <a:moveTo>
                  <a:pt x="0" y="0"/>
                </a:moveTo>
                <a:lnTo>
                  <a:pt x="0" y="79"/>
                </a:lnTo>
                <a:lnTo>
                  <a:pt x="336" y="79"/>
                </a:lnTo>
                <a:lnTo>
                  <a:pt x="3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3A3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30" name="Freeform 75"/>
          <p:cNvSpPr>
            <a:spLocks noChangeArrowheads="1"/>
          </p:cNvSpPr>
          <p:nvPr/>
        </p:nvSpPr>
        <p:spPr bwMode="auto">
          <a:xfrm>
            <a:off x="4848225" y="3286125"/>
            <a:ext cx="430213" cy="612775"/>
          </a:xfrm>
          <a:custGeom>
            <a:avLst/>
            <a:gdLst>
              <a:gd name="T0" fmla="*/ 51 w 114"/>
              <a:gd name="T1" fmla="*/ 21 h 163"/>
              <a:gd name="T2" fmla="*/ 69 w 114"/>
              <a:gd name="T3" fmla="*/ 68 h 163"/>
              <a:gd name="T4" fmla="*/ 7 w 114"/>
              <a:gd name="T5" fmla="*/ 129 h 163"/>
              <a:gd name="T6" fmla="*/ 14 w 114"/>
              <a:gd name="T7" fmla="*/ 154 h 163"/>
              <a:gd name="T8" fmla="*/ 69 w 114"/>
              <a:gd name="T9" fmla="*/ 127 h 163"/>
              <a:gd name="T10" fmla="*/ 113 w 114"/>
              <a:gd name="T11" fmla="*/ 77 h 163"/>
              <a:gd name="T12" fmla="*/ 86 w 114"/>
              <a:gd name="T13" fmla="*/ 0 h 163"/>
              <a:gd name="T14" fmla="*/ 51 w 114"/>
              <a:gd name="T15" fmla="*/ 21 h 1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4"/>
              <a:gd name="T25" fmla="*/ 0 h 163"/>
              <a:gd name="T26" fmla="*/ 114 w 114"/>
              <a:gd name="T27" fmla="*/ 163 h 16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4" h="163">
                <a:moveTo>
                  <a:pt x="51" y="21"/>
                </a:moveTo>
                <a:cubicBezTo>
                  <a:pt x="51" y="21"/>
                  <a:pt x="73" y="62"/>
                  <a:pt x="69" y="68"/>
                </a:cubicBezTo>
                <a:cubicBezTo>
                  <a:pt x="65" y="74"/>
                  <a:pt x="7" y="129"/>
                  <a:pt x="7" y="129"/>
                </a:cubicBezTo>
                <a:cubicBezTo>
                  <a:pt x="7" y="129"/>
                  <a:pt x="0" y="145"/>
                  <a:pt x="14" y="154"/>
                </a:cubicBezTo>
                <a:cubicBezTo>
                  <a:pt x="28" y="163"/>
                  <a:pt x="48" y="148"/>
                  <a:pt x="69" y="127"/>
                </a:cubicBezTo>
                <a:cubicBezTo>
                  <a:pt x="90" y="106"/>
                  <a:pt x="112" y="89"/>
                  <a:pt x="113" y="77"/>
                </a:cubicBezTo>
                <a:cubicBezTo>
                  <a:pt x="114" y="66"/>
                  <a:pt x="86" y="0"/>
                  <a:pt x="86" y="0"/>
                </a:cubicBezTo>
                <a:lnTo>
                  <a:pt x="51" y="21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31" name="Freeform 76"/>
          <p:cNvSpPr>
            <a:spLocks noChangeArrowheads="1"/>
          </p:cNvSpPr>
          <p:nvPr/>
        </p:nvSpPr>
        <p:spPr bwMode="auto">
          <a:xfrm>
            <a:off x="4643438" y="2890838"/>
            <a:ext cx="161925" cy="187325"/>
          </a:xfrm>
          <a:custGeom>
            <a:avLst/>
            <a:gdLst>
              <a:gd name="T0" fmla="*/ 2 w 43"/>
              <a:gd name="T1" fmla="*/ 4 h 50"/>
              <a:gd name="T2" fmla="*/ 2 w 43"/>
              <a:gd name="T3" fmla="*/ 41 h 50"/>
              <a:gd name="T4" fmla="*/ 23 w 43"/>
              <a:gd name="T5" fmla="*/ 50 h 50"/>
              <a:gd name="T6" fmla="*/ 41 w 43"/>
              <a:gd name="T7" fmla="*/ 39 h 50"/>
              <a:gd name="T8" fmla="*/ 40 w 43"/>
              <a:gd name="T9" fmla="*/ 0 h 50"/>
              <a:gd name="T10" fmla="*/ 2 w 43"/>
              <a:gd name="T11" fmla="*/ 4 h 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"/>
              <a:gd name="T19" fmla="*/ 0 h 50"/>
              <a:gd name="T20" fmla="*/ 43 w 43"/>
              <a:gd name="T21" fmla="*/ 50 h 5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" h="50">
                <a:moveTo>
                  <a:pt x="2" y="4"/>
                </a:moveTo>
                <a:cubicBezTo>
                  <a:pt x="2" y="41"/>
                  <a:pt x="2" y="41"/>
                  <a:pt x="2" y="41"/>
                </a:cubicBezTo>
                <a:cubicBezTo>
                  <a:pt x="2" y="41"/>
                  <a:pt x="0" y="49"/>
                  <a:pt x="23" y="50"/>
                </a:cubicBezTo>
                <a:cubicBezTo>
                  <a:pt x="43" y="50"/>
                  <a:pt x="41" y="39"/>
                  <a:pt x="41" y="39"/>
                </a:cubicBezTo>
                <a:cubicBezTo>
                  <a:pt x="40" y="0"/>
                  <a:pt x="40" y="0"/>
                  <a:pt x="40" y="0"/>
                </a:cubicBezTo>
                <a:lnTo>
                  <a:pt x="2" y="4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32" name="Freeform 77"/>
          <p:cNvSpPr>
            <a:spLocks noChangeArrowheads="1"/>
          </p:cNvSpPr>
          <p:nvPr/>
        </p:nvSpPr>
        <p:spPr bwMode="auto">
          <a:xfrm>
            <a:off x="4651375" y="2890838"/>
            <a:ext cx="147638" cy="71437"/>
          </a:xfrm>
          <a:custGeom>
            <a:avLst/>
            <a:gdLst>
              <a:gd name="T0" fmla="*/ 39 w 39"/>
              <a:gd name="T1" fmla="*/ 13 h 19"/>
              <a:gd name="T2" fmla="*/ 38 w 39"/>
              <a:gd name="T3" fmla="*/ 0 h 19"/>
              <a:gd name="T4" fmla="*/ 0 w 39"/>
              <a:gd name="T5" fmla="*/ 4 h 19"/>
              <a:gd name="T6" fmla="*/ 0 w 39"/>
              <a:gd name="T7" fmla="*/ 15 h 19"/>
              <a:gd name="T8" fmla="*/ 39 w 39"/>
              <a:gd name="T9" fmla="*/ 13 h 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"/>
              <a:gd name="T16" fmla="*/ 0 h 19"/>
              <a:gd name="T17" fmla="*/ 39 w 39"/>
              <a:gd name="T18" fmla="*/ 19 h 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" h="19">
                <a:moveTo>
                  <a:pt x="39" y="13"/>
                </a:moveTo>
                <a:cubicBezTo>
                  <a:pt x="38" y="0"/>
                  <a:pt x="38" y="0"/>
                  <a:pt x="38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15"/>
                  <a:pt x="0" y="15"/>
                  <a:pt x="0" y="15"/>
                </a:cubicBezTo>
                <a:cubicBezTo>
                  <a:pt x="13" y="19"/>
                  <a:pt x="26" y="16"/>
                  <a:pt x="39" y="13"/>
                </a:cubicBezTo>
                <a:close/>
              </a:path>
            </a:pathLst>
          </a:custGeom>
          <a:solidFill>
            <a:srgbClr val="C98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33" name="Freeform 78"/>
          <p:cNvSpPr>
            <a:spLocks noChangeArrowheads="1"/>
          </p:cNvSpPr>
          <p:nvPr/>
        </p:nvSpPr>
        <p:spPr bwMode="auto">
          <a:xfrm>
            <a:off x="3995738" y="1773238"/>
            <a:ext cx="1381125" cy="1106487"/>
          </a:xfrm>
          <a:custGeom>
            <a:avLst/>
            <a:gdLst>
              <a:gd name="T0" fmla="*/ 231 w 365"/>
              <a:gd name="T1" fmla="*/ 271 h 294"/>
              <a:gd name="T2" fmla="*/ 313 w 365"/>
              <a:gd name="T3" fmla="*/ 267 h 294"/>
              <a:gd name="T4" fmla="*/ 356 w 365"/>
              <a:gd name="T5" fmla="*/ 137 h 294"/>
              <a:gd name="T6" fmla="*/ 300 w 365"/>
              <a:gd name="T7" fmla="*/ 89 h 294"/>
              <a:gd name="T8" fmla="*/ 279 w 365"/>
              <a:gd name="T9" fmla="*/ 30 h 294"/>
              <a:gd name="T10" fmla="*/ 71 w 365"/>
              <a:gd name="T11" fmla="*/ 55 h 294"/>
              <a:gd name="T12" fmla="*/ 54 w 365"/>
              <a:gd name="T13" fmla="*/ 258 h 294"/>
              <a:gd name="T14" fmla="*/ 154 w 365"/>
              <a:gd name="T15" fmla="*/ 262 h 294"/>
              <a:gd name="T16" fmla="*/ 231 w 365"/>
              <a:gd name="T17" fmla="*/ 271 h 29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65"/>
              <a:gd name="T28" fmla="*/ 0 h 294"/>
              <a:gd name="T29" fmla="*/ 365 w 365"/>
              <a:gd name="T30" fmla="*/ 294 h 29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65" h="294">
                <a:moveTo>
                  <a:pt x="231" y="271"/>
                </a:moveTo>
                <a:cubicBezTo>
                  <a:pt x="231" y="271"/>
                  <a:pt x="269" y="294"/>
                  <a:pt x="313" y="267"/>
                </a:cubicBezTo>
                <a:cubicBezTo>
                  <a:pt x="358" y="241"/>
                  <a:pt x="365" y="183"/>
                  <a:pt x="356" y="137"/>
                </a:cubicBezTo>
                <a:cubicBezTo>
                  <a:pt x="347" y="91"/>
                  <a:pt x="318" y="81"/>
                  <a:pt x="300" y="89"/>
                </a:cubicBezTo>
                <a:cubicBezTo>
                  <a:pt x="300" y="89"/>
                  <a:pt x="316" y="48"/>
                  <a:pt x="279" y="30"/>
                </a:cubicBezTo>
                <a:cubicBezTo>
                  <a:pt x="242" y="12"/>
                  <a:pt x="159" y="0"/>
                  <a:pt x="71" y="55"/>
                </a:cubicBezTo>
                <a:cubicBezTo>
                  <a:pt x="0" y="99"/>
                  <a:pt x="17" y="214"/>
                  <a:pt x="54" y="258"/>
                </a:cubicBezTo>
                <a:cubicBezTo>
                  <a:pt x="79" y="287"/>
                  <a:pt x="132" y="293"/>
                  <a:pt x="154" y="262"/>
                </a:cubicBezTo>
                <a:lnTo>
                  <a:pt x="231" y="271"/>
                </a:lnTo>
                <a:close/>
              </a:path>
            </a:pathLst>
          </a:custGeom>
          <a:solidFill>
            <a:srgbClr val="282A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34" name="Freeform 79"/>
          <p:cNvSpPr>
            <a:spLocks noChangeArrowheads="1"/>
          </p:cNvSpPr>
          <p:nvPr/>
        </p:nvSpPr>
        <p:spPr bwMode="auto">
          <a:xfrm>
            <a:off x="4381500" y="2325688"/>
            <a:ext cx="685800" cy="647700"/>
          </a:xfrm>
          <a:custGeom>
            <a:avLst/>
            <a:gdLst>
              <a:gd name="T0" fmla="*/ 23 w 181"/>
              <a:gd name="T1" fmla="*/ 0 h 172"/>
              <a:gd name="T2" fmla="*/ 2 w 181"/>
              <a:gd name="T3" fmla="*/ 73 h 172"/>
              <a:gd name="T4" fmla="*/ 33 w 181"/>
              <a:gd name="T5" fmla="*/ 148 h 172"/>
              <a:gd name="T6" fmla="*/ 154 w 181"/>
              <a:gd name="T7" fmla="*/ 133 h 172"/>
              <a:gd name="T8" fmla="*/ 178 w 181"/>
              <a:gd name="T9" fmla="*/ 81 h 172"/>
              <a:gd name="T10" fmla="*/ 156 w 181"/>
              <a:gd name="T11" fmla="*/ 10 h 172"/>
              <a:gd name="T12" fmla="*/ 149 w 181"/>
              <a:gd name="T13" fmla="*/ 34 h 172"/>
              <a:gd name="T14" fmla="*/ 119 w 181"/>
              <a:gd name="T15" fmla="*/ 35 h 172"/>
              <a:gd name="T16" fmla="*/ 108 w 181"/>
              <a:gd name="T17" fmla="*/ 3 h 172"/>
              <a:gd name="T18" fmla="*/ 105 w 181"/>
              <a:gd name="T19" fmla="*/ 39 h 172"/>
              <a:gd name="T20" fmla="*/ 70 w 181"/>
              <a:gd name="T21" fmla="*/ 38 h 172"/>
              <a:gd name="T22" fmla="*/ 59 w 181"/>
              <a:gd name="T23" fmla="*/ 6 h 172"/>
              <a:gd name="T24" fmla="*/ 52 w 181"/>
              <a:gd name="T25" fmla="*/ 30 h 172"/>
              <a:gd name="T26" fmla="*/ 25 w 181"/>
              <a:gd name="T27" fmla="*/ 30 h 172"/>
              <a:gd name="T28" fmla="*/ 23 w 181"/>
              <a:gd name="T29" fmla="*/ 0 h 1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81"/>
              <a:gd name="T46" fmla="*/ 0 h 172"/>
              <a:gd name="T47" fmla="*/ 181 w 181"/>
              <a:gd name="T48" fmla="*/ 172 h 17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81" h="172">
                <a:moveTo>
                  <a:pt x="23" y="0"/>
                </a:moveTo>
                <a:cubicBezTo>
                  <a:pt x="2" y="73"/>
                  <a:pt x="2" y="73"/>
                  <a:pt x="2" y="73"/>
                </a:cubicBezTo>
                <a:cubicBezTo>
                  <a:pt x="2" y="73"/>
                  <a:pt x="0" y="124"/>
                  <a:pt x="33" y="148"/>
                </a:cubicBezTo>
                <a:cubicBezTo>
                  <a:pt x="65" y="172"/>
                  <a:pt x="128" y="168"/>
                  <a:pt x="154" y="133"/>
                </a:cubicBezTo>
                <a:cubicBezTo>
                  <a:pt x="181" y="98"/>
                  <a:pt x="178" y="81"/>
                  <a:pt x="178" y="81"/>
                </a:cubicBezTo>
                <a:cubicBezTo>
                  <a:pt x="156" y="10"/>
                  <a:pt x="156" y="10"/>
                  <a:pt x="156" y="10"/>
                </a:cubicBezTo>
                <a:cubicBezTo>
                  <a:pt x="149" y="34"/>
                  <a:pt x="149" y="34"/>
                  <a:pt x="149" y="34"/>
                </a:cubicBezTo>
                <a:cubicBezTo>
                  <a:pt x="119" y="35"/>
                  <a:pt x="119" y="35"/>
                  <a:pt x="119" y="35"/>
                </a:cubicBezTo>
                <a:cubicBezTo>
                  <a:pt x="108" y="3"/>
                  <a:pt x="108" y="3"/>
                  <a:pt x="108" y="3"/>
                </a:cubicBezTo>
                <a:cubicBezTo>
                  <a:pt x="105" y="39"/>
                  <a:pt x="105" y="39"/>
                  <a:pt x="105" y="39"/>
                </a:cubicBezTo>
                <a:cubicBezTo>
                  <a:pt x="70" y="38"/>
                  <a:pt x="70" y="38"/>
                  <a:pt x="70" y="38"/>
                </a:cubicBezTo>
                <a:cubicBezTo>
                  <a:pt x="59" y="6"/>
                  <a:pt x="59" y="6"/>
                  <a:pt x="59" y="6"/>
                </a:cubicBezTo>
                <a:cubicBezTo>
                  <a:pt x="52" y="30"/>
                  <a:pt x="52" y="30"/>
                  <a:pt x="52" y="30"/>
                </a:cubicBezTo>
                <a:cubicBezTo>
                  <a:pt x="25" y="30"/>
                  <a:pt x="25" y="30"/>
                  <a:pt x="25" y="30"/>
                </a:cubicBezTo>
                <a:lnTo>
                  <a:pt x="23" y="0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35" name="Freeform 80"/>
          <p:cNvSpPr>
            <a:spLocks noChangeArrowheads="1"/>
          </p:cNvSpPr>
          <p:nvPr/>
        </p:nvSpPr>
        <p:spPr bwMode="auto">
          <a:xfrm>
            <a:off x="5062538" y="2473325"/>
            <a:ext cx="95250" cy="157163"/>
          </a:xfrm>
          <a:custGeom>
            <a:avLst/>
            <a:gdLst>
              <a:gd name="T0" fmla="*/ 0 w 25"/>
              <a:gd name="T1" fmla="*/ 0 h 42"/>
              <a:gd name="T2" fmla="*/ 0 w 25"/>
              <a:gd name="T3" fmla="*/ 42 h 42"/>
              <a:gd name="T4" fmla="*/ 25 w 25"/>
              <a:gd name="T5" fmla="*/ 21 h 42"/>
              <a:gd name="T6" fmla="*/ 0 w 25"/>
              <a:gd name="T7" fmla="*/ 0 h 42"/>
              <a:gd name="T8" fmla="*/ 0 60000 65536"/>
              <a:gd name="T9" fmla="*/ 0 60000 65536"/>
              <a:gd name="T10" fmla="*/ 0 60000 65536"/>
              <a:gd name="T11" fmla="*/ 0 60000 65536"/>
              <a:gd name="T12" fmla="*/ 0 w 25"/>
              <a:gd name="T13" fmla="*/ 0 h 42"/>
              <a:gd name="T14" fmla="*/ 25 w 25"/>
              <a:gd name="T15" fmla="*/ 42 h 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" h="42">
                <a:moveTo>
                  <a:pt x="0" y="0"/>
                </a:move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25" y="42"/>
                  <a:pt x="25" y="21"/>
                </a:cubicBezTo>
                <a:cubicBezTo>
                  <a:pt x="24" y="0"/>
                  <a:pt x="0" y="0"/>
                  <a:pt x="0" y="0"/>
                </a:cubicBez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36" name="Freeform 81"/>
          <p:cNvSpPr>
            <a:spLocks noChangeArrowheads="1"/>
          </p:cNvSpPr>
          <p:nvPr/>
        </p:nvSpPr>
        <p:spPr bwMode="auto">
          <a:xfrm>
            <a:off x="4276725" y="2446338"/>
            <a:ext cx="101600" cy="219075"/>
          </a:xfrm>
          <a:custGeom>
            <a:avLst/>
            <a:gdLst>
              <a:gd name="T0" fmla="*/ 27 w 27"/>
              <a:gd name="T1" fmla="*/ 8 h 58"/>
              <a:gd name="T2" fmla="*/ 27 w 27"/>
              <a:gd name="T3" fmla="*/ 50 h 58"/>
              <a:gd name="T4" fmla="*/ 1 w 27"/>
              <a:gd name="T5" fmla="*/ 29 h 58"/>
              <a:gd name="T6" fmla="*/ 27 w 27"/>
              <a:gd name="T7" fmla="*/ 8 h 58"/>
              <a:gd name="T8" fmla="*/ 0 60000 65536"/>
              <a:gd name="T9" fmla="*/ 0 60000 65536"/>
              <a:gd name="T10" fmla="*/ 0 60000 65536"/>
              <a:gd name="T11" fmla="*/ 0 60000 65536"/>
              <a:gd name="T12" fmla="*/ 0 w 27"/>
              <a:gd name="T13" fmla="*/ 0 h 58"/>
              <a:gd name="T14" fmla="*/ 27 w 27"/>
              <a:gd name="T15" fmla="*/ 58 h 5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" h="58">
                <a:moveTo>
                  <a:pt x="27" y="8"/>
                </a:moveTo>
                <a:cubicBezTo>
                  <a:pt x="27" y="50"/>
                  <a:pt x="27" y="50"/>
                  <a:pt x="27" y="50"/>
                </a:cubicBezTo>
                <a:cubicBezTo>
                  <a:pt x="27" y="50"/>
                  <a:pt x="2" y="58"/>
                  <a:pt x="1" y="29"/>
                </a:cubicBezTo>
                <a:cubicBezTo>
                  <a:pt x="0" y="0"/>
                  <a:pt x="27" y="8"/>
                  <a:pt x="27" y="8"/>
                </a:cubicBez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37" name="Freeform 82"/>
          <p:cNvSpPr>
            <a:spLocks noChangeArrowheads="1"/>
          </p:cNvSpPr>
          <p:nvPr/>
        </p:nvSpPr>
        <p:spPr bwMode="auto">
          <a:xfrm>
            <a:off x="4632325" y="2608263"/>
            <a:ext cx="142875" cy="90487"/>
          </a:xfrm>
          <a:custGeom>
            <a:avLst/>
            <a:gdLst>
              <a:gd name="T0" fmla="*/ 35 w 38"/>
              <a:gd name="T1" fmla="*/ 20 h 24"/>
              <a:gd name="T2" fmla="*/ 7 w 38"/>
              <a:gd name="T3" fmla="*/ 22 h 24"/>
              <a:gd name="T4" fmla="*/ 5 w 38"/>
              <a:gd name="T5" fmla="*/ 3 h 24"/>
              <a:gd name="T6" fmla="*/ 35 w 38"/>
              <a:gd name="T7" fmla="*/ 2 h 24"/>
              <a:gd name="T8" fmla="*/ 35 w 38"/>
              <a:gd name="T9" fmla="*/ 20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"/>
              <a:gd name="T16" fmla="*/ 0 h 24"/>
              <a:gd name="T17" fmla="*/ 38 w 38"/>
              <a:gd name="T18" fmla="*/ 24 h 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" h="24">
                <a:moveTo>
                  <a:pt x="35" y="20"/>
                </a:moveTo>
                <a:cubicBezTo>
                  <a:pt x="31" y="23"/>
                  <a:pt x="12" y="24"/>
                  <a:pt x="7" y="22"/>
                </a:cubicBezTo>
                <a:cubicBezTo>
                  <a:pt x="2" y="21"/>
                  <a:pt x="0" y="6"/>
                  <a:pt x="5" y="3"/>
                </a:cubicBezTo>
                <a:cubicBezTo>
                  <a:pt x="10" y="0"/>
                  <a:pt x="32" y="1"/>
                  <a:pt x="35" y="2"/>
                </a:cubicBezTo>
                <a:cubicBezTo>
                  <a:pt x="38" y="2"/>
                  <a:pt x="38" y="16"/>
                  <a:pt x="35" y="20"/>
                </a:cubicBezTo>
                <a:close/>
              </a:path>
            </a:pathLst>
          </a:custGeom>
          <a:solidFill>
            <a:srgbClr val="C98C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38" name="Oval 83"/>
          <p:cNvSpPr>
            <a:spLocks noChangeArrowheads="1"/>
          </p:cNvSpPr>
          <p:nvPr/>
        </p:nvSpPr>
        <p:spPr bwMode="auto">
          <a:xfrm>
            <a:off x="4449763" y="2509838"/>
            <a:ext cx="87312" cy="87312"/>
          </a:xfrm>
          <a:prstGeom prst="ellipse">
            <a:avLst/>
          </a:prstGeom>
          <a:solidFill>
            <a:srgbClr val="282A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39" name="Oval 84"/>
          <p:cNvSpPr>
            <a:spLocks noChangeArrowheads="1"/>
          </p:cNvSpPr>
          <p:nvPr/>
        </p:nvSpPr>
        <p:spPr bwMode="auto">
          <a:xfrm>
            <a:off x="4786313" y="2509838"/>
            <a:ext cx="87312" cy="87312"/>
          </a:xfrm>
          <a:prstGeom prst="ellipse">
            <a:avLst/>
          </a:prstGeom>
          <a:solidFill>
            <a:srgbClr val="282A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40" name="Freeform 85"/>
          <p:cNvSpPr>
            <a:spLocks noChangeArrowheads="1"/>
          </p:cNvSpPr>
          <p:nvPr/>
        </p:nvSpPr>
        <p:spPr bwMode="auto">
          <a:xfrm>
            <a:off x="4559300" y="2619375"/>
            <a:ext cx="401638" cy="290513"/>
          </a:xfrm>
          <a:custGeom>
            <a:avLst/>
            <a:gdLst>
              <a:gd name="T0" fmla="*/ 0 w 106"/>
              <a:gd name="T1" fmla="*/ 54 h 77"/>
              <a:gd name="T2" fmla="*/ 56 w 106"/>
              <a:gd name="T3" fmla="*/ 42 h 77"/>
              <a:gd name="T4" fmla="*/ 90 w 106"/>
              <a:gd name="T5" fmla="*/ 0 h 77"/>
              <a:gd name="T6" fmla="*/ 94 w 106"/>
              <a:gd name="T7" fmla="*/ 43 h 77"/>
              <a:gd name="T8" fmla="*/ 0 w 106"/>
              <a:gd name="T9" fmla="*/ 54 h 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"/>
              <a:gd name="T16" fmla="*/ 0 h 77"/>
              <a:gd name="T17" fmla="*/ 106 w 106"/>
              <a:gd name="T18" fmla="*/ 77 h 7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" h="77">
                <a:moveTo>
                  <a:pt x="0" y="54"/>
                </a:moveTo>
                <a:cubicBezTo>
                  <a:pt x="0" y="54"/>
                  <a:pt x="40" y="54"/>
                  <a:pt x="56" y="42"/>
                </a:cubicBezTo>
                <a:cubicBezTo>
                  <a:pt x="73" y="30"/>
                  <a:pt x="90" y="0"/>
                  <a:pt x="90" y="0"/>
                </a:cubicBezTo>
                <a:cubicBezTo>
                  <a:pt x="90" y="0"/>
                  <a:pt x="106" y="25"/>
                  <a:pt x="94" y="43"/>
                </a:cubicBezTo>
                <a:cubicBezTo>
                  <a:pt x="81" y="61"/>
                  <a:pt x="30" y="77"/>
                  <a:pt x="0" y="54"/>
                </a:cubicBezTo>
                <a:close/>
              </a:path>
            </a:pathLst>
          </a:custGeom>
          <a:solidFill>
            <a:srgbClr val="6D24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41" name="Freeform 86"/>
          <p:cNvSpPr>
            <a:spLocks noChangeArrowheads="1"/>
          </p:cNvSpPr>
          <p:nvPr/>
        </p:nvSpPr>
        <p:spPr bwMode="auto">
          <a:xfrm>
            <a:off x="4813300" y="2619375"/>
            <a:ext cx="147638" cy="225425"/>
          </a:xfrm>
          <a:custGeom>
            <a:avLst/>
            <a:gdLst>
              <a:gd name="T0" fmla="*/ 23 w 39"/>
              <a:gd name="T1" fmla="*/ 0 h 60"/>
              <a:gd name="T2" fmla="*/ 6 w 39"/>
              <a:gd name="T3" fmla="*/ 25 h 60"/>
              <a:gd name="T4" fmla="*/ 0 w 39"/>
              <a:gd name="T5" fmla="*/ 45 h 60"/>
              <a:gd name="T6" fmla="*/ 1 w 39"/>
              <a:gd name="T7" fmla="*/ 60 h 60"/>
              <a:gd name="T8" fmla="*/ 27 w 39"/>
              <a:gd name="T9" fmla="*/ 43 h 60"/>
              <a:gd name="T10" fmla="*/ 23 w 39"/>
              <a:gd name="T11" fmla="*/ 0 h 6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9"/>
              <a:gd name="T19" fmla="*/ 0 h 60"/>
              <a:gd name="T20" fmla="*/ 39 w 39"/>
              <a:gd name="T21" fmla="*/ 60 h 6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9" h="60">
                <a:moveTo>
                  <a:pt x="23" y="0"/>
                </a:moveTo>
                <a:cubicBezTo>
                  <a:pt x="23" y="0"/>
                  <a:pt x="16" y="13"/>
                  <a:pt x="6" y="25"/>
                </a:cubicBezTo>
                <a:cubicBezTo>
                  <a:pt x="4" y="32"/>
                  <a:pt x="1" y="38"/>
                  <a:pt x="0" y="45"/>
                </a:cubicBezTo>
                <a:cubicBezTo>
                  <a:pt x="0" y="50"/>
                  <a:pt x="0" y="55"/>
                  <a:pt x="1" y="60"/>
                </a:cubicBezTo>
                <a:cubicBezTo>
                  <a:pt x="13" y="56"/>
                  <a:pt x="22" y="50"/>
                  <a:pt x="27" y="43"/>
                </a:cubicBezTo>
                <a:cubicBezTo>
                  <a:pt x="39" y="25"/>
                  <a:pt x="23" y="0"/>
                  <a:pt x="23" y="0"/>
                </a:cubicBezTo>
                <a:close/>
              </a:path>
            </a:pathLst>
          </a:custGeom>
          <a:solidFill>
            <a:srgbClr val="A345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42" name="Freeform 87"/>
          <p:cNvSpPr>
            <a:spLocks noChangeArrowheads="1"/>
          </p:cNvSpPr>
          <p:nvPr/>
        </p:nvSpPr>
        <p:spPr bwMode="auto">
          <a:xfrm>
            <a:off x="4662488" y="4052888"/>
            <a:ext cx="173037" cy="26987"/>
          </a:xfrm>
          <a:custGeom>
            <a:avLst/>
            <a:gdLst>
              <a:gd name="T0" fmla="*/ 28 w 46"/>
              <a:gd name="T1" fmla="*/ 7 h 7"/>
              <a:gd name="T2" fmla="*/ 24 w 46"/>
              <a:gd name="T3" fmla="*/ 7 h 7"/>
              <a:gd name="T4" fmla="*/ 19 w 46"/>
              <a:gd name="T5" fmla="*/ 7 h 7"/>
              <a:gd name="T6" fmla="*/ 1 w 46"/>
              <a:gd name="T7" fmla="*/ 5 h 7"/>
              <a:gd name="T8" fmla="*/ 0 w 46"/>
              <a:gd name="T9" fmla="*/ 2 h 7"/>
              <a:gd name="T10" fmla="*/ 2 w 46"/>
              <a:gd name="T11" fmla="*/ 1 h 7"/>
              <a:gd name="T12" fmla="*/ 19 w 46"/>
              <a:gd name="T13" fmla="*/ 3 h 7"/>
              <a:gd name="T14" fmla="*/ 24 w 46"/>
              <a:gd name="T15" fmla="*/ 3 h 7"/>
              <a:gd name="T16" fmla="*/ 43 w 46"/>
              <a:gd name="T17" fmla="*/ 1 h 7"/>
              <a:gd name="T18" fmla="*/ 45 w 46"/>
              <a:gd name="T19" fmla="*/ 2 h 7"/>
              <a:gd name="T20" fmla="*/ 45 w 46"/>
              <a:gd name="T21" fmla="*/ 4 h 7"/>
              <a:gd name="T22" fmla="*/ 28 w 46"/>
              <a:gd name="T23" fmla="*/ 7 h 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6"/>
              <a:gd name="T37" fmla="*/ 0 h 7"/>
              <a:gd name="T38" fmla="*/ 46 w 46"/>
              <a:gd name="T39" fmla="*/ 7 h 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6" h="7">
                <a:moveTo>
                  <a:pt x="28" y="7"/>
                </a:moveTo>
                <a:cubicBezTo>
                  <a:pt x="26" y="7"/>
                  <a:pt x="25" y="7"/>
                  <a:pt x="24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9" y="7"/>
                  <a:pt x="2" y="5"/>
                  <a:pt x="1" y="5"/>
                </a:cubicBezTo>
                <a:cubicBezTo>
                  <a:pt x="0" y="4"/>
                  <a:pt x="0" y="3"/>
                  <a:pt x="0" y="2"/>
                </a:cubicBezTo>
                <a:cubicBezTo>
                  <a:pt x="0" y="1"/>
                  <a:pt x="1" y="0"/>
                  <a:pt x="2" y="1"/>
                </a:cubicBezTo>
                <a:cubicBezTo>
                  <a:pt x="3" y="1"/>
                  <a:pt x="10" y="3"/>
                  <a:pt x="19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32" y="3"/>
                  <a:pt x="39" y="3"/>
                  <a:pt x="43" y="1"/>
                </a:cubicBezTo>
                <a:cubicBezTo>
                  <a:pt x="44" y="0"/>
                  <a:pt x="45" y="1"/>
                  <a:pt x="45" y="2"/>
                </a:cubicBezTo>
                <a:cubicBezTo>
                  <a:pt x="46" y="3"/>
                  <a:pt x="46" y="4"/>
                  <a:pt x="45" y="4"/>
                </a:cubicBezTo>
                <a:cubicBezTo>
                  <a:pt x="40" y="6"/>
                  <a:pt x="34" y="7"/>
                  <a:pt x="28" y="7"/>
                </a:cubicBezTo>
                <a:close/>
              </a:path>
            </a:pathLst>
          </a:custGeom>
          <a:solidFill>
            <a:srgbClr val="403D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43" name="Freeform 91"/>
          <p:cNvSpPr>
            <a:spLocks noChangeArrowheads="1"/>
          </p:cNvSpPr>
          <p:nvPr/>
        </p:nvSpPr>
        <p:spPr bwMode="auto">
          <a:xfrm>
            <a:off x="6583363" y="3752850"/>
            <a:ext cx="163512" cy="180975"/>
          </a:xfrm>
          <a:custGeom>
            <a:avLst/>
            <a:gdLst>
              <a:gd name="T0" fmla="*/ 43 w 43"/>
              <a:gd name="T1" fmla="*/ 0 h 48"/>
              <a:gd name="T2" fmla="*/ 43 w 43"/>
              <a:gd name="T3" fmla="*/ 6 h 48"/>
              <a:gd name="T4" fmla="*/ 41 w 43"/>
              <a:gd name="T5" fmla="*/ 30 h 48"/>
              <a:gd name="T6" fmla="*/ 22 w 43"/>
              <a:gd name="T7" fmla="*/ 47 h 48"/>
              <a:gd name="T8" fmla="*/ 0 w 43"/>
              <a:gd name="T9" fmla="*/ 28 h 48"/>
              <a:gd name="T10" fmla="*/ 0 w 43"/>
              <a:gd name="T11" fmla="*/ 2 h 48"/>
              <a:gd name="T12" fmla="*/ 43 w 43"/>
              <a:gd name="T13" fmla="*/ 0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"/>
              <a:gd name="T22" fmla="*/ 0 h 48"/>
              <a:gd name="T23" fmla="*/ 43 w 43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" h="48">
                <a:moveTo>
                  <a:pt x="43" y="0"/>
                </a:moveTo>
                <a:cubicBezTo>
                  <a:pt x="43" y="6"/>
                  <a:pt x="43" y="6"/>
                  <a:pt x="43" y="6"/>
                </a:cubicBezTo>
                <a:cubicBezTo>
                  <a:pt x="41" y="30"/>
                  <a:pt x="41" y="30"/>
                  <a:pt x="41" y="30"/>
                </a:cubicBezTo>
                <a:cubicBezTo>
                  <a:pt x="41" y="30"/>
                  <a:pt x="39" y="47"/>
                  <a:pt x="22" y="47"/>
                </a:cubicBezTo>
                <a:cubicBezTo>
                  <a:pt x="1" y="48"/>
                  <a:pt x="0" y="28"/>
                  <a:pt x="0" y="28"/>
                </a:cubicBezTo>
                <a:cubicBezTo>
                  <a:pt x="0" y="2"/>
                  <a:pt x="0" y="2"/>
                  <a:pt x="0" y="2"/>
                </a:cubicBezTo>
                <a:lnTo>
                  <a:pt x="43" y="0"/>
                </a:lnTo>
                <a:close/>
              </a:path>
            </a:pathLst>
          </a:custGeom>
          <a:solidFill>
            <a:srgbClr val="FBCA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44" name="Freeform 92"/>
          <p:cNvSpPr>
            <a:spLocks noChangeArrowheads="1"/>
          </p:cNvSpPr>
          <p:nvPr/>
        </p:nvSpPr>
        <p:spPr bwMode="auto">
          <a:xfrm>
            <a:off x="7123113" y="3752850"/>
            <a:ext cx="163512" cy="180975"/>
          </a:xfrm>
          <a:custGeom>
            <a:avLst/>
            <a:gdLst>
              <a:gd name="T0" fmla="*/ 0 w 43"/>
              <a:gd name="T1" fmla="*/ 0 h 48"/>
              <a:gd name="T2" fmla="*/ 0 w 43"/>
              <a:gd name="T3" fmla="*/ 6 h 48"/>
              <a:gd name="T4" fmla="*/ 2 w 43"/>
              <a:gd name="T5" fmla="*/ 30 h 48"/>
              <a:gd name="T6" fmla="*/ 21 w 43"/>
              <a:gd name="T7" fmla="*/ 47 h 48"/>
              <a:gd name="T8" fmla="*/ 43 w 43"/>
              <a:gd name="T9" fmla="*/ 28 h 48"/>
              <a:gd name="T10" fmla="*/ 43 w 43"/>
              <a:gd name="T11" fmla="*/ 2 h 48"/>
              <a:gd name="T12" fmla="*/ 0 w 43"/>
              <a:gd name="T13" fmla="*/ 0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"/>
              <a:gd name="T22" fmla="*/ 0 h 48"/>
              <a:gd name="T23" fmla="*/ 43 w 43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" h="48">
                <a:moveTo>
                  <a:pt x="0" y="0"/>
                </a:moveTo>
                <a:cubicBezTo>
                  <a:pt x="0" y="6"/>
                  <a:pt x="0" y="6"/>
                  <a:pt x="0" y="6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5" y="47"/>
                  <a:pt x="21" y="47"/>
                </a:cubicBezTo>
                <a:cubicBezTo>
                  <a:pt x="42" y="48"/>
                  <a:pt x="43" y="28"/>
                  <a:pt x="43" y="28"/>
                </a:cubicBezTo>
                <a:cubicBezTo>
                  <a:pt x="43" y="2"/>
                  <a:pt x="43" y="2"/>
                  <a:pt x="43" y="2"/>
                </a:cubicBezTo>
                <a:lnTo>
                  <a:pt x="0" y="0"/>
                </a:lnTo>
                <a:close/>
              </a:path>
            </a:pathLst>
          </a:custGeom>
          <a:solidFill>
            <a:srgbClr val="FBCA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45" name="Freeform 93"/>
          <p:cNvSpPr>
            <a:spLocks noChangeArrowheads="1"/>
          </p:cNvSpPr>
          <p:nvPr/>
        </p:nvSpPr>
        <p:spPr bwMode="auto">
          <a:xfrm>
            <a:off x="6678613" y="3876675"/>
            <a:ext cx="603250" cy="1185863"/>
          </a:xfrm>
          <a:custGeom>
            <a:avLst/>
            <a:gdLst>
              <a:gd name="T0" fmla="*/ 62 w 380"/>
              <a:gd name="T1" fmla="*/ 0 h 747"/>
              <a:gd name="T2" fmla="*/ 0 w 380"/>
              <a:gd name="T3" fmla="*/ 33 h 747"/>
              <a:gd name="T4" fmla="*/ 0 w 380"/>
              <a:gd name="T5" fmla="*/ 747 h 747"/>
              <a:gd name="T6" fmla="*/ 134 w 380"/>
              <a:gd name="T7" fmla="*/ 747 h 747"/>
              <a:gd name="T8" fmla="*/ 158 w 380"/>
              <a:gd name="T9" fmla="*/ 166 h 747"/>
              <a:gd name="T10" fmla="*/ 194 w 380"/>
              <a:gd name="T11" fmla="*/ 164 h 747"/>
              <a:gd name="T12" fmla="*/ 246 w 380"/>
              <a:gd name="T13" fmla="*/ 747 h 747"/>
              <a:gd name="T14" fmla="*/ 380 w 380"/>
              <a:gd name="T15" fmla="*/ 747 h 747"/>
              <a:gd name="T16" fmla="*/ 347 w 380"/>
              <a:gd name="T17" fmla="*/ 33 h 747"/>
              <a:gd name="T18" fmla="*/ 318 w 380"/>
              <a:gd name="T19" fmla="*/ 14 h 747"/>
              <a:gd name="T20" fmla="*/ 62 w 380"/>
              <a:gd name="T21" fmla="*/ 0 h 7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0"/>
              <a:gd name="T34" fmla="*/ 0 h 747"/>
              <a:gd name="T35" fmla="*/ 380 w 380"/>
              <a:gd name="T36" fmla="*/ 747 h 74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0" h="747">
                <a:moveTo>
                  <a:pt x="62" y="0"/>
                </a:moveTo>
                <a:lnTo>
                  <a:pt x="0" y="33"/>
                </a:lnTo>
                <a:lnTo>
                  <a:pt x="0" y="747"/>
                </a:lnTo>
                <a:lnTo>
                  <a:pt x="134" y="747"/>
                </a:lnTo>
                <a:lnTo>
                  <a:pt x="158" y="166"/>
                </a:lnTo>
                <a:lnTo>
                  <a:pt x="194" y="164"/>
                </a:lnTo>
                <a:lnTo>
                  <a:pt x="246" y="747"/>
                </a:lnTo>
                <a:lnTo>
                  <a:pt x="380" y="747"/>
                </a:lnTo>
                <a:lnTo>
                  <a:pt x="347" y="33"/>
                </a:lnTo>
                <a:lnTo>
                  <a:pt x="318" y="14"/>
                </a:lnTo>
                <a:lnTo>
                  <a:pt x="62" y="0"/>
                </a:lnTo>
                <a:close/>
              </a:path>
            </a:pathLst>
          </a:custGeom>
          <a:solidFill>
            <a:srgbClr val="2526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46" name="Freeform 94"/>
          <p:cNvSpPr>
            <a:spLocks noChangeArrowheads="1"/>
          </p:cNvSpPr>
          <p:nvPr/>
        </p:nvSpPr>
        <p:spPr bwMode="auto">
          <a:xfrm>
            <a:off x="6553200" y="3082925"/>
            <a:ext cx="158750" cy="700088"/>
          </a:xfrm>
          <a:custGeom>
            <a:avLst/>
            <a:gdLst>
              <a:gd name="T0" fmla="*/ 42 w 42"/>
              <a:gd name="T1" fmla="*/ 12 h 186"/>
              <a:gd name="T2" fmla="*/ 30 w 42"/>
              <a:gd name="T3" fmla="*/ 0 h 186"/>
              <a:gd name="T4" fmla="*/ 9 w 42"/>
              <a:gd name="T5" fmla="*/ 15 h 186"/>
              <a:gd name="T6" fmla="*/ 0 w 42"/>
              <a:gd name="T7" fmla="*/ 186 h 186"/>
              <a:gd name="T8" fmla="*/ 39 w 42"/>
              <a:gd name="T9" fmla="*/ 183 h 186"/>
              <a:gd name="T10" fmla="*/ 42 w 42"/>
              <a:gd name="T11" fmla="*/ 12 h 18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"/>
              <a:gd name="T19" fmla="*/ 0 h 186"/>
              <a:gd name="T20" fmla="*/ 42 w 42"/>
              <a:gd name="T21" fmla="*/ 186 h 18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" h="186">
                <a:moveTo>
                  <a:pt x="42" y="12"/>
                </a:move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15" y="2"/>
                  <a:pt x="9" y="15"/>
                </a:cubicBezTo>
                <a:cubicBezTo>
                  <a:pt x="3" y="28"/>
                  <a:pt x="0" y="186"/>
                  <a:pt x="0" y="186"/>
                </a:cubicBezTo>
                <a:cubicBezTo>
                  <a:pt x="39" y="183"/>
                  <a:pt x="39" y="183"/>
                  <a:pt x="39" y="183"/>
                </a:cubicBezTo>
                <a:lnTo>
                  <a:pt x="42" y="12"/>
                </a:lnTo>
                <a:close/>
              </a:path>
            </a:pathLst>
          </a:custGeom>
          <a:solidFill>
            <a:srgbClr val="4C39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47" name="Freeform 95"/>
          <p:cNvSpPr>
            <a:spLocks noChangeArrowheads="1"/>
          </p:cNvSpPr>
          <p:nvPr/>
        </p:nvSpPr>
        <p:spPr bwMode="auto">
          <a:xfrm>
            <a:off x="6564313" y="3324225"/>
            <a:ext cx="144462" cy="36513"/>
          </a:xfrm>
          <a:custGeom>
            <a:avLst/>
            <a:gdLst>
              <a:gd name="T0" fmla="*/ 38 w 38"/>
              <a:gd name="T1" fmla="*/ 10 h 10"/>
              <a:gd name="T2" fmla="*/ 38 w 38"/>
              <a:gd name="T3" fmla="*/ 0 h 10"/>
              <a:gd name="T4" fmla="*/ 1 w 38"/>
              <a:gd name="T5" fmla="*/ 0 h 10"/>
              <a:gd name="T6" fmla="*/ 0 w 38"/>
              <a:gd name="T7" fmla="*/ 10 h 10"/>
              <a:gd name="T8" fmla="*/ 38 w 38"/>
              <a:gd name="T9" fmla="*/ 10 h 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"/>
              <a:gd name="T16" fmla="*/ 0 h 10"/>
              <a:gd name="T17" fmla="*/ 38 w 38"/>
              <a:gd name="T18" fmla="*/ 10 h 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" h="10">
                <a:moveTo>
                  <a:pt x="38" y="10"/>
                </a:moveTo>
                <a:cubicBezTo>
                  <a:pt x="38" y="0"/>
                  <a:pt x="38" y="0"/>
                  <a:pt x="38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3"/>
                  <a:pt x="1" y="7"/>
                  <a:pt x="0" y="10"/>
                </a:cubicBezTo>
                <a:lnTo>
                  <a:pt x="38" y="10"/>
                </a:lnTo>
                <a:close/>
              </a:path>
            </a:pathLst>
          </a:cu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48" name="Freeform 96"/>
          <p:cNvSpPr>
            <a:spLocks noChangeArrowheads="1"/>
          </p:cNvSpPr>
          <p:nvPr/>
        </p:nvSpPr>
        <p:spPr bwMode="auto">
          <a:xfrm>
            <a:off x="6564313" y="3376613"/>
            <a:ext cx="144462" cy="38100"/>
          </a:xfrm>
          <a:custGeom>
            <a:avLst/>
            <a:gdLst>
              <a:gd name="T0" fmla="*/ 38 w 38"/>
              <a:gd name="T1" fmla="*/ 10 h 10"/>
              <a:gd name="T2" fmla="*/ 38 w 38"/>
              <a:gd name="T3" fmla="*/ 0 h 10"/>
              <a:gd name="T4" fmla="*/ 0 w 38"/>
              <a:gd name="T5" fmla="*/ 0 h 10"/>
              <a:gd name="T6" fmla="*/ 0 w 38"/>
              <a:gd name="T7" fmla="*/ 10 h 10"/>
              <a:gd name="T8" fmla="*/ 38 w 38"/>
              <a:gd name="T9" fmla="*/ 10 h 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"/>
              <a:gd name="T16" fmla="*/ 0 h 10"/>
              <a:gd name="T17" fmla="*/ 38 w 38"/>
              <a:gd name="T18" fmla="*/ 10 h 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" h="10">
                <a:moveTo>
                  <a:pt x="38" y="10"/>
                </a:moveTo>
                <a:cubicBezTo>
                  <a:pt x="38" y="0"/>
                  <a:pt x="38" y="0"/>
                  <a:pt x="3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7"/>
                  <a:pt x="0" y="10"/>
                </a:cubicBezTo>
                <a:lnTo>
                  <a:pt x="38" y="10"/>
                </a:lnTo>
                <a:close/>
              </a:path>
            </a:pathLst>
          </a:cu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49" name="Freeform 97"/>
          <p:cNvSpPr>
            <a:spLocks noChangeArrowheads="1"/>
          </p:cNvSpPr>
          <p:nvPr/>
        </p:nvSpPr>
        <p:spPr bwMode="auto">
          <a:xfrm>
            <a:off x="6656388" y="3116263"/>
            <a:ext cx="55562" cy="658812"/>
          </a:xfrm>
          <a:custGeom>
            <a:avLst/>
            <a:gdLst>
              <a:gd name="T0" fmla="*/ 3 w 15"/>
              <a:gd name="T1" fmla="*/ 42 h 175"/>
              <a:gd name="T2" fmla="*/ 0 w 15"/>
              <a:gd name="T3" fmla="*/ 175 h 175"/>
              <a:gd name="T4" fmla="*/ 12 w 15"/>
              <a:gd name="T5" fmla="*/ 174 h 175"/>
              <a:gd name="T6" fmla="*/ 15 w 15"/>
              <a:gd name="T7" fmla="*/ 3 h 175"/>
              <a:gd name="T8" fmla="*/ 11 w 15"/>
              <a:gd name="T9" fmla="*/ 0 h 175"/>
              <a:gd name="T10" fmla="*/ 3 w 15"/>
              <a:gd name="T11" fmla="*/ 42 h 1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"/>
              <a:gd name="T19" fmla="*/ 0 h 175"/>
              <a:gd name="T20" fmla="*/ 15 w 15"/>
              <a:gd name="T21" fmla="*/ 175 h 1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" h="175">
                <a:moveTo>
                  <a:pt x="3" y="42"/>
                </a:moveTo>
                <a:cubicBezTo>
                  <a:pt x="2" y="58"/>
                  <a:pt x="0" y="148"/>
                  <a:pt x="0" y="175"/>
                </a:cubicBezTo>
                <a:cubicBezTo>
                  <a:pt x="12" y="174"/>
                  <a:pt x="12" y="174"/>
                  <a:pt x="12" y="174"/>
                </a:cubicBezTo>
                <a:cubicBezTo>
                  <a:pt x="15" y="3"/>
                  <a:pt x="15" y="3"/>
                  <a:pt x="15" y="3"/>
                </a:cubicBezTo>
                <a:cubicBezTo>
                  <a:pt x="11" y="0"/>
                  <a:pt x="11" y="0"/>
                  <a:pt x="11" y="0"/>
                </a:cubicBezTo>
                <a:cubicBezTo>
                  <a:pt x="6" y="11"/>
                  <a:pt x="4" y="28"/>
                  <a:pt x="3" y="42"/>
                </a:cubicBezTo>
                <a:close/>
              </a:path>
            </a:pathLst>
          </a:custGeom>
          <a:solidFill>
            <a:srgbClr val="4433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50" name="Freeform 98"/>
          <p:cNvSpPr>
            <a:spLocks noChangeArrowheads="1"/>
          </p:cNvSpPr>
          <p:nvPr/>
        </p:nvSpPr>
        <p:spPr bwMode="auto">
          <a:xfrm>
            <a:off x="7150100" y="3071813"/>
            <a:ext cx="163513" cy="695325"/>
          </a:xfrm>
          <a:custGeom>
            <a:avLst/>
            <a:gdLst>
              <a:gd name="T0" fmla="*/ 0 w 43"/>
              <a:gd name="T1" fmla="*/ 12 h 185"/>
              <a:gd name="T2" fmla="*/ 13 w 43"/>
              <a:gd name="T3" fmla="*/ 0 h 185"/>
              <a:gd name="T4" fmla="*/ 33 w 43"/>
              <a:gd name="T5" fmla="*/ 14 h 185"/>
              <a:gd name="T6" fmla="*/ 43 w 43"/>
              <a:gd name="T7" fmla="*/ 185 h 185"/>
              <a:gd name="T8" fmla="*/ 4 w 43"/>
              <a:gd name="T9" fmla="*/ 182 h 185"/>
              <a:gd name="T10" fmla="*/ 0 w 43"/>
              <a:gd name="T11" fmla="*/ 12 h 18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"/>
              <a:gd name="T19" fmla="*/ 0 h 185"/>
              <a:gd name="T20" fmla="*/ 43 w 43"/>
              <a:gd name="T21" fmla="*/ 185 h 18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" h="185">
                <a:moveTo>
                  <a:pt x="0" y="12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27" y="2"/>
                  <a:pt x="33" y="14"/>
                </a:cubicBezTo>
                <a:cubicBezTo>
                  <a:pt x="39" y="27"/>
                  <a:pt x="43" y="185"/>
                  <a:pt x="43" y="185"/>
                </a:cubicBezTo>
                <a:cubicBezTo>
                  <a:pt x="4" y="182"/>
                  <a:pt x="4" y="182"/>
                  <a:pt x="4" y="182"/>
                </a:cubicBezTo>
                <a:lnTo>
                  <a:pt x="0" y="12"/>
                </a:lnTo>
                <a:close/>
              </a:path>
            </a:pathLst>
          </a:custGeom>
          <a:solidFill>
            <a:srgbClr val="4C39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51" name="Freeform 99"/>
          <p:cNvSpPr>
            <a:spLocks noChangeArrowheads="1"/>
          </p:cNvSpPr>
          <p:nvPr/>
        </p:nvSpPr>
        <p:spPr bwMode="auto">
          <a:xfrm>
            <a:off x="7175500" y="3116263"/>
            <a:ext cx="57150" cy="647700"/>
          </a:xfrm>
          <a:custGeom>
            <a:avLst/>
            <a:gdLst>
              <a:gd name="T0" fmla="*/ 12 w 15"/>
              <a:gd name="T1" fmla="*/ 60 h 172"/>
              <a:gd name="T2" fmla="*/ 15 w 15"/>
              <a:gd name="T3" fmla="*/ 172 h 172"/>
              <a:gd name="T4" fmla="*/ 4 w 15"/>
              <a:gd name="T5" fmla="*/ 171 h 172"/>
              <a:gd name="T6" fmla="*/ 0 w 15"/>
              <a:gd name="T7" fmla="*/ 0 h 172"/>
              <a:gd name="T8" fmla="*/ 12 w 15"/>
              <a:gd name="T9" fmla="*/ 60 h 1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"/>
              <a:gd name="T16" fmla="*/ 0 h 172"/>
              <a:gd name="T17" fmla="*/ 15 w 15"/>
              <a:gd name="T18" fmla="*/ 172 h 1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" h="172">
                <a:moveTo>
                  <a:pt x="12" y="60"/>
                </a:moveTo>
                <a:cubicBezTo>
                  <a:pt x="12" y="76"/>
                  <a:pt x="15" y="144"/>
                  <a:pt x="15" y="172"/>
                </a:cubicBezTo>
                <a:cubicBezTo>
                  <a:pt x="4" y="171"/>
                  <a:pt x="4" y="171"/>
                  <a:pt x="4" y="17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1" y="47"/>
                  <a:pt x="12" y="60"/>
                </a:cubicBezTo>
                <a:close/>
              </a:path>
            </a:pathLst>
          </a:custGeom>
          <a:solidFill>
            <a:srgbClr val="4433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52" name="Freeform 100"/>
          <p:cNvSpPr>
            <a:spLocks noChangeArrowheads="1"/>
          </p:cNvSpPr>
          <p:nvPr/>
        </p:nvSpPr>
        <p:spPr bwMode="auto">
          <a:xfrm>
            <a:off x="6667500" y="3041650"/>
            <a:ext cx="561975" cy="887413"/>
          </a:xfrm>
          <a:custGeom>
            <a:avLst/>
            <a:gdLst>
              <a:gd name="T0" fmla="*/ 0 w 148"/>
              <a:gd name="T1" fmla="*/ 11 h 236"/>
              <a:gd name="T2" fmla="*/ 3 w 148"/>
              <a:gd name="T3" fmla="*/ 236 h 236"/>
              <a:gd name="T4" fmla="*/ 148 w 148"/>
              <a:gd name="T5" fmla="*/ 236 h 236"/>
              <a:gd name="T6" fmla="*/ 140 w 148"/>
              <a:gd name="T7" fmla="*/ 7 h 236"/>
              <a:gd name="T8" fmla="*/ 0 w 148"/>
              <a:gd name="T9" fmla="*/ 11 h 2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8"/>
              <a:gd name="T16" fmla="*/ 0 h 236"/>
              <a:gd name="T17" fmla="*/ 148 w 148"/>
              <a:gd name="T18" fmla="*/ 236 h 2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8" h="236">
                <a:moveTo>
                  <a:pt x="0" y="11"/>
                </a:moveTo>
                <a:cubicBezTo>
                  <a:pt x="3" y="236"/>
                  <a:pt x="3" y="236"/>
                  <a:pt x="3" y="236"/>
                </a:cubicBezTo>
                <a:cubicBezTo>
                  <a:pt x="148" y="236"/>
                  <a:pt x="148" y="236"/>
                  <a:pt x="148" y="236"/>
                </a:cubicBezTo>
                <a:cubicBezTo>
                  <a:pt x="140" y="7"/>
                  <a:pt x="140" y="7"/>
                  <a:pt x="140" y="7"/>
                </a:cubicBezTo>
                <a:cubicBezTo>
                  <a:pt x="140" y="7"/>
                  <a:pt x="44" y="0"/>
                  <a:pt x="0" y="11"/>
                </a:cubicBezTo>
                <a:close/>
              </a:path>
            </a:pathLst>
          </a:custGeom>
          <a:solidFill>
            <a:srgbClr val="4C39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53" name="Freeform 101"/>
          <p:cNvSpPr>
            <a:spLocks noChangeArrowheads="1"/>
          </p:cNvSpPr>
          <p:nvPr/>
        </p:nvSpPr>
        <p:spPr bwMode="auto">
          <a:xfrm>
            <a:off x="7169150" y="3071813"/>
            <a:ext cx="120650" cy="134937"/>
          </a:xfrm>
          <a:custGeom>
            <a:avLst/>
            <a:gdLst>
              <a:gd name="T0" fmla="*/ 9 w 32"/>
              <a:gd name="T1" fmla="*/ 26 h 36"/>
              <a:gd name="T2" fmla="*/ 32 w 32"/>
              <a:gd name="T3" fmla="*/ 36 h 36"/>
              <a:gd name="T4" fmla="*/ 28 w 32"/>
              <a:gd name="T5" fmla="*/ 14 h 36"/>
              <a:gd name="T6" fmla="*/ 8 w 32"/>
              <a:gd name="T7" fmla="*/ 0 h 36"/>
              <a:gd name="T8" fmla="*/ 0 w 32"/>
              <a:gd name="T9" fmla="*/ 7 h 36"/>
              <a:gd name="T10" fmla="*/ 9 w 32"/>
              <a:gd name="T11" fmla="*/ 26 h 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6"/>
              <a:gd name="T20" fmla="*/ 32 w 32"/>
              <a:gd name="T21" fmla="*/ 36 h 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6">
                <a:moveTo>
                  <a:pt x="9" y="26"/>
                </a:moveTo>
                <a:cubicBezTo>
                  <a:pt x="15" y="32"/>
                  <a:pt x="23" y="34"/>
                  <a:pt x="32" y="36"/>
                </a:cubicBezTo>
                <a:cubicBezTo>
                  <a:pt x="31" y="25"/>
                  <a:pt x="30" y="17"/>
                  <a:pt x="28" y="14"/>
                </a:cubicBezTo>
                <a:cubicBezTo>
                  <a:pt x="22" y="2"/>
                  <a:pt x="8" y="0"/>
                  <a:pt x="8" y="0"/>
                </a:cubicBezTo>
                <a:cubicBezTo>
                  <a:pt x="0" y="7"/>
                  <a:pt x="0" y="7"/>
                  <a:pt x="0" y="7"/>
                </a:cubicBezTo>
                <a:cubicBezTo>
                  <a:pt x="1" y="14"/>
                  <a:pt x="4" y="21"/>
                  <a:pt x="9" y="26"/>
                </a:cubicBezTo>
                <a:close/>
              </a:path>
            </a:pathLst>
          </a:cu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54" name="Freeform 102"/>
          <p:cNvSpPr>
            <a:spLocks noChangeArrowheads="1"/>
          </p:cNvSpPr>
          <p:nvPr/>
        </p:nvSpPr>
        <p:spPr bwMode="auto">
          <a:xfrm>
            <a:off x="7150100" y="3113088"/>
            <a:ext cx="139700" cy="134937"/>
          </a:xfrm>
          <a:custGeom>
            <a:avLst/>
            <a:gdLst>
              <a:gd name="T0" fmla="*/ 9 w 37"/>
              <a:gd name="T1" fmla="*/ 25 h 36"/>
              <a:gd name="T2" fmla="*/ 37 w 37"/>
              <a:gd name="T3" fmla="*/ 36 h 36"/>
              <a:gd name="T4" fmla="*/ 37 w 37"/>
              <a:gd name="T5" fmla="*/ 29 h 36"/>
              <a:gd name="T6" fmla="*/ 6 w 37"/>
              <a:gd name="T7" fmla="*/ 11 h 36"/>
              <a:gd name="T8" fmla="*/ 1 w 37"/>
              <a:gd name="T9" fmla="*/ 0 h 36"/>
              <a:gd name="T10" fmla="*/ 0 w 37"/>
              <a:gd name="T11" fmla="*/ 1 h 36"/>
              <a:gd name="T12" fmla="*/ 1 w 37"/>
              <a:gd name="T13" fmla="*/ 15 h 36"/>
              <a:gd name="T14" fmla="*/ 9 w 37"/>
              <a:gd name="T15" fmla="*/ 25 h 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7"/>
              <a:gd name="T25" fmla="*/ 0 h 36"/>
              <a:gd name="T26" fmla="*/ 37 w 37"/>
              <a:gd name="T27" fmla="*/ 36 h 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7" h="36">
                <a:moveTo>
                  <a:pt x="9" y="25"/>
                </a:moveTo>
                <a:cubicBezTo>
                  <a:pt x="17" y="32"/>
                  <a:pt x="27" y="35"/>
                  <a:pt x="37" y="36"/>
                </a:cubicBezTo>
                <a:cubicBezTo>
                  <a:pt x="37" y="33"/>
                  <a:pt x="37" y="31"/>
                  <a:pt x="37" y="29"/>
                </a:cubicBezTo>
                <a:cubicBezTo>
                  <a:pt x="25" y="27"/>
                  <a:pt x="13" y="23"/>
                  <a:pt x="6" y="11"/>
                </a:cubicBezTo>
                <a:cubicBezTo>
                  <a:pt x="4" y="8"/>
                  <a:pt x="2" y="4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1" y="15"/>
                  <a:pt x="1" y="15"/>
                  <a:pt x="1" y="15"/>
                </a:cubicBezTo>
                <a:cubicBezTo>
                  <a:pt x="3" y="19"/>
                  <a:pt x="6" y="23"/>
                  <a:pt x="9" y="25"/>
                </a:cubicBezTo>
                <a:close/>
              </a:path>
            </a:pathLst>
          </a:cu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55" name="Freeform 103"/>
          <p:cNvSpPr>
            <a:spLocks noChangeArrowheads="1"/>
          </p:cNvSpPr>
          <p:nvPr/>
        </p:nvSpPr>
        <p:spPr bwMode="auto">
          <a:xfrm>
            <a:off x="7161213" y="3067050"/>
            <a:ext cx="41275" cy="101600"/>
          </a:xfrm>
          <a:custGeom>
            <a:avLst/>
            <a:gdLst>
              <a:gd name="T0" fmla="*/ 11 w 11"/>
              <a:gd name="T1" fmla="*/ 27 h 27"/>
              <a:gd name="T2" fmla="*/ 10 w 11"/>
              <a:gd name="T3" fmla="*/ 0 h 27"/>
              <a:gd name="T4" fmla="*/ 1 w 11"/>
              <a:gd name="T5" fmla="*/ 0 h 27"/>
              <a:gd name="T6" fmla="*/ 11 w 11"/>
              <a:gd name="T7" fmla="*/ 27 h 27"/>
              <a:gd name="T8" fmla="*/ 0 60000 65536"/>
              <a:gd name="T9" fmla="*/ 0 60000 65536"/>
              <a:gd name="T10" fmla="*/ 0 60000 65536"/>
              <a:gd name="T11" fmla="*/ 0 60000 65536"/>
              <a:gd name="T12" fmla="*/ 0 w 11"/>
              <a:gd name="T13" fmla="*/ 0 h 27"/>
              <a:gd name="T14" fmla="*/ 11 w 11"/>
              <a:gd name="T15" fmla="*/ 27 h 2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" h="27">
                <a:moveTo>
                  <a:pt x="11" y="27"/>
                </a:move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7" y="0"/>
                  <a:pt x="1" y="0"/>
                </a:cubicBezTo>
                <a:cubicBezTo>
                  <a:pt x="0" y="9"/>
                  <a:pt x="4" y="20"/>
                  <a:pt x="11" y="27"/>
                </a:cubicBezTo>
                <a:close/>
              </a:path>
            </a:pathLst>
          </a:cu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56" name="Freeform 104"/>
          <p:cNvSpPr>
            <a:spLocks noChangeArrowheads="1"/>
          </p:cNvSpPr>
          <p:nvPr/>
        </p:nvSpPr>
        <p:spPr bwMode="auto">
          <a:xfrm>
            <a:off x="7119938" y="3063875"/>
            <a:ext cx="82550" cy="158750"/>
          </a:xfrm>
          <a:custGeom>
            <a:avLst/>
            <a:gdLst>
              <a:gd name="T0" fmla="*/ 1 w 22"/>
              <a:gd name="T1" fmla="*/ 0 h 42"/>
              <a:gd name="T2" fmla="*/ 17 w 22"/>
              <a:gd name="T3" fmla="*/ 38 h 42"/>
              <a:gd name="T4" fmla="*/ 22 w 22"/>
              <a:gd name="T5" fmla="*/ 42 h 42"/>
              <a:gd name="T6" fmla="*/ 22 w 22"/>
              <a:gd name="T7" fmla="*/ 33 h 42"/>
              <a:gd name="T8" fmla="*/ 14 w 22"/>
              <a:gd name="T9" fmla="*/ 24 h 42"/>
              <a:gd name="T10" fmla="*/ 8 w 22"/>
              <a:gd name="T11" fmla="*/ 1 h 42"/>
              <a:gd name="T12" fmla="*/ 1 w 22"/>
              <a:gd name="T13" fmla="*/ 0 h 4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"/>
              <a:gd name="T22" fmla="*/ 0 h 42"/>
              <a:gd name="T23" fmla="*/ 22 w 22"/>
              <a:gd name="T24" fmla="*/ 42 h 4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" h="42">
                <a:moveTo>
                  <a:pt x="1" y="0"/>
                </a:moveTo>
                <a:cubicBezTo>
                  <a:pt x="0" y="14"/>
                  <a:pt x="7" y="30"/>
                  <a:pt x="17" y="38"/>
                </a:cubicBezTo>
                <a:cubicBezTo>
                  <a:pt x="19" y="40"/>
                  <a:pt x="21" y="41"/>
                  <a:pt x="22" y="42"/>
                </a:cubicBezTo>
                <a:cubicBezTo>
                  <a:pt x="22" y="33"/>
                  <a:pt x="22" y="33"/>
                  <a:pt x="22" y="33"/>
                </a:cubicBezTo>
                <a:cubicBezTo>
                  <a:pt x="19" y="31"/>
                  <a:pt x="16" y="28"/>
                  <a:pt x="14" y="24"/>
                </a:cubicBezTo>
                <a:cubicBezTo>
                  <a:pt x="10" y="17"/>
                  <a:pt x="7" y="9"/>
                  <a:pt x="8" y="1"/>
                </a:cubicBezTo>
                <a:cubicBezTo>
                  <a:pt x="6" y="0"/>
                  <a:pt x="4" y="0"/>
                  <a:pt x="1" y="0"/>
                </a:cubicBezTo>
                <a:close/>
              </a:path>
            </a:pathLst>
          </a:cu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57" name="Freeform 105"/>
          <p:cNvSpPr>
            <a:spLocks noChangeArrowheads="1"/>
          </p:cNvSpPr>
          <p:nvPr/>
        </p:nvSpPr>
        <p:spPr bwMode="auto">
          <a:xfrm>
            <a:off x="6842125" y="3060700"/>
            <a:ext cx="193675" cy="112713"/>
          </a:xfrm>
          <a:custGeom>
            <a:avLst/>
            <a:gdLst>
              <a:gd name="T0" fmla="*/ 9 w 51"/>
              <a:gd name="T1" fmla="*/ 24 h 30"/>
              <a:gd name="T2" fmla="*/ 35 w 51"/>
              <a:gd name="T3" fmla="*/ 27 h 30"/>
              <a:gd name="T4" fmla="*/ 51 w 51"/>
              <a:gd name="T5" fmla="*/ 0 h 30"/>
              <a:gd name="T6" fmla="*/ 0 w 51"/>
              <a:gd name="T7" fmla="*/ 1 h 30"/>
              <a:gd name="T8" fmla="*/ 9 w 51"/>
              <a:gd name="T9" fmla="*/ 24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1"/>
              <a:gd name="T16" fmla="*/ 0 h 30"/>
              <a:gd name="T17" fmla="*/ 51 w 51"/>
              <a:gd name="T18" fmla="*/ 30 h 3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1" h="30">
                <a:moveTo>
                  <a:pt x="9" y="24"/>
                </a:moveTo>
                <a:cubicBezTo>
                  <a:pt x="16" y="28"/>
                  <a:pt x="27" y="30"/>
                  <a:pt x="35" y="27"/>
                </a:cubicBezTo>
                <a:cubicBezTo>
                  <a:pt x="48" y="24"/>
                  <a:pt x="51" y="12"/>
                  <a:pt x="51" y="0"/>
                </a:cubicBezTo>
                <a:cubicBezTo>
                  <a:pt x="35" y="0"/>
                  <a:pt x="17" y="0"/>
                  <a:pt x="0" y="1"/>
                </a:cubicBezTo>
                <a:cubicBezTo>
                  <a:pt x="1" y="10"/>
                  <a:pt x="0" y="19"/>
                  <a:pt x="9" y="24"/>
                </a:cubicBezTo>
                <a:close/>
              </a:path>
            </a:pathLst>
          </a:cu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58" name="Freeform 106"/>
          <p:cNvSpPr>
            <a:spLocks noChangeArrowheads="1"/>
          </p:cNvSpPr>
          <p:nvPr/>
        </p:nvSpPr>
        <p:spPr bwMode="auto">
          <a:xfrm>
            <a:off x="6605588" y="4964113"/>
            <a:ext cx="334962" cy="184150"/>
          </a:xfrm>
          <a:custGeom>
            <a:avLst/>
            <a:gdLst>
              <a:gd name="T0" fmla="*/ 0 w 88"/>
              <a:gd name="T1" fmla="*/ 49 h 49"/>
              <a:gd name="T2" fmla="*/ 88 w 88"/>
              <a:gd name="T3" fmla="*/ 49 h 49"/>
              <a:gd name="T4" fmla="*/ 48 w 88"/>
              <a:gd name="T5" fmla="*/ 3 h 49"/>
              <a:gd name="T6" fmla="*/ 0 w 88"/>
              <a:gd name="T7" fmla="*/ 49 h 49"/>
              <a:gd name="T8" fmla="*/ 0 60000 65536"/>
              <a:gd name="T9" fmla="*/ 0 60000 65536"/>
              <a:gd name="T10" fmla="*/ 0 60000 65536"/>
              <a:gd name="T11" fmla="*/ 0 60000 65536"/>
              <a:gd name="T12" fmla="*/ 0 w 88"/>
              <a:gd name="T13" fmla="*/ 0 h 49"/>
              <a:gd name="T14" fmla="*/ 88 w 88"/>
              <a:gd name="T15" fmla="*/ 49 h 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" h="49">
                <a:moveTo>
                  <a:pt x="0" y="49"/>
                </a:moveTo>
                <a:cubicBezTo>
                  <a:pt x="88" y="49"/>
                  <a:pt x="88" y="49"/>
                  <a:pt x="88" y="49"/>
                </a:cubicBezTo>
                <a:cubicBezTo>
                  <a:pt x="88" y="49"/>
                  <a:pt x="87" y="7"/>
                  <a:pt x="48" y="3"/>
                </a:cubicBezTo>
                <a:cubicBezTo>
                  <a:pt x="9" y="0"/>
                  <a:pt x="0" y="49"/>
                  <a:pt x="0" y="49"/>
                </a:cubicBezTo>
                <a:close/>
              </a:path>
            </a:pathLst>
          </a:custGeom>
          <a:solidFill>
            <a:srgbClr val="1414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59" name="Freeform 107"/>
          <p:cNvSpPr>
            <a:spLocks noChangeArrowheads="1"/>
          </p:cNvSpPr>
          <p:nvPr/>
        </p:nvSpPr>
        <p:spPr bwMode="auto">
          <a:xfrm>
            <a:off x="6997700" y="4964113"/>
            <a:ext cx="338138" cy="184150"/>
          </a:xfrm>
          <a:custGeom>
            <a:avLst/>
            <a:gdLst>
              <a:gd name="T0" fmla="*/ 89 w 89"/>
              <a:gd name="T1" fmla="*/ 49 h 49"/>
              <a:gd name="T2" fmla="*/ 0 w 89"/>
              <a:gd name="T3" fmla="*/ 49 h 49"/>
              <a:gd name="T4" fmla="*/ 40 w 89"/>
              <a:gd name="T5" fmla="*/ 3 h 49"/>
              <a:gd name="T6" fmla="*/ 89 w 89"/>
              <a:gd name="T7" fmla="*/ 49 h 49"/>
              <a:gd name="T8" fmla="*/ 0 60000 65536"/>
              <a:gd name="T9" fmla="*/ 0 60000 65536"/>
              <a:gd name="T10" fmla="*/ 0 60000 65536"/>
              <a:gd name="T11" fmla="*/ 0 60000 65536"/>
              <a:gd name="T12" fmla="*/ 0 w 89"/>
              <a:gd name="T13" fmla="*/ 0 h 49"/>
              <a:gd name="T14" fmla="*/ 89 w 89"/>
              <a:gd name="T15" fmla="*/ 49 h 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" h="49">
                <a:moveTo>
                  <a:pt x="89" y="49"/>
                </a:moveTo>
                <a:cubicBezTo>
                  <a:pt x="0" y="49"/>
                  <a:pt x="0" y="49"/>
                  <a:pt x="0" y="49"/>
                </a:cubicBezTo>
                <a:cubicBezTo>
                  <a:pt x="0" y="49"/>
                  <a:pt x="1" y="7"/>
                  <a:pt x="40" y="3"/>
                </a:cubicBezTo>
                <a:cubicBezTo>
                  <a:pt x="79" y="0"/>
                  <a:pt x="89" y="49"/>
                  <a:pt x="89" y="49"/>
                </a:cubicBezTo>
                <a:close/>
              </a:path>
            </a:pathLst>
          </a:custGeom>
          <a:solidFill>
            <a:srgbClr val="1414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60" name="Freeform 108"/>
          <p:cNvSpPr>
            <a:spLocks noChangeArrowheads="1"/>
          </p:cNvSpPr>
          <p:nvPr/>
        </p:nvSpPr>
        <p:spPr bwMode="auto">
          <a:xfrm>
            <a:off x="6872288" y="4110038"/>
            <a:ext cx="171450" cy="26987"/>
          </a:xfrm>
          <a:custGeom>
            <a:avLst/>
            <a:gdLst>
              <a:gd name="T0" fmla="*/ 27 w 45"/>
              <a:gd name="T1" fmla="*/ 7 h 7"/>
              <a:gd name="T2" fmla="*/ 23 w 45"/>
              <a:gd name="T3" fmla="*/ 7 h 7"/>
              <a:gd name="T4" fmla="*/ 19 w 45"/>
              <a:gd name="T5" fmla="*/ 7 h 7"/>
              <a:gd name="T6" fmla="*/ 2 w 45"/>
              <a:gd name="T7" fmla="*/ 5 h 7"/>
              <a:gd name="T8" fmla="*/ 0 w 45"/>
              <a:gd name="T9" fmla="*/ 2 h 7"/>
              <a:gd name="T10" fmla="*/ 3 w 45"/>
              <a:gd name="T11" fmla="*/ 1 h 7"/>
              <a:gd name="T12" fmla="*/ 19 w 45"/>
              <a:gd name="T13" fmla="*/ 3 h 7"/>
              <a:gd name="T14" fmla="*/ 23 w 45"/>
              <a:gd name="T15" fmla="*/ 3 h 7"/>
              <a:gd name="T16" fmla="*/ 42 w 45"/>
              <a:gd name="T17" fmla="*/ 1 h 7"/>
              <a:gd name="T18" fmla="*/ 45 w 45"/>
              <a:gd name="T19" fmla="*/ 2 h 7"/>
              <a:gd name="T20" fmla="*/ 44 w 45"/>
              <a:gd name="T21" fmla="*/ 5 h 7"/>
              <a:gd name="T22" fmla="*/ 27 w 45"/>
              <a:gd name="T23" fmla="*/ 7 h 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5"/>
              <a:gd name="T37" fmla="*/ 0 h 7"/>
              <a:gd name="T38" fmla="*/ 45 w 45"/>
              <a:gd name="T39" fmla="*/ 7 h 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5" h="7">
                <a:moveTo>
                  <a:pt x="27" y="7"/>
                </a:moveTo>
                <a:cubicBezTo>
                  <a:pt x="26" y="7"/>
                  <a:pt x="25" y="7"/>
                  <a:pt x="23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9" y="7"/>
                  <a:pt x="2" y="5"/>
                  <a:pt x="2" y="5"/>
                </a:cubicBezTo>
                <a:cubicBezTo>
                  <a:pt x="1" y="4"/>
                  <a:pt x="0" y="3"/>
                  <a:pt x="0" y="2"/>
                </a:cubicBezTo>
                <a:cubicBezTo>
                  <a:pt x="1" y="1"/>
                  <a:pt x="2" y="1"/>
                  <a:pt x="3" y="1"/>
                </a:cubicBezTo>
                <a:cubicBezTo>
                  <a:pt x="3" y="1"/>
                  <a:pt x="10" y="3"/>
                  <a:pt x="19" y="3"/>
                </a:cubicBezTo>
                <a:cubicBezTo>
                  <a:pt x="23" y="3"/>
                  <a:pt x="23" y="3"/>
                  <a:pt x="23" y="3"/>
                </a:cubicBezTo>
                <a:cubicBezTo>
                  <a:pt x="31" y="3"/>
                  <a:pt x="38" y="3"/>
                  <a:pt x="42" y="1"/>
                </a:cubicBezTo>
                <a:cubicBezTo>
                  <a:pt x="43" y="0"/>
                  <a:pt x="44" y="1"/>
                  <a:pt x="45" y="2"/>
                </a:cubicBezTo>
                <a:cubicBezTo>
                  <a:pt x="45" y="3"/>
                  <a:pt x="45" y="4"/>
                  <a:pt x="44" y="5"/>
                </a:cubicBezTo>
                <a:cubicBezTo>
                  <a:pt x="40" y="7"/>
                  <a:pt x="34" y="7"/>
                  <a:pt x="27" y="7"/>
                </a:cubicBezTo>
                <a:close/>
              </a:path>
            </a:pathLst>
          </a:custGeom>
          <a:solidFill>
            <a:srgbClr val="1E1E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61" name="Freeform 109"/>
          <p:cNvSpPr>
            <a:spLocks noChangeArrowheads="1"/>
          </p:cNvSpPr>
          <p:nvPr/>
        </p:nvSpPr>
        <p:spPr bwMode="auto">
          <a:xfrm>
            <a:off x="6869113" y="2928938"/>
            <a:ext cx="139700" cy="225425"/>
          </a:xfrm>
          <a:custGeom>
            <a:avLst/>
            <a:gdLst>
              <a:gd name="T0" fmla="*/ 0 w 37"/>
              <a:gd name="T1" fmla="*/ 0 h 60"/>
              <a:gd name="T2" fmla="*/ 0 w 37"/>
              <a:gd name="T3" fmla="*/ 44 h 60"/>
              <a:gd name="T4" fmla="*/ 20 w 37"/>
              <a:gd name="T5" fmla="*/ 60 h 60"/>
              <a:gd name="T6" fmla="*/ 35 w 37"/>
              <a:gd name="T7" fmla="*/ 42 h 60"/>
              <a:gd name="T8" fmla="*/ 35 w 37"/>
              <a:gd name="T9" fmla="*/ 0 h 60"/>
              <a:gd name="T10" fmla="*/ 0 w 37"/>
              <a:gd name="T11" fmla="*/ 0 h 6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7"/>
              <a:gd name="T19" fmla="*/ 0 h 60"/>
              <a:gd name="T20" fmla="*/ 37 w 37"/>
              <a:gd name="T21" fmla="*/ 60 h 6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7" h="60">
                <a:moveTo>
                  <a:pt x="0" y="0"/>
                </a:move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0" y="60"/>
                  <a:pt x="20" y="60"/>
                </a:cubicBezTo>
                <a:cubicBezTo>
                  <a:pt x="37" y="60"/>
                  <a:pt x="35" y="42"/>
                  <a:pt x="35" y="42"/>
                </a:cubicBezTo>
                <a:cubicBezTo>
                  <a:pt x="35" y="0"/>
                  <a:pt x="35" y="0"/>
                  <a:pt x="3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BCA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62" name="Freeform 110"/>
          <p:cNvSpPr>
            <a:spLocks noChangeArrowheads="1"/>
          </p:cNvSpPr>
          <p:nvPr/>
        </p:nvSpPr>
        <p:spPr bwMode="auto">
          <a:xfrm>
            <a:off x="6869113" y="2928938"/>
            <a:ext cx="131762" cy="63500"/>
          </a:xfrm>
          <a:custGeom>
            <a:avLst/>
            <a:gdLst>
              <a:gd name="T0" fmla="*/ 0 w 35"/>
              <a:gd name="T1" fmla="*/ 14 h 17"/>
              <a:gd name="T2" fmla="*/ 19 w 35"/>
              <a:gd name="T3" fmla="*/ 15 h 17"/>
              <a:gd name="T4" fmla="*/ 35 w 35"/>
              <a:gd name="T5" fmla="*/ 12 h 17"/>
              <a:gd name="T6" fmla="*/ 35 w 35"/>
              <a:gd name="T7" fmla="*/ 0 h 17"/>
              <a:gd name="T8" fmla="*/ 0 w 35"/>
              <a:gd name="T9" fmla="*/ 0 h 17"/>
              <a:gd name="T10" fmla="*/ 0 w 35"/>
              <a:gd name="T11" fmla="*/ 14 h 17"/>
              <a:gd name="T12" fmla="*/ 0 w 35"/>
              <a:gd name="T13" fmla="*/ 14 h 1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"/>
              <a:gd name="T22" fmla="*/ 0 h 17"/>
              <a:gd name="T23" fmla="*/ 35 w 35"/>
              <a:gd name="T24" fmla="*/ 17 h 1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" h="17">
                <a:moveTo>
                  <a:pt x="0" y="14"/>
                </a:moveTo>
                <a:cubicBezTo>
                  <a:pt x="5" y="17"/>
                  <a:pt x="13" y="15"/>
                  <a:pt x="19" y="15"/>
                </a:cubicBezTo>
                <a:cubicBezTo>
                  <a:pt x="24" y="15"/>
                  <a:pt x="30" y="14"/>
                  <a:pt x="35" y="12"/>
                </a:cubicBezTo>
                <a:cubicBezTo>
                  <a:pt x="35" y="0"/>
                  <a:pt x="35" y="0"/>
                  <a:pt x="3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close/>
              </a:path>
            </a:pathLst>
          </a:custGeom>
          <a:solidFill>
            <a:srgbClr val="F2B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63" name="Freeform 111"/>
          <p:cNvSpPr>
            <a:spLocks noChangeArrowheads="1"/>
          </p:cNvSpPr>
          <p:nvPr/>
        </p:nvSpPr>
        <p:spPr bwMode="auto">
          <a:xfrm>
            <a:off x="6465888" y="1931988"/>
            <a:ext cx="930275" cy="884237"/>
          </a:xfrm>
          <a:custGeom>
            <a:avLst/>
            <a:gdLst>
              <a:gd name="T0" fmla="*/ 52 w 245"/>
              <a:gd name="T1" fmla="*/ 235 h 235"/>
              <a:gd name="T2" fmla="*/ 2 w 245"/>
              <a:gd name="T3" fmla="*/ 138 h 235"/>
              <a:gd name="T4" fmla="*/ 131 w 245"/>
              <a:gd name="T5" fmla="*/ 6 h 235"/>
              <a:gd name="T6" fmla="*/ 237 w 245"/>
              <a:gd name="T7" fmla="*/ 140 h 235"/>
              <a:gd name="T8" fmla="*/ 187 w 245"/>
              <a:gd name="T9" fmla="*/ 235 h 235"/>
              <a:gd name="T10" fmla="*/ 52 w 245"/>
              <a:gd name="T11" fmla="*/ 235 h 23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5"/>
              <a:gd name="T19" fmla="*/ 0 h 235"/>
              <a:gd name="T20" fmla="*/ 245 w 245"/>
              <a:gd name="T21" fmla="*/ 235 h 23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5" h="235">
                <a:moveTo>
                  <a:pt x="52" y="235"/>
                </a:moveTo>
                <a:cubicBezTo>
                  <a:pt x="52" y="235"/>
                  <a:pt x="5" y="207"/>
                  <a:pt x="2" y="138"/>
                </a:cubicBezTo>
                <a:cubicBezTo>
                  <a:pt x="0" y="68"/>
                  <a:pt x="16" y="0"/>
                  <a:pt x="131" y="6"/>
                </a:cubicBezTo>
                <a:cubicBezTo>
                  <a:pt x="245" y="12"/>
                  <a:pt x="238" y="126"/>
                  <a:pt x="237" y="140"/>
                </a:cubicBezTo>
                <a:cubicBezTo>
                  <a:pt x="235" y="163"/>
                  <a:pt x="222" y="207"/>
                  <a:pt x="187" y="235"/>
                </a:cubicBezTo>
                <a:lnTo>
                  <a:pt x="52" y="235"/>
                </a:lnTo>
                <a:close/>
              </a:path>
            </a:pathLst>
          </a:custGeom>
          <a:solidFill>
            <a:srgbClr val="4C39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64" name="Freeform 112"/>
          <p:cNvSpPr>
            <a:spLocks noChangeArrowheads="1"/>
          </p:cNvSpPr>
          <p:nvPr/>
        </p:nvSpPr>
        <p:spPr bwMode="auto">
          <a:xfrm>
            <a:off x="6465888" y="1931988"/>
            <a:ext cx="930275" cy="657225"/>
          </a:xfrm>
          <a:custGeom>
            <a:avLst/>
            <a:gdLst>
              <a:gd name="T0" fmla="*/ 131 w 245"/>
              <a:gd name="T1" fmla="*/ 6 h 175"/>
              <a:gd name="T2" fmla="*/ 2 w 245"/>
              <a:gd name="T3" fmla="*/ 138 h 175"/>
              <a:gd name="T4" fmla="*/ 7 w 245"/>
              <a:gd name="T5" fmla="*/ 170 h 175"/>
              <a:gd name="T6" fmla="*/ 10 w 245"/>
              <a:gd name="T7" fmla="*/ 147 h 175"/>
              <a:gd name="T8" fmla="*/ 32 w 245"/>
              <a:gd name="T9" fmla="*/ 97 h 175"/>
              <a:gd name="T10" fmla="*/ 119 w 245"/>
              <a:gd name="T11" fmla="*/ 65 h 175"/>
              <a:gd name="T12" fmla="*/ 205 w 245"/>
              <a:gd name="T13" fmla="*/ 101 h 175"/>
              <a:gd name="T14" fmla="*/ 226 w 245"/>
              <a:gd name="T15" fmla="*/ 153 h 175"/>
              <a:gd name="T16" fmla="*/ 228 w 245"/>
              <a:gd name="T17" fmla="*/ 175 h 175"/>
              <a:gd name="T18" fmla="*/ 237 w 245"/>
              <a:gd name="T19" fmla="*/ 140 h 175"/>
              <a:gd name="T20" fmla="*/ 131 w 245"/>
              <a:gd name="T21" fmla="*/ 6 h 17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45"/>
              <a:gd name="T34" fmla="*/ 0 h 175"/>
              <a:gd name="T35" fmla="*/ 245 w 245"/>
              <a:gd name="T36" fmla="*/ 175 h 17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45" h="175">
                <a:moveTo>
                  <a:pt x="131" y="6"/>
                </a:moveTo>
                <a:cubicBezTo>
                  <a:pt x="16" y="0"/>
                  <a:pt x="0" y="68"/>
                  <a:pt x="2" y="138"/>
                </a:cubicBezTo>
                <a:cubicBezTo>
                  <a:pt x="3" y="150"/>
                  <a:pt x="4" y="160"/>
                  <a:pt x="7" y="170"/>
                </a:cubicBezTo>
                <a:cubicBezTo>
                  <a:pt x="8" y="162"/>
                  <a:pt x="8" y="155"/>
                  <a:pt x="10" y="147"/>
                </a:cubicBezTo>
                <a:cubicBezTo>
                  <a:pt x="14" y="130"/>
                  <a:pt x="21" y="112"/>
                  <a:pt x="32" y="97"/>
                </a:cubicBezTo>
                <a:cubicBezTo>
                  <a:pt x="51" y="72"/>
                  <a:pt x="89" y="64"/>
                  <a:pt x="119" y="65"/>
                </a:cubicBezTo>
                <a:cubicBezTo>
                  <a:pt x="151" y="65"/>
                  <a:pt x="185" y="75"/>
                  <a:pt x="205" y="101"/>
                </a:cubicBezTo>
                <a:cubicBezTo>
                  <a:pt x="217" y="116"/>
                  <a:pt x="223" y="134"/>
                  <a:pt x="226" y="153"/>
                </a:cubicBezTo>
                <a:cubicBezTo>
                  <a:pt x="227" y="160"/>
                  <a:pt x="228" y="168"/>
                  <a:pt x="228" y="175"/>
                </a:cubicBezTo>
                <a:cubicBezTo>
                  <a:pt x="233" y="162"/>
                  <a:pt x="236" y="149"/>
                  <a:pt x="237" y="140"/>
                </a:cubicBezTo>
                <a:cubicBezTo>
                  <a:pt x="238" y="126"/>
                  <a:pt x="245" y="12"/>
                  <a:pt x="131" y="6"/>
                </a:cubicBezTo>
                <a:close/>
              </a:path>
            </a:pathLst>
          </a:cu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65" name="Freeform 113"/>
          <p:cNvSpPr>
            <a:spLocks noChangeArrowheads="1"/>
          </p:cNvSpPr>
          <p:nvPr/>
        </p:nvSpPr>
        <p:spPr bwMode="auto">
          <a:xfrm>
            <a:off x="6711950" y="1803400"/>
            <a:ext cx="349250" cy="398463"/>
          </a:xfrm>
          <a:custGeom>
            <a:avLst/>
            <a:gdLst>
              <a:gd name="T0" fmla="*/ 44 w 92"/>
              <a:gd name="T1" fmla="*/ 106 h 106"/>
              <a:gd name="T2" fmla="*/ 3 w 92"/>
              <a:gd name="T3" fmla="*/ 59 h 106"/>
              <a:gd name="T4" fmla="*/ 14 w 92"/>
              <a:gd name="T5" fmla="*/ 9 h 106"/>
              <a:gd name="T6" fmla="*/ 21 w 92"/>
              <a:gd name="T7" fmla="*/ 33 h 106"/>
              <a:gd name="T8" fmla="*/ 39 w 92"/>
              <a:gd name="T9" fmla="*/ 0 h 106"/>
              <a:gd name="T10" fmla="*/ 44 w 92"/>
              <a:gd name="T11" fmla="*/ 32 h 106"/>
              <a:gd name="T12" fmla="*/ 58 w 92"/>
              <a:gd name="T13" fmla="*/ 0 h 106"/>
              <a:gd name="T14" fmla="*/ 66 w 92"/>
              <a:gd name="T15" fmla="*/ 24 h 106"/>
              <a:gd name="T16" fmla="*/ 73 w 92"/>
              <a:gd name="T17" fmla="*/ 2 h 106"/>
              <a:gd name="T18" fmla="*/ 91 w 92"/>
              <a:gd name="T19" fmla="*/ 46 h 106"/>
              <a:gd name="T20" fmla="*/ 62 w 92"/>
              <a:gd name="T21" fmla="*/ 105 h 106"/>
              <a:gd name="T22" fmla="*/ 44 w 92"/>
              <a:gd name="T23" fmla="*/ 106 h 10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2"/>
              <a:gd name="T37" fmla="*/ 0 h 106"/>
              <a:gd name="T38" fmla="*/ 92 w 92"/>
              <a:gd name="T39" fmla="*/ 106 h 10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2" h="106">
                <a:moveTo>
                  <a:pt x="44" y="106"/>
                </a:moveTo>
                <a:cubicBezTo>
                  <a:pt x="44" y="106"/>
                  <a:pt x="5" y="81"/>
                  <a:pt x="3" y="59"/>
                </a:cubicBezTo>
                <a:cubicBezTo>
                  <a:pt x="0" y="37"/>
                  <a:pt x="14" y="9"/>
                  <a:pt x="14" y="9"/>
                </a:cubicBezTo>
                <a:cubicBezTo>
                  <a:pt x="14" y="9"/>
                  <a:pt x="13" y="27"/>
                  <a:pt x="21" y="33"/>
                </a:cubicBezTo>
                <a:cubicBezTo>
                  <a:pt x="21" y="33"/>
                  <a:pt x="23" y="9"/>
                  <a:pt x="39" y="0"/>
                </a:cubicBezTo>
                <a:cubicBezTo>
                  <a:pt x="39" y="0"/>
                  <a:pt x="38" y="24"/>
                  <a:pt x="44" y="32"/>
                </a:cubicBezTo>
                <a:cubicBezTo>
                  <a:pt x="58" y="0"/>
                  <a:pt x="58" y="0"/>
                  <a:pt x="58" y="0"/>
                </a:cubicBezTo>
                <a:cubicBezTo>
                  <a:pt x="66" y="24"/>
                  <a:pt x="66" y="24"/>
                  <a:pt x="66" y="24"/>
                </a:cubicBezTo>
                <a:cubicBezTo>
                  <a:pt x="66" y="24"/>
                  <a:pt x="73" y="12"/>
                  <a:pt x="73" y="2"/>
                </a:cubicBezTo>
                <a:cubicBezTo>
                  <a:pt x="73" y="2"/>
                  <a:pt x="90" y="17"/>
                  <a:pt x="91" y="46"/>
                </a:cubicBezTo>
                <a:cubicBezTo>
                  <a:pt x="92" y="75"/>
                  <a:pt x="83" y="90"/>
                  <a:pt x="62" y="105"/>
                </a:cubicBezTo>
                <a:lnTo>
                  <a:pt x="44" y="106"/>
                </a:lnTo>
                <a:close/>
              </a:path>
            </a:pathLst>
          </a:custGeom>
          <a:solidFill>
            <a:srgbClr val="4C39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66" name="Freeform 114"/>
          <p:cNvSpPr>
            <a:spLocks noChangeArrowheads="1"/>
          </p:cNvSpPr>
          <p:nvPr/>
        </p:nvSpPr>
        <p:spPr bwMode="auto">
          <a:xfrm>
            <a:off x="6599238" y="2314575"/>
            <a:ext cx="709612" cy="704850"/>
          </a:xfrm>
          <a:custGeom>
            <a:avLst/>
            <a:gdLst>
              <a:gd name="T0" fmla="*/ 3 w 187"/>
              <a:gd name="T1" fmla="*/ 0 h 187"/>
              <a:gd name="T2" fmla="*/ 164 w 187"/>
              <a:gd name="T3" fmla="*/ 0 h 187"/>
              <a:gd name="T4" fmla="*/ 137 w 187"/>
              <a:gd name="T5" fmla="*/ 164 h 187"/>
              <a:gd name="T6" fmla="*/ 6 w 187"/>
              <a:gd name="T7" fmla="*/ 126 h 187"/>
              <a:gd name="T8" fmla="*/ 3 w 187"/>
              <a:gd name="T9" fmla="*/ 0 h 18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7"/>
              <a:gd name="T16" fmla="*/ 0 h 187"/>
              <a:gd name="T17" fmla="*/ 187 w 187"/>
              <a:gd name="T18" fmla="*/ 187 h 18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7" h="187">
                <a:moveTo>
                  <a:pt x="3" y="0"/>
                </a:moveTo>
                <a:cubicBezTo>
                  <a:pt x="164" y="0"/>
                  <a:pt x="164" y="0"/>
                  <a:pt x="164" y="0"/>
                </a:cubicBezTo>
                <a:cubicBezTo>
                  <a:pt x="164" y="0"/>
                  <a:pt x="187" y="140"/>
                  <a:pt x="137" y="164"/>
                </a:cubicBezTo>
                <a:cubicBezTo>
                  <a:pt x="87" y="187"/>
                  <a:pt x="11" y="166"/>
                  <a:pt x="6" y="126"/>
                </a:cubicBezTo>
                <a:cubicBezTo>
                  <a:pt x="0" y="87"/>
                  <a:pt x="3" y="0"/>
                  <a:pt x="3" y="0"/>
                </a:cubicBezTo>
                <a:close/>
              </a:path>
            </a:pathLst>
          </a:custGeom>
          <a:solidFill>
            <a:srgbClr val="FBCA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67" name="Oval 115"/>
          <p:cNvSpPr>
            <a:spLocks noChangeArrowheads="1"/>
          </p:cNvSpPr>
          <p:nvPr/>
        </p:nvSpPr>
        <p:spPr bwMode="auto">
          <a:xfrm>
            <a:off x="6499225" y="2511425"/>
            <a:ext cx="144463" cy="142875"/>
          </a:xfrm>
          <a:prstGeom prst="ellipse">
            <a:avLst/>
          </a:prstGeom>
          <a:solidFill>
            <a:srgbClr val="FBCA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68" name="Oval 116"/>
          <p:cNvSpPr>
            <a:spLocks noChangeArrowheads="1"/>
          </p:cNvSpPr>
          <p:nvPr/>
        </p:nvSpPr>
        <p:spPr bwMode="auto">
          <a:xfrm>
            <a:off x="7183438" y="2511425"/>
            <a:ext cx="144462" cy="142875"/>
          </a:xfrm>
          <a:prstGeom prst="ellipse">
            <a:avLst/>
          </a:prstGeom>
          <a:solidFill>
            <a:srgbClr val="FBCA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69" name="Oval 117"/>
          <p:cNvSpPr>
            <a:spLocks noChangeArrowheads="1"/>
          </p:cNvSpPr>
          <p:nvPr/>
        </p:nvSpPr>
        <p:spPr bwMode="auto">
          <a:xfrm>
            <a:off x="6692900" y="2462213"/>
            <a:ext cx="80963" cy="79375"/>
          </a:xfrm>
          <a:prstGeom prst="ellipse">
            <a:avLst/>
          </a:prstGeom>
          <a:solidFill>
            <a:srgbClr val="3331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70" name="Oval 118"/>
          <p:cNvSpPr>
            <a:spLocks noChangeArrowheads="1"/>
          </p:cNvSpPr>
          <p:nvPr/>
        </p:nvSpPr>
        <p:spPr bwMode="auto">
          <a:xfrm>
            <a:off x="7062788" y="2462213"/>
            <a:ext cx="79375" cy="79375"/>
          </a:xfrm>
          <a:prstGeom prst="ellipse">
            <a:avLst/>
          </a:prstGeom>
          <a:solidFill>
            <a:srgbClr val="3331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71" name="Oval 119"/>
          <p:cNvSpPr>
            <a:spLocks noChangeArrowheads="1"/>
          </p:cNvSpPr>
          <p:nvPr/>
        </p:nvSpPr>
        <p:spPr bwMode="auto">
          <a:xfrm>
            <a:off x="6850063" y="2589213"/>
            <a:ext cx="120650" cy="79375"/>
          </a:xfrm>
          <a:prstGeom prst="ellipse">
            <a:avLst/>
          </a:prstGeom>
          <a:solidFill>
            <a:srgbClr val="E5B3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72" name="Freeform 120"/>
          <p:cNvSpPr>
            <a:spLocks noChangeArrowheads="1"/>
          </p:cNvSpPr>
          <p:nvPr/>
        </p:nvSpPr>
        <p:spPr bwMode="auto">
          <a:xfrm>
            <a:off x="6637338" y="2374900"/>
            <a:ext cx="131762" cy="49213"/>
          </a:xfrm>
          <a:custGeom>
            <a:avLst/>
            <a:gdLst>
              <a:gd name="T0" fmla="*/ 2 w 35"/>
              <a:gd name="T1" fmla="*/ 13 h 13"/>
              <a:gd name="T2" fmla="*/ 0 w 35"/>
              <a:gd name="T3" fmla="*/ 12 h 13"/>
              <a:gd name="T4" fmla="*/ 1 w 35"/>
              <a:gd name="T5" fmla="*/ 9 h 13"/>
              <a:gd name="T6" fmla="*/ 33 w 35"/>
              <a:gd name="T7" fmla="*/ 0 h 13"/>
              <a:gd name="T8" fmla="*/ 35 w 35"/>
              <a:gd name="T9" fmla="*/ 2 h 13"/>
              <a:gd name="T10" fmla="*/ 33 w 35"/>
              <a:gd name="T11" fmla="*/ 4 h 13"/>
              <a:gd name="T12" fmla="*/ 3 w 35"/>
              <a:gd name="T13" fmla="*/ 13 h 13"/>
              <a:gd name="T14" fmla="*/ 2 w 35"/>
              <a:gd name="T15" fmla="*/ 13 h 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5"/>
              <a:gd name="T25" fmla="*/ 0 h 13"/>
              <a:gd name="T26" fmla="*/ 35 w 35"/>
              <a:gd name="T27" fmla="*/ 13 h 1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5" h="13">
                <a:moveTo>
                  <a:pt x="2" y="13"/>
                </a:moveTo>
                <a:cubicBezTo>
                  <a:pt x="1" y="13"/>
                  <a:pt x="1" y="13"/>
                  <a:pt x="0" y="12"/>
                </a:cubicBezTo>
                <a:cubicBezTo>
                  <a:pt x="0" y="11"/>
                  <a:pt x="0" y="10"/>
                  <a:pt x="1" y="9"/>
                </a:cubicBezTo>
                <a:cubicBezTo>
                  <a:pt x="1" y="9"/>
                  <a:pt x="14" y="0"/>
                  <a:pt x="33" y="0"/>
                </a:cubicBezTo>
                <a:cubicBezTo>
                  <a:pt x="34" y="0"/>
                  <a:pt x="35" y="0"/>
                  <a:pt x="35" y="2"/>
                </a:cubicBezTo>
                <a:cubicBezTo>
                  <a:pt x="35" y="3"/>
                  <a:pt x="34" y="4"/>
                  <a:pt x="33" y="4"/>
                </a:cubicBezTo>
                <a:cubicBezTo>
                  <a:pt x="15" y="4"/>
                  <a:pt x="3" y="13"/>
                  <a:pt x="3" y="13"/>
                </a:cubicBezTo>
                <a:cubicBezTo>
                  <a:pt x="3" y="13"/>
                  <a:pt x="2" y="13"/>
                  <a:pt x="2" y="13"/>
                </a:cubicBezTo>
                <a:close/>
              </a:path>
            </a:pathLst>
          </a:custGeom>
          <a:solidFill>
            <a:srgbClr val="3331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73" name="Freeform 121"/>
          <p:cNvSpPr>
            <a:spLocks noChangeArrowheads="1"/>
          </p:cNvSpPr>
          <p:nvPr/>
        </p:nvSpPr>
        <p:spPr bwMode="auto">
          <a:xfrm>
            <a:off x="7043738" y="2374900"/>
            <a:ext cx="131762" cy="49213"/>
          </a:xfrm>
          <a:custGeom>
            <a:avLst/>
            <a:gdLst>
              <a:gd name="T0" fmla="*/ 33 w 35"/>
              <a:gd name="T1" fmla="*/ 13 h 13"/>
              <a:gd name="T2" fmla="*/ 34 w 35"/>
              <a:gd name="T3" fmla="*/ 12 h 13"/>
              <a:gd name="T4" fmla="*/ 34 w 35"/>
              <a:gd name="T5" fmla="*/ 9 h 13"/>
              <a:gd name="T6" fmla="*/ 2 w 35"/>
              <a:gd name="T7" fmla="*/ 0 h 13"/>
              <a:gd name="T8" fmla="*/ 0 w 35"/>
              <a:gd name="T9" fmla="*/ 2 h 13"/>
              <a:gd name="T10" fmla="*/ 2 w 35"/>
              <a:gd name="T11" fmla="*/ 4 h 13"/>
              <a:gd name="T12" fmla="*/ 32 w 35"/>
              <a:gd name="T13" fmla="*/ 13 h 13"/>
              <a:gd name="T14" fmla="*/ 33 w 35"/>
              <a:gd name="T15" fmla="*/ 13 h 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5"/>
              <a:gd name="T25" fmla="*/ 0 h 13"/>
              <a:gd name="T26" fmla="*/ 35 w 35"/>
              <a:gd name="T27" fmla="*/ 13 h 1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5" h="13">
                <a:moveTo>
                  <a:pt x="33" y="13"/>
                </a:moveTo>
                <a:cubicBezTo>
                  <a:pt x="33" y="13"/>
                  <a:pt x="34" y="13"/>
                  <a:pt x="34" y="12"/>
                </a:cubicBezTo>
                <a:cubicBezTo>
                  <a:pt x="35" y="11"/>
                  <a:pt x="35" y="10"/>
                  <a:pt x="34" y="9"/>
                </a:cubicBezTo>
                <a:cubicBezTo>
                  <a:pt x="33" y="9"/>
                  <a:pt x="21" y="0"/>
                  <a:pt x="2" y="0"/>
                </a:cubicBezTo>
                <a:cubicBezTo>
                  <a:pt x="1" y="0"/>
                  <a:pt x="0" y="0"/>
                  <a:pt x="0" y="2"/>
                </a:cubicBezTo>
                <a:cubicBezTo>
                  <a:pt x="0" y="3"/>
                  <a:pt x="1" y="4"/>
                  <a:pt x="2" y="4"/>
                </a:cubicBezTo>
                <a:cubicBezTo>
                  <a:pt x="20" y="4"/>
                  <a:pt x="32" y="13"/>
                  <a:pt x="32" y="13"/>
                </a:cubicBezTo>
                <a:cubicBezTo>
                  <a:pt x="32" y="13"/>
                  <a:pt x="32" y="13"/>
                  <a:pt x="33" y="13"/>
                </a:cubicBezTo>
                <a:close/>
              </a:path>
            </a:pathLst>
          </a:custGeom>
          <a:solidFill>
            <a:srgbClr val="3331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74" name="Freeform 122"/>
          <p:cNvSpPr>
            <a:spLocks noChangeArrowheads="1"/>
          </p:cNvSpPr>
          <p:nvPr/>
        </p:nvSpPr>
        <p:spPr bwMode="auto">
          <a:xfrm>
            <a:off x="6773863" y="2781300"/>
            <a:ext cx="300037" cy="53975"/>
          </a:xfrm>
          <a:custGeom>
            <a:avLst/>
            <a:gdLst>
              <a:gd name="T0" fmla="*/ 16 w 79"/>
              <a:gd name="T1" fmla="*/ 10 h 14"/>
              <a:gd name="T2" fmla="*/ 1 w 79"/>
              <a:gd name="T3" fmla="*/ 8 h 14"/>
              <a:gd name="T4" fmla="*/ 0 w 79"/>
              <a:gd name="T5" fmla="*/ 6 h 14"/>
              <a:gd name="T6" fmla="*/ 2 w 79"/>
              <a:gd name="T7" fmla="*/ 4 h 14"/>
              <a:gd name="T8" fmla="*/ 77 w 79"/>
              <a:gd name="T9" fmla="*/ 0 h 14"/>
              <a:gd name="T10" fmla="*/ 79 w 79"/>
              <a:gd name="T11" fmla="*/ 2 h 14"/>
              <a:gd name="T12" fmla="*/ 78 w 79"/>
              <a:gd name="T13" fmla="*/ 4 h 14"/>
              <a:gd name="T14" fmla="*/ 16 w 79"/>
              <a:gd name="T15" fmla="*/ 10 h 1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9"/>
              <a:gd name="T25" fmla="*/ 0 h 14"/>
              <a:gd name="T26" fmla="*/ 79 w 79"/>
              <a:gd name="T27" fmla="*/ 14 h 1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9" h="14">
                <a:moveTo>
                  <a:pt x="16" y="10"/>
                </a:moveTo>
                <a:cubicBezTo>
                  <a:pt x="7" y="9"/>
                  <a:pt x="1" y="8"/>
                  <a:pt x="1" y="8"/>
                </a:cubicBezTo>
                <a:cubicBezTo>
                  <a:pt x="0" y="8"/>
                  <a:pt x="0" y="7"/>
                  <a:pt x="0" y="6"/>
                </a:cubicBezTo>
                <a:cubicBezTo>
                  <a:pt x="0" y="5"/>
                  <a:pt x="1" y="4"/>
                  <a:pt x="2" y="4"/>
                </a:cubicBezTo>
                <a:cubicBezTo>
                  <a:pt x="3" y="4"/>
                  <a:pt x="38" y="14"/>
                  <a:pt x="77" y="0"/>
                </a:cubicBezTo>
                <a:cubicBezTo>
                  <a:pt x="78" y="0"/>
                  <a:pt x="79" y="0"/>
                  <a:pt x="79" y="2"/>
                </a:cubicBezTo>
                <a:cubicBezTo>
                  <a:pt x="79" y="3"/>
                  <a:pt x="79" y="4"/>
                  <a:pt x="78" y="4"/>
                </a:cubicBezTo>
                <a:cubicBezTo>
                  <a:pt x="53" y="13"/>
                  <a:pt x="30" y="12"/>
                  <a:pt x="16" y="10"/>
                </a:cubicBezTo>
                <a:close/>
              </a:path>
            </a:pathLst>
          </a:custGeom>
          <a:solidFill>
            <a:srgbClr val="302C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75" name="Freeform 123"/>
          <p:cNvSpPr>
            <a:spLocks noEditPoints="1" noChangeArrowheads="1"/>
          </p:cNvSpPr>
          <p:nvPr/>
        </p:nvSpPr>
        <p:spPr bwMode="auto">
          <a:xfrm>
            <a:off x="6762750" y="3316288"/>
            <a:ext cx="376238" cy="373062"/>
          </a:xfrm>
          <a:custGeom>
            <a:avLst/>
            <a:gdLst>
              <a:gd name="T0" fmla="*/ 49 w 99"/>
              <a:gd name="T1" fmla="*/ 0 h 99"/>
              <a:gd name="T2" fmla="*/ 0 w 99"/>
              <a:gd name="T3" fmla="*/ 49 h 99"/>
              <a:gd name="T4" fmla="*/ 49 w 99"/>
              <a:gd name="T5" fmla="*/ 99 h 99"/>
              <a:gd name="T6" fmla="*/ 99 w 99"/>
              <a:gd name="T7" fmla="*/ 49 h 99"/>
              <a:gd name="T8" fmla="*/ 49 w 99"/>
              <a:gd name="T9" fmla="*/ 0 h 99"/>
              <a:gd name="T10" fmla="*/ 49 w 99"/>
              <a:gd name="T11" fmla="*/ 89 h 99"/>
              <a:gd name="T12" fmla="*/ 10 w 99"/>
              <a:gd name="T13" fmla="*/ 49 h 99"/>
              <a:gd name="T14" fmla="*/ 49 w 99"/>
              <a:gd name="T15" fmla="*/ 10 h 99"/>
              <a:gd name="T16" fmla="*/ 88 w 99"/>
              <a:gd name="T17" fmla="*/ 49 h 99"/>
              <a:gd name="T18" fmla="*/ 49 w 99"/>
              <a:gd name="T19" fmla="*/ 89 h 9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9"/>
              <a:gd name="T31" fmla="*/ 0 h 99"/>
              <a:gd name="T32" fmla="*/ 99 w 99"/>
              <a:gd name="T33" fmla="*/ 99 h 9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9" h="99">
                <a:moveTo>
                  <a:pt x="49" y="0"/>
                </a:moveTo>
                <a:cubicBezTo>
                  <a:pt x="22" y="0"/>
                  <a:pt x="0" y="22"/>
                  <a:pt x="0" y="49"/>
                </a:cubicBezTo>
                <a:cubicBezTo>
                  <a:pt x="0" y="77"/>
                  <a:pt x="22" y="99"/>
                  <a:pt x="49" y="99"/>
                </a:cubicBezTo>
                <a:cubicBezTo>
                  <a:pt x="76" y="99"/>
                  <a:pt x="99" y="77"/>
                  <a:pt x="99" y="49"/>
                </a:cubicBezTo>
                <a:cubicBezTo>
                  <a:pt x="99" y="22"/>
                  <a:pt x="76" y="0"/>
                  <a:pt x="49" y="0"/>
                </a:cubicBezTo>
                <a:close/>
                <a:moveTo>
                  <a:pt x="49" y="89"/>
                </a:moveTo>
                <a:cubicBezTo>
                  <a:pt x="27" y="89"/>
                  <a:pt x="10" y="71"/>
                  <a:pt x="10" y="49"/>
                </a:cubicBezTo>
                <a:cubicBezTo>
                  <a:pt x="10" y="27"/>
                  <a:pt x="27" y="10"/>
                  <a:pt x="49" y="10"/>
                </a:cubicBezTo>
                <a:cubicBezTo>
                  <a:pt x="71" y="10"/>
                  <a:pt x="88" y="27"/>
                  <a:pt x="88" y="49"/>
                </a:cubicBezTo>
                <a:cubicBezTo>
                  <a:pt x="88" y="71"/>
                  <a:pt x="71" y="89"/>
                  <a:pt x="49" y="89"/>
                </a:cubicBezTo>
                <a:close/>
              </a:path>
            </a:pathLst>
          </a:cu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76" name="Oval 124"/>
          <p:cNvSpPr>
            <a:spLocks noChangeArrowheads="1"/>
          </p:cNvSpPr>
          <p:nvPr/>
        </p:nvSpPr>
        <p:spPr bwMode="auto">
          <a:xfrm>
            <a:off x="6834188" y="3387725"/>
            <a:ext cx="228600" cy="230188"/>
          </a:xfrm>
          <a:prstGeom prst="ellipse">
            <a:avLst/>
          </a:pr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77" name="Freeform 125"/>
          <p:cNvSpPr>
            <a:spLocks noChangeArrowheads="1"/>
          </p:cNvSpPr>
          <p:nvPr/>
        </p:nvSpPr>
        <p:spPr bwMode="auto">
          <a:xfrm>
            <a:off x="6834188" y="3725863"/>
            <a:ext cx="79375" cy="79375"/>
          </a:xfrm>
          <a:custGeom>
            <a:avLst/>
            <a:gdLst>
              <a:gd name="T0" fmla="*/ 18 w 21"/>
              <a:gd name="T1" fmla="*/ 12 h 21"/>
              <a:gd name="T2" fmla="*/ 18 w 21"/>
              <a:gd name="T3" fmla="*/ 3 h 21"/>
              <a:gd name="T4" fmla="*/ 17 w 21"/>
              <a:gd name="T5" fmla="*/ 3 h 21"/>
              <a:gd name="T6" fmla="*/ 15 w 21"/>
              <a:gd name="T7" fmla="*/ 11 h 21"/>
              <a:gd name="T8" fmla="*/ 11 w 21"/>
              <a:gd name="T9" fmla="*/ 21 h 21"/>
              <a:gd name="T10" fmla="*/ 9 w 21"/>
              <a:gd name="T11" fmla="*/ 21 h 21"/>
              <a:gd name="T12" fmla="*/ 6 w 21"/>
              <a:gd name="T13" fmla="*/ 11 h 21"/>
              <a:gd name="T14" fmla="*/ 3 w 21"/>
              <a:gd name="T15" fmla="*/ 3 h 21"/>
              <a:gd name="T16" fmla="*/ 3 w 21"/>
              <a:gd name="T17" fmla="*/ 3 h 21"/>
              <a:gd name="T18" fmla="*/ 3 w 21"/>
              <a:gd name="T19" fmla="*/ 12 h 21"/>
              <a:gd name="T20" fmla="*/ 2 w 21"/>
              <a:gd name="T21" fmla="*/ 21 h 21"/>
              <a:gd name="T22" fmla="*/ 0 w 21"/>
              <a:gd name="T23" fmla="*/ 21 h 21"/>
              <a:gd name="T24" fmla="*/ 1 w 21"/>
              <a:gd name="T25" fmla="*/ 0 h 21"/>
              <a:gd name="T26" fmla="*/ 5 w 21"/>
              <a:gd name="T27" fmla="*/ 0 h 21"/>
              <a:gd name="T28" fmla="*/ 8 w 21"/>
              <a:gd name="T29" fmla="*/ 11 h 21"/>
              <a:gd name="T30" fmla="*/ 10 w 21"/>
              <a:gd name="T31" fmla="*/ 18 h 21"/>
              <a:gd name="T32" fmla="*/ 10 w 21"/>
              <a:gd name="T33" fmla="*/ 18 h 21"/>
              <a:gd name="T34" fmla="*/ 13 w 21"/>
              <a:gd name="T35" fmla="*/ 11 h 21"/>
              <a:gd name="T36" fmla="*/ 16 w 21"/>
              <a:gd name="T37" fmla="*/ 0 h 21"/>
              <a:gd name="T38" fmla="*/ 20 w 21"/>
              <a:gd name="T39" fmla="*/ 0 h 21"/>
              <a:gd name="T40" fmla="*/ 21 w 21"/>
              <a:gd name="T41" fmla="*/ 21 h 21"/>
              <a:gd name="T42" fmla="*/ 18 w 21"/>
              <a:gd name="T43" fmla="*/ 21 h 21"/>
              <a:gd name="T44" fmla="*/ 18 w 21"/>
              <a:gd name="T45" fmla="*/ 12 h 2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1"/>
              <a:gd name="T70" fmla="*/ 0 h 21"/>
              <a:gd name="T71" fmla="*/ 21 w 21"/>
              <a:gd name="T72" fmla="*/ 21 h 21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1" h="21">
                <a:moveTo>
                  <a:pt x="18" y="12"/>
                </a:moveTo>
                <a:cubicBezTo>
                  <a:pt x="18" y="9"/>
                  <a:pt x="18" y="6"/>
                  <a:pt x="18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6"/>
                  <a:pt x="16" y="8"/>
                  <a:pt x="15" y="11"/>
                </a:cubicBezTo>
                <a:cubicBezTo>
                  <a:pt x="11" y="21"/>
                  <a:pt x="11" y="21"/>
                  <a:pt x="11" y="21"/>
                </a:cubicBezTo>
                <a:cubicBezTo>
                  <a:pt x="9" y="21"/>
                  <a:pt x="9" y="21"/>
                  <a:pt x="9" y="21"/>
                </a:cubicBezTo>
                <a:cubicBezTo>
                  <a:pt x="6" y="11"/>
                  <a:pt x="6" y="11"/>
                  <a:pt x="6" y="11"/>
                </a:cubicBezTo>
                <a:cubicBezTo>
                  <a:pt x="5" y="8"/>
                  <a:pt x="4" y="6"/>
                  <a:pt x="3" y="3"/>
                </a:cubicBezTo>
                <a:cubicBezTo>
                  <a:pt x="3" y="3"/>
                  <a:pt x="3" y="3"/>
                  <a:pt x="3" y="3"/>
                </a:cubicBezTo>
                <a:cubicBezTo>
                  <a:pt x="3" y="6"/>
                  <a:pt x="3" y="9"/>
                  <a:pt x="3" y="12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1" y="0"/>
                  <a:pt x="1" y="0"/>
                  <a:pt x="1" y="0"/>
                </a:cubicBezTo>
                <a:cubicBezTo>
                  <a:pt x="5" y="0"/>
                  <a:pt x="5" y="0"/>
                  <a:pt x="5" y="0"/>
                </a:cubicBezTo>
                <a:cubicBezTo>
                  <a:pt x="8" y="11"/>
                  <a:pt x="8" y="11"/>
                  <a:pt x="8" y="11"/>
                </a:cubicBezTo>
                <a:cubicBezTo>
                  <a:pt x="9" y="13"/>
                  <a:pt x="10" y="15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1" y="15"/>
                  <a:pt x="12" y="13"/>
                  <a:pt x="13" y="11"/>
                </a:cubicBezTo>
                <a:cubicBezTo>
                  <a:pt x="16" y="0"/>
                  <a:pt x="16" y="0"/>
                  <a:pt x="16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1" y="21"/>
                  <a:pt x="21" y="21"/>
                  <a:pt x="21" y="21"/>
                </a:cubicBezTo>
                <a:cubicBezTo>
                  <a:pt x="18" y="21"/>
                  <a:pt x="18" y="21"/>
                  <a:pt x="18" y="21"/>
                </a:cubicBezTo>
                <a:lnTo>
                  <a:pt x="18" y="12"/>
                </a:lnTo>
                <a:close/>
              </a:path>
            </a:pathLst>
          </a:cu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78" name="Rectangle 126"/>
          <p:cNvSpPr>
            <a:spLocks noChangeArrowheads="1"/>
          </p:cNvSpPr>
          <p:nvPr/>
        </p:nvSpPr>
        <p:spPr bwMode="auto">
          <a:xfrm>
            <a:off x="6921500" y="3771900"/>
            <a:ext cx="30163" cy="6350"/>
          </a:xfrm>
          <a:prstGeom prst="rect">
            <a:avLst/>
          </a:pr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79" name="Freeform 127"/>
          <p:cNvSpPr>
            <a:spLocks noChangeArrowheads="1"/>
          </p:cNvSpPr>
          <p:nvPr/>
        </p:nvSpPr>
        <p:spPr bwMode="auto">
          <a:xfrm>
            <a:off x="6962775" y="3730625"/>
            <a:ext cx="26988" cy="74613"/>
          </a:xfrm>
          <a:custGeom>
            <a:avLst/>
            <a:gdLst>
              <a:gd name="T0" fmla="*/ 10 w 17"/>
              <a:gd name="T1" fmla="*/ 7 h 47"/>
              <a:gd name="T2" fmla="*/ 10 w 17"/>
              <a:gd name="T3" fmla="*/ 7 h 47"/>
              <a:gd name="T4" fmla="*/ 3 w 17"/>
              <a:gd name="T5" fmla="*/ 12 h 47"/>
              <a:gd name="T6" fmla="*/ 0 w 17"/>
              <a:gd name="T7" fmla="*/ 7 h 47"/>
              <a:gd name="T8" fmla="*/ 12 w 17"/>
              <a:gd name="T9" fmla="*/ 0 h 47"/>
              <a:gd name="T10" fmla="*/ 17 w 17"/>
              <a:gd name="T11" fmla="*/ 0 h 47"/>
              <a:gd name="T12" fmla="*/ 17 w 17"/>
              <a:gd name="T13" fmla="*/ 47 h 47"/>
              <a:gd name="T14" fmla="*/ 10 w 17"/>
              <a:gd name="T15" fmla="*/ 47 h 47"/>
              <a:gd name="T16" fmla="*/ 10 w 17"/>
              <a:gd name="T17" fmla="*/ 7 h 4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"/>
              <a:gd name="T28" fmla="*/ 0 h 47"/>
              <a:gd name="T29" fmla="*/ 17 w 17"/>
              <a:gd name="T30" fmla="*/ 47 h 4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" h="47">
                <a:moveTo>
                  <a:pt x="10" y="7"/>
                </a:moveTo>
                <a:lnTo>
                  <a:pt x="10" y="7"/>
                </a:lnTo>
                <a:lnTo>
                  <a:pt x="3" y="12"/>
                </a:lnTo>
                <a:lnTo>
                  <a:pt x="0" y="7"/>
                </a:lnTo>
                <a:lnTo>
                  <a:pt x="12" y="0"/>
                </a:lnTo>
                <a:lnTo>
                  <a:pt x="17" y="0"/>
                </a:lnTo>
                <a:lnTo>
                  <a:pt x="17" y="47"/>
                </a:lnTo>
                <a:lnTo>
                  <a:pt x="10" y="47"/>
                </a:lnTo>
                <a:lnTo>
                  <a:pt x="10" y="7"/>
                </a:lnTo>
                <a:close/>
              </a:path>
            </a:pathLst>
          </a:cu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80" name="Freeform 128"/>
          <p:cNvSpPr>
            <a:spLocks noChangeArrowheads="1"/>
          </p:cNvSpPr>
          <p:nvPr/>
        </p:nvSpPr>
        <p:spPr bwMode="auto">
          <a:xfrm>
            <a:off x="7016750" y="3730625"/>
            <a:ext cx="46038" cy="74613"/>
          </a:xfrm>
          <a:custGeom>
            <a:avLst/>
            <a:gdLst>
              <a:gd name="T0" fmla="*/ 0 w 12"/>
              <a:gd name="T1" fmla="*/ 20 h 20"/>
              <a:gd name="T2" fmla="*/ 0 w 12"/>
              <a:gd name="T3" fmla="*/ 19 h 20"/>
              <a:gd name="T4" fmla="*/ 2 w 12"/>
              <a:gd name="T5" fmla="*/ 17 h 20"/>
              <a:gd name="T6" fmla="*/ 9 w 12"/>
              <a:gd name="T7" fmla="*/ 6 h 20"/>
              <a:gd name="T8" fmla="*/ 5 w 12"/>
              <a:gd name="T9" fmla="*/ 2 h 20"/>
              <a:gd name="T10" fmla="*/ 1 w 12"/>
              <a:gd name="T11" fmla="*/ 4 h 20"/>
              <a:gd name="T12" fmla="*/ 0 w 12"/>
              <a:gd name="T13" fmla="*/ 2 h 20"/>
              <a:gd name="T14" fmla="*/ 6 w 12"/>
              <a:gd name="T15" fmla="*/ 0 h 20"/>
              <a:gd name="T16" fmla="*/ 12 w 12"/>
              <a:gd name="T17" fmla="*/ 6 h 20"/>
              <a:gd name="T18" fmla="*/ 5 w 12"/>
              <a:gd name="T19" fmla="*/ 16 h 20"/>
              <a:gd name="T20" fmla="*/ 3 w 12"/>
              <a:gd name="T21" fmla="*/ 18 h 20"/>
              <a:gd name="T22" fmla="*/ 3 w 12"/>
              <a:gd name="T23" fmla="*/ 18 h 20"/>
              <a:gd name="T24" fmla="*/ 12 w 12"/>
              <a:gd name="T25" fmla="*/ 18 h 20"/>
              <a:gd name="T26" fmla="*/ 12 w 12"/>
              <a:gd name="T27" fmla="*/ 20 h 20"/>
              <a:gd name="T28" fmla="*/ 0 w 12"/>
              <a:gd name="T29" fmla="*/ 20 h 2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2"/>
              <a:gd name="T46" fmla="*/ 0 h 20"/>
              <a:gd name="T47" fmla="*/ 12 w 12"/>
              <a:gd name="T48" fmla="*/ 20 h 2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2" h="20">
                <a:moveTo>
                  <a:pt x="0" y="20"/>
                </a:moveTo>
                <a:cubicBezTo>
                  <a:pt x="0" y="19"/>
                  <a:pt x="0" y="19"/>
                  <a:pt x="0" y="19"/>
                </a:cubicBezTo>
                <a:cubicBezTo>
                  <a:pt x="2" y="17"/>
                  <a:pt x="2" y="17"/>
                  <a:pt x="2" y="17"/>
                </a:cubicBezTo>
                <a:cubicBezTo>
                  <a:pt x="7" y="12"/>
                  <a:pt x="9" y="9"/>
                  <a:pt x="9" y="6"/>
                </a:cubicBezTo>
                <a:cubicBezTo>
                  <a:pt x="9" y="4"/>
                  <a:pt x="8" y="2"/>
                  <a:pt x="5" y="2"/>
                </a:cubicBezTo>
                <a:cubicBezTo>
                  <a:pt x="3" y="2"/>
                  <a:pt x="2" y="3"/>
                  <a:pt x="1" y="4"/>
                </a:cubicBezTo>
                <a:cubicBezTo>
                  <a:pt x="0" y="2"/>
                  <a:pt x="0" y="2"/>
                  <a:pt x="0" y="2"/>
                </a:cubicBezTo>
                <a:cubicBezTo>
                  <a:pt x="1" y="1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cubicBezTo>
                  <a:pt x="12" y="9"/>
                  <a:pt x="9" y="12"/>
                  <a:pt x="5" y="16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20"/>
                  <a:pt x="12" y="20"/>
                  <a:pt x="12" y="20"/>
                </a:cubicBezTo>
                <a:lnTo>
                  <a:pt x="0" y="20"/>
                </a:lnTo>
                <a:close/>
              </a:path>
            </a:pathLst>
          </a:custGeom>
          <a:solidFill>
            <a:srgbClr val="FFC1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81" name="Freeform 132"/>
          <p:cNvSpPr>
            <a:spLocks noChangeArrowheads="1"/>
          </p:cNvSpPr>
          <p:nvPr/>
        </p:nvSpPr>
        <p:spPr bwMode="auto">
          <a:xfrm>
            <a:off x="9161463" y="3559175"/>
            <a:ext cx="623887" cy="157163"/>
          </a:xfrm>
          <a:custGeom>
            <a:avLst/>
            <a:gdLst>
              <a:gd name="T0" fmla="*/ 4 w 165"/>
              <a:gd name="T1" fmla="*/ 42 h 42"/>
              <a:gd name="T2" fmla="*/ 146 w 165"/>
              <a:gd name="T3" fmla="*/ 38 h 42"/>
              <a:gd name="T4" fmla="*/ 164 w 165"/>
              <a:gd name="T5" fmla="*/ 19 h 42"/>
              <a:gd name="T6" fmla="*/ 142 w 165"/>
              <a:gd name="T7" fmla="*/ 1 h 42"/>
              <a:gd name="T8" fmla="*/ 0 w 165"/>
              <a:gd name="T9" fmla="*/ 6 h 42"/>
              <a:gd name="T10" fmla="*/ 4 w 165"/>
              <a:gd name="T11" fmla="*/ 42 h 4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5"/>
              <a:gd name="T19" fmla="*/ 0 h 42"/>
              <a:gd name="T20" fmla="*/ 165 w 165"/>
              <a:gd name="T21" fmla="*/ 42 h 4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5" h="42">
                <a:moveTo>
                  <a:pt x="4" y="42"/>
                </a:moveTo>
                <a:cubicBezTo>
                  <a:pt x="146" y="38"/>
                  <a:pt x="146" y="38"/>
                  <a:pt x="146" y="38"/>
                </a:cubicBezTo>
                <a:cubicBezTo>
                  <a:pt x="146" y="38"/>
                  <a:pt x="165" y="37"/>
                  <a:pt x="164" y="19"/>
                </a:cubicBezTo>
                <a:cubicBezTo>
                  <a:pt x="164" y="0"/>
                  <a:pt x="142" y="1"/>
                  <a:pt x="142" y="1"/>
                </a:cubicBezTo>
                <a:cubicBezTo>
                  <a:pt x="0" y="6"/>
                  <a:pt x="0" y="6"/>
                  <a:pt x="0" y="6"/>
                </a:cubicBezTo>
                <a:lnTo>
                  <a:pt x="4" y="42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82" name="Freeform 133"/>
          <p:cNvSpPr>
            <a:spLocks noChangeArrowheads="1"/>
          </p:cNvSpPr>
          <p:nvPr/>
        </p:nvSpPr>
        <p:spPr bwMode="auto">
          <a:xfrm>
            <a:off x="8680450" y="3130550"/>
            <a:ext cx="131763" cy="835025"/>
          </a:xfrm>
          <a:custGeom>
            <a:avLst/>
            <a:gdLst>
              <a:gd name="T0" fmla="*/ 32 w 35"/>
              <a:gd name="T1" fmla="*/ 194 h 222"/>
              <a:gd name="T2" fmla="*/ 26 w 35"/>
              <a:gd name="T3" fmla="*/ 219 h 222"/>
              <a:gd name="T4" fmla="*/ 1 w 35"/>
              <a:gd name="T5" fmla="*/ 194 h 222"/>
              <a:gd name="T6" fmla="*/ 3 w 35"/>
              <a:gd name="T7" fmla="*/ 27 h 222"/>
              <a:gd name="T8" fmla="*/ 35 w 35"/>
              <a:gd name="T9" fmla="*/ 0 h 222"/>
              <a:gd name="T10" fmla="*/ 32 w 35"/>
              <a:gd name="T11" fmla="*/ 194 h 2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"/>
              <a:gd name="T19" fmla="*/ 0 h 222"/>
              <a:gd name="T20" fmla="*/ 35 w 35"/>
              <a:gd name="T21" fmla="*/ 222 h 2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" h="222">
                <a:moveTo>
                  <a:pt x="32" y="194"/>
                </a:moveTo>
                <a:cubicBezTo>
                  <a:pt x="32" y="194"/>
                  <a:pt x="34" y="216"/>
                  <a:pt x="26" y="219"/>
                </a:cubicBezTo>
                <a:cubicBezTo>
                  <a:pt x="19" y="222"/>
                  <a:pt x="2" y="219"/>
                  <a:pt x="1" y="194"/>
                </a:cubicBezTo>
                <a:cubicBezTo>
                  <a:pt x="0" y="167"/>
                  <a:pt x="2" y="36"/>
                  <a:pt x="3" y="27"/>
                </a:cubicBezTo>
                <a:cubicBezTo>
                  <a:pt x="4" y="10"/>
                  <a:pt x="35" y="0"/>
                  <a:pt x="35" y="0"/>
                </a:cubicBezTo>
                <a:lnTo>
                  <a:pt x="32" y="194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83" name="Freeform 134"/>
          <p:cNvSpPr>
            <a:spLocks noChangeArrowheads="1"/>
          </p:cNvSpPr>
          <p:nvPr/>
        </p:nvSpPr>
        <p:spPr bwMode="auto">
          <a:xfrm>
            <a:off x="9247188" y="3130550"/>
            <a:ext cx="160337" cy="477838"/>
          </a:xfrm>
          <a:custGeom>
            <a:avLst/>
            <a:gdLst>
              <a:gd name="T0" fmla="*/ 42 w 42"/>
              <a:gd name="T1" fmla="*/ 127 h 127"/>
              <a:gd name="T2" fmla="*/ 31 w 42"/>
              <a:gd name="T3" fmla="*/ 27 h 127"/>
              <a:gd name="T4" fmla="*/ 0 w 42"/>
              <a:gd name="T5" fmla="*/ 0 h 127"/>
              <a:gd name="T6" fmla="*/ 1 w 42"/>
              <a:gd name="T7" fmla="*/ 127 h 127"/>
              <a:gd name="T8" fmla="*/ 42 w 42"/>
              <a:gd name="T9" fmla="*/ 127 h 1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"/>
              <a:gd name="T16" fmla="*/ 0 h 127"/>
              <a:gd name="T17" fmla="*/ 42 w 42"/>
              <a:gd name="T18" fmla="*/ 127 h 1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" h="127">
                <a:moveTo>
                  <a:pt x="42" y="127"/>
                </a:moveTo>
                <a:cubicBezTo>
                  <a:pt x="39" y="82"/>
                  <a:pt x="32" y="33"/>
                  <a:pt x="31" y="27"/>
                </a:cubicBezTo>
                <a:cubicBezTo>
                  <a:pt x="30" y="10"/>
                  <a:pt x="0" y="0"/>
                  <a:pt x="0" y="0"/>
                </a:cubicBezTo>
                <a:cubicBezTo>
                  <a:pt x="1" y="127"/>
                  <a:pt x="1" y="127"/>
                  <a:pt x="1" y="127"/>
                </a:cubicBezTo>
                <a:cubicBezTo>
                  <a:pt x="12" y="127"/>
                  <a:pt x="31" y="127"/>
                  <a:pt x="42" y="127"/>
                </a:cubicBez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84" name="Freeform 135"/>
          <p:cNvSpPr>
            <a:spLocks noChangeArrowheads="1"/>
          </p:cNvSpPr>
          <p:nvPr/>
        </p:nvSpPr>
        <p:spPr bwMode="auto">
          <a:xfrm>
            <a:off x="8510588" y="4138613"/>
            <a:ext cx="438150" cy="928687"/>
          </a:xfrm>
          <a:custGeom>
            <a:avLst/>
            <a:gdLst>
              <a:gd name="T0" fmla="*/ 83 w 116"/>
              <a:gd name="T1" fmla="*/ 0 h 247"/>
              <a:gd name="T2" fmla="*/ 86 w 116"/>
              <a:gd name="T3" fmla="*/ 198 h 247"/>
              <a:gd name="T4" fmla="*/ 16 w 116"/>
              <a:gd name="T5" fmla="*/ 232 h 247"/>
              <a:gd name="T6" fmla="*/ 0 w 116"/>
              <a:gd name="T7" fmla="*/ 247 h 247"/>
              <a:gd name="T8" fmla="*/ 27 w 116"/>
              <a:gd name="T9" fmla="*/ 247 h 247"/>
              <a:gd name="T10" fmla="*/ 104 w 116"/>
              <a:gd name="T11" fmla="*/ 219 h 247"/>
              <a:gd name="T12" fmla="*/ 107 w 116"/>
              <a:gd name="T13" fmla="*/ 213 h 247"/>
              <a:gd name="T14" fmla="*/ 107 w 116"/>
              <a:gd name="T15" fmla="*/ 176 h 247"/>
              <a:gd name="T16" fmla="*/ 114 w 116"/>
              <a:gd name="T17" fmla="*/ 61 h 247"/>
              <a:gd name="T18" fmla="*/ 114 w 116"/>
              <a:gd name="T19" fmla="*/ 5 h 247"/>
              <a:gd name="T20" fmla="*/ 83 w 116"/>
              <a:gd name="T21" fmla="*/ 0 h 2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6"/>
              <a:gd name="T34" fmla="*/ 0 h 247"/>
              <a:gd name="T35" fmla="*/ 116 w 116"/>
              <a:gd name="T36" fmla="*/ 247 h 24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6" h="247">
                <a:moveTo>
                  <a:pt x="83" y="0"/>
                </a:moveTo>
                <a:cubicBezTo>
                  <a:pt x="83" y="0"/>
                  <a:pt x="90" y="190"/>
                  <a:pt x="86" y="198"/>
                </a:cubicBezTo>
                <a:cubicBezTo>
                  <a:pt x="83" y="206"/>
                  <a:pt x="25" y="227"/>
                  <a:pt x="16" y="232"/>
                </a:cubicBezTo>
                <a:cubicBezTo>
                  <a:pt x="6" y="238"/>
                  <a:pt x="0" y="247"/>
                  <a:pt x="0" y="247"/>
                </a:cubicBezTo>
                <a:cubicBezTo>
                  <a:pt x="27" y="247"/>
                  <a:pt x="27" y="247"/>
                  <a:pt x="27" y="247"/>
                </a:cubicBezTo>
                <a:cubicBezTo>
                  <a:pt x="104" y="219"/>
                  <a:pt x="104" y="219"/>
                  <a:pt x="104" y="219"/>
                </a:cubicBezTo>
                <a:cubicBezTo>
                  <a:pt x="107" y="213"/>
                  <a:pt x="107" y="213"/>
                  <a:pt x="107" y="213"/>
                </a:cubicBezTo>
                <a:cubicBezTo>
                  <a:pt x="107" y="176"/>
                  <a:pt x="107" y="176"/>
                  <a:pt x="107" y="176"/>
                </a:cubicBezTo>
                <a:cubicBezTo>
                  <a:pt x="107" y="176"/>
                  <a:pt x="116" y="82"/>
                  <a:pt x="114" y="61"/>
                </a:cubicBezTo>
                <a:cubicBezTo>
                  <a:pt x="113" y="40"/>
                  <a:pt x="114" y="5"/>
                  <a:pt x="114" y="5"/>
                </a:cubicBezTo>
                <a:lnTo>
                  <a:pt x="83" y="0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85" name="Freeform 136"/>
          <p:cNvSpPr>
            <a:spLocks noChangeArrowheads="1"/>
          </p:cNvSpPr>
          <p:nvPr/>
        </p:nvSpPr>
        <p:spPr bwMode="auto">
          <a:xfrm>
            <a:off x="8510588" y="4940300"/>
            <a:ext cx="404812" cy="150813"/>
          </a:xfrm>
          <a:custGeom>
            <a:avLst/>
            <a:gdLst>
              <a:gd name="T0" fmla="*/ 64 w 255"/>
              <a:gd name="T1" fmla="*/ 92 h 95"/>
              <a:gd name="T2" fmla="*/ 209 w 255"/>
              <a:gd name="T3" fmla="*/ 31 h 95"/>
              <a:gd name="T4" fmla="*/ 226 w 255"/>
              <a:gd name="T5" fmla="*/ 95 h 95"/>
              <a:gd name="T6" fmla="*/ 248 w 255"/>
              <a:gd name="T7" fmla="*/ 92 h 95"/>
              <a:gd name="T8" fmla="*/ 255 w 255"/>
              <a:gd name="T9" fmla="*/ 0 h 95"/>
              <a:gd name="T10" fmla="*/ 69 w 255"/>
              <a:gd name="T11" fmla="*/ 76 h 95"/>
              <a:gd name="T12" fmla="*/ 0 w 255"/>
              <a:gd name="T13" fmla="*/ 80 h 95"/>
              <a:gd name="T14" fmla="*/ 0 w 255"/>
              <a:gd name="T15" fmla="*/ 92 h 95"/>
              <a:gd name="T16" fmla="*/ 64 w 255"/>
              <a:gd name="T17" fmla="*/ 92 h 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55"/>
              <a:gd name="T28" fmla="*/ 0 h 95"/>
              <a:gd name="T29" fmla="*/ 255 w 255"/>
              <a:gd name="T30" fmla="*/ 95 h 9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55" h="95">
                <a:moveTo>
                  <a:pt x="64" y="92"/>
                </a:moveTo>
                <a:lnTo>
                  <a:pt x="209" y="31"/>
                </a:lnTo>
                <a:lnTo>
                  <a:pt x="226" y="95"/>
                </a:lnTo>
                <a:lnTo>
                  <a:pt x="248" y="92"/>
                </a:lnTo>
                <a:lnTo>
                  <a:pt x="255" y="0"/>
                </a:lnTo>
                <a:lnTo>
                  <a:pt x="69" y="76"/>
                </a:lnTo>
                <a:lnTo>
                  <a:pt x="0" y="80"/>
                </a:lnTo>
                <a:lnTo>
                  <a:pt x="0" y="92"/>
                </a:lnTo>
                <a:lnTo>
                  <a:pt x="64" y="92"/>
                </a:lnTo>
                <a:close/>
              </a:path>
            </a:pathLst>
          </a:custGeom>
          <a:solidFill>
            <a:srgbClr val="E72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86" name="Freeform 137"/>
          <p:cNvSpPr>
            <a:spLocks noChangeArrowheads="1"/>
          </p:cNvSpPr>
          <p:nvPr/>
        </p:nvSpPr>
        <p:spPr bwMode="auto">
          <a:xfrm>
            <a:off x="8585200" y="4981575"/>
            <a:ext cx="87313" cy="90488"/>
          </a:xfrm>
          <a:custGeom>
            <a:avLst/>
            <a:gdLst>
              <a:gd name="T0" fmla="*/ 5 w 55"/>
              <a:gd name="T1" fmla="*/ 12 h 57"/>
              <a:gd name="T2" fmla="*/ 0 w 55"/>
              <a:gd name="T3" fmla="*/ 57 h 57"/>
              <a:gd name="T4" fmla="*/ 22 w 55"/>
              <a:gd name="T5" fmla="*/ 57 h 57"/>
              <a:gd name="T6" fmla="*/ 55 w 55"/>
              <a:gd name="T7" fmla="*/ 40 h 57"/>
              <a:gd name="T8" fmla="*/ 34 w 55"/>
              <a:gd name="T9" fmla="*/ 0 h 57"/>
              <a:gd name="T10" fmla="*/ 5 w 55"/>
              <a:gd name="T11" fmla="*/ 12 h 5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5"/>
              <a:gd name="T19" fmla="*/ 0 h 57"/>
              <a:gd name="T20" fmla="*/ 55 w 55"/>
              <a:gd name="T21" fmla="*/ 57 h 5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5" h="57">
                <a:moveTo>
                  <a:pt x="5" y="12"/>
                </a:moveTo>
                <a:lnTo>
                  <a:pt x="0" y="57"/>
                </a:lnTo>
                <a:lnTo>
                  <a:pt x="22" y="57"/>
                </a:lnTo>
                <a:lnTo>
                  <a:pt x="55" y="40"/>
                </a:lnTo>
                <a:lnTo>
                  <a:pt x="34" y="0"/>
                </a:lnTo>
                <a:lnTo>
                  <a:pt x="5" y="12"/>
                </a:lnTo>
                <a:close/>
              </a:path>
            </a:pathLst>
          </a:custGeom>
          <a:solidFill>
            <a:srgbClr val="E72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87" name="Freeform 138"/>
          <p:cNvSpPr>
            <a:spLocks noChangeArrowheads="1"/>
          </p:cNvSpPr>
          <p:nvPr/>
        </p:nvSpPr>
        <p:spPr bwMode="auto">
          <a:xfrm>
            <a:off x="9137650" y="4138613"/>
            <a:ext cx="439738" cy="928687"/>
          </a:xfrm>
          <a:custGeom>
            <a:avLst/>
            <a:gdLst>
              <a:gd name="T0" fmla="*/ 32 w 116"/>
              <a:gd name="T1" fmla="*/ 0 h 247"/>
              <a:gd name="T2" fmla="*/ 29 w 116"/>
              <a:gd name="T3" fmla="*/ 198 h 247"/>
              <a:gd name="T4" fmla="*/ 100 w 116"/>
              <a:gd name="T5" fmla="*/ 232 h 247"/>
              <a:gd name="T6" fmla="*/ 116 w 116"/>
              <a:gd name="T7" fmla="*/ 247 h 247"/>
              <a:gd name="T8" fmla="*/ 89 w 116"/>
              <a:gd name="T9" fmla="*/ 247 h 247"/>
              <a:gd name="T10" fmla="*/ 11 w 116"/>
              <a:gd name="T11" fmla="*/ 219 h 247"/>
              <a:gd name="T12" fmla="*/ 8 w 116"/>
              <a:gd name="T13" fmla="*/ 213 h 247"/>
              <a:gd name="T14" fmla="*/ 8 w 116"/>
              <a:gd name="T15" fmla="*/ 176 h 247"/>
              <a:gd name="T16" fmla="*/ 1 w 116"/>
              <a:gd name="T17" fmla="*/ 61 h 247"/>
              <a:gd name="T18" fmla="*/ 1 w 116"/>
              <a:gd name="T19" fmla="*/ 5 h 247"/>
              <a:gd name="T20" fmla="*/ 32 w 116"/>
              <a:gd name="T21" fmla="*/ 0 h 2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6"/>
              <a:gd name="T34" fmla="*/ 0 h 247"/>
              <a:gd name="T35" fmla="*/ 116 w 116"/>
              <a:gd name="T36" fmla="*/ 247 h 24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6" h="247">
                <a:moveTo>
                  <a:pt x="32" y="0"/>
                </a:moveTo>
                <a:cubicBezTo>
                  <a:pt x="32" y="0"/>
                  <a:pt x="26" y="190"/>
                  <a:pt x="29" y="198"/>
                </a:cubicBezTo>
                <a:cubicBezTo>
                  <a:pt x="33" y="206"/>
                  <a:pt x="90" y="227"/>
                  <a:pt x="100" y="232"/>
                </a:cubicBezTo>
                <a:cubicBezTo>
                  <a:pt x="109" y="238"/>
                  <a:pt x="116" y="247"/>
                  <a:pt x="116" y="247"/>
                </a:cubicBezTo>
                <a:cubicBezTo>
                  <a:pt x="89" y="247"/>
                  <a:pt x="89" y="247"/>
                  <a:pt x="89" y="247"/>
                </a:cubicBezTo>
                <a:cubicBezTo>
                  <a:pt x="11" y="219"/>
                  <a:pt x="11" y="219"/>
                  <a:pt x="11" y="219"/>
                </a:cubicBezTo>
                <a:cubicBezTo>
                  <a:pt x="8" y="213"/>
                  <a:pt x="8" y="213"/>
                  <a:pt x="8" y="213"/>
                </a:cubicBezTo>
                <a:cubicBezTo>
                  <a:pt x="8" y="176"/>
                  <a:pt x="8" y="176"/>
                  <a:pt x="8" y="176"/>
                </a:cubicBezTo>
                <a:cubicBezTo>
                  <a:pt x="8" y="176"/>
                  <a:pt x="0" y="82"/>
                  <a:pt x="1" y="61"/>
                </a:cubicBezTo>
                <a:cubicBezTo>
                  <a:pt x="3" y="40"/>
                  <a:pt x="1" y="5"/>
                  <a:pt x="1" y="5"/>
                </a:cubicBezTo>
                <a:lnTo>
                  <a:pt x="32" y="0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88" name="Freeform 139"/>
          <p:cNvSpPr>
            <a:spLocks noChangeArrowheads="1"/>
          </p:cNvSpPr>
          <p:nvPr/>
        </p:nvSpPr>
        <p:spPr bwMode="auto">
          <a:xfrm>
            <a:off x="9167813" y="4940300"/>
            <a:ext cx="409575" cy="150813"/>
          </a:xfrm>
          <a:custGeom>
            <a:avLst/>
            <a:gdLst>
              <a:gd name="T0" fmla="*/ 193 w 258"/>
              <a:gd name="T1" fmla="*/ 92 h 95"/>
              <a:gd name="T2" fmla="*/ 46 w 258"/>
              <a:gd name="T3" fmla="*/ 31 h 95"/>
              <a:gd name="T4" fmla="*/ 29 w 258"/>
              <a:gd name="T5" fmla="*/ 95 h 95"/>
              <a:gd name="T6" fmla="*/ 8 w 258"/>
              <a:gd name="T7" fmla="*/ 92 h 95"/>
              <a:gd name="T8" fmla="*/ 0 w 258"/>
              <a:gd name="T9" fmla="*/ 0 h 95"/>
              <a:gd name="T10" fmla="*/ 189 w 258"/>
              <a:gd name="T11" fmla="*/ 76 h 95"/>
              <a:gd name="T12" fmla="*/ 258 w 258"/>
              <a:gd name="T13" fmla="*/ 80 h 95"/>
              <a:gd name="T14" fmla="*/ 258 w 258"/>
              <a:gd name="T15" fmla="*/ 92 h 95"/>
              <a:gd name="T16" fmla="*/ 193 w 258"/>
              <a:gd name="T17" fmla="*/ 92 h 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58"/>
              <a:gd name="T28" fmla="*/ 0 h 95"/>
              <a:gd name="T29" fmla="*/ 258 w 258"/>
              <a:gd name="T30" fmla="*/ 95 h 9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58" h="95">
                <a:moveTo>
                  <a:pt x="193" y="92"/>
                </a:moveTo>
                <a:lnTo>
                  <a:pt x="46" y="31"/>
                </a:lnTo>
                <a:lnTo>
                  <a:pt x="29" y="95"/>
                </a:lnTo>
                <a:lnTo>
                  <a:pt x="8" y="92"/>
                </a:lnTo>
                <a:lnTo>
                  <a:pt x="0" y="0"/>
                </a:lnTo>
                <a:lnTo>
                  <a:pt x="189" y="76"/>
                </a:lnTo>
                <a:lnTo>
                  <a:pt x="258" y="80"/>
                </a:lnTo>
                <a:lnTo>
                  <a:pt x="258" y="92"/>
                </a:lnTo>
                <a:lnTo>
                  <a:pt x="193" y="92"/>
                </a:lnTo>
                <a:close/>
              </a:path>
            </a:pathLst>
          </a:custGeom>
          <a:solidFill>
            <a:srgbClr val="E72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89" name="Freeform 140"/>
          <p:cNvSpPr>
            <a:spLocks noChangeArrowheads="1"/>
          </p:cNvSpPr>
          <p:nvPr/>
        </p:nvSpPr>
        <p:spPr bwMode="auto">
          <a:xfrm>
            <a:off x="9410700" y="4981575"/>
            <a:ext cx="87313" cy="90488"/>
          </a:xfrm>
          <a:custGeom>
            <a:avLst/>
            <a:gdLst>
              <a:gd name="T0" fmla="*/ 50 w 55"/>
              <a:gd name="T1" fmla="*/ 12 h 57"/>
              <a:gd name="T2" fmla="*/ 55 w 55"/>
              <a:gd name="T3" fmla="*/ 57 h 57"/>
              <a:gd name="T4" fmla="*/ 36 w 55"/>
              <a:gd name="T5" fmla="*/ 57 h 57"/>
              <a:gd name="T6" fmla="*/ 0 w 55"/>
              <a:gd name="T7" fmla="*/ 40 h 57"/>
              <a:gd name="T8" fmla="*/ 24 w 55"/>
              <a:gd name="T9" fmla="*/ 0 h 57"/>
              <a:gd name="T10" fmla="*/ 50 w 55"/>
              <a:gd name="T11" fmla="*/ 12 h 5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5"/>
              <a:gd name="T19" fmla="*/ 0 h 57"/>
              <a:gd name="T20" fmla="*/ 55 w 55"/>
              <a:gd name="T21" fmla="*/ 57 h 5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5" h="57">
                <a:moveTo>
                  <a:pt x="50" y="12"/>
                </a:moveTo>
                <a:lnTo>
                  <a:pt x="55" y="57"/>
                </a:lnTo>
                <a:lnTo>
                  <a:pt x="36" y="57"/>
                </a:lnTo>
                <a:lnTo>
                  <a:pt x="0" y="40"/>
                </a:lnTo>
                <a:lnTo>
                  <a:pt x="24" y="0"/>
                </a:lnTo>
                <a:lnTo>
                  <a:pt x="50" y="12"/>
                </a:lnTo>
                <a:close/>
              </a:path>
            </a:pathLst>
          </a:custGeom>
          <a:solidFill>
            <a:srgbClr val="E72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90" name="Freeform 141"/>
          <p:cNvSpPr>
            <a:spLocks noChangeArrowheads="1"/>
          </p:cNvSpPr>
          <p:nvPr/>
        </p:nvSpPr>
        <p:spPr bwMode="auto">
          <a:xfrm>
            <a:off x="8729663" y="3100388"/>
            <a:ext cx="604837" cy="706437"/>
          </a:xfrm>
          <a:custGeom>
            <a:avLst/>
            <a:gdLst>
              <a:gd name="T0" fmla="*/ 123 w 160"/>
              <a:gd name="T1" fmla="*/ 136 h 188"/>
              <a:gd name="T2" fmla="*/ 126 w 160"/>
              <a:gd name="T3" fmla="*/ 134 h 188"/>
              <a:gd name="T4" fmla="*/ 160 w 160"/>
              <a:gd name="T5" fmla="*/ 134 h 188"/>
              <a:gd name="T6" fmla="*/ 158 w 160"/>
              <a:gd name="T7" fmla="*/ 40 h 188"/>
              <a:gd name="T8" fmla="*/ 77 w 160"/>
              <a:gd name="T9" fmla="*/ 1 h 188"/>
              <a:gd name="T10" fmla="*/ 0 w 160"/>
              <a:gd name="T11" fmla="*/ 42 h 188"/>
              <a:gd name="T12" fmla="*/ 3 w 160"/>
              <a:gd name="T13" fmla="*/ 188 h 188"/>
              <a:gd name="T14" fmla="*/ 119 w 160"/>
              <a:gd name="T15" fmla="*/ 188 h 188"/>
              <a:gd name="T16" fmla="*/ 123 w 160"/>
              <a:gd name="T17" fmla="*/ 136 h 18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0"/>
              <a:gd name="T28" fmla="*/ 0 h 188"/>
              <a:gd name="T29" fmla="*/ 160 w 160"/>
              <a:gd name="T30" fmla="*/ 188 h 18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0" h="188">
                <a:moveTo>
                  <a:pt x="123" y="136"/>
                </a:moveTo>
                <a:cubicBezTo>
                  <a:pt x="124" y="135"/>
                  <a:pt x="125" y="134"/>
                  <a:pt x="126" y="134"/>
                </a:cubicBezTo>
                <a:cubicBezTo>
                  <a:pt x="138" y="134"/>
                  <a:pt x="149" y="134"/>
                  <a:pt x="160" y="134"/>
                </a:cubicBezTo>
                <a:cubicBezTo>
                  <a:pt x="160" y="97"/>
                  <a:pt x="159" y="52"/>
                  <a:pt x="158" y="40"/>
                </a:cubicBezTo>
                <a:cubicBezTo>
                  <a:pt x="156" y="18"/>
                  <a:pt x="136" y="0"/>
                  <a:pt x="77" y="1"/>
                </a:cubicBezTo>
                <a:cubicBezTo>
                  <a:pt x="11" y="1"/>
                  <a:pt x="0" y="21"/>
                  <a:pt x="0" y="42"/>
                </a:cubicBezTo>
                <a:cubicBezTo>
                  <a:pt x="0" y="62"/>
                  <a:pt x="3" y="188"/>
                  <a:pt x="3" y="188"/>
                </a:cubicBezTo>
                <a:cubicBezTo>
                  <a:pt x="119" y="188"/>
                  <a:pt x="119" y="188"/>
                  <a:pt x="119" y="188"/>
                </a:cubicBezTo>
                <a:cubicBezTo>
                  <a:pt x="121" y="171"/>
                  <a:pt x="120" y="153"/>
                  <a:pt x="123" y="136"/>
                </a:cubicBez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91" name="Freeform 142"/>
          <p:cNvSpPr>
            <a:spLocks noChangeArrowheads="1"/>
          </p:cNvSpPr>
          <p:nvPr/>
        </p:nvSpPr>
        <p:spPr bwMode="auto">
          <a:xfrm>
            <a:off x="8948738" y="2963863"/>
            <a:ext cx="147637" cy="211137"/>
          </a:xfrm>
          <a:custGeom>
            <a:avLst/>
            <a:gdLst>
              <a:gd name="T0" fmla="*/ 39 w 39"/>
              <a:gd name="T1" fmla="*/ 0 h 56"/>
              <a:gd name="T2" fmla="*/ 0 w 39"/>
              <a:gd name="T3" fmla="*/ 0 h 56"/>
              <a:gd name="T4" fmla="*/ 0 w 39"/>
              <a:gd name="T5" fmla="*/ 39 h 56"/>
              <a:gd name="T6" fmla="*/ 20 w 39"/>
              <a:gd name="T7" fmla="*/ 56 h 56"/>
              <a:gd name="T8" fmla="*/ 39 w 39"/>
              <a:gd name="T9" fmla="*/ 39 h 56"/>
              <a:gd name="T10" fmla="*/ 39 w 39"/>
              <a:gd name="T11" fmla="*/ 0 h 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9"/>
              <a:gd name="T19" fmla="*/ 0 h 56"/>
              <a:gd name="T20" fmla="*/ 39 w 39"/>
              <a:gd name="T21" fmla="*/ 56 h 5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9" h="56">
                <a:moveTo>
                  <a:pt x="3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1" y="49"/>
                  <a:pt x="10" y="56"/>
                  <a:pt x="20" y="56"/>
                </a:cubicBezTo>
                <a:cubicBezTo>
                  <a:pt x="30" y="56"/>
                  <a:pt x="38" y="49"/>
                  <a:pt x="39" y="39"/>
                </a:cubicBezTo>
                <a:lnTo>
                  <a:pt x="39" y="0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92" name="Freeform 143"/>
          <p:cNvSpPr>
            <a:spLocks noChangeArrowheads="1"/>
          </p:cNvSpPr>
          <p:nvPr/>
        </p:nvSpPr>
        <p:spPr bwMode="auto">
          <a:xfrm>
            <a:off x="8948738" y="2963863"/>
            <a:ext cx="147637" cy="95250"/>
          </a:xfrm>
          <a:custGeom>
            <a:avLst/>
            <a:gdLst>
              <a:gd name="T0" fmla="*/ 39 w 39"/>
              <a:gd name="T1" fmla="*/ 21 h 25"/>
              <a:gd name="T2" fmla="*/ 39 w 39"/>
              <a:gd name="T3" fmla="*/ 0 h 25"/>
              <a:gd name="T4" fmla="*/ 0 w 39"/>
              <a:gd name="T5" fmla="*/ 0 h 25"/>
              <a:gd name="T6" fmla="*/ 0 w 39"/>
              <a:gd name="T7" fmla="*/ 22 h 25"/>
              <a:gd name="T8" fmla="*/ 20 w 39"/>
              <a:gd name="T9" fmla="*/ 24 h 25"/>
              <a:gd name="T10" fmla="*/ 39 w 39"/>
              <a:gd name="T11" fmla="*/ 21 h 2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9"/>
              <a:gd name="T19" fmla="*/ 0 h 25"/>
              <a:gd name="T20" fmla="*/ 39 w 39"/>
              <a:gd name="T21" fmla="*/ 25 h 2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9" h="25">
                <a:moveTo>
                  <a:pt x="39" y="21"/>
                </a:moveTo>
                <a:cubicBezTo>
                  <a:pt x="39" y="0"/>
                  <a:pt x="39" y="0"/>
                  <a:pt x="3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2"/>
                  <a:pt x="0" y="22"/>
                  <a:pt x="0" y="22"/>
                </a:cubicBezTo>
                <a:cubicBezTo>
                  <a:pt x="5" y="24"/>
                  <a:pt x="12" y="25"/>
                  <a:pt x="20" y="24"/>
                </a:cubicBezTo>
                <a:cubicBezTo>
                  <a:pt x="29" y="24"/>
                  <a:pt x="38" y="22"/>
                  <a:pt x="39" y="21"/>
                </a:cubicBezTo>
                <a:close/>
              </a:path>
            </a:pathLst>
          </a:custGeom>
          <a:solidFill>
            <a:srgbClr val="F2B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93" name="Freeform 144"/>
          <p:cNvSpPr>
            <a:spLocks noChangeArrowheads="1"/>
          </p:cNvSpPr>
          <p:nvPr/>
        </p:nvSpPr>
        <p:spPr bwMode="auto">
          <a:xfrm>
            <a:off x="8412163" y="1955800"/>
            <a:ext cx="1195387" cy="1133475"/>
          </a:xfrm>
          <a:custGeom>
            <a:avLst/>
            <a:gdLst>
              <a:gd name="T0" fmla="*/ 150 w 316"/>
              <a:gd name="T1" fmla="*/ 2 h 301"/>
              <a:gd name="T2" fmla="*/ 49 w 316"/>
              <a:gd name="T3" fmla="*/ 48 h 301"/>
              <a:gd name="T4" fmla="*/ 6 w 316"/>
              <a:gd name="T5" fmla="*/ 176 h 301"/>
              <a:gd name="T6" fmla="*/ 22 w 316"/>
              <a:gd name="T7" fmla="*/ 155 h 301"/>
              <a:gd name="T8" fmla="*/ 60 w 316"/>
              <a:gd name="T9" fmla="*/ 275 h 301"/>
              <a:gd name="T10" fmla="*/ 124 w 316"/>
              <a:gd name="T11" fmla="*/ 278 h 301"/>
              <a:gd name="T12" fmla="*/ 206 w 316"/>
              <a:gd name="T13" fmla="*/ 275 h 301"/>
              <a:gd name="T14" fmla="*/ 243 w 316"/>
              <a:gd name="T15" fmla="*/ 278 h 301"/>
              <a:gd name="T16" fmla="*/ 288 w 316"/>
              <a:gd name="T17" fmla="*/ 154 h 301"/>
              <a:gd name="T18" fmla="*/ 309 w 316"/>
              <a:gd name="T19" fmla="*/ 156 h 301"/>
              <a:gd name="T20" fmla="*/ 290 w 316"/>
              <a:gd name="T21" fmla="*/ 116 h 301"/>
              <a:gd name="T22" fmla="*/ 150 w 316"/>
              <a:gd name="T23" fmla="*/ 2 h 30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16"/>
              <a:gd name="T37" fmla="*/ 0 h 301"/>
              <a:gd name="T38" fmla="*/ 316 w 316"/>
              <a:gd name="T39" fmla="*/ 301 h 30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16" h="301">
                <a:moveTo>
                  <a:pt x="150" y="2"/>
                </a:moveTo>
                <a:cubicBezTo>
                  <a:pt x="150" y="2"/>
                  <a:pt x="88" y="1"/>
                  <a:pt x="49" y="48"/>
                </a:cubicBezTo>
                <a:cubicBezTo>
                  <a:pt x="25" y="76"/>
                  <a:pt x="0" y="131"/>
                  <a:pt x="6" y="176"/>
                </a:cubicBezTo>
                <a:cubicBezTo>
                  <a:pt x="6" y="176"/>
                  <a:pt x="18" y="169"/>
                  <a:pt x="22" y="155"/>
                </a:cubicBezTo>
                <a:cubicBezTo>
                  <a:pt x="22" y="155"/>
                  <a:pt x="3" y="249"/>
                  <a:pt x="60" y="275"/>
                </a:cubicBezTo>
                <a:cubicBezTo>
                  <a:pt x="118" y="301"/>
                  <a:pt x="124" y="278"/>
                  <a:pt x="124" y="278"/>
                </a:cubicBezTo>
                <a:cubicBezTo>
                  <a:pt x="206" y="275"/>
                  <a:pt x="206" y="275"/>
                  <a:pt x="206" y="275"/>
                </a:cubicBezTo>
                <a:cubicBezTo>
                  <a:pt x="206" y="275"/>
                  <a:pt x="217" y="282"/>
                  <a:pt x="243" y="278"/>
                </a:cubicBezTo>
                <a:cubicBezTo>
                  <a:pt x="269" y="274"/>
                  <a:pt x="316" y="218"/>
                  <a:pt x="288" y="154"/>
                </a:cubicBezTo>
                <a:cubicBezTo>
                  <a:pt x="288" y="154"/>
                  <a:pt x="297" y="158"/>
                  <a:pt x="309" y="156"/>
                </a:cubicBezTo>
                <a:cubicBezTo>
                  <a:pt x="309" y="156"/>
                  <a:pt x="294" y="140"/>
                  <a:pt x="290" y="116"/>
                </a:cubicBezTo>
                <a:cubicBezTo>
                  <a:pt x="286" y="92"/>
                  <a:pt x="277" y="0"/>
                  <a:pt x="150" y="2"/>
                </a:cubicBezTo>
                <a:close/>
              </a:path>
            </a:pathLst>
          </a:custGeom>
          <a:solidFill>
            <a:srgbClr val="642D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94" name="Freeform 145"/>
          <p:cNvSpPr>
            <a:spLocks noChangeArrowheads="1"/>
          </p:cNvSpPr>
          <p:nvPr/>
        </p:nvSpPr>
        <p:spPr bwMode="auto">
          <a:xfrm>
            <a:off x="8653463" y="2260600"/>
            <a:ext cx="784225" cy="809625"/>
          </a:xfrm>
          <a:custGeom>
            <a:avLst/>
            <a:gdLst>
              <a:gd name="T0" fmla="*/ 189 w 207"/>
              <a:gd name="T1" fmla="*/ 64 h 215"/>
              <a:gd name="T2" fmla="*/ 124 w 207"/>
              <a:gd name="T3" fmla="*/ 206 h 215"/>
              <a:gd name="T4" fmla="*/ 0 w 207"/>
              <a:gd name="T5" fmla="*/ 110 h 215"/>
              <a:gd name="T6" fmla="*/ 11 w 207"/>
              <a:gd name="T7" fmla="*/ 91 h 215"/>
              <a:gd name="T8" fmla="*/ 40 w 207"/>
              <a:gd name="T9" fmla="*/ 84 h 215"/>
              <a:gd name="T10" fmla="*/ 95 w 207"/>
              <a:gd name="T11" fmla="*/ 17 h 215"/>
              <a:gd name="T12" fmla="*/ 72 w 207"/>
              <a:gd name="T13" fmla="*/ 73 h 215"/>
              <a:gd name="T14" fmla="*/ 122 w 207"/>
              <a:gd name="T15" fmla="*/ 0 h 215"/>
              <a:gd name="T16" fmla="*/ 189 w 207"/>
              <a:gd name="T17" fmla="*/ 64 h 21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7"/>
              <a:gd name="T28" fmla="*/ 0 h 215"/>
              <a:gd name="T29" fmla="*/ 207 w 207"/>
              <a:gd name="T30" fmla="*/ 215 h 21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7" h="215">
                <a:moveTo>
                  <a:pt x="189" y="64"/>
                </a:moveTo>
                <a:cubicBezTo>
                  <a:pt x="189" y="64"/>
                  <a:pt x="207" y="197"/>
                  <a:pt x="124" y="206"/>
                </a:cubicBezTo>
                <a:cubicBezTo>
                  <a:pt x="40" y="215"/>
                  <a:pt x="0" y="203"/>
                  <a:pt x="0" y="110"/>
                </a:cubicBezTo>
                <a:cubicBezTo>
                  <a:pt x="11" y="91"/>
                  <a:pt x="11" y="91"/>
                  <a:pt x="11" y="91"/>
                </a:cubicBezTo>
                <a:cubicBezTo>
                  <a:pt x="11" y="91"/>
                  <a:pt x="24" y="93"/>
                  <a:pt x="40" y="84"/>
                </a:cubicBezTo>
                <a:cubicBezTo>
                  <a:pt x="56" y="75"/>
                  <a:pt x="91" y="39"/>
                  <a:pt x="95" y="17"/>
                </a:cubicBezTo>
                <a:cubicBezTo>
                  <a:pt x="95" y="17"/>
                  <a:pt x="99" y="43"/>
                  <a:pt x="72" y="73"/>
                </a:cubicBezTo>
                <a:cubicBezTo>
                  <a:pt x="72" y="73"/>
                  <a:pt x="112" y="54"/>
                  <a:pt x="122" y="0"/>
                </a:cubicBezTo>
                <a:cubicBezTo>
                  <a:pt x="122" y="0"/>
                  <a:pt x="136" y="56"/>
                  <a:pt x="189" y="64"/>
                </a:cubicBez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95" name="Freeform 146"/>
          <p:cNvSpPr>
            <a:spLocks noChangeArrowheads="1"/>
          </p:cNvSpPr>
          <p:nvPr/>
        </p:nvSpPr>
        <p:spPr bwMode="auto">
          <a:xfrm>
            <a:off x="8926513" y="2576513"/>
            <a:ext cx="136525" cy="274637"/>
          </a:xfrm>
          <a:custGeom>
            <a:avLst/>
            <a:gdLst>
              <a:gd name="T0" fmla="*/ 43 w 86"/>
              <a:gd name="T1" fmla="*/ 0 h 173"/>
              <a:gd name="T2" fmla="*/ 0 w 86"/>
              <a:gd name="T3" fmla="*/ 173 h 173"/>
              <a:gd name="T4" fmla="*/ 86 w 86"/>
              <a:gd name="T5" fmla="*/ 173 h 173"/>
              <a:gd name="T6" fmla="*/ 43 w 86"/>
              <a:gd name="T7" fmla="*/ 0 h 173"/>
              <a:gd name="T8" fmla="*/ 0 60000 65536"/>
              <a:gd name="T9" fmla="*/ 0 60000 65536"/>
              <a:gd name="T10" fmla="*/ 0 60000 65536"/>
              <a:gd name="T11" fmla="*/ 0 60000 65536"/>
              <a:gd name="T12" fmla="*/ 0 w 86"/>
              <a:gd name="T13" fmla="*/ 0 h 173"/>
              <a:gd name="T14" fmla="*/ 86 w 86"/>
              <a:gd name="T15" fmla="*/ 173 h 17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" h="173">
                <a:moveTo>
                  <a:pt x="43" y="0"/>
                </a:moveTo>
                <a:lnTo>
                  <a:pt x="0" y="173"/>
                </a:lnTo>
                <a:lnTo>
                  <a:pt x="86" y="173"/>
                </a:lnTo>
                <a:lnTo>
                  <a:pt x="43" y="0"/>
                </a:lnTo>
                <a:close/>
              </a:path>
            </a:pathLst>
          </a:custGeom>
          <a:solidFill>
            <a:srgbClr val="F2BF8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96" name="Oval 147"/>
          <p:cNvSpPr>
            <a:spLocks noChangeArrowheads="1"/>
          </p:cNvSpPr>
          <p:nvPr/>
        </p:nvSpPr>
        <p:spPr bwMode="auto">
          <a:xfrm>
            <a:off x="9164638" y="2568575"/>
            <a:ext cx="120650" cy="120650"/>
          </a:xfrm>
          <a:prstGeom prst="ellipse">
            <a:avLst/>
          </a:prstGeom>
          <a:solidFill>
            <a:srgbClr val="3530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97" name="Freeform 148"/>
          <p:cNvSpPr>
            <a:spLocks noChangeArrowheads="1"/>
          </p:cNvSpPr>
          <p:nvPr/>
        </p:nvSpPr>
        <p:spPr bwMode="auto">
          <a:xfrm>
            <a:off x="8732838" y="2573338"/>
            <a:ext cx="122237" cy="115887"/>
          </a:xfrm>
          <a:custGeom>
            <a:avLst/>
            <a:gdLst>
              <a:gd name="T0" fmla="*/ 16 w 32"/>
              <a:gd name="T1" fmla="*/ 31 h 31"/>
              <a:gd name="T2" fmla="*/ 32 w 32"/>
              <a:gd name="T3" fmla="*/ 15 h 31"/>
              <a:gd name="T4" fmla="*/ 21 w 32"/>
              <a:gd name="T5" fmla="*/ 0 h 31"/>
              <a:gd name="T6" fmla="*/ 19 w 32"/>
              <a:gd name="T7" fmla="*/ 1 h 31"/>
              <a:gd name="T8" fmla="*/ 2 w 32"/>
              <a:gd name="T9" fmla="*/ 8 h 31"/>
              <a:gd name="T10" fmla="*/ 0 w 32"/>
              <a:gd name="T11" fmla="*/ 15 h 31"/>
              <a:gd name="T12" fmla="*/ 16 w 32"/>
              <a:gd name="T13" fmla="*/ 31 h 3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2"/>
              <a:gd name="T22" fmla="*/ 0 h 31"/>
              <a:gd name="T23" fmla="*/ 32 w 32"/>
              <a:gd name="T24" fmla="*/ 31 h 3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2" h="31">
                <a:moveTo>
                  <a:pt x="16" y="31"/>
                </a:moveTo>
                <a:cubicBezTo>
                  <a:pt x="25" y="31"/>
                  <a:pt x="32" y="24"/>
                  <a:pt x="32" y="15"/>
                </a:cubicBezTo>
                <a:cubicBezTo>
                  <a:pt x="32" y="8"/>
                  <a:pt x="27" y="2"/>
                  <a:pt x="21" y="0"/>
                </a:cubicBezTo>
                <a:cubicBezTo>
                  <a:pt x="20" y="0"/>
                  <a:pt x="19" y="1"/>
                  <a:pt x="19" y="1"/>
                </a:cubicBezTo>
                <a:cubicBezTo>
                  <a:pt x="13" y="5"/>
                  <a:pt x="7" y="7"/>
                  <a:pt x="2" y="8"/>
                </a:cubicBezTo>
                <a:cubicBezTo>
                  <a:pt x="1" y="10"/>
                  <a:pt x="0" y="12"/>
                  <a:pt x="0" y="15"/>
                </a:cubicBezTo>
                <a:cubicBezTo>
                  <a:pt x="0" y="24"/>
                  <a:pt x="7" y="31"/>
                  <a:pt x="16" y="31"/>
                </a:cubicBezTo>
                <a:close/>
              </a:path>
            </a:pathLst>
          </a:custGeom>
          <a:solidFill>
            <a:srgbClr val="3530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98" name="Freeform 149"/>
          <p:cNvSpPr>
            <a:spLocks noChangeArrowheads="1"/>
          </p:cNvSpPr>
          <p:nvPr/>
        </p:nvSpPr>
        <p:spPr bwMode="auto">
          <a:xfrm>
            <a:off x="8921750" y="2840038"/>
            <a:ext cx="284163" cy="142875"/>
          </a:xfrm>
          <a:custGeom>
            <a:avLst/>
            <a:gdLst>
              <a:gd name="T0" fmla="*/ 23 w 75"/>
              <a:gd name="T1" fmla="*/ 30 h 38"/>
              <a:gd name="T2" fmla="*/ 2 w 75"/>
              <a:gd name="T3" fmla="*/ 27 h 38"/>
              <a:gd name="T4" fmla="*/ 0 w 75"/>
              <a:gd name="T5" fmla="*/ 25 h 38"/>
              <a:gd name="T6" fmla="*/ 3 w 75"/>
              <a:gd name="T7" fmla="*/ 24 h 38"/>
              <a:gd name="T8" fmla="*/ 71 w 75"/>
              <a:gd name="T9" fmla="*/ 1 h 38"/>
              <a:gd name="T10" fmla="*/ 73 w 75"/>
              <a:gd name="T11" fmla="*/ 0 h 38"/>
              <a:gd name="T12" fmla="*/ 74 w 75"/>
              <a:gd name="T13" fmla="*/ 3 h 38"/>
              <a:gd name="T14" fmla="*/ 23 w 75"/>
              <a:gd name="T15" fmla="*/ 30 h 3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5"/>
              <a:gd name="T25" fmla="*/ 0 h 38"/>
              <a:gd name="T26" fmla="*/ 75 w 75"/>
              <a:gd name="T27" fmla="*/ 38 h 3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5" h="38">
                <a:moveTo>
                  <a:pt x="23" y="30"/>
                </a:moveTo>
                <a:cubicBezTo>
                  <a:pt x="11" y="30"/>
                  <a:pt x="2" y="27"/>
                  <a:pt x="2" y="27"/>
                </a:cubicBezTo>
                <a:cubicBezTo>
                  <a:pt x="1" y="27"/>
                  <a:pt x="0" y="26"/>
                  <a:pt x="0" y="25"/>
                </a:cubicBezTo>
                <a:cubicBezTo>
                  <a:pt x="1" y="24"/>
                  <a:pt x="2" y="23"/>
                  <a:pt x="3" y="24"/>
                </a:cubicBezTo>
                <a:cubicBezTo>
                  <a:pt x="5" y="24"/>
                  <a:pt x="49" y="38"/>
                  <a:pt x="71" y="1"/>
                </a:cubicBezTo>
                <a:cubicBezTo>
                  <a:pt x="71" y="0"/>
                  <a:pt x="72" y="0"/>
                  <a:pt x="73" y="0"/>
                </a:cubicBezTo>
                <a:cubicBezTo>
                  <a:pt x="74" y="1"/>
                  <a:pt x="75" y="2"/>
                  <a:pt x="74" y="3"/>
                </a:cubicBezTo>
                <a:cubicBezTo>
                  <a:pt x="61" y="25"/>
                  <a:pt x="40" y="30"/>
                  <a:pt x="23" y="30"/>
                </a:cubicBezTo>
                <a:close/>
              </a:path>
            </a:pathLst>
          </a:custGeom>
          <a:solidFill>
            <a:srgbClr val="C127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399" name="Freeform 150"/>
          <p:cNvSpPr>
            <a:spLocks noChangeArrowheads="1"/>
          </p:cNvSpPr>
          <p:nvPr/>
        </p:nvSpPr>
        <p:spPr bwMode="auto">
          <a:xfrm>
            <a:off x="8770938" y="3765550"/>
            <a:ext cx="541337" cy="433388"/>
          </a:xfrm>
          <a:custGeom>
            <a:avLst/>
            <a:gdLst>
              <a:gd name="T0" fmla="*/ 36 w 341"/>
              <a:gd name="T1" fmla="*/ 0 h 273"/>
              <a:gd name="T2" fmla="*/ 0 w 341"/>
              <a:gd name="T3" fmla="*/ 26 h 273"/>
              <a:gd name="T4" fmla="*/ 10 w 341"/>
              <a:gd name="T5" fmla="*/ 273 h 273"/>
              <a:gd name="T6" fmla="*/ 138 w 341"/>
              <a:gd name="T7" fmla="*/ 273 h 273"/>
              <a:gd name="T8" fmla="*/ 148 w 341"/>
              <a:gd name="T9" fmla="*/ 183 h 273"/>
              <a:gd name="T10" fmla="*/ 193 w 341"/>
              <a:gd name="T11" fmla="*/ 183 h 273"/>
              <a:gd name="T12" fmla="*/ 207 w 341"/>
              <a:gd name="T13" fmla="*/ 273 h 273"/>
              <a:gd name="T14" fmla="*/ 331 w 341"/>
              <a:gd name="T15" fmla="*/ 273 h 273"/>
              <a:gd name="T16" fmla="*/ 341 w 341"/>
              <a:gd name="T17" fmla="*/ 17 h 273"/>
              <a:gd name="T18" fmla="*/ 303 w 341"/>
              <a:gd name="T19" fmla="*/ 0 h 273"/>
              <a:gd name="T20" fmla="*/ 36 w 341"/>
              <a:gd name="T21" fmla="*/ 0 h 27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41"/>
              <a:gd name="T34" fmla="*/ 0 h 273"/>
              <a:gd name="T35" fmla="*/ 341 w 341"/>
              <a:gd name="T36" fmla="*/ 273 h 27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41" h="273">
                <a:moveTo>
                  <a:pt x="36" y="0"/>
                </a:moveTo>
                <a:lnTo>
                  <a:pt x="0" y="26"/>
                </a:lnTo>
                <a:lnTo>
                  <a:pt x="10" y="273"/>
                </a:lnTo>
                <a:lnTo>
                  <a:pt x="138" y="273"/>
                </a:lnTo>
                <a:lnTo>
                  <a:pt x="148" y="183"/>
                </a:lnTo>
                <a:lnTo>
                  <a:pt x="193" y="183"/>
                </a:lnTo>
                <a:lnTo>
                  <a:pt x="207" y="273"/>
                </a:lnTo>
                <a:lnTo>
                  <a:pt x="331" y="273"/>
                </a:lnTo>
                <a:lnTo>
                  <a:pt x="341" y="17"/>
                </a:lnTo>
                <a:lnTo>
                  <a:pt x="303" y="0"/>
                </a:lnTo>
                <a:lnTo>
                  <a:pt x="36" y="0"/>
                </a:lnTo>
                <a:close/>
              </a:path>
            </a:pathLst>
          </a:custGeom>
          <a:solidFill>
            <a:srgbClr val="4667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00" name="Freeform 151"/>
          <p:cNvSpPr>
            <a:spLocks noChangeArrowheads="1"/>
          </p:cNvSpPr>
          <p:nvPr/>
        </p:nvSpPr>
        <p:spPr bwMode="auto">
          <a:xfrm>
            <a:off x="8770938" y="3117850"/>
            <a:ext cx="541337" cy="688975"/>
          </a:xfrm>
          <a:custGeom>
            <a:avLst/>
            <a:gdLst>
              <a:gd name="T0" fmla="*/ 134 w 143"/>
              <a:gd name="T1" fmla="*/ 1 h 183"/>
              <a:gd name="T2" fmla="*/ 117 w 143"/>
              <a:gd name="T3" fmla="*/ 1 h 183"/>
              <a:gd name="T4" fmla="*/ 117 w 143"/>
              <a:gd name="T5" fmla="*/ 34 h 183"/>
              <a:gd name="T6" fmla="*/ 91 w 143"/>
              <a:gd name="T7" fmla="*/ 54 h 183"/>
              <a:gd name="T8" fmla="*/ 43 w 143"/>
              <a:gd name="T9" fmla="*/ 54 h 183"/>
              <a:gd name="T10" fmla="*/ 17 w 143"/>
              <a:gd name="T11" fmla="*/ 34 h 183"/>
              <a:gd name="T12" fmla="*/ 17 w 143"/>
              <a:gd name="T13" fmla="*/ 1 h 183"/>
              <a:gd name="T14" fmla="*/ 0 w 143"/>
              <a:gd name="T15" fmla="*/ 1 h 183"/>
              <a:gd name="T16" fmla="*/ 0 w 143"/>
              <a:gd name="T17" fmla="*/ 183 h 183"/>
              <a:gd name="T18" fmla="*/ 143 w 143"/>
              <a:gd name="T19" fmla="*/ 183 h 183"/>
              <a:gd name="T20" fmla="*/ 134 w 143"/>
              <a:gd name="T21" fmla="*/ 1 h 18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43"/>
              <a:gd name="T34" fmla="*/ 0 h 183"/>
              <a:gd name="T35" fmla="*/ 143 w 143"/>
              <a:gd name="T36" fmla="*/ 183 h 18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43" h="183">
                <a:moveTo>
                  <a:pt x="134" y="1"/>
                </a:moveTo>
                <a:cubicBezTo>
                  <a:pt x="128" y="0"/>
                  <a:pt x="122" y="2"/>
                  <a:pt x="117" y="1"/>
                </a:cubicBezTo>
                <a:cubicBezTo>
                  <a:pt x="117" y="34"/>
                  <a:pt x="117" y="34"/>
                  <a:pt x="117" y="34"/>
                </a:cubicBezTo>
                <a:cubicBezTo>
                  <a:pt x="117" y="45"/>
                  <a:pt x="105" y="54"/>
                  <a:pt x="91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28" y="54"/>
                  <a:pt x="17" y="45"/>
                  <a:pt x="17" y="34"/>
                </a:cubicBezTo>
                <a:cubicBezTo>
                  <a:pt x="17" y="1"/>
                  <a:pt x="17" y="1"/>
                  <a:pt x="17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83"/>
                  <a:pt x="0" y="183"/>
                  <a:pt x="0" y="183"/>
                </a:cubicBezTo>
                <a:cubicBezTo>
                  <a:pt x="143" y="183"/>
                  <a:pt x="143" y="183"/>
                  <a:pt x="143" y="183"/>
                </a:cubicBezTo>
                <a:lnTo>
                  <a:pt x="134" y="1"/>
                </a:lnTo>
                <a:close/>
              </a:path>
            </a:pathLst>
          </a:custGeom>
          <a:solidFill>
            <a:srgbClr val="E72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01" name="Freeform 152"/>
          <p:cNvSpPr>
            <a:spLocks noChangeArrowheads="1"/>
          </p:cNvSpPr>
          <p:nvPr/>
        </p:nvSpPr>
        <p:spPr bwMode="auto">
          <a:xfrm>
            <a:off x="9531350" y="3506788"/>
            <a:ext cx="147638" cy="104775"/>
          </a:xfrm>
          <a:custGeom>
            <a:avLst/>
            <a:gdLst>
              <a:gd name="T0" fmla="*/ 0 w 39"/>
              <a:gd name="T1" fmla="*/ 23 h 28"/>
              <a:gd name="T2" fmla="*/ 24 w 39"/>
              <a:gd name="T3" fmla="*/ 3 h 28"/>
              <a:gd name="T4" fmla="*/ 35 w 39"/>
              <a:gd name="T5" fmla="*/ 6 h 28"/>
              <a:gd name="T6" fmla="*/ 17 w 39"/>
              <a:gd name="T7" fmla="*/ 28 h 28"/>
              <a:gd name="T8" fmla="*/ 0 w 39"/>
              <a:gd name="T9" fmla="*/ 23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"/>
              <a:gd name="T16" fmla="*/ 0 h 28"/>
              <a:gd name="T17" fmla="*/ 39 w 39"/>
              <a:gd name="T18" fmla="*/ 28 h 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" h="28">
                <a:moveTo>
                  <a:pt x="0" y="23"/>
                </a:move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31" y="0"/>
                  <a:pt x="35" y="6"/>
                </a:cubicBezTo>
                <a:cubicBezTo>
                  <a:pt x="39" y="13"/>
                  <a:pt x="17" y="28"/>
                  <a:pt x="17" y="28"/>
                </a:cubicBezTo>
                <a:lnTo>
                  <a:pt x="0" y="23"/>
                </a:lnTo>
                <a:close/>
              </a:path>
            </a:pathLst>
          </a:custGeom>
          <a:solidFill>
            <a:srgbClr val="FFCC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02" name="Freeform 156"/>
          <p:cNvSpPr>
            <a:spLocks noChangeArrowheads="1"/>
          </p:cNvSpPr>
          <p:nvPr/>
        </p:nvSpPr>
        <p:spPr bwMode="auto">
          <a:xfrm>
            <a:off x="11560175" y="3727450"/>
            <a:ext cx="223838" cy="241300"/>
          </a:xfrm>
          <a:custGeom>
            <a:avLst/>
            <a:gdLst>
              <a:gd name="T0" fmla="*/ 50 w 59"/>
              <a:gd name="T1" fmla="*/ 5 h 64"/>
              <a:gd name="T2" fmla="*/ 50 w 59"/>
              <a:gd name="T3" fmla="*/ 50 h 64"/>
              <a:gd name="T4" fmla="*/ 12 w 59"/>
              <a:gd name="T5" fmla="*/ 50 h 64"/>
              <a:gd name="T6" fmla="*/ 14 w 59"/>
              <a:gd name="T7" fmla="*/ 0 h 64"/>
              <a:gd name="T8" fmla="*/ 50 w 59"/>
              <a:gd name="T9" fmla="*/ 5 h 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"/>
              <a:gd name="T16" fmla="*/ 0 h 64"/>
              <a:gd name="T17" fmla="*/ 59 w 59"/>
              <a:gd name="T18" fmla="*/ 64 h 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" h="64">
                <a:moveTo>
                  <a:pt x="50" y="5"/>
                </a:moveTo>
                <a:cubicBezTo>
                  <a:pt x="50" y="5"/>
                  <a:pt x="59" y="44"/>
                  <a:pt x="50" y="50"/>
                </a:cubicBezTo>
                <a:cubicBezTo>
                  <a:pt x="42" y="56"/>
                  <a:pt x="25" y="64"/>
                  <a:pt x="12" y="50"/>
                </a:cubicBezTo>
                <a:cubicBezTo>
                  <a:pt x="0" y="36"/>
                  <a:pt x="14" y="0"/>
                  <a:pt x="14" y="0"/>
                </a:cubicBezTo>
                <a:lnTo>
                  <a:pt x="50" y="5"/>
                </a:lnTo>
                <a:close/>
              </a:path>
            </a:pathLst>
          </a:custGeom>
          <a:solidFill>
            <a:srgbClr val="DCA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03" name="Freeform 157"/>
          <p:cNvSpPr>
            <a:spLocks noChangeArrowheads="1"/>
          </p:cNvSpPr>
          <p:nvPr/>
        </p:nvSpPr>
        <p:spPr bwMode="auto">
          <a:xfrm>
            <a:off x="10868025" y="3600450"/>
            <a:ext cx="246063" cy="220663"/>
          </a:xfrm>
          <a:custGeom>
            <a:avLst/>
            <a:gdLst>
              <a:gd name="T0" fmla="*/ 0 w 65"/>
              <a:gd name="T1" fmla="*/ 29 h 59"/>
              <a:gd name="T2" fmla="*/ 47 w 65"/>
              <a:gd name="T3" fmla="*/ 49 h 59"/>
              <a:gd name="T4" fmla="*/ 53 w 65"/>
              <a:gd name="T5" fmla="*/ 16 h 59"/>
              <a:gd name="T6" fmla="*/ 22 w 65"/>
              <a:gd name="T7" fmla="*/ 0 h 59"/>
              <a:gd name="T8" fmla="*/ 0 w 65"/>
              <a:gd name="T9" fmla="*/ 29 h 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"/>
              <a:gd name="T16" fmla="*/ 0 h 59"/>
              <a:gd name="T17" fmla="*/ 65 w 65"/>
              <a:gd name="T18" fmla="*/ 59 h 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" h="59">
                <a:moveTo>
                  <a:pt x="0" y="29"/>
                </a:moveTo>
                <a:cubicBezTo>
                  <a:pt x="0" y="29"/>
                  <a:pt x="30" y="59"/>
                  <a:pt x="47" y="49"/>
                </a:cubicBezTo>
                <a:cubicBezTo>
                  <a:pt x="65" y="39"/>
                  <a:pt x="53" y="16"/>
                  <a:pt x="53" y="16"/>
                </a:cubicBezTo>
                <a:cubicBezTo>
                  <a:pt x="22" y="0"/>
                  <a:pt x="22" y="0"/>
                  <a:pt x="22" y="0"/>
                </a:cubicBezTo>
                <a:lnTo>
                  <a:pt x="0" y="29"/>
                </a:lnTo>
                <a:close/>
              </a:path>
            </a:pathLst>
          </a:custGeom>
          <a:solidFill>
            <a:srgbClr val="DCA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04" name="Freeform 158"/>
          <p:cNvSpPr>
            <a:spLocks noChangeArrowheads="1"/>
          </p:cNvSpPr>
          <p:nvPr/>
        </p:nvSpPr>
        <p:spPr bwMode="auto">
          <a:xfrm>
            <a:off x="10883900" y="5003800"/>
            <a:ext cx="317500" cy="71438"/>
          </a:xfrm>
          <a:custGeom>
            <a:avLst/>
            <a:gdLst>
              <a:gd name="T0" fmla="*/ 8 w 84"/>
              <a:gd name="T1" fmla="*/ 1 h 19"/>
              <a:gd name="T2" fmla="*/ 2 w 84"/>
              <a:gd name="T3" fmla="*/ 8 h 19"/>
              <a:gd name="T4" fmla="*/ 4 w 84"/>
              <a:gd name="T5" fmla="*/ 19 h 19"/>
              <a:gd name="T6" fmla="*/ 82 w 84"/>
              <a:gd name="T7" fmla="*/ 15 h 19"/>
              <a:gd name="T8" fmla="*/ 84 w 84"/>
              <a:gd name="T9" fmla="*/ 4 h 19"/>
              <a:gd name="T10" fmla="*/ 76 w 84"/>
              <a:gd name="T11" fmla="*/ 0 h 19"/>
              <a:gd name="T12" fmla="*/ 8 w 84"/>
              <a:gd name="T13" fmla="*/ 1 h 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4"/>
              <a:gd name="T22" fmla="*/ 0 h 19"/>
              <a:gd name="T23" fmla="*/ 84 w 84"/>
              <a:gd name="T24" fmla="*/ 19 h 1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4" h="19">
                <a:moveTo>
                  <a:pt x="8" y="1"/>
                </a:moveTo>
                <a:cubicBezTo>
                  <a:pt x="2" y="8"/>
                  <a:pt x="2" y="8"/>
                  <a:pt x="2" y="8"/>
                </a:cubicBezTo>
                <a:cubicBezTo>
                  <a:pt x="2" y="8"/>
                  <a:pt x="0" y="18"/>
                  <a:pt x="4" y="19"/>
                </a:cubicBezTo>
                <a:cubicBezTo>
                  <a:pt x="5" y="19"/>
                  <a:pt x="78" y="17"/>
                  <a:pt x="82" y="15"/>
                </a:cubicBezTo>
                <a:cubicBezTo>
                  <a:pt x="84" y="14"/>
                  <a:pt x="84" y="4"/>
                  <a:pt x="84" y="4"/>
                </a:cubicBezTo>
                <a:cubicBezTo>
                  <a:pt x="76" y="0"/>
                  <a:pt x="76" y="0"/>
                  <a:pt x="76" y="0"/>
                </a:cubicBezTo>
                <a:lnTo>
                  <a:pt x="8" y="1"/>
                </a:lnTo>
                <a:close/>
              </a:path>
            </a:pathLst>
          </a:custGeom>
          <a:solidFill>
            <a:srgbClr val="3A3A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05" name="Freeform 159"/>
          <p:cNvSpPr>
            <a:spLocks noChangeArrowheads="1"/>
          </p:cNvSpPr>
          <p:nvPr/>
        </p:nvSpPr>
        <p:spPr bwMode="auto">
          <a:xfrm>
            <a:off x="10868025" y="4114800"/>
            <a:ext cx="347663" cy="919163"/>
          </a:xfrm>
          <a:custGeom>
            <a:avLst/>
            <a:gdLst>
              <a:gd name="T0" fmla="*/ 62 w 92"/>
              <a:gd name="T1" fmla="*/ 3 h 244"/>
              <a:gd name="T2" fmla="*/ 65 w 92"/>
              <a:gd name="T3" fmla="*/ 209 h 244"/>
              <a:gd name="T4" fmla="*/ 9 w 92"/>
              <a:gd name="T5" fmla="*/ 218 h 244"/>
              <a:gd name="T6" fmla="*/ 6 w 92"/>
              <a:gd name="T7" fmla="*/ 244 h 244"/>
              <a:gd name="T8" fmla="*/ 88 w 92"/>
              <a:gd name="T9" fmla="*/ 240 h 244"/>
              <a:gd name="T10" fmla="*/ 92 w 92"/>
              <a:gd name="T11" fmla="*/ 0 h 244"/>
              <a:gd name="T12" fmla="*/ 62 w 92"/>
              <a:gd name="T13" fmla="*/ 3 h 2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2"/>
              <a:gd name="T22" fmla="*/ 0 h 244"/>
              <a:gd name="T23" fmla="*/ 92 w 92"/>
              <a:gd name="T24" fmla="*/ 244 h 2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2" h="244">
                <a:moveTo>
                  <a:pt x="62" y="3"/>
                </a:moveTo>
                <a:cubicBezTo>
                  <a:pt x="65" y="209"/>
                  <a:pt x="65" y="209"/>
                  <a:pt x="65" y="209"/>
                </a:cubicBezTo>
                <a:cubicBezTo>
                  <a:pt x="65" y="209"/>
                  <a:pt x="17" y="201"/>
                  <a:pt x="9" y="218"/>
                </a:cubicBezTo>
                <a:cubicBezTo>
                  <a:pt x="0" y="234"/>
                  <a:pt x="6" y="244"/>
                  <a:pt x="6" y="244"/>
                </a:cubicBezTo>
                <a:cubicBezTo>
                  <a:pt x="88" y="240"/>
                  <a:pt x="88" y="240"/>
                  <a:pt x="88" y="240"/>
                </a:cubicBezTo>
                <a:cubicBezTo>
                  <a:pt x="92" y="0"/>
                  <a:pt x="92" y="0"/>
                  <a:pt x="92" y="0"/>
                </a:cubicBezTo>
                <a:lnTo>
                  <a:pt x="62" y="3"/>
                </a:lnTo>
                <a:close/>
              </a:path>
            </a:pathLst>
          </a:custGeom>
          <a:solidFill>
            <a:srgbClr val="DCA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06" name="Freeform 160"/>
          <p:cNvSpPr>
            <a:spLocks noChangeArrowheads="1"/>
          </p:cNvSpPr>
          <p:nvPr/>
        </p:nvSpPr>
        <p:spPr bwMode="auto">
          <a:xfrm>
            <a:off x="10936288" y="4897438"/>
            <a:ext cx="136525" cy="128587"/>
          </a:xfrm>
          <a:custGeom>
            <a:avLst/>
            <a:gdLst>
              <a:gd name="T0" fmla="*/ 0 w 36"/>
              <a:gd name="T1" fmla="*/ 3 h 34"/>
              <a:gd name="T2" fmla="*/ 27 w 36"/>
              <a:gd name="T3" fmla="*/ 34 h 34"/>
              <a:gd name="T4" fmla="*/ 36 w 36"/>
              <a:gd name="T5" fmla="*/ 34 h 34"/>
              <a:gd name="T6" fmla="*/ 27 w 36"/>
              <a:gd name="T7" fmla="*/ 15 h 34"/>
              <a:gd name="T8" fmla="*/ 8 w 36"/>
              <a:gd name="T9" fmla="*/ 0 h 34"/>
              <a:gd name="T10" fmla="*/ 0 w 36"/>
              <a:gd name="T11" fmla="*/ 3 h 3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"/>
              <a:gd name="T19" fmla="*/ 0 h 34"/>
              <a:gd name="T20" fmla="*/ 36 w 36"/>
              <a:gd name="T21" fmla="*/ 34 h 3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" h="34">
                <a:moveTo>
                  <a:pt x="0" y="3"/>
                </a:moveTo>
                <a:cubicBezTo>
                  <a:pt x="0" y="3"/>
                  <a:pt x="19" y="6"/>
                  <a:pt x="27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6" y="34"/>
                  <a:pt x="33" y="24"/>
                  <a:pt x="27" y="15"/>
                </a:cubicBezTo>
                <a:cubicBezTo>
                  <a:pt x="20" y="7"/>
                  <a:pt x="10" y="0"/>
                  <a:pt x="8" y="0"/>
                </a:cubicBezTo>
                <a:cubicBezTo>
                  <a:pt x="4" y="0"/>
                  <a:pt x="0" y="3"/>
                  <a:pt x="0" y="3"/>
                </a:cubicBezTo>
                <a:close/>
              </a:path>
            </a:pathLst>
          </a:custGeom>
          <a:solidFill>
            <a:srgbClr val="3A3A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07" name="Freeform 161"/>
          <p:cNvSpPr>
            <a:spLocks noChangeArrowheads="1"/>
          </p:cNvSpPr>
          <p:nvPr/>
        </p:nvSpPr>
        <p:spPr bwMode="auto">
          <a:xfrm>
            <a:off x="11431588" y="5003800"/>
            <a:ext cx="317500" cy="71438"/>
          </a:xfrm>
          <a:custGeom>
            <a:avLst/>
            <a:gdLst>
              <a:gd name="T0" fmla="*/ 76 w 84"/>
              <a:gd name="T1" fmla="*/ 1 h 19"/>
              <a:gd name="T2" fmla="*/ 82 w 84"/>
              <a:gd name="T3" fmla="*/ 8 h 19"/>
              <a:gd name="T4" fmla="*/ 80 w 84"/>
              <a:gd name="T5" fmla="*/ 19 h 19"/>
              <a:gd name="T6" fmla="*/ 3 w 84"/>
              <a:gd name="T7" fmla="*/ 15 h 19"/>
              <a:gd name="T8" fmla="*/ 1 w 84"/>
              <a:gd name="T9" fmla="*/ 4 h 19"/>
              <a:gd name="T10" fmla="*/ 8 w 84"/>
              <a:gd name="T11" fmla="*/ 0 h 19"/>
              <a:gd name="T12" fmla="*/ 76 w 84"/>
              <a:gd name="T13" fmla="*/ 1 h 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4"/>
              <a:gd name="T22" fmla="*/ 0 h 19"/>
              <a:gd name="T23" fmla="*/ 84 w 84"/>
              <a:gd name="T24" fmla="*/ 19 h 1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4" h="19">
                <a:moveTo>
                  <a:pt x="76" y="1"/>
                </a:move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4" y="18"/>
                  <a:pt x="80" y="19"/>
                </a:cubicBezTo>
                <a:cubicBezTo>
                  <a:pt x="80" y="19"/>
                  <a:pt x="6" y="17"/>
                  <a:pt x="3" y="15"/>
                </a:cubicBezTo>
                <a:cubicBezTo>
                  <a:pt x="0" y="14"/>
                  <a:pt x="1" y="4"/>
                  <a:pt x="1" y="4"/>
                </a:cubicBezTo>
                <a:cubicBezTo>
                  <a:pt x="8" y="0"/>
                  <a:pt x="8" y="0"/>
                  <a:pt x="8" y="0"/>
                </a:cubicBezTo>
                <a:lnTo>
                  <a:pt x="76" y="1"/>
                </a:lnTo>
                <a:close/>
              </a:path>
            </a:pathLst>
          </a:custGeom>
          <a:solidFill>
            <a:srgbClr val="3A3A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08" name="Freeform 162"/>
          <p:cNvSpPr>
            <a:spLocks noChangeArrowheads="1"/>
          </p:cNvSpPr>
          <p:nvPr/>
        </p:nvSpPr>
        <p:spPr bwMode="auto">
          <a:xfrm>
            <a:off x="11420475" y="4114800"/>
            <a:ext cx="344488" cy="919163"/>
          </a:xfrm>
          <a:custGeom>
            <a:avLst/>
            <a:gdLst>
              <a:gd name="T0" fmla="*/ 29 w 91"/>
              <a:gd name="T1" fmla="*/ 3 h 244"/>
              <a:gd name="T2" fmla="*/ 27 w 91"/>
              <a:gd name="T3" fmla="*/ 209 h 244"/>
              <a:gd name="T4" fmla="*/ 83 w 91"/>
              <a:gd name="T5" fmla="*/ 218 h 244"/>
              <a:gd name="T6" fmla="*/ 85 w 91"/>
              <a:gd name="T7" fmla="*/ 244 h 244"/>
              <a:gd name="T8" fmla="*/ 4 w 91"/>
              <a:gd name="T9" fmla="*/ 240 h 244"/>
              <a:gd name="T10" fmla="*/ 0 w 91"/>
              <a:gd name="T11" fmla="*/ 0 h 244"/>
              <a:gd name="T12" fmla="*/ 29 w 91"/>
              <a:gd name="T13" fmla="*/ 3 h 2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"/>
              <a:gd name="T22" fmla="*/ 0 h 244"/>
              <a:gd name="T23" fmla="*/ 91 w 91"/>
              <a:gd name="T24" fmla="*/ 244 h 2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" h="244">
                <a:moveTo>
                  <a:pt x="29" y="3"/>
                </a:moveTo>
                <a:cubicBezTo>
                  <a:pt x="27" y="209"/>
                  <a:pt x="27" y="209"/>
                  <a:pt x="27" y="209"/>
                </a:cubicBezTo>
                <a:cubicBezTo>
                  <a:pt x="27" y="209"/>
                  <a:pt x="74" y="201"/>
                  <a:pt x="83" y="218"/>
                </a:cubicBezTo>
                <a:cubicBezTo>
                  <a:pt x="91" y="234"/>
                  <a:pt x="85" y="244"/>
                  <a:pt x="85" y="244"/>
                </a:cubicBezTo>
                <a:cubicBezTo>
                  <a:pt x="4" y="240"/>
                  <a:pt x="4" y="240"/>
                  <a:pt x="4" y="240"/>
                </a:cubicBezTo>
                <a:cubicBezTo>
                  <a:pt x="0" y="0"/>
                  <a:pt x="0" y="0"/>
                  <a:pt x="0" y="0"/>
                </a:cubicBezTo>
                <a:lnTo>
                  <a:pt x="29" y="3"/>
                </a:lnTo>
                <a:close/>
              </a:path>
            </a:pathLst>
          </a:custGeom>
          <a:solidFill>
            <a:srgbClr val="DCA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09" name="Freeform 163"/>
          <p:cNvSpPr>
            <a:spLocks noChangeArrowheads="1"/>
          </p:cNvSpPr>
          <p:nvPr/>
        </p:nvSpPr>
        <p:spPr bwMode="auto">
          <a:xfrm>
            <a:off x="11563350" y="4897438"/>
            <a:ext cx="136525" cy="128587"/>
          </a:xfrm>
          <a:custGeom>
            <a:avLst/>
            <a:gdLst>
              <a:gd name="T0" fmla="*/ 36 w 36"/>
              <a:gd name="T1" fmla="*/ 3 h 34"/>
              <a:gd name="T2" fmla="*/ 9 w 36"/>
              <a:gd name="T3" fmla="*/ 34 h 34"/>
              <a:gd name="T4" fmla="*/ 0 w 36"/>
              <a:gd name="T5" fmla="*/ 34 h 34"/>
              <a:gd name="T6" fmla="*/ 9 w 36"/>
              <a:gd name="T7" fmla="*/ 15 h 34"/>
              <a:gd name="T8" fmla="*/ 28 w 36"/>
              <a:gd name="T9" fmla="*/ 0 h 34"/>
              <a:gd name="T10" fmla="*/ 36 w 36"/>
              <a:gd name="T11" fmla="*/ 3 h 3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"/>
              <a:gd name="T19" fmla="*/ 0 h 34"/>
              <a:gd name="T20" fmla="*/ 36 w 36"/>
              <a:gd name="T21" fmla="*/ 34 h 3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" h="34">
                <a:moveTo>
                  <a:pt x="36" y="3"/>
                </a:moveTo>
                <a:cubicBezTo>
                  <a:pt x="36" y="3"/>
                  <a:pt x="17" y="6"/>
                  <a:pt x="9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4"/>
                  <a:pt x="2" y="24"/>
                  <a:pt x="9" y="15"/>
                </a:cubicBezTo>
                <a:cubicBezTo>
                  <a:pt x="15" y="7"/>
                  <a:pt x="26" y="0"/>
                  <a:pt x="28" y="0"/>
                </a:cubicBezTo>
                <a:cubicBezTo>
                  <a:pt x="32" y="0"/>
                  <a:pt x="36" y="3"/>
                  <a:pt x="36" y="3"/>
                </a:cubicBezTo>
                <a:close/>
              </a:path>
            </a:pathLst>
          </a:custGeom>
          <a:solidFill>
            <a:srgbClr val="3A3A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10" name="Freeform 164"/>
          <p:cNvSpPr>
            <a:spLocks noChangeArrowheads="1"/>
          </p:cNvSpPr>
          <p:nvPr/>
        </p:nvSpPr>
        <p:spPr bwMode="auto">
          <a:xfrm>
            <a:off x="11563350" y="2817813"/>
            <a:ext cx="227013" cy="1000125"/>
          </a:xfrm>
          <a:custGeom>
            <a:avLst/>
            <a:gdLst>
              <a:gd name="T0" fmla="*/ 0 w 60"/>
              <a:gd name="T1" fmla="*/ 10 h 266"/>
              <a:gd name="T2" fmla="*/ 9 w 60"/>
              <a:gd name="T3" fmla="*/ 0 h 266"/>
              <a:gd name="T4" fmla="*/ 42 w 60"/>
              <a:gd name="T5" fmla="*/ 34 h 266"/>
              <a:gd name="T6" fmla="*/ 60 w 60"/>
              <a:gd name="T7" fmla="*/ 261 h 266"/>
              <a:gd name="T8" fmla="*/ 9 w 60"/>
              <a:gd name="T9" fmla="*/ 266 h 266"/>
              <a:gd name="T10" fmla="*/ 0 w 60"/>
              <a:gd name="T11" fmla="*/ 10 h 2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0"/>
              <a:gd name="T19" fmla="*/ 0 h 266"/>
              <a:gd name="T20" fmla="*/ 60 w 60"/>
              <a:gd name="T21" fmla="*/ 266 h 26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0" h="266">
                <a:moveTo>
                  <a:pt x="0" y="10"/>
                </a:moveTo>
                <a:cubicBezTo>
                  <a:pt x="9" y="0"/>
                  <a:pt x="9" y="0"/>
                  <a:pt x="9" y="0"/>
                </a:cubicBezTo>
                <a:cubicBezTo>
                  <a:pt x="9" y="0"/>
                  <a:pt x="33" y="3"/>
                  <a:pt x="42" y="34"/>
                </a:cubicBezTo>
                <a:cubicBezTo>
                  <a:pt x="49" y="62"/>
                  <a:pt x="60" y="261"/>
                  <a:pt x="60" y="261"/>
                </a:cubicBezTo>
                <a:cubicBezTo>
                  <a:pt x="9" y="266"/>
                  <a:pt x="9" y="266"/>
                  <a:pt x="9" y="266"/>
                </a:cubicBezTo>
                <a:lnTo>
                  <a:pt x="0" y="10"/>
                </a:lnTo>
                <a:close/>
              </a:path>
            </a:pathLst>
          </a:custGeom>
          <a:solidFill>
            <a:srgbClr val="8E5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11" name="Freeform 165"/>
          <p:cNvSpPr>
            <a:spLocks noChangeArrowheads="1"/>
          </p:cNvSpPr>
          <p:nvPr/>
        </p:nvSpPr>
        <p:spPr bwMode="auto">
          <a:xfrm>
            <a:off x="11563350" y="2820988"/>
            <a:ext cx="65088" cy="993775"/>
          </a:xfrm>
          <a:custGeom>
            <a:avLst/>
            <a:gdLst>
              <a:gd name="T0" fmla="*/ 14 w 17"/>
              <a:gd name="T1" fmla="*/ 209 h 264"/>
              <a:gd name="T2" fmla="*/ 17 w 17"/>
              <a:gd name="T3" fmla="*/ 138 h 264"/>
              <a:gd name="T4" fmla="*/ 11 w 17"/>
              <a:gd name="T5" fmla="*/ 63 h 264"/>
              <a:gd name="T6" fmla="*/ 8 w 17"/>
              <a:gd name="T7" fmla="*/ 27 h 264"/>
              <a:gd name="T8" fmla="*/ 8 w 17"/>
              <a:gd name="T9" fmla="*/ 0 h 264"/>
              <a:gd name="T10" fmla="*/ 0 w 17"/>
              <a:gd name="T11" fmla="*/ 9 h 264"/>
              <a:gd name="T12" fmla="*/ 9 w 17"/>
              <a:gd name="T13" fmla="*/ 264 h 264"/>
              <a:gd name="T14" fmla="*/ 14 w 17"/>
              <a:gd name="T15" fmla="*/ 264 h 264"/>
              <a:gd name="T16" fmla="*/ 14 w 17"/>
              <a:gd name="T17" fmla="*/ 209 h 2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"/>
              <a:gd name="T28" fmla="*/ 0 h 264"/>
              <a:gd name="T29" fmla="*/ 17 w 17"/>
              <a:gd name="T30" fmla="*/ 264 h 2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" h="264">
                <a:moveTo>
                  <a:pt x="14" y="209"/>
                </a:moveTo>
                <a:cubicBezTo>
                  <a:pt x="16" y="186"/>
                  <a:pt x="17" y="162"/>
                  <a:pt x="17" y="138"/>
                </a:cubicBezTo>
                <a:cubicBezTo>
                  <a:pt x="16" y="113"/>
                  <a:pt x="13" y="88"/>
                  <a:pt x="11" y="63"/>
                </a:cubicBezTo>
                <a:cubicBezTo>
                  <a:pt x="10" y="51"/>
                  <a:pt x="9" y="39"/>
                  <a:pt x="8" y="27"/>
                </a:cubicBezTo>
                <a:cubicBezTo>
                  <a:pt x="8" y="18"/>
                  <a:pt x="9" y="9"/>
                  <a:pt x="8" y="0"/>
                </a:cubicBezTo>
                <a:cubicBezTo>
                  <a:pt x="0" y="9"/>
                  <a:pt x="0" y="9"/>
                  <a:pt x="0" y="9"/>
                </a:cubicBezTo>
                <a:cubicBezTo>
                  <a:pt x="9" y="264"/>
                  <a:pt x="9" y="264"/>
                  <a:pt x="9" y="264"/>
                </a:cubicBezTo>
                <a:cubicBezTo>
                  <a:pt x="14" y="264"/>
                  <a:pt x="14" y="264"/>
                  <a:pt x="14" y="264"/>
                </a:cubicBezTo>
                <a:cubicBezTo>
                  <a:pt x="12" y="246"/>
                  <a:pt x="14" y="227"/>
                  <a:pt x="14" y="209"/>
                </a:cubicBezTo>
                <a:close/>
              </a:path>
            </a:pathLst>
          </a:custGeom>
          <a:solidFill>
            <a:srgbClr val="7C53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12" name="Freeform 166"/>
          <p:cNvSpPr>
            <a:spLocks noChangeArrowheads="1"/>
          </p:cNvSpPr>
          <p:nvPr/>
        </p:nvSpPr>
        <p:spPr bwMode="auto">
          <a:xfrm>
            <a:off x="11015663" y="3663950"/>
            <a:ext cx="582612" cy="736600"/>
          </a:xfrm>
          <a:custGeom>
            <a:avLst/>
            <a:gdLst>
              <a:gd name="T0" fmla="*/ 24 w 367"/>
              <a:gd name="T1" fmla="*/ 0 h 464"/>
              <a:gd name="T2" fmla="*/ 0 w 367"/>
              <a:gd name="T3" fmla="*/ 28 h 464"/>
              <a:gd name="T4" fmla="*/ 14 w 367"/>
              <a:gd name="T5" fmla="*/ 464 h 464"/>
              <a:gd name="T6" fmla="*/ 174 w 367"/>
              <a:gd name="T7" fmla="*/ 464 h 464"/>
              <a:gd name="T8" fmla="*/ 176 w 367"/>
              <a:gd name="T9" fmla="*/ 194 h 464"/>
              <a:gd name="T10" fmla="*/ 200 w 367"/>
              <a:gd name="T11" fmla="*/ 194 h 464"/>
              <a:gd name="T12" fmla="*/ 210 w 367"/>
              <a:gd name="T13" fmla="*/ 464 h 464"/>
              <a:gd name="T14" fmla="*/ 367 w 367"/>
              <a:gd name="T15" fmla="*/ 464 h 464"/>
              <a:gd name="T16" fmla="*/ 367 w 367"/>
              <a:gd name="T17" fmla="*/ 26 h 464"/>
              <a:gd name="T18" fmla="*/ 345 w 367"/>
              <a:gd name="T19" fmla="*/ 9 h 464"/>
              <a:gd name="T20" fmla="*/ 24 w 367"/>
              <a:gd name="T21" fmla="*/ 0 h 46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67"/>
              <a:gd name="T34" fmla="*/ 0 h 464"/>
              <a:gd name="T35" fmla="*/ 367 w 367"/>
              <a:gd name="T36" fmla="*/ 464 h 46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67" h="464">
                <a:moveTo>
                  <a:pt x="24" y="0"/>
                </a:moveTo>
                <a:lnTo>
                  <a:pt x="0" y="28"/>
                </a:lnTo>
                <a:lnTo>
                  <a:pt x="14" y="464"/>
                </a:lnTo>
                <a:lnTo>
                  <a:pt x="174" y="464"/>
                </a:lnTo>
                <a:lnTo>
                  <a:pt x="176" y="194"/>
                </a:lnTo>
                <a:lnTo>
                  <a:pt x="200" y="194"/>
                </a:lnTo>
                <a:lnTo>
                  <a:pt x="210" y="464"/>
                </a:lnTo>
                <a:lnTo>
                  <a:pt x="367" y="464"/>
                </a:lnTo>
                <a:lnTo>
                  <a:pt x="367" y="26"/>
                </a:lnTo>
                <a:lnTo>
                  <a:pt x="345" y="9"/>
                </a:lnTo>
                <a:lnTo>
                  <a:pt x="24" y="0"/>
                </a:lnTo>
                <a:close/>
              </a:path>
            </a:pathLst>
          </a:custGeom>
          <a:solidFill>
            <a:srgbClr val="4439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13" name="Freeform 167"/>
          <p:cNvSpPr>
            <a:spLocks noChangeArrowheads="1"/>
          </p:cNvSpPr>
          <p:nvPr/>
        </p:nvSpPr>
        <p:spPr bwMode="auto">
          <a:xfrm>
            <a:off x="10501313" y="2817813"/>
            <a:ext cx="1096962" cy="925512"/>
          </a:xfrm>
          <a:custGeom>
            <a:avLst/>
            <a:gdLst>
              <a:gd name="T0" fmla="*/ 153 w 290"/>
              <a:gd name="T1" fmla="*/ 0 h 246"/>
              <a:gd name="T2" fmla="*/ 147 w 290"/>
              <a:gd name="T3" fmla="*/ 0 h 246"/>
              <a:gd name="T4" fmla="*/ 100 w 290"/>
              <a:gd name="T5" fmla="*/ 17 h 246"/>
              <a:gd name="T6" fmla="*/ 26 w 290"/>
              <a:gd name="T7" fmla="*/ 126 h 246"/>
              <a:gd name="T8" fmla="*/ 24 w 290"/>
              <a:gd name="T9" fmla="*/ 178 h 246"/>
              <a:gd name="T10" fmla="*/ 100 w 290"/>
              <a:gd name="T11" fmla="*/ 246 h 246"/>
              <a:gd name="T12" fmla="*/ 130 w 290"/>
              <a:gd name="T13" fmla="*/ 207 h 246"/>
              <a:gd name="T14" fmla="*/ 70 w 290"/>
              <a:gd name="T15" fmla="*/ 156 h 246"/>
              <a:gd name="T16" fmla="*/ 78 w 290"/>
              <a:gd name="T17" fmla="*/ 132 h 246"/>
              <a:gd name="T18" fmla="*/ 127 w 290"/>
              <a:gd name="T19" fmla="*/ 59 h 246"/>
              <a:gd name="T20" fmla="*/ 136 w 290"/>
              <a:gd name="T21" fmla="*/ 237 h 246"/>
              <a:gd name="T22" fmla="*/ 290 w 290"/>
              <a:gd name="T23" fmla="*/ 236 h 246"/>
              <a:gd name="T24" fmla="*/ 290 w 290"/>
              <a:gd name="T25" fmla="*/ 0 h 246"/>
              <a:gd name="T26" fmla="*/ 252 w 290"/>
              <a:gd name="T27" fmla="*/ 0 h 246"/>
              <a:gd name="T28" fmla="*/ 153 w 290"/>
              <a:gd name="T29" fmla="*/ 0 h 24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90"/>
              <a:gd name="T46" fmla="*/ 0 h 246"/>
              <a:gd name="T47" fmla="*/ 290 w 290"/>
              <a:gd name="T48" fmla="*/ 246 h 24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90" h="246">
                <a:moveTo>
                  <a:pt x="153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0"/>
                  <a:pt x="116" y="4"/>
                  <a:pt x="100" y="17"/>
                </a:cubicBezTo>
                <a:cubicBezTo>
                  <a:pt x="84" y="31"/>
                  <a:pt x="26" y="126"/>
                  <a:pt x="26" y="126"/>
                </a:cubicBezTo>
                <a:cubicBezTo>
                  <a:pt x="26" y="126"/>
                  <a:pt x="0" y="156"/>
                  <a:pt x="24" y="178"/>
                </a:cubicBezTo>
                <a:cubicBezTo>
                  <a:pt x="42" y="194"/>
                  <a:pt x="100" y="246"/>
                  <a:pt x="100" y="246"/>
                </a:cubicBezTo>
                <a:cubicBezTo>
                  <a:pt x="130" y="207"/>
                  <a:pt x="130" y="207"/>
                  <a:pt x="130" y="207"/>
                </a:cubicBezTo>
                <a:cubicBezTo>
                  <a:pt x="130" y="207"/>
                  <a:pt x="85" y="179"/>
                  <a:pt x="70" y="156"/>
                </a:cubicBezTo>
                <a:cubicBezTo>
                  <a:pt x="65" y="148"/>
                  <a:pt x="75" y="137"/>
                  <a:pt x="78" y="132"/>
                </a:cubicBezTo>
                <a:cubicBezTo>
                  <a:pt x="93" y="111"/>
                  <a:pt x="127" y="59"/>
                  <a:pt x="127" y="59"/>
                </a:cubicBezTo>
                <a:cubicBezTo>
                  <a:pt x="136" y="237"/>
                  <a:pt x="136" y="237"/>
                  <a:pt x="136" y="237"/>
                </a:cubicBezTo>
                <a:cubicBezTo>
                  <a:pt x="290" y="236"/>
                  <a:pt x="290" y="236"/>
                  <a:pt x="290" y="236"/>
                </a:cubicBezTo>
                <a:cubicBezTo>
                  <a:pt x="290" y="0"/>
                  <a:pt x="290" y="0"/>
                  <a:pt x="290" y="0"/>
                </a:cubicBezTo>
                <a:cubicBezTo>
                  <a:pt x="252" y="0"/>
                  <a:pt x="252" y="0"/>
                  <a:pt x="252" y="0"/>
                </a:cubicBezTo>
                <a:lnTo>
                  <a:pt x="153" y="0"/>
                </a:lnTo>
                <a:close/>
              </a:path>
            </a:pathLst>
          </a:custGeom>
          <a:solidFill>
            <a:srgbClr val="8E5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14" name="Freeform 168"/>
          <p:cNvSpPr>
            <a:spLocks noChangeArrowheads="1"/>
          </p:cNvSpPr>
          <p:nvPr/>
        </p:nvSpPr>
        <p:spPr bwMode="auto">
          <a:xfrm>
            <a:off x="11102975" y="2817813"/>
            <a:ext cx="427038" cy="179387"/>
          </a:xfrm>
          <a:custGeom>
            <a:avLst/>
            <a:gdLst>
              <a:gd name="T0" fmla="*/ 4 w 113"/>
              <a:gd name="T1" fmla="*/ 0 h 48"/>
              <a:gd name="T2" fmla="*/ 42 w 113"/>
              <a:gd name="T3" fmla="*/ 44 h 48"/>
              <a:gd name="T4" fmla="*/ 109 w 113"/>
              <a:gd name="T5" fmla="*/ 0 h 48"/>
              <a:gd name="T6" fmla="*/ 4 w 113"/>
              <a:gd name="T7" fmla="*/ 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113"/>
              <a:gd name="T13" fmla="*/ 0 h 48"/>
              <a:gd name="T14" fmla="*/ 113 w 113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3" h="48">
                <a:moveTo>
                  <a:pt x="4" y="0"/>
                </a:moveTo>
                <a:cubicBezTo>
                  <a:pt x="4" y="0"/>
                  <a:pt x="0" y="39"/>
                  <a:pt x="42" y="44"/>
                </a:cubicBezTo>
                <a:cubicBezTo>
                  <a:pt x="83" y="48"/>
                  <a:pt x="113" y="32"/>
                  <a:pt x="109" y="0"/>
                </a:cubicBezTo>
                <a:lnTo>
                  <a:pt x="4" y="0"/>
                </a:lnTo>
                <a:close/>
              </a:path>
            </a:pathLst>
          </a:custGeom>
          <a:solidFill>
            <a:srgbClr val="BA6D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15" name="Freeform 169"/>
          <p:cNvSpPr>
            <a:spLocks noChangeArrowheads="1"/>
          </p:cNvSpPr>
          <p:nvPr/>
        </p:nvSpPr>
        <p:spPr bwMode="auto">
          <a:xfrm>
            <a:off x="11185525" y="2686050"/>
            <a:ext cx="261938" cy="244475"/>
          </a:xfrm>
          <a:custGeom>
            <a:avLst/>
            <a:gdLst>
              <a:gd name="T0" fmla="*/ 0 w 69"/>
              <a:gd name="T1" fmla="*/ 9 h 65"/>
              <a:gd name="T2" fmla="*/ 0 w 69"/>
              <a:gd name="T3" fmla="*/ 54 h 65"/>
              <a:gd name="T4" fmla="*/ 44 w 69"/>
              <a:gd name="T5" fmla="*/ 62 h 65"/>
              <a:gd name="T6" fmla="*/ 69 w 69"/>
              <a:gd name="T7" fmla="*/ 52 h 65"/>
              <a:gd name="T8" fmla="*/ 69 w 69"/>
              <a:gd name="T9" fmla="*/ 0 h 65"/>
              <a:gd name="T10" fmla="*/ 0 w 69"/>
              <a:gd name="T11" fmla="*/ 9 h 6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9"/>
              <a:gd name="T19" fmla="*/ 0 h 65"/>
              <a:gd name="T20" fmla="*/ 69 w 69"/>
              <a:gd name="T21" fmla="*/ 65 h 6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9" h="65">
                <a:moveTo>
                  <a:pt x="0" y="9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20" y="65"/>
                  <a:pt x="44" y="62"/>
                </a:cubicBezTo>
                <a:cubicBezTo>
                  <a:pt x="68" y="58"/>
                  <a:pt x="69" y="52"/>
                  <a:pt x="69" y="52"/>
                </a:cubicBezTo>
                <a:cubicBezTo>
                  <a:pt x="69" y="0"/>
                  <a:pt x="69" y="0"/>
                  <a:pt x="69" y="0"/>
                </a:cubicBezTo>
                <a:lnTo>
                  <a:pt x="0" y="9"/>
                </a:lnTo>
                <a:close/>
              </a:path>
            </a:pathLst>
          </a:custGeom>
          <a:solidFill>
            <a:srgbClr val="DCA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16" name="Freeform 170"/>
          <p:cNvSpPr>
            <a:spLocks noChangeArrowheads="1"/>
          </p:cNvSpPr>
          <p:nvPr/>
        </p:nvSpPr>
        <p:spPr bwMode="auto">
          <a:xfrm>
            <a:off x="11185525" y="2686050"/>
            <a:ext cx="261938" cy="88900"/>
          </a:xfrm>
          <a:custGeom>
            <a:avLst/>
            <a:gdLst>
              <a:gd name="T0" fmla="*/ 69 w 69"/>
              <a:gd name="T1" fmla="*/ 12 h 24"/>
              <a:gd name="T2" fmla="*/ 69 w 69"/>
              <a:gd name="T3" fmla="*/ 0 h 24"/>
              <a:gd name="T4" fmla="*/ 0 w 69"/>
              <a:gd name="T5" fmla="*/ 9 h 24"/>
              <a:gd name="T6" fmla="*/ 0 w 69"/>
              <a:gd name="T7" fmla="*/ 14 h 24"/>
              <a:gd name="T8" fmla="*/ 69 w 69"/>
              <a:gd name="T9" fmla="*/ 12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9"/>
              <a:gd name="T16" fmla="*/ 0 h 24"/>
              <a:gd name="T17" fmla="*/ 69 w 69"/>
              <a:gd name="T18" fmla="*/ 24 h 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9" h="24">
                <a:moveTo>
                  <a:pt x="69" y="12"/>
                </a:moveTo>
                <a:cubicBezTo>
                  <a:pt x="69" y="0"/>
                  <a:pt x="69" y="0"/>
                  <a:pt x="69" y="0"/>
                </a:cubicBezTo>
                <a:cubicBezTo>
                  <a:pt x="0" y="9"/>
                  <a:pt x="0" y="9"/>
                  <a:pt x="0" y="9"/>
                </a:cubicBezTo>
                <a:cubicBezTo>
                  <a:pt x="0" y="14"/>
                  <a:pt x="0" y="14"/>
                  <a:pt x="0" y="14"/>
                </a:cubicBezTo>
                <a:cubicBezTo>
                  <a:pt x="39" y="24"/>
                  <a:pt x="49" y="17"/>
                  <a:pt x="69" y="12"/>
                </a:cubicBezTo>
                <a:close/>
              </a:path>
            </a:pathLst>
          </a:custGeom>
          <a:solidFill>
            <a:srgbClr val="CE93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17" name="Freeform 171"/>
          <p:cNvSpPr>
            <a:spLocks noChangeArrowheads="1"/>
          </p:cNvSpPr>
          <p:nvPr/>
        </p:nvSpPr>
        <p:spPr bwMode="auto">
          <a:xfrm>
            <a:off x="11245850" y="2700338"/>
            <a:ext cx="152400" cy="109537"/>
          </a:xfrm>
          <a:custGeom>
            <a:avLst/>
            <a:gdLst>
              <a:gd name="T0" fmla="*/ 0 w 40"/>
              <a:gd name="T1" fmla="*/ 5 h 29"/>
              <a:gd name="T2" fmla="*/ 10 w 40"/>
              <a:gd name="T3" fmla="*/ 28 h 29"/>
              <a:gd name="T4" fmla="*/ 38 w 40"/>
              <a:gd name="T5" fmla="*/ 25 h 29"/>
              <a:gd name="T6" fmla="*/ 31 w 40"/>
              <a:gd name="T7" fmla="*/ 0 h 29"/>
              <a:gd name="T8" fmla="*/ 0 w 40"/>
              <a:gd name="T9" fmla="*/ 5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"/>
              <a:gd name="T16" fmla="*/ 0 h 29"/>
              <a:gd name="T17" fmla="*/ 40 w 40"/>
              <a:gd name="T18" fmla="*/ 29 h 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" h="29">
                <a:moveTo>
                  <a:pt x="0" y="5"/>
                </a:moveTo>
                <a:cubicBezTo>
                  <a:pt x="0" y="5"/>
                  <a:pt x="7" y="28"/>
                  <a:pt x="10" y="28"/>
                </a:cubicBezTo>
                <a:cubicBezTo>
                  <a:pt x="14" y="29"/>
                  <a:pt x="36" y="28"/>
                  <a:pt x="38" y="25"/>
                </a:cubicBezTo>
                <a:cubicBezTo>
                  <a:pt x="40" y="22"/>
                  <a:pt x="31" y="0"/>
                  <a:pt x="31" y="0"/>
                </a:cubicBezTo>
                <a:lnTo>
                  <a:pt x="0" y="5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18" name="Freeform 172"/>
          <p:cNvSpPr>
            <a:spLocks noChangeArrowheads="1"/>
          </p:cNvSpPr>
          <p:nvPr/>
        </p:nvSpPr>
        <p:spPr bwMode="auto">
          <a:xfrm>
            <a:off x="10823575" y="1801813"/>
            <a:ext cx="925513" cy="538162"/>
          </a:xfrm>
          <a:custGeom>
            <a:avLst/>
            <a:gdLst>
              <a:gd name="T0" fmla="*/ 1 w 245"/>
              <a:gd name="T1" fmla="*/ 143 h 143"/>
              <a:gd name="T2" fmla="*/ 1 w 245"/>
              <a:gd name="T3" fmla="*/ 69 h 143"/>
              <a:gd name="T4" fmla="*/ 19 w 245"/>
              <a:gd name="T5" fmla="*/ 57 h 143"/>
              <a:gd name="T6" fmla="*/ 40 w 245"/>
              <a:gd name="T7" fmla="*/ 16 h 143"/>
              <a:gd name="T8" fmla="*/ 155 w 245"/>
              <a:gd name="T9" fmla="*/ 3 h 143"/>
              <a:gd name="T10" fmla="*/ 215 w 245"/>
              <a:gd name="T11" fmla="*/ 56 h 143"/>
              <a:gd name="T12" fmla="*/ 238 w 245"/>
              <a:gd name="T13" fmla="*/ 73 h 143"/>
              <a:gd name="T14" fmla="*/ 242 w 245"/>
              <a:gd name="T15" fmla="*/ 140 h 143"/>
              <a:gd name="T16" fmla="*/ 1 w 245"/>
              <a:gd name="T17" fmla="*/ 143 h 1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5"/>
              <a:gd name="T28" fmla="*/ 0 h 143"/>
              <a:gd name="T29" fmla="*/ 245 w 245"/>
              <a:gd name="T30" fmla="*/ 143 h 14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5" h="143">
                <a:moveTo>
                  <a:pt x="1" y="143"/>
                </a:moveTo>
                <a:cubicBezTo>
                  <a:pt x="1" y="143"/>
                  <a:pt x="0" y="78"/>
                  <a:pt x="1" y="69"/>
                </a:cubicBezTo>
                <a:cubicBezTo>
                  <a:pt x="2" y="61"/>
                  <a:pt x="8" y="53"/>
                  <a:pt x="19" y="57"/>
                </a:cubicBezTo>
                <a:cubicBezTo>
                  <a:pt x="19" y="57"/>
                  <a:pt x="12" y="30"/>
                  <a:pt x="40" y="16"/>
                </a:cubicBezTo>
                <a:cubicBezTo>
                  <a:pt x="67" y="2"/>
                  <a:pt x="125" y="0"/>
                  <a:pt x="155" y="3"/>
                </a:cubicBezTo>
                <a:cubicBezTo>
                  <a:pt x="210" y="9"/>
                  <a:pt x="212" y="27"/>
                  <a:pt x="215" y="56"/>
                </a:cubicBezTo>
                <a:cubicBezTo>
                  <a:pt x="215" y="56"/>
                  <a:pt x="230" y="49"/>
                  <a:pt x="238" y="73"/>
                </a:cubicBezTo>
                <a:cubicBezTo>
                  <a:pt x="245" y="98"/>
                  <a:pt x="242" y="140"/>
                  <a:pt x="242" y="140"/>
                </a:cubicBezTo>
                <a:lnTo>
                  <a:pt x="1" y="143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19" name="Freeform 173"/>
          <p:cNvSpPr>
            <a:spLocks noChangeArrowheads="1"/>
          </p:cNvSpPr>
          <p:nvPr/>
        </p:nvSpPr>
        <p:spPr bwMode="auto">
          <a:xfrm>
            <a:off x="10864850" y="1944688"/>
            <a:ext cx="839788" cy="793750"/>
          </a:xfrm>
          <a:custGeom>
            <a:avLst/>
            <a:gdLst>
              <a:gd name="T0" fmla="*/ 222 w 222"/>
              <a:gd name="T1" fmla="*/ 108 h 211"/>
              <a:gd name="T2" fmla="*/ 114 w 222"/>
              <a:gd name="T3" fmla="*/ 211 h 211"/>
              <a:gd name="T4" fmla="*/ 0 w 222"/>
              <a:gd name="T5" fmla="*/ 108 h 211"/>
              <a:gd name="T6" fmla="*/ 72 w 222"/>
              <a:gd name="T7" fmla="*/ 5 h 211"/>
              <a:gd name="T8" fmla="*/ 111 w 222"/>
              <a:gd name="T9" fmla="*/ 16 h 211"/>
              <a:gd name="T10" fmla="*/ 146 w 222"/>
              <a:gd name="T11" fmla="*/ 3 h 211"/>
              <a:gd name="T12" fmla="*/ 222 w 222"/>
              <a:gd name="T13" fmla="*/ 108 h 21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2"/>
              <a:gd name="T22" fmla="*/ 0 h 211"/>
              <a:gd name="T23" fmla="*/ 222 w 222"/>
              <a:gd name="T24" fmla="*/ 211 h 21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2" h="211">
                <a:moveTo>
                  <a:pt x="222" y="108"/>
                </a:moveTo>
                <a:cubicBezTo>
                  <a:pt x="222" y="167"/>
                  <a:pt x="183" y="211"/>
                  <a:pt x="114" y="211"/>
                </a:cubicBezTo>
                <a:cubicBezTo>
                  <a:pt x="40" y="211"/>
                  <a:pt x="0" y="176"/>
                  <a:pt x="0" y="108"/>
                </a:cubicBezTo>
                <a:cubicBezTo>
                  <a:pt x="0" y="57"/>
                  <a:pt x="32" y="20"/>
                  <a:pt x="72" y="5"/>
                </a:cubicBezTo>
                <a:cubicBezTo>
                  <a:pt x="86" y="0"/>
                  <a:pt x="111" y="16"/>
                  <a:pt x="111" y="16"/>
                </a:cubicBezTo>
                <a:cubicBezTo>
                  <a:pt x="111" y="16"/>
                  <a:pt x="135" y="0"/>
                  <a:pt x="146" y="3"/>
                </a:cubicBezTo>
                <a:cubicBezTo>
                  <a:pt x="188" y="19"/>
                  <a:pt x="222" y="62"/>
                  <a:pt x="222" y="108"/>
                </a:cubicBezTo>
                <a:close/>
              </a:path>
            </a:pathLst>
          </a:custGeom>
          <a:solidFill>
            <a:srgbClr val="DCA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20" name="Oval 174"/>
          <p:cNvSpPr>
            <a:spLocks noChangeArrowheads="1"/>
          </p:cNvSpPr>
          <p:nvPr/>
        </p:nvSpPr>
        <p:spPr bwMode="auto">
          <a:xfrm>
            <a:off x="10788650" y="2282825"/>
            <a:ext cx="117475" cy="112713"/>
          </a:xfrm>
          <a:prstGeom prst="ellipse">
            <a:avLst/>
          </a:prstGeom>
          <a:solidFill>
            <a:srgbClr val="DCA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21" name="Oval 175"/>
          <p:cNvSpPr>
            <a:spLocks noChangeArrowheads="1"/>
          </p:cNvSpPr>
          <p:nvPr/>
        </p:nvSpPr>
        <p:spPr bwMode="auto">
          <a:xfrm>
            <a:off x="11658600" y="2282825"/>
            <a:ext cx="125413" cy="120650"/>
          </a:xfrm>
          <a:prstGeom prst="ellipse">
            <a:avLst/>
          </a:prstGeom>
          <a:solidFill>
            <a:srgbClr val="DCA2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22" name="Freeform 176"/>
          <p:cNvSpPr>
            <a:spLocks noChangeArrowheads="1"/>
          </p:cNvSpPr>
          <p:nvPr/>
        </p:nvSpPr>
        <p:spPr bwMode="auto">
          <a:xfrm>
            <a:off x="10856913" y="2387600"/>
            <a:ext cx="881062" cy="331788"/>
          </a:xfrm>
          <a:custGeom>
            <a:avLst/>
            <a:gdLst>
              <a:gd name="T0" fmla="*/ 0 w 233"/>
              <a:gd name="T1" fmla="*/ 3 h 88"/>
              <a:gd name="T2" fmla="*/ 4 w 233"/>
              <a:gd name="T3" fmla="*/ 0 h 88"/>
              <a:gd name="T4" fmla="*/ 45 w 233"/>
              <a:gd name="T5" fmla="*/ 33 h 88"/>
              <a:gd name="T6" fmla="*/ 61 w 233"/>
              <a:gd name="T7" fmla="*/ 16 h 88"/>
              <a:gd name="T8" fmla="*/ 170 w 233"/>
              <a:gd name="T9" fmla="*/ 13 h 88"/>
              <a:gd name="T10" fmla="*/ 187 w 233"/>
              <a:gd name="T11" fmla="*/ 28 h 88"/>
              <a:gd name="T12" fmla="*/ 223 w 233"/>
              <a:gd name="T13" fmla="*/ 0 h 88"/>
              <a:gd name="T14" fmla="*/ 228 w 233"/>
              <a:gd name="T15" fmla="*/ 4 h 88"/>
              <a:gd name="T16" fmla="*/ 216 w 233"/>
              <a:gd name="T17" fmla="*/ 69 h 88"/>
              <a:gd name="T18" fmla="*/ 171 w 233"/>
              <a:gd name="T19" fmla="*/ 83 h 88"/>
              <a:gd name="T20" fmla="*/ 172 w 233"/>
              <a:gd name="T21" fmla="*/ 57 h 88"/>
              <a:gd name="T22" fmla="*/ 158 w 233"/>
              <a:gd name="T23" fmla="*/ 26 h 88"/>
              <a:gd name="T24" fmla="*/ 79 w 233"/>
              <a:gd name="T25" fmla="*/ 37 h 88"/>
              <a:gd name="T26" fmla="*/ 72 w 233"/>
              <a:gd name="T27" fmla="*/ 88 h 88"/>
              <a:gd name="T28" fmla="*/ 15 w 233"/>
              <a:gd name="T29" fmla="*/ 65 h 88"/>
              <a:gd name="T30" fmla="*/ 0 w 233"/>
              <a:gd name="T31" fmla="*/ 3 h 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33"/>
              <a:gd name="T49" fmla="*/ 0 h 88"/>
              <a:gd name="T50" fmla="*/ 233 w 233"/>
              <a:gd name="T51" fmla="*/ 88 h 8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33" h="88">
                <a:moveTo>
                  <a:pt x="0" y="3"/>
                </a:moveTo>
                <a:cubicBezTo>
                  <a:pt x="4" y="0"/>
                  <a:pt x="4" y="0"/>
                  <a:pt x="4" y="0"/>
                </a:cubicBezTo>
                <a:cubicBezTo>
                  <a:pt x="4" y="0"/>
                  <a:pt x="32" y="33"/>
                  <a:pt x="45" y="33"/>
                </a:cubicBezTo>
                <a:cubicBezTo>
                  <a:pt x="63" y="32"/>
                  <a:pt x="53" y="18"/>
                  <a:pt x="61" y="16"/>
                </a:cubicBezTo>
                <a:cubicBezTo>
                  <a:pt x="68" y="15"/>
                  <a:pt x="165" y="6"/>
                  <a:pt x="170" y="13"/>
                </a:cubicBezTo>
                <a:cubicBezTo>
                  <a:pt x="175" y="19"/>
                  <a:pt x="177" y="30"/>
                  <a:pt x="187" y="28"/>
                </a:cubicBezTo>
                <a:cubicBezTo>
                  <a:pt x="202" y="26"/>
                  <a:pt x="217" y="29"/>
                  <a:pt x="223" y="0"/>
                </a:cubicBezTo>
                <a:cubicBezTo>
                  <a:pt x="228" y="4"/>
                  <a:pt x="228" y="4"/>
                  <a:pt x="228" y="4"/>
                </a:cubicBezTo>
                <a:cubicBezTo>
                  <a:pt x="228" y="4"/>
                  <a:pt x="233" y="57"/>
                  <a:pt x="216" y="69"/>
                </a:cubicBezTo>
                <a:cubicBezTo>
                  <a:pt x="199" y="80"/>
                  <a:pt x="171" y="83"/>
                  <a:pt x="171" y="83"/>
                </a:cubicBezTo>
                <a:cubicBezTo>
                  <a:pt x="172" y="57"/>
                  <a:pt x="172" y="57"/>
                  <a:pt x="172" y="57"/>
                </a:cubicBezTo>
                <a:cubicBezTo>
                  <a:pt x="172" y="57"/>
                  <a:pt x="172" y="28"/>
                  <a:pt x="158" y="26"/>
                </a:cubicBezTo>
                <a:cubicBezTo>
                  <a:pt x="143" y="24"/>
                  <a:pt x="86" y="21"/>
                  <a:pt x="79" y="37"/>
                </a:cubicBezTo>
                <a:cubicBezTo>
                  <a:pt x="71" y="53"/>
                  <a:pt x="72" y="88"/>
                  <a:pt x="72" y="88"/>
                </a:cubicBezTo>
                <a:cubicBezTo>
                  <a:pt x="72" y="88"/>
                  <a:pt x="29" y="88"/>
                  <a:pt x="15" y="65"/>
                </a:cubicBezTo>
                <a:cubicBezTo>
                  <a:pt x="2" y="41"/>
                  <a:pt x="0" y="3"/>
                  <a:pt x="0" y="3"/>
                </a:cubicBezTo>
                <a:close/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23" name="Freeform 177"/>
          <p:cNvSpPr>
            <a:spLocks noChangeArrowheads="1"/>
          </p:cNvSpPr>
          <p:nvPr/>
        </p:nvSpPr>
        <p:spPr bwMode="auto">
          <a:xfrm>
            <a:off x="11209338" y="2312988"/>
            <a:ext cx="184150" cy="63500"/>
          </a:xfrm>
          <a:custGeom>
            <a:avLst/>
            <a:gdLst>
              <a:gd name="T0" fmla="*/ 49 w 49"/>
              <a:gd name="T1" fmla="*/ 9 h 17"/>
              <a:gd name="T2" fmla="*/ 40 w 49"/>
              <a:gd name="T3" fmla="*/ 17 h 17"/>
              <a:gd name="T4" fmla="*/ 8 w 49"/>
              <a:gd name="T5" fmla="*/ 17 h 17"/>
              <a:gd name="T6" fmla="*/ 0 w 49"/>
              <a:gd name="T7" fmla="*/ 9 h 17"/>
              <a:gd name="T8" fmla="*/ 0 w 49"/>
              <a:gd name="T9" fmla="*/ 9 h 17"/>
              <a:gd name="T10" fmla="*/ 8 w 49"/>
              <a:gd name="T11" fmla="*/ 0 h 17"/>
              <a:gd name="T12" fmla="*/ 40 w 49"/>
              <a:gd name="T13" fmla="*/ 0 h 17"/>
              <a:gd name="T14" fmla="*/ 49 w 49"/>
              <a:gd name="T15" fmla="*/ 9 h 1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9"/>
              <a:gd name="T25" fmla="*/ 0 h 17"/>
              <a:gd name="T26" fmla="*/ 49 w 49"/>
              <a:gd name="T27" fmla="*/ 17 h 1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9" h="17">
                <a:moveTo>
                  <a:pt x="49" y="9"/>
                </a:moveTo>
                <a:cubicBezTo>
                  <a:pt x="49" y="14"/>
                  <a:pt x="45" y="17"/>
                  <a:pt x="40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4" y="17"/>
                  <a:pt x="0" y="14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8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5" y="0"/>
                  <a:pt x="49" y="4"/>
                  <a:pt x="49" y="9"/>
                </a:cubicBezTo>
                <a:close/>
              </a:path>
            </a:pathLst>
          </a:custGeom>
          <a:solidFill>
            <a:srgbClr val="CE93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24" name="Oval 178"/>
          <p:cNvSpPr>
            <a:spLocks noChangeArrowheads="1"/>
          </p:cNvSpPr>
          <p:nvPr/>
        </p:nvSpPr>
        <p:spPr bwMode="auto">
          <a:xfrm>
            <a:off x="11023600" y="2200275"/>
            <a:ext cx="101600" cy="123825"/>
          </a:xfrm>
          <a:prstGeom prst="ellipse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25" name="Oval 179"/>
          <p:cNvSpPr>
            <a:spLocks noChangeArrowheads="1"/>
          </p:cNvSpPr>
          <p:nvPr/>
        </p:nvSpPr>
        <p:spPr bwMode="auto">
          <a:xfrm>
            <a:off x="11469688" y="2200275"/>
            <a:ext cx="101600" cy="123825"/>
          </a:xfrm>
          <a:prstGeom prst="ellipse">
            <a:avLst/>
          </a:pr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26" name="Freeform 180"/>
          <p:cNvSpPr>
            <a:spLocks noChangeArrowheads="1"/>
          </p:cNvSpPr>
          <p:nvPr/>
        </p:nvSpPr>
        <p:spPr bwMode="auto">
          <a:xfrm>
            <a:off x="11185525" y="2568575"/>
            <a:ext cx="242888" cy="79375"/>
          </a:xfrm>
          <a:custGeom>
            <a:avLst/>
            <a:gdLst>
              <a:gd name="T0" fmla="*/ 12 w 64"/>
              <a:gd name="T1" fmla="*/ 21 h 21"/>
              <a:gd name="T2" fmla="*/ 2 w 64"/>
              <a:gd name="T3" fmla="*/ 21 h 21"/>
              <a:gd name="T4" fmla="*/ 0 w 64"/>
              <a:gd name="T5" fmla="*/ 19 h 21"/>
              <a:gd name="T6" fmla="*/ 2 w 64"/>
              <a:gd name="T7" fmla="*/ 17 h 21"/>
              <a:gd name="T8" fmla="*/ 60 w 64"/>
              <a:gd name="T9" fmla="*/ 1 h 21"/>
              <a:gd name="T10" fmla="*/ 63 w 64"/>
              <a:gd name="T11" fmla="*/ 1 h 21"/>
              <a:gd name="T12" fmla="*/ 63 w 64"/>
              <a:gd name="T13" fmla="*/ 3 h 21"/>
              <a:gd name="T14" fmla="*/ 12 w 64"/>
              <a:gd name="T15" fmla="*/ 21 h 2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"/>
              <a:gd name="T25" fmla="*/ 0 h 21"/>
              <a:gd name="T26" fmla="*/ 64 w 64"/>
              <a:gd name="T27" fmla="*/ 21 h 2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" h="21">
                <a:moveTo>
                  <a:pt x="12" y="21"/>
                </a:moveTo>
                <a:cubicBezTo>
                  <a:pt x="6" y="21"/>
                  <a:pt x="2" y="21"/>
                  <a:pt x="2" y="21"/>
                </a:cubicBezTo>
                <a:cubicBezTo>
                  <a:pt x="1" y="21"/>
                  <a:pt x="0" y="20"/>
                  <a:pt x="0" y="19"/>
                </a:cubicBezTo>
                <a:cubicBezTo>
                  <a:pt x="0" y="18"/>
                  <a:pt x="1" y="17"/>
                  <a:pt x="2" y="17"/>
                </a:cubicBezTo>
                <a:cubicBezTo>
                  <a:pt x="2" y="17"/>
                  <a:pt x="46" y="21"/>
                  <a:pt x="60" y="1"/>
                </a:cubicBezTo>
                <a:cubicBezTo>
                  <a:pt x="61" y="0"/>
                  <a:pt x="62" y="0"/>
                  <a:pt x="63" y="1"/>
                </a:cubicBezTo>
                <a:cubicBezTo>
                  <a:pt x="64" y="1"/>
                  <a:pt x="64" y="2"/>
                  <a:pt x="63" y="3"/>
                </a:cubicBezTo>
                <a:cubicBezTo>
                  <a:pt x="52" y="19"/>
                  <a:pt x="26" y="21"/>
                  <a:pt x="12" y="21"/>
                </a:cubicBezTo>
                <a:close/>
              </a:path>
            </a:pathLst>
          </a:custGeom>
          <a:solidFill>
            <a:srgbClr val="303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427" name="文本框 183"/>
          <p:cNvSpPr>
            <a:spLocks noChangeArrowheads="1"/>
          </p:cNvSpPr>
          <p:nvPr/>
        </p:nvSpPr>
        <p:spPr bwMode="auto">
          <a:xfrm>
            <a:off x="4321175" y="311150"/>
            <a:ext cx="37115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3600">
                <a:solidFill>
                  <a:srgbClr val="7DD6E6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赠送卡通人物</a:t>
            </a:r>
            <a:endParaRPr lang="en-US" sz="3600">
              <a:solidFill>
                <a:srgbClr val="7DD6E6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3600">
                <a:solidFill>
                  <a:srgbClr val="A5A5A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>
                <a:solidFill>
                  <a:srgbClr val="A5A5A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矢量（小心别打散了哦）</a:t>
            </a:r>
            <a:endParaRPr lang="zh-CN" altLang="en-US">
              <a:solidFill>
                <a:srgbClr val="A5A5A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微软雅黑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WPS 演示</Application>
  <PresentationFormat>自定义</PresentationFormat>
  <Paragraphs>58</Paragraphs>
  <Slides>9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Arial</vt:lpstr>
      <vt:lpstr>宋体</vt:lpstr>
      <vt:lpstr>Wingdings</vt:lpstr>
      <vt:lpstr>微软雅黑</vt:lpstr>
      <vt:lpstr>Calibri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https://dxpu.taobao.com/</Company>
  <LinksUpToDate>false</LinksUpToDate>
  <SharedDoc>false</SharedDoc>
  <HyperlinksChanged>false</HyperlinksChanged>
  <AppVersion>14.0000</AppVersion>
  <HyperlinkBase>https://dxpu.taobao.com/</HyperlinkBas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大侠素材铺</dc:title>
  <dc:creator>大侠素材铺</dc:creator>
  <cp:keywords>https:/dxpu.taobao.com</cp:keywords>
  <dc:description>https://dxpu.taobao.com/</dc:description>
  <dc:subject>大侠素材铺</dc:subject>
  <cp:category>https://dxpu.taobao.com/</cp:category>
  <cp:lastModifiedBy>拉普耶鲁</cp:lastModifiedBy>
  <cp:revision>39</cp:revision>
  <dcterms:created xsi:type="dcterms:W3CDTF">2015-08-19T15:27:00Z</dcterms:created>
  <dcterms:modified xsi:type="dcterms:W3CDTF">2020-05-22T02:55:28Z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