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3"/>
  </p:sldMasterIdLst>
  <p:notesMasterIdLst>
    <p:notesMasterId r:id="rId5"/>
  </p:notesMasterIdLst>
  <p:sldIdLst>
    <p:sldId id="256" r:id="rId4"/>
    <p:sldId id="7530" r:id="rId6"/>
    <p:sldId id="7531" r:id="rId7"/>
    <p:sldId id="1085" r:id="rId8"/>
    <p:sldId id="995" r:id="rId9"/>
    <p:sldId id="11088379" r:id="rId10"/>
    <p:sldId id="11088397" r:id="rId11"/>
    <p:sldId id="1102" r:id="rId12"/>
    <p:sldId id="7297" r:id="rId13"/>
    <p:sldId id="969" r:id="rId14"/>
    <p:sldId id="11088398" r:id="rId15"/>
    <p:sldId id="1087" r:id="rId16"/>
    <p:sldId id="322" r:id="rId17"/>
    <p:sldId id="1093" r:id="rId18"/>
    <p:sldId id="11088399" r:id="rId19"/>
    <p:sldId id="1095" r:id="rId20"/>
    <p:sldId id="1100" r:id="rId21"/>
    <p:sldId id="1078" r:id="rId22"/>
    <p:sldId id="11088400" r:id="rId23"/>
    <p:sldId id="11088401"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3CA2A"/>
    <a:srgbClr val="32AA6D"/>
    <a:srgbClr val="A64C1F"/>
    <a:srgbClr val="EEAE6E"/>
    <a:srgbClr val="F4B475"/>
    <a:srgbClr val="C9905F"/>
    <a:srgbClr val="4E4A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891" autoAdjust="0"/>
  </p:normalViewPr>
  <p:slideViewPr>
    <p:cSldViewPr snapToGrid="0">
      <p:cViewPr varScale="1">
        <p:scale>
          <a:sx n="53" d="100"/>
          <a:sy n="53" d="100"/>
        </p:scale>
        <p:origin x="68" y="2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4.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01D934-F763-4AB8-BA64-C1A62D9B688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F73F03-3F82-453F-B2E2-DB9C8DF3596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F73F03-3F82-453F-B2E2-DB9C8DF3596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5429263" y="3233342"/>
            <a:ext cx="1315248" cy="1315247"/>
          </a:xfrm>
          <a:custGeom>
            <a:avLst/>
            <a:gdLst>
              <a:gd name="connsiteX0" fmla="*/ 657624 w 1315248"/>
              <a:gd name="connsiteY0" fmla="*/ 0 h 1315246"/>
              <a:gd name="connsiteX1" fmla="*/ 1315248 w 1315248"/>
              <a:gd name="connsiteY1" fmla="*/ 657623 h 1315246"/>
              <a:gd name="connsiteX2" fmla="*/ 657624 w 1315248"/>
              <a:gd name="connsiteY2" fmla="*/ 1315246 h 1315246"/>
              <a:gd name="connsiteX3" fmla="*/ 0 w 1315248"/>
              <a:gd name="connsiteY3" fmla="*/ 657623 h 1315246"/>
              <a:gd name="connsiteX4" fmla="*/ 657624 w 1315248"/>
              <a:gd name="connsiteY4" fmla="*/ 0 h 1315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5248" h="1315246">
                <a:moveTo>
                  <a:pt x="657624" y="0"/>
                </a:moveTo>
                <a:cubicBezTo>
                  <a:pt x="1020820" y="0"/>
                  <a:pt x="1315248" y="294428"/>
                  <a:pt x="1315248" y="657623"/>
                </a:cubicBezTo>
                <a:cubicBezTo>
                  <a:pt x="1315248" y="1020818"/>
                  <a:pt x="1020820" y="1315246"/>
                  <a:pt x="657624" y="1315246"/>
                </a:cubicBezTo>
                <a:cubicBezTo>
                  <a:pt x="294428" y="1315246"/>
                  <a:pt x="0" y="1020818"/>
                  <a:pt x="0" y="657623"/>
                </a:cubicBezTo>
                <a:cubicBezTo>
                  <a:pt x="0" y="294428"/>
                  <a:pt x="294428" y="0"/>
                  <a:pt x="657624"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ablet 02">
    <p:spTree>
      <p:nvGrpSpPr>
        <p:cNvPr id="1" name=""/>
        <p:cNvGrpSpPr/>
        <p:nvPr/>
      </p:nvGrpSpPr>
      <p:grpSpPr>
        <a:xfrm>
          <a:off x="0" y="0"/>
          <a:ext cx="0" cy="0"/>
          <a:chOff x="0" y="0"/>
          <a:chExt cx="0" cy="0"/>
        </a:xfrm>
      </p:grpSpPr>
      <p:pic>
        <p:nvPicPr>
          <p:cNvPr id="22" name="Picture 21" descr="iPad Air White wo Shadow.png"/>
          <p:cNvPicPr>
            <a:picLocks noChangeAspect="1"/>
          </p:cNvPicPr>
          <p:nvPr userDrawn="1"/>
        </p:nvPicPr>
        <p:blipFill>
          <a:blip r:embed="rId2" cstate="print"/>
          <a:stretch>
            <a:fillRect/>
          </a:stretch>
        </p:blipFill>
        <p:spPr>
          <a:xfrm rot="5400000">
            <a:off x="4078528" y="2898"/>
            <a:ext cx="3764777" cy="5561685"/>
          </a:xfrm>
          <a:prstGeom prst="rect">
            <a:avLst/>
          </a:prstGeom>
        </p:spPr>
      </p:pic>
      <p:sp>
        <p:nvSpPr>
          <p:cNvPr id="18" name="Picture Placeholder 16"/>
          <p:cNvSpPr>
            <a:spLocks noGrp="1"/>
          </p:cNvSpPr>
          <p:nvPr>
            <p:ph type="pic" sz="quarter" idx="12"/>
          </p:nvPr>
        </p:nvSpPr>
        <p:spPr>
          <a:xfrm>
            <a:off x="4148745" y="1387928"/>
            <a:ext cx="3779520" cy="2828544"/>
          </a:xfrm>
        </p:spPr>
        <p:txBody>
          <a:bodyPr>
            <a:normAutofit/>
          </a:bodyPr>
          <a:lstStyle>
            <a:lvl1pPr marL="0" indent="0">
              <a:buNone/>
              <a:defRPr sz="665"/>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sktop 01">
    <p:spTree>
      <p:nvGrpSpPr>
        <p:cNvPr id="1" name=""/>
        <p:cNvGrpSpPr/>
        <p:nvPr/>
      </p:nvGrpSpPr>
      <p:grpSpPr>
        <a:xfrm>
          <a:off x="0" y="0"/>
          <a:ext cx="0" cy="0"/>
          <a:chOff x="0" y="0"/>
          <a:chExt cx="0" cy="0"/>
        </a:xfrm>
      </p:grpSpPr>
      <p:pic>
        <p:nvPicPr>
          <p:cNvPr id="18" name="Picture 17" descr="iMac.png"/>
          <p:cNvPicPr>
            <a:picLocks noChangeAspect="1"/>
          </p:cNvPicPr>
          <p:nvPr userDrawn="1"/>
        </p:nvPicPr>
        <p:blipFill>
          <a:blip r:embed="rId2"/>
          <a:stretch>
            <a:fillRect/>
          </a:stretch>
        </p:blipFill>
        <p:spPr>
          <a:xfrm>
            <a:off x="6132383" y="1046340"/>
            <a:ext cx="5908184" cy="5178349"/>
          </a:xfrm>
          <a:prstGeom prst="rect">
            <a:avLst/>
          </a:prstGeom>
        </p:spPr>
      </p:pic>
      <p:sp>
        <p:nvSpPr>
          <p:cNvPr id="14" name="Picture Placeholder 9"/>
          <p:cNvSpPr>
            <a:spLocks noGrp="1"/>
          </p:cNvSpPr>
          <p:nvPr>
            <p:ph type="pic" sz="quarter" idx="11"/>
          </p:nvPr>
        </p:nvSpPr>
        <p:spPr>
          <a:xfrm>
            <a:off x="6942671" y="1761068"/>
            <a:ext cx="4339463" cy="2491081"/>
          </a:xfrm>
        </p:spPr>
        <p:txBody>
          <a:bodyPr>
            <a:normAutofit/>
          </a:bodyPr>
          <a:lstStyle>
            <a:lvl1pPr marL="0" indent="0">
              <a:buNone/>
              <a:defRPr sz="1065">
                <a:solidFill>
                  <a:schemeClr val="tx1">
                    <a:lumMod val="50000"/>
                    <a:lumOff val="50000"/>
                  </a:schemeClr>
                </a:solidFill>
              </a:defRPr>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822D53C-0C7D-416A-9706-AC3C098AA7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D15AFC-50AE-44C9-A94A-C3694F8DD33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822D53C-0C7D-416A-9706-AC3C098AA7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D15AFC-50AE-44C9-A94A-C3694F8DD33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panose="020F0502020204030203"/>
                <a:cs typeface="Lato Regular" panose="020F0502020204030203"/>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panose="020F0502020204030203"/>
                <a:cs typeface="Lato Regular" panose="020F0502020204030203"/>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0F8FC97-06CD-4698-8CE5-6049303645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387144-39F4-49A7-8588-4FD573794D7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5429263" y="3233342"/>
            <a:ext cx="1315248" cy="1315247"/>
          </a:xfrm>
          <a:custGeom>
            <a:avLst/>
            <a:gdLst>
              <a:gd name="connsiteX0" fmla="*/ 657624 w 1315248"/>
              <a:gd name="connsiteY0" fmla="*/ 0 h 1315246"/>
              <a:gd name="connsiteX1" fmla="*/ 1315248 w 1315248"/>
              <a:gd name="connsiteY1" fmla="*/ 657623 h 1315246"/>
              <a:gd name="connsiteX2" fmla="*/ 657624 w 1315248"/>
              <a:gd name="connsiteY2" fmla="*/ 1315246 h 1315246"/>
              <a:gd name="connsiteX3" fmla="*/ 0 w 1315248"/>
              <a:gd name="connsiteY3" fmla="*/ 657623 h 1315246"/>
              <a:gd name="connsiteX4" fmla="*/ 657624 w 1315248"/>
              <a:gd name="connsiteY4" fmla="*/ 0 h 1315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5248" h="1315246">
                <a:moveTo>
                  <a:pt x="657624" y="0"/>
                </a:moveTo>
                <a:cubicBezTo>
                  <a:pt x="1020820" y="0"/>
                  <a:pt x="1315248" y="294428"/>
                  <a:pt x="1315248" y="657623"/>
                </a:cubicBezTo>
                <a:cubicBezTo>
                  <a:pt x="1315248" y="1020818"/>
                  <a:pt x="1020820" y="1315246"/>
                  <a:pt x="657624" y="1315246"/>
                </a:cubicBezTo>
                <a:cubicBezTo>
                  <a:pt x="294428" y="1315246"/>
                  <a:pt x="0" y="1020818"/>
                  <a:pt x="0" y="657623"/>
                </a:cubicBezTo>
                <a:cubicBezTo>
                  <a:pt x="0" y="294428"/>
                  <a:pt x="294428" y="0"/>
                  <a:pt x="657624"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ablet 02">
    <p:spTree>
      <p:nvGrpSpPr>
        <p:cNvPr id="1" name=""/>
        <p:cNvGrpSpPr/>
        <p:nvPr/>
      </p:nvGrpSpPr>
      <p:grpSpPr>
        <a:xfrm>
          <a:off x="0" y="0"/>
          <a:ext cx="0" cy="0"/>
          <a:chOff x="0" y="0"/>
          <a:chExt cx="0" cy="0"/>
        </a:xfrm>
      </p:grpSpPr>
      <p:pic>
        <p:nvPicPr>
          <p:cNvPr id="22" name="Picture 21" descr="iPad Air White wo Shadow.png"/>
          <p:cNvPicPr>
            <a:picLocks noChangeAspect="1"/>
          </p:cNvPicPr>
          <p:nvPr userDrawn="1"/>
        </p:nvPicPr>
        <p:blipFill>
          <a:blip r:embed="rId2" cstate="print"/>
          <a:stretch>
            <a:fillRect/>
          </a:stretch>
        </p:blipFill>
        <p:spPr>
          <a:xfrm rot="5400000">
            <a:off x="4078528" y="2898"/>
            <a:ext cx="3764777" cy="5561685"/>
          </a:xfrm>
          <a:prstGeom prst="rect">
            <a:avLst/>
          </a:prstGeom>
        </p:spPr>
      </p:pic>
      <p:sp>
        <p:nvSpPr>
          <p:cNvPr id="18" name="Picture Placeholder 16"/>
          <p:cNvSpPr>
            <a:spLocks noGrp="1"/>
          </p:cNvSpPr>
          <p:nvPr>
            <p:ph type="pic" sz="quarter" idx="12"/>
          </p:nvPr>
        </p:nvSpPr>
        <p:spPr>
          <a:xfrm>
            <a:off x="4148745" y="1387928"/>
            <a:ext cx="3779520" cy="2828544"/>
          </a:xfrm>
        </p:spPr>
        <p:txBody>
          <a:bodyPr>
            <a:normAutofit/>
          </a:bodyPr>
          <a:lstStyle>
            <a:lvl1pPr marL="0" indent="0">
              <a:buNone/>
              <a:defRPr sz="665"/>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esktop 01">
    <p:spTree>
      <p:nvGrpSpPr>
        <p:cNvPr id="1" name=""/>
        <p:cNvGrpSpPr/>
        <p:nvPr/>
      </p:nvGrpSpPr>
      <p:grpSpPr>
        <a:xfrm>
          <a:off x="0" y="0"/>
          <a:ext cx="0" cy="0"/>
          <a:chOff x="0" y="0"/>
          <a:chExt cx="0" cy="0"/>
        </a:xfrm>
      </p:grpSpPr>
      <p:pic>
        <p:nvPicPr>
          <p:cNvPr id="18" name="Picture 17" descr="iMac.png"/>
          <p:cNvPicPr>
            <a:picLocks noChangeAspect="1"/>
          </p:cNvPicPr>
          <p:nvPr userDrawn="1"/>
        </p:nvPicPr>
        <p:blipFill>
          <a:blip r:embed="rId2"/>
          <a:stretch>
            <a:fillRect/>
          </a:stretch>
        </p:blipFill>
        <p:spPr>
          <a:xfrm>
            <a:off x="6132383" y="1046340"/>
            <a:ext cx="5908184" cy="5178349"/>
          </a:xfrm>
          <a:prstGeom prst="rect">
            <a:avLst/>
          </a:prstGeom>
        </p:spPr>
      </p:pic>
      <p:sp>
        <p:nvSpPr>
          <p:cNvPr id="14" name="Picture Placeholder 9"/>
          <p:cNvSpPr>
            <a:spLocks noGrp="1"/>
          </p:cNvSpPr>
          <p:nvPr>
            <p:ph type="pic" sz="quarter" idx="11"/>
          </p:nvPr>
        </p:nvSpPr>
        <p:spPr>
          <a:xfrm>
            <a:off x="6942671" y="1761068"/>
            <a:ext cx="4339463" cy="2491081"/>
          </a:xfrm>
        </p:spPr>
        <p:txBody>
          <a:bodyPr>
            <a:normAutofit/>
          </a:bodyPr>
          <a:lstStyle>
            <a:lvl1pPr marL="0" indent="0">
              <a:buNone/>
              <a:defRPr sz="1065">
                <a:solidFill>
                  <a:schemeClr val="tx1">
                    <a:lumMod val="50000"/>
                    <a:lumOff val="50000"/>
                  </a:schemeClr>
                </a:solidFill>
              </a:defRPr>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822D53C-0C7D-416A-9706-AC3C098AA7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D15AFC-50AE-44C9-A94A-C3694F8DD33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822D53C-0C7D-416A-9706-AC3C098AA77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D15AFC-50AE-44C9-A94A-C3694F8DD334}"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panose="020F0502020204030203"/>
                <a:cs typeface="Lato Regular" panose="020F0502020204030203"/>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panose="020F0502020204030203"/>
                <a:cs typeface="Lato Regular" panose="020F0502020204030203"/>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8" Type="http://schemas.openxmlformats.org/officeDocument/2006/relationships/theme" Target="../theme/theme2.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8FC97-06CD-4698-8CE5-6049303645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87144-39F4-49A7-8588-4FD573794D7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8FC97-06CD-4698-8CE5-6049303645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87144-39F4-49A7-8588-4FD573794D7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5.xml"/><Relationship Id="rId2" Type="http://schemas.openxmlformats.org/officeDocument/2006/relationships/tags" Target="../tags/tag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8.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3.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4.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635" y="0"/>
            <a:ext cx="12191365" cy="7040880"/>
          </a:xfrm>
          <a:prstGeom prst="rect">
            <a:avLst/>
          </a:prstGeom>
        </p:spPr>
      </p:pic>
      <p:sp>
        <p:nvSpPr>
          <p:cNvPr id="22" name="文本框 21"/>
          <p:cNvSpPr txBox="1"/>
          <p:nvPr/>
        </p:nvSpPr>
        <p:spPr>
          <a:xfrm>
            <a:off x="1172087" y="3061044"/>
            <a:ext cx="10030666" cy="1198880"/>
          </a:xfrm>
          <a:prstGeom prst="rect">
            <a:avLst/>
          </a:prstGeom>
          <a:noFill/>
        </p:spPr>
        <p:txBody>
          <a:bodyPr wrap="square" rtlCol="0">
            <a:spAutoFit/>
          </a:bodyPr>
          <a:lstStyle/>
          <a:p>
            <a:pPr algn="ctr" fontAlgn="auto">
              <a:lnSpc>
                <a:spcPct val="100000"/>
              </a:lnSpc>
            </a:pPr>
            <a:r>
              <a:rPr lang="zh-CN" altLang="en-US" sz="7200" b="1"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夏季商品汇报计划总结</a:t>
            </a:r>
            <a:endParaRPr lang="en-US" altLang="zh-CN" sz="7200" b="1"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3" name="文本框 22"/>
          <p:cNvSpPr txBox="1"/>
          <p:nvPr/>
        </p:nvSpPr>
        <p:spPr>
          <a:xfrm>
            <a:off x="2455862" y="5150278"/>
            <a:ext cx="7134225" cy="392430"/>
          </a:xfrm>
          <a:prstGeom prst="rect">
            <a:avLst/>
          </a:prstGeom>
          <a:noFill/>
        </p:spPr>
        <p:txBody>
          <a:bodyPr wrap="square" rtlCol="0">
            <a:spAutoFit/>
          </a:bodyPr>
          <a:lstStyle/>
          <a:p>
            <a:pPr algn="ctr">
              <a:lnSpc>
                <a:spcPct val="14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制作人：</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CN</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   时间：</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XX</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年</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XX</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月</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24" name="PA_淘宝网chenying0907出品 12"/>
          <p:cNvSpPr txBox="1"/>
          <p:nvPr>
            <p:custDataLst>
              <p:tags r:id="rId2"/>
            </p:custDataLst>
          </p:nvPr>
        </p:nvSpPr>
        <p:spPr>
          <a:xfrm>
            <a:off x="2404232" y="4444477"/>
            <a:ext cx="7438903" cy="523220"/>
          </a:xfrm>
          <a:prstGeom prst="rect">
            <a:avLst/>
          </a:prstGeom>
          <a:noFill/>
        </p:spPr>
        <p:txBody>
          <a:bodyPr wrap="square" rtlCol="0">
            <a:spAutoFit/>
          </a:bodyPr>
          <a:lstStyle/>
          <a:p>
            <a:pPr algn="ctr" latinLnBrk="1">
              <a:spcBef>
                <a:spcPct val="0"/>
              </a:spcBef>
            </a:pPr>
            <a:r>
              <a:rPr lang="en-US" altLang="zh-CN" sz="1400" dirty="0">
                <a:solidFill>
                  <a:schemeClr val="bg1"/>
                </a:solidFill>
                <a:latin typeface="微软雅黑" panose="020B0503020204020204" charset="-122"/>
                <a:ea typeface="微软雅黑" panose="020B0503020204020204" charset="-122"/>
                <a:sym typeface="字魂36号-正文宋楷" panose="02000000000000000000" pitchFamily="2" charset="-122"/>
              </a:rPr>
              <a:t>Life is a journey, not the destination, but the scenery along the way and the mood to see the scenery.</a:t>
            </a:r>
            <a:endParaRPr lang="en-US" altLang="zh-CN" sz="14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25" name="矩形 24"/>
          <p:cNvSpPr/>
          <p:nvPr/>
        </p:nvSpPr>
        <p:spPr>
          <a:xfrm>
            <a:off x="4520565" y="5097445"/>
            <a:ext cx="3006725" cy="523220"/>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字魂36号-正文宋楷" panose="02000000000000000000" pitchFamily="2" charset="-122"/>
            </a:endParaRPr>
          </a:p>
        </p:txBody>
      </p:sp>
      <p:pic>
        <p:nvPicPr>
          <p:cNvPr id="3" name="1分40秒 ">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6729730" y="-934085"/>
            <a:ext cx="609600" cy="609600"/>
          </a:xfrm>
          <a:prstGeom prst="rect">
            <a:avLst/>
          </a:prstGeom>
        </p:spPr>
      </p:pic>
      <p:sp>
        <p:nvSpPr>
          <p:cNvPr id="5" name="文本框 4"/>
          <p:cNvSpPr txBox="1"/>
          <p:nvPr/>
        </p:nvSpPr>
        <p:spPr>
          <a:xfrm>
            <a:off x="863477" y="662014"/>
            <a:ext cx="10030666" cy="2214880"/>
          </a:xfrm>
          <a:prstGeom prst="rect">
            <a:avLst/>
          </a:prstGeom>
          <a:noFill/>
        </p:spPr>
        <p:txBody>
          <a:bodyPr wrap="square" rtlCol="0">
            <a:spAutoFit/>
            <a:scene3d>
              <a:camera prst="orthographicFront"/>
              <a:lightRig rig="threePt" dir="t"/>
            </a:scene3d>
          </a:bodyPr>
          <a:p>
            <a:pPr algn="ctr" fontAlgn="auto">
              <a:lnSpc>
                <a:spcPct val="100000"/>
              </a:lnSpc>
            </a:pPr>
            <a:r>
              <a:rPr lang="en-US" sz="13800" b="1" dirty="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charset="-122"/>
                <a:ea typeface="微软雅黑" panose="020B0503020204020204" charset="-122"/>
                <a:sym typeface="字魂36号-正文宋楷" panose="02000000000000000000" pitchFamily="2" charset="-122"/>
              </a:rPr>
              <a:t>2020</a:t>
            </a:r>
            <a:endParaRPr lang="en-US" sz="13800" b="1" dirty="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3"/>
                </p:tgtEl>
              </p:cMediaNode>
            </p:audio>
          </p:childTnLst>
        </p:cTn>
      </p:par>
    </p:tnLst>
    <p:bldLst>
      <p:bldP spid="22" grpId="0"/>
      <p:bldP spid="22" grpId="1"/>
      <p:bldP spid="23" grpId="0"/>
      <p:bldP spid="23"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早安01"/>
          <p:cNvPicPr>
            <a:picLocks noChangeAspect="1"/>
          </p:cNvPicPr>
          <p:nvPr/>
        </p:nvPicPr>
        <p:blipFill>
          <a:blip r:embed="rId1"/>
          <a:srcRect t="62789" b="10537"/>
          <a:stretch>
            <a:fillRect/>
          </a:stretch>
        </p:blipFill>
        <p:spPr>
          <a:xfrm>
            <a:off x="-635" y="0"/>
            <a:ext cx="12191365" cy="7040880"/>
          </a:xfrm>
          <a:prstGeom prst="rect">
            <a:avLst/>
          </a:prstGeom>
        </p:spPr>
      </p:pic>
      <p:sp>
        <p:nvSpPr>
          <p:cNvPr id="4" name="矩形 3"/>
          <p:cNvSpPr/>
          <p:nvPr/>
        </p:nvSpPr>
        <p:spPr>
          <a:xfrm>
            <a:off x="559435" y="676275"/>
            <a:ext cx="11083925" cy="5542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PA_矩形 11"/>
          <p:cNvSpPr/>
          <p:nvPr>
            <p:custDataLst>
              <p:tags r:id="rId2"/>
            </p:custDataLst>
          </p:nvPr>
        </p:nvSpPr>
        <p:spPr>
          <a:xfrm>
            <a:off x="517358" y="649705"/>
            <a:ext cx="11129210" cy="554655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8" name="组合 7"/>
          <p:cNvGrpSpPr/>
          <p:nvPr/>
        </p:nvGrpSpPr>
        <p:grpSpPr>
          <a:xfrm>
            <a:off x="1839991" y="3216861"/>
            <a:ext cx="9230599" cy="2180582"/>
            <a:chOff x="4102" y="5498"/>
            <a:chExt cx="11629" cy="2747"/>
          </a:xfrm>
        </p:grpSpPr>
        <p:sp>
          <p:nvSpPr>
            <p:cNvPr id="31" name="TextBox 20"/>
            <p:cNvSpPr txBox="1"/>
            <p:nvPr/>
          </p:nvSpPr>
          <p:spPr>
            <a:xfrm>
              <a:off x="5273" y="5498"/>
              <a:ext cx="3742" cy="514"/>
            </a:xfrm>
            <a:prstGeom prst="rect">
              <a:avLst/>
            </a:prstGeom>
            <a:noFill/>
          </p:spPr>
          <p:txBody>
            <a:bodyPr wrap="square" lIns="70907" tIns="35455" rIns="70907" bIns="35455" rtlCol="0">
              <a:spAutoFit/>
            </a:bodyPr>
            <a:p>
              <a:r>
                <a:rPr lang="zh-CN" altLang="en-US" sz="2200" b="1" kern="10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200" b="1" kern="1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3" name="矩形 32"/>
            <p:cNvSpPr/>
            <p:nvPr/>
          </p:nvSpPr>
          <p:spPr>
            <a:xfrm>
              <a:off x="5273" y="6087"/>
              <a:ext cx="3401" cy="347"/>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rPr>
                <a:t>Click here to add the text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椭圆 5"/>
            <p:cNvSpPr/>
            <p:nvPr/>
          </p:nvSpPr>
          <p:spPr>
            <a:xfrm>
              <a:off x="4102" y="5498"/>
              <a:ext cx="1026" cy="1026"/>
            </a:xfrm>
            <a:prstGeom prst="ellipse">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tx1">
                      <a:lumMod val="75000"/>
                      <a:lumOff val="25000"/>
                    </a:schemeClr>
                  </a:solidFill>
                  <a:latin typeface="微软雅黑" panose="020B0503020204020204" charset="-122"/>
                  <a:ea typeface="微软雅黑" panose="020B0503020204020204" charset="-122"/>
                </a:rPr>
                <a:t>1</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38" name="TextBox 20"/>
            <p:cNvSpPr txBox="1"/>
            <p:nvPr/>
          </p:nvSpPr>
          <p:spPr>
            <a:xfrm>
              <a:off x="5273" y="7235"/>
              <a:ext cx="4224" cy="514"/>
            </a:xfrm>
            <a:prstGeom prst="rect">
              <a:avLst/>
            </a:prstGeom>
            <a:noFill/>
          </p:spPr>
          <p:txBody>
            <a:bodyPr wrap="square" lIns="70907" tIns="35455" rIns="70907" bIns="35455" rtlCol="0">
              <a:spAutoFit/>
            </a:bodyPr>
            <a:p>
              <a:r>
                <a:rPr lang="zh-CN" altLang="en-US" sz="2200" b="1" kern="10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200"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矩形 38"/>
            <p:cNvSpPr/>
            <p:nvPr/>
          </p:nvSpPr>
          <p:spPr>
            <a:xfrm>
              <a:off x="5273" y="7825"/>
              <a:ext cx="3401" cy="347"/>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rPr>
                <a:t>Click here to add the text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椭圆 42"/>
            <p:cNvSpPr/>
            <p:nvPr/>
          </p:nvSpPr>
          <p:spPr>
            <a:xfrm>
              <a:off x="4102" y="7163"/>
              <a:ext cx="1026" cy="1026"/>
            </a:xfrm>
            <a:prstGeom prst="ellipse">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tx1">
                      <a:lumMod val="75000"/>
                      <a:lumOff val="25000"/>
                    </a:schemeClr>
                  </a:solidFill>
                  <a:latin typeface="微软雅黑" panose="020B0503020204020204" charset="-122"/>
                  <a:ea typeface="微软雅黑" panose="020B0503020204020204" charset="-122"/>
                </a:rPr>
                <a:t>2</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17" name="TextBox 20"/>
            <p:cNvSpPr txBox="1"/>
            <p:nvPr/>
          </p:nvSpPr>
          <p:spPr>
            <a:xfrm>
              <a:off x="11507" y="5554"/>
              <a:ext cx="4224" cy="514"/>
            </a:xfrm>
            <a:prstGeom prst="rect">
              <a:avLst/>
            </a:prstGeom>
            <a:noFill/>
          </p:spPr>
          <p:txBody>
            <a:bodyPr wrap="square" lIns="70907" tIns="35455" rIns="70907" bIns="35455" rtlCol="0">
              <a:spAutoFit/>
            </a:bodyPr>
            <a:p>
              <a:r>
                <a:rPr lang="zh-CN" altLang="en-US" sz="2200" b="1" kern="10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200"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 name="矩形 17"/>
            <p:cNvSpPr/>
            <p:nvPr/>
          </p:nvSpPr>
          <p:spPr>
            <a:xfrm>
              <a:off x="11507" y="6144"/>
              <a:ext cx="3401" cy="347"/>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rPr>
                <a:t>Click here to add the text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椭圆 18"/>
            <p:cNvSpPr/>
            <p:nvPr/>
          </p:nvSpPr>
          <p:spPr>
            <a:xfrm>
              <a:off x="10208" y="5554"/>
              <a:ext cx="1026" cy="1026"/>
            </a:xfrm>
            <a:prstGeom prst="ellipse">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tx1">
                      <a:lumMod val="75000"/>
                      <a:lumOff val="25000"/>
                    </a:schemeClr>
                  </a:solidFill>
                  <a:latin typeface="微软雅黑" panose="020B0503020204020204" charset="-122"/>
                  <a:ea typeface="微软雅黑" panose="020B0503020204020204" charset="-122"/>
                </a:rPr>
                <a:t>3</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Box 20"/>
            <p:cNvSpPr txBox="1"/>
            <p:nvPr/>
          </p:nvSpPr>
          <p:spPr>
            <a:xfrm>
              <a:off x="11507" y="7292"/>
              <a:ext cx="3780" cy="514"/>
            </a:xfrm>
            <a:prstGeom prst="rect">
              <a:avLst/>
            </a:prstGeom>
            <a:noFill/>
          </p:spPr>
          <p:txBody>
            <a:bodyPr wrap="square" lIns="70907" tIns="35455" rIns="70907" bIns="35455" rtlCol="0">
              <a:spAutoFit/>
            </a:bodyPr>
            <a:p>
              <a:r>
                <a:rPr lang="zh-CN" altLang="en-US" sz="2200" b="1" kern="10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200"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矩形 20"/>
            <p:cNvSpPr/>
            <p:nvPr/>
          </p:nvSpPr>
          <p:spPr>
            <a:xfrm>
              <a:off x="11507" y="7881"/>
              <a:ext cx="3401" cy="347"/>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rPr>
                <a:t>Click here to add the text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 name="椭圆 4"/>
            <p:cNvSpPr/>
            <p:nvPr/>
          </p:nvSpPr>
          <p:spPr>
            <a:xfrm>
              <a:off x="10208" y="7219"/>
              <a:ext cx="1026" cy="1026"/>
            </a:xfrm>
            <a:prstGeom prst="ellipse">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tx1">
                      <a:lumMod val="75000"/>
                      <a:lumOff val="25000"/>
                    </a:schemeClr>
                  </a:solidFill>
                  <a:latin typeface="微软雅黑" panose="020B0503020204020204" charset="-122"/>
                  <a:ea typeface="微软雅黑" panose="020B0503020204020204" charset="-122"/>
                </a:rPr>
                <a:t>4</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4868874" y="1356766"/>
            <a:ext cx="2451523" cy="1189641"/>
            <a:chOff x="8641148" y="-754076"/>
            <a:chExt cx="2451523" cy="1189641"/>
          </a:xfrm>
        </p:grpSpPr>
        <p:sp>
          <p:nvSpPr>
            <p:cNvPr id="16" name="TextBox 20"/>
            <p:cNvSpPr txBox="1"/>
            <p:nvPr/>
          </p:nvSpPr>
          <p:spPr>
            <a:xfrm>
              <a:off x="9094604" y="-5367"/>
              <a:ext cx="1544608" cy="440932"/>
            </a:xfrm>
            <a:prstGeom prst="rect">
              <a:avLst/>
            </a:prstGeom>
            <a:noFill/>
          </p:spPr>
          <p:txBody>
            <a:bodyPr wrap="none" lIns="70907" tIns="35454" rIns="70907" bIns="35454" rtlCol="0">
              <a:spAutoFit/>
            </a:bodyPr>
            <a:p>
              <a:pPr algn="ctr"/>
              <a:r>
                <a:rPr lang="en-US" altLang="zh-CN" sz="2400" dirty="0">
                  <a:solidFill>
                    <a:schemeClr val="tx1">
                      <a:lumMod val="75000"/>
                      <a:lumOff val="25000"/>
                    </a:schemeClr>
                  </a:solidFill>
                  <a:latin typeface="微软雅黑" panose="020B0503020204020204" charset="-122"/>
                  <a:ea typeface="微软雅黑" panose="020B0503020204020204" charset="-122"/>
                </a:rPr>
                <a:t>CONTENT</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30" name="TextBox 20"/>
            <p:cNvSpPr txBox="1"/>
            <p:nvPr/>
          </p:nvSpPr>
          <p:spPr>
            <a:xfrm>
              <a:off x="8641148" y="-754076"/>
              <a:ext cx="2451523" cy="810264"/>
            </a:xfrm>
            <a:prstGeom prst="rect">
              <a:avLst/>
            </a:prstGeom>
            <a:noFill/>
          </p:spPr>
          <p:txBody>
            <a:bodyPr wrap="none" lIns="70907" tIns="35454" rIns="70907" bIns="35454" rtlCol="0">
              <a:spAutoFit/>
            </a:bodyPr>
            <a:p>
              <a:pPr algn="ctr"/>
              <a:r>
                <a:rPr lang="zh-CN" altLang="en-US" sz="4800" b="1" spc="-300" dirty="0">
                  <a:solidFill>
                    <a:schemeClr val="tx1">
                      <a:lumMod val="75000"/>
                      <a:lumOff val="25000"/>
                    </a:schemeClr>
                  </a:solidFill>
                  <a:latin typeface="微软雅黑" panose="020B0503020204020204" charset="-122"/>
                  <a:ea typeface="微软雅黑" panose="020B0503020204020204" charset="-122"/>
                </a:rPr>
                <a:t>目录大纲</a:t>
              </a:r>
              <a:endParaRPr lang="zh-CN" altLang="en-US" sz="4800" b="1" spc="-3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0" y="0"/>
            <a:ext cx="12191365" cy="7040880"/>
          </a:xfrm>
          <a:prstGeom prst="rect">
            <a:avLst/>
          </a:prstGeom>
        </p:spPr>
      </p:pic>
      <p:grpSp>
        <p:nvGrpSpPr>
          <p:cNvPr id="3" name="组合 2"/>
          <p:cNvGrpSpPr/>
          <p:nvPr/>
        </p:nvGrpSpPr>
        <p:grpSpPr>
          <a:xfrm>
            <a:off x="746125" y="1301115"/>
            <a:ext cx="10940415" cy="4263509"/>
            <a:chOff x="4060" y="3005"/>
            <a:chExt cx="11237" cy="4379"/>
          </a:xfrm>
        </p:grpSpPr>
        <p:sp>
          <p:nvSpPr>
            <p:cNvPr id="7" name="等腰三角形 6"/>
            <p:cNvSpPr/>
            <p:nvPr/>
          </p:nvSpPr>
          <p:spPr>
            <a:xfrm rot="5400000">
              <a:off x="4060" y="3078"/>
              <a:ext cx="676" cy="6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文本框 7"/>
            <p:cNvSpPr txBox="1"/>
            <p:nvPr/>
          </p:nvSpPr>
          <p:spPr>
            <a:xfrm>
              <a:off x="4819" y="3005"/>
              <a:ext cx="2689" cy="72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rPr>
                <a:t>PART.01</a:t>
              </a:r>
              <a:endPar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文本框 8"/>
            <p:cNvSpPr txBox="1"/>
            <p:nvPr/>
          </p:nvSpPr>
          <p:spPr>
            <a:xfrm>
              <a:off x="5988" y="4772"/>
              <a:ext cx="4766" cy="599"/>
            </a:xfrm>
            <a:prstGeom prst="rect">
              <a:avLst/>
            </a:prstGeom>
            <a:noFill/>
          </p:spPr>
          <p:txBody>
            <a:bodyPr wrap="square" rtlCol="0">
              <a:spAutoFit/>
            </a:bodyPr>
            <a:lstStyle/>
            <a:p>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0" name="矩形 9"/>
            <p:cNvSpPr/>
            <p:nvPr/>
          </p:nvSpPr>
          <p:spPr>
            <a:xfrm>
              <a:off x="5976" y="5583"/>
              <a:ext cx="9321" cy="1801"/>
            </a:xfrm>
            <a:prstGeom prst="rect">
              <a:avLst/>
            </a:prstGeom>
          </p:spPr>
          <p:txBody>
            <a:bodyPr wrap="square">
              <a:spAutoFit/>
            </a:bodyPr>
            <a:lstStyle/>
            <a:p>
              <a:pPr fontAlgn="auto">
                <a:lnSpc>
                  <a:spcPct val="150000"/>
                </a:lnSpc>
              </a:pP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请替换文字内容复制你的内容到此</a:t>
              </a:r>
              <a:endParaRPr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fontAlgn="auto">
                <a:lnSpc>
                  <a:spcPct val="150000"/>
                </a:lnSpc>
              </a:pPr>
              <a:r>
                <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Life gives us a huge and unlimited noble gift, this is youth: full of power, full of looking forward to volunteer, ambition for knowledge and struggle, youth is full of hope and confidence.</a:t>
              </a:r>
              <a:endPar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10"/>
          <p:cNvSpPr txBox="1">
            <a:spLocks noChangeArrowheads="1"/>
          </p:cNvSpPr>
          <p:nvPr/>
        </p:nvSpPr>
        <p:spPr bwMode="auto">
          <a:xfrm>
            <a:off x="174625" y="220663"/>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点击此处添加标题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2"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2" name="组合 1"/>
          <p:cNvGrpSpPr/>
          <p:nvPr/>
        </p:nvGrpSpPr>
        <p:grpSpPr>
          <a:xfrm>
            <a:off x="763905" y="1485018"/>
            <a:ext cx="10388711" cy="4309179"/>
            <a:chOff x="2437" y="3132"/>
            <a:chExt cx="13930" cy="5778"/>
          </a:xfrm>
        </p:grpSpPr>
        <p:sp>
          <p:nvSpPr>
            <p:cNvPr id="18434" name="Oval 2"/>
            <p:cNvSpPr>
              <a:spLocks noChangeArrowheads="1"/>
            </p:cNvSpPr>
            <p:nvPr/>
          </p:nvSpPr>
          <p:spPr bwMode="auto">
            <a:xfrm>
              <a:off x="8780" y="3132"/>
              <a:ext cx="1613" cy="1610"/>
            </a:xfrm>
            <a:prstGeom prst="ellipse">
              <a:avLst/>
            </a:prstGeom>
            <a:solidFill>
              <a:schemeClr val="accent2"/>
            </a:solidFill>
            <a:ln>
              <a:noFill/>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35" name="Oval 3"/>
            <p:cNvSpPr>
              <a:spLocks noChangeArrowheads="1"/>
            </p:cNvSpPr>
            <p:nvPr/>
          </p:nvSpPr>
          <p:spPr bwMode="auto">
            <a:xfrm>
              <a:off x="8997" y="5398"/>
              <a:ext cx="1207" cy="1207"/>
            </a:xfrm>
            <a:prstGeom prst="ellipse">
              <a:avLst/>
            </a:prstGeom>
            <a:solidFill>
              <a:srgbClr val="32AA6D"/>
            </a:solidFill>
            <a:ln w="9525" cmpd="sng">
              <a:noFill/>
              <a:round/>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36" name="Oval 4"/>
            <p:cNvSpPr>
              <a:spLocks noChangeArrowheads="1"/>
            </p:cNvSpPr>
            <p:nvPr/>
          </p:nvSpPr>
          <p:spPr bwMode="auto">
            <a:xfrm>
              <a:off x="10840" y="5192"/>
              <a:ext cx="1610" cy="1610"/>
            </a:xfrm>
            <a:prstGeom prst="ellipse">
              <a:avLst/>
            </a:prstGeom>
            <a:solidFill>
              <a:srgbClr val="32AA6D"/>
            </a:solidFill>
            <a:ln>
              <a:noFill/>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37" name="Oval 5"/>
            <p:cNvSpPr>
              <a:spLocks noChangeArrowheads="1"/>
            </p:cNvSpPr>
            <p:nvPr/>
          </p:nvSpPr>
          <p:spPr bwMode="auto">
            <a:xfrm>
              <a:off x="6723" y="5192"/>
              <a:ext cx="1610" cy="1610"/>
            </a:xfrm>
            <a:prstGeom prst="ellipse">
              <a:avLst/>
            </a:prstGeom>
            <a:solidFill>
              <a:srgbClr val="32AA6D"/>
            </a:solidFill>
            <a:ln>
              <a:noFill/>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38" name="Oval 6"/>
            <p:cNvSpPr>
              <a:spLocks noChangeArrowheads="1"/>
            </p:cNvSpPr>
            <p:nvPr/>
          </p:nvSpPr>
          <p:spPr bwMode="auto">
            <a:xfrm>
              <a:off x="8780" y="7248"/>
              <a:ext cx="1613" cy="1613"/>
            </a:xfrm>
            <a:prstGeom prst="ellipse">
              <a:avLst/>
            </a:prstGeom>
            <a:solidFill>
              <a:schemeClr val="accent4"/>
            </a:solidFill>
            <a:ln>
              <a:noFill/>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39" name="Freeform 7"/>
            <p:cNvSpPr/>
            <p:nvPr/>
          </p:nvSpPr>
          <p:spPr bwMode="auto">
            <a:xfrm>
              <a:off x="5930" y="3312"/>
              <a:ext cx="2580" cy="700"/>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0" name="Freeform 8"/>
            <p:cNvSpPr/>
            <p:nvPr/>
          </p:nvSpPr>
          <p:spPr bwMode="auto">
            <a:xfrm>
              <a:off x="11697" y="3312"/>
              <a:ext cx="1193" cy="1607"/>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1" name="Freeform 9"/>
            <p:cNvSpPr/>
            <p:nvPr/>
          </p:nvSpPr>
          <p:spPr bwMode="auto">
            <a:xfrm>
              <a:off x="10663" y="7398"/>
              <a:ext cx="2130" cy="700"/>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2" name="Freeform 10"/>
            <p:cNvSpPr/>
            <p:nvPr/>
          </p:nvSpPr>
          <p:spPr bwMode="auto">
            <a:xfrm>
              <a:off x="5930" y="6958"/>
              <a:ext cx="1597" cy="463"/>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3" name="Freeform 11"/>
            <p:cNvSpPr/>
            <p:nvPr/>
          </p:nvSpPr>
          <p:spPr bwMode="auto">
            <a:xfrm>
              <a:off x="10510" y="5862"/>
              <a:ext cx="143" cy="287"/>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4" name="Freeform 12"/>
            <p:cNvSpPr/>
            <p:nvPr/>
          </p:nvSpPr>
          <p:spPr bwMode="auto">
            <a:xfrm>
              <a:off x="8520" y="5862"/>
              <a:ext cx="143" cy="287"/>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5" name="Freeform 13"/>
            <p:cNvSpPr/>
            <p:nvPr/>
          </p:nvSpPr>
          <p:spPr bwMode="auto">
            <a:xfrm>
              <a:off x="9443" y="6928"/>
              <a:ext cx="287" cy="14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6" name="Freeform 14"/>
            <p:cNvSpPr/>
            <p:nvPr/>
          </p:nvSpPr>
          <p:spPr bwMode="auto">
            <a:xfrm>
              <a:off x="9443" y="4938"/>
              <a:ext cx="287" cy="143"/>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47" name="Rectangle 15"/>
            <p:cNvSpPr>
              <a:spLocks noChangeArrowheads="1"/>
            </p:cNvSpPr>
            <p:nvPr/>
          </p:nvSpPr>
          <p:spPr bwMode="auto">
            <a:xfrm>
              <a:off x="13190" y="3152"/>
              <a:ext cx="3177"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8448" name="Rectangle 16"/>
            <p:cNvSpPr>
              <a:spLocks noChangeArrowheads="1"/>
            </p:cNvSpPr>
            <p:nvPr/>
          </p:nvSpPr>
          <p:spPr bwMode="auto">
            <a:xfrm>
              <a:off x="13190" y="7228"/>
              <a:ext cx="3177"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8449" name="Rectangle 17"/>
            <p:cNvSpPr>
              <a:spLocks noChangeArrowheads="1"/>
            </p:cNvSpPr>
            <p:nvPr/>
          </p:nvSpPr>
          <p:spPr bwMode="auto">
            <a:xfrm>
              <a:off x="2437" y="7228"/>
              <a:ext cx="3177"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8450" name="Rectangle 18"/>
            <p:cNvSpPr>
              <a:spLocks noChangeArrowheads="1"/>
            </p:cNvSpPr>
            <p:nvPr/>
          </p:nvSpPr>
          <p:spPr bwMode="auto">
            <a:xfrm>
              <a:off x="2437" y="3145"/>
              <a:ext cx="3177" cy="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en-US" altLang="zh-CN"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18451" name="Freeform 19"/>
            <p:cNvSpPr>
              <a:spLocks noEditPoints="1"/>
            </p:cNvSpPr>
            <p:nvPr/>
          </p:nvSpPr>
          <p:spPr bwMode="auto">
            <a:xfrm>
              <a:off x="9317" y="3655"/>
              <a:ext cx="587" cy="60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nvGrpSpPr>
            <p:cNvPr id="18452" name="Group 20"/>
            <p:cNvGrpSpPr/>
            <p:nvPr/>
          </p:nvGrpSpPr>
          <p:grpSpPr bwMode="auto">
            <a:xfrm>
              <a:off x="7190" y="5642"/>
              <a:ext cx="740" cy="753"/>
              <a:chOff x="0" y="0"/>
              <a:chExt cx="276" cy="281"/>
            </a:xfrm>
          </p:grpSpPr>
          <p:sp>
            <p:nvSpPr>
              <p:cNvPr id="18453"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54"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
          <p:nvSpPr>
            <p:cNvPr id="18455" name="Freeform 23"/>
            <p:cNvSpPr>
              <a:spLocks noEditPoints="1"/>
            </p:cNvSpPr>
            <p:nvPr/>
          </p:nvSpPr>
          <p:spPr bwMode="auto">
            <a:xfrm>
              <a:off x="9273" y="7738"/>
              <a:ext cx="653" cy="693"/>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nvGrpSpPr>
            <p:cNvPr id="18456" name="Group 24"/>
            <p:cNvGrpSpPr/>
            <p:nvPr/>
          </p:nvGrpSpPr>
          <p:grpSpPr bwMode="auto">
            <a:xfrm>
              <a:off x="11337" y="5695"/>
              <a:ext cx="647" cy="553"/>
              <a:chOff x="0" y="0"/>
              <a:chExt cx="280" cy="240"/>
            </a:xfrm>
          </p:grpSpPr>
          <p:sp>
            <p:nvSpPr>
              <p:cNvPr id="18457"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458"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
          <p:nvSpPr>
            <p:cNvPr id="18459" name="Freeform 27"/>
            <p:cNvSpPr>
              <a:spLocks noEditPoints="1"/>
            </p:cNvSpPr>
            <p:nvPr/>
          </p:nvSpPr>
          <p:spPr bwMode="auto">
            <a:xfrm>
              <a:off x="9357" y="5778"/>
              <a:ext cx="487" cy="453"/>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p>
              <a:pPr>
                <a:lnSpc>
                  <a:spcPct val="120000"/>
                </a:lnSpc>
              </a:pPr>
              <a:endParaRPr lang="zh-CN" altLang="en-US" sz="2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6384156" y="1912808"/>
            <a:ext cx="1400810" cy="459105"/>
          </a:xfrm>
          <a:prstGeom prst="rect">
            <a:avLst/>
          </a:prstGeom>
        </p:spPr>
        <p:txBody>
          <a:bodyPr wrap="none" lIns="91408" tIns="45704" rIns="91408" bIns="45704">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活动宗旨</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8" name="矩形 37"/>
          <p:cNvSpPr/>
          <p:nvPr/>
        </p:nvSpPr>
        <p:spPr>
          <a:xfrm>
            <a:off x="6384153" y="2444972"/>
            <a:ext cx="4862639" cy="864870"/>
          </a:xfrm>
          <a:prstGeom prst="rect">
            <a:avLst/>
          </a:prstGeom>
        </p:spPr>
        <p:txBody>
          <a:bodyPr wrap="square" lIns="91408" tIns="45704" rIns="91408" bIns="45704">
            <a:spAutoFit/>
          </a:bodyPr>
          <a:lstStyle/>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40" name="矩形 39"/>
          <p:cNvSpPr/>
          <p:nvPr/>
        </p:nvSpPr>
        <p:spPr>
          <a:xfrm>
            <a:off x="6384156" y="3986845"/>
            <a:ext cx="1400810" cy="459105"/>
          </a:xfrm>
          <a:prstGeom prst="rect">
            <a:avLst/>
          </a:prstGeom>
        </p:spPr>
        <p:txBody>
          <a:bodyPr wrap="none" lIns="91408" tIns="45704" rIns="91408" bIns="45704">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活动目标</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3" name="矩形 42"/>
          <p:cNvSpPr/>
          <p:nvPr/>
        </p:nvSpPr>
        <p:spPr>
          <a:xfrm>
            <a:off x="557530" y="3101340"/>
            <a:ext cx="5133340" cy="1439545"/>
          </a:xfrm>
          <a:prstGeom prst="rect">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8" name="矩形 47"/>
          <p:cNvSpPr/>
          <p:nvPr/>
        </p:nvSpPr>
        <p:spPr>
          <a:xfrm>
            <a:off x="6384153" y="4519007"/>
            <a:ext cx="4862639" cy="864870"/>
          </a:xfrm>
          <a:prstGeom prst="rect">
            <a:avLst/>
          </a:prstGeom>
        </p:spPr>
        <p:txBody>
          <a:bodyPr wrap="square" lIns="91408" tIns="45704" rIns="91408" bIns="45704">
            <a:spAutoFit/>
          </a:bodyPr>
          <a:lstStyle/>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0"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1"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2" name="图片 1" descr="早安01"/>
          <p:cNvPicPr>
            <a:picLocks noChangeAspect="1"/>
          </p:cNvPicPr>
          <p:nvPr/>
        </p:nvPicPr>
        <p:blipFill>
          <a:blip r:embed="rId1"/>
          <a:srcRect l="-3186" t="41316" r="3186" b="32010"/>
          <a:stretch>
            <a:fillRect/>
          </a:stretch>
        </p:blipFill>
        <p:spPr>
          <a:xfrm>
            <a:off x="989965" y="2531745"/>
            <a:ext cx="4065905" cy="2348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1"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40" name="组合 39"/>
          <p:cNvGrpSpPr/>
          <p:nvPr/>
        </p:nvGrpSpPr>
        <p:grpSpPr>
          <a:xfrm>
            <a:off x="-157163" y="5073902"/>
            <a:ext cx="7283451" cy="1192213"/>
            <a:chOff x="-157163" y="4592639"/>
            <a:chExt cx="7283451" cy="1192213"/>
          </a:xfrm>
        </p:grpSpPr>
        <p:sp>
          <p:nvSpPr>
            <p:cNvPr id="19" name="Freeform 5"/>
            <p:cNvSpPr/>
            <p:nvPr/>
          </p:nvSpPr>
          <p:spPr bwMode="auto">
            <a:xfrm>
              <a:off x="-157163" y="4592639"/>
              <a:ext cx="7283451" cy="1192213"/>
            </a:xfrm>
            <a:custGeom>
              <a:avLst/>
              <a:gdLst>
                <a:gd name="T0" fmla="*/ 4588 w 4588"/>
                <a:gd name="T1" fmla="*/ 375 h 751"/>
                <a:gd name="T2" fmla="*/ 4212 w 4588"/>
                <a:gd name="T3" fmla="*/ 0 h 751"/>
                <a:gd name="T4" fmla="*/ 4212 w 4588"/>
                <a:gd name="T5" fmla="*/ 215 h 751"/>
                <a:gd name="T6" fmla="*/ 0 w 4588"/>
                <a:gd name="T7" fmla="*/ 215 h 751"/>
                <a:gd name="T8" fmla="*/ 0 w 4588"/>
                <a:gd name="T9" fmla="*/ 496 h 751"/>
                <a:gd name="T10" fmla="*/ 4212 w 4588"/>
                <a:gd name="T11" fmla="*/ 496 h 751"/>
                <a:gd name="T12" fmla="*/ 4212 w 4588"/>
                <a:gd name="T13" fmla="*/ 751 h 751"/>
                <a:gd name="T14" fmla="*/ 4588 w 4588"/>
                <a:gd name="T15" fmla="*/ 375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8" h="751">
                  <a:moveTo>
                    <a:pt x="4588" y="375"/>
                  </a:moveTo>
                  <a:lnTo>
                    <a:pt x="4212" y="0"/>
                  </a:lnTo>
                  <a:lnTo>
                    <a:pt x="4212" y="215"/>
                  </a:lnTo>
                  <a:lnTo>
                    <a:pt x="0" y="215"/>
                  </a:lnTo>
                  <a:lnTo>
                    <a:pt x="0" y="496"/>
                  </a:lnTo>
                  <a:lnTo>
                    <a:pt x="4212" y="496"/>
                  </a:lnTo>
                  <a:lnTo>
                    <a:pt x="4212" y="751"/>
                  </a:lnTo>
                  <a:lnTo>
                    <a:pt x="4588" y="375"/>
                  </a:lnTo>
                  <a:close/>
                </a:path>
              </a:pathLst>
            </a:custGeom>
            <a:solidFill>
              <a:srgbClr val="A3CA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0" name="Rectangle 6"/>
            <p:cNvSpPr>
              <a:spLocks noChangeArrowheads="1"/>
            </p:cNvSpPr>
            <p:nvPr/>
          </p:nvSpPr>
          <p:spPr bwMode="auto">
            <a:xfrm>
              <a:off x="2763837"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1" name="Rectangle 7"/>
            <p:cNvSpPr>
              <a:spLocks noChangeArrowheads="1"/>
            </p:cNvSpPr>
            <p:nvPr/>
          </p:nvSpPr>
          <p:spPr bwMode="auto">
            <a:xfrm>
              <a:off x="1766887"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2" name="Rectangle 8"/>
            <p:cNvSpPr>
              <a:spLocks noChangeArrowheads="1"/>
            </p:cNvSpPr>
            <p:nvPr/>
          </p:nvSpPr>
          <p:spPr bwMode="auto">
            <a:xfrm>
              <a:off x="1268412" y="5118101"/>
              <a:ext cx="21907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3" name="Rectangle 9"/>
            <p:cNvSpPr>
              <a:spLocks noChangeArrowheads="1"/>
            </p:cNvSpPr>
            <p:nvPr/>
          </p:nvSpPr>
          <p:spPr bwMode="auto">
            <a:xfrm>
              <a:off x="226536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4" name="Rectangle 10"/>
            <p:cNvSpPr>
              <a:spLocks noChangeArrowheads="1"/>
            </p:cNvSpPr>
            <p:nvPr/>
          </p:nvSpPr>
          <p:spPr bwMode="auto">
            <a:xfrm>
              <a:off x="268287"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5" name="Rectangle 11"/>
            <p:cNvSpPr>
              <a:spLocks noChangeArrowheads="1"/>
            </p:cNvSpPr>
            <p:nvPr/>
          </p:nvSpPr>
          <p:spPr bwMode="auto">
            <a:xfrm>
              <a:off x="76676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6" name="Rectangle 12"/>
            <p:cNvSpPr>
              <a:spLocks noChangeArrowheads="1"/>
            </p:cNvSpPr>
            <p:nvPr/>
          </p:nvSpPr>
          <p:spPr bwMode="auto">
            <a:xfrm>
              <a:off x="-157163" y="5118101"/>
              <a:ext cx="14922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7" name="Rectangle 13"/>
            <p:cNvSpPr>
              <a:spLocks noChangeArrowheads="1"/>
            </p:cNvSpPr>
            <p:nvPr/>
          </p:nvSpPr>
          <p:spPr bwMode="auto">
            <a:xfrm>
              <a:off x="5757863"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8" name="Rectangle 14"/>
            <p:cNvSpPr>
              <a:spLocks noChangeArrowheads="1"/>
            </p:cNvSpPr>
            <p:nvPr/>
          </p:nvSpPr>
          <p:spPr bwMode="auto">
            <a:xfrm>
              <a:off x="525938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9" name="Rectangle 15"/>
            <p:cNvSpPr>
              <a:spLocks noChangeArrowheads="1"/>
            </p:cNvSpPr>
            <p:nvPr/>
          </p:nvSpPr>
          <p:spPr bwMode="auto">
            <a:xfrm>
              <a:off x="625633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0" name="Rectangle 16"/>
            <p:cNvSpPr>
              <a:spLocks noChangeArrowheads="1"/>
            </p:cNvSpPr>
            <p:nvPr/>
          </p:nvSpPr>
          <p:spPr bwMode="auto">
            <a:xfrm>
              <a:off x="326231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1" name="Rectangle 17"/>
            <p:cNvSpPr>
              <a:spLocks noChangeArrowheads="1"/>
            </p:cNvSpPr>
            <p:nvPr/>
          </p:nvSpPr>
          <p:spPr bwMode="auto">
            <a:xfrm>
              <a:off x="4760913"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2" name="Rectangle 18"/>
            <p:cNvSpPr>
              <a:spLocks noChangeArrowheads="1"/>
            </p:cNvSpPr>
            <p:nvPr/>
          </p:nvSpPr>
          <p:spPr bwMode="auto">
            <a:xfrm>
              <a:off x="376078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3" name="Rectangle 19"/>
            <p:cNvSpPr>
              <a:spLocks noChangeArrowheads="1"/>
            </p:cNvSpPr>
            <p:nvPr/>
          </p:nvSpPr>
          <p:spPr bwMode="auto">
            <a:xfrm>
              <a:off x="4262438"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39" name="组合 38"/>
          <p:cNvGrpSpPr/>
          <p:nvPr/>
        </p:nvGrpSpPr>
        <p:grpSpPr>
          <a:xfrm>
            <a:off x="-22225" y="2732339"/>
            <a:ext cx="1860550" cy="2135188"/>
            <a:chOff x="-22225" y="2251076"/>
            <a:chExt cx="1860550" cy="2135188"/>
          </a:xfrm>
        </p:grpSpPr>
        <p:sp>
          <p:nvSpPr>
            <p:cNvPr id="34" name="Freeform 20"/>
            <p:cNvSpPr/>
            <p:nvPr/>
          </p:nvSpPr>
          <p:spPr bwMode="auto">
            <a:xfrm>
              <a:off x="-22225" y="2251076"/>
              <a:ext cx="1860550" cy="2135188"/>
            </a:xfrm>
            <a:custGeom>
              <a:avLst/>
              <a:gdLst>
                <a:gd name="T0" fmla="*/ 523 w 769"/>
                <a:gd name="T1" fmla="*/ 0 h 882"/>
                <a:gd name="T2" fmla="*/ 276 w 769"/>
                <a:gd name="T3" fmla="*/ 246 h 882"/>
                <a:gd name="T4" fmla="*/ 424 w 769"/>
                <a:gd name="T5" fmla="*/ 246 h 882"/>
                <a:gd name="T6" fmla="*/ 424 w 769"/>
                <a:gd name="T7" fmla="*/ 561 h 882"/>
                <a:gd name="T8" fmla="*/ 383 w 769"/>
                <a:gd name="T9" fmla="*/ 658 h 882"/>
                <a:gd name="T10" fmla="*/ 286 w 769"/>
                <a:gd name="T11" fmla="*/ 699 h 882"/>
                <a:gd name="T12" fmla="*/ 0 w 769"/>
                <a:gd name="T13" fmla="*/ 699 h 882"/>
                <a:gd name="T14" fmla="*/ 0 w 769"/>
                <a:gd name="T15" fmla="*/ 882 h 882"/>
                <a:gd name="T16" fmla="*/ 286 w 769"/>
                <a:gd name="T17" fmla="*/ 882 h 882"/>
                <a:gd name="T18" fmla="*/ 513 w 769"/>
                <a:gd name="T19" fmla="*/ 788 h 882"/>
                <a:gd name="T20" fmla="*/ 607 w 769"/>
                <a:gd name="T21" fmla="*/ 561 h 882"/>
                <a:gd name="T22" fmla="*/ 607 w 769"/>
                <a:gd name="T23" fmla="*/ 246 h 882"/>
                <a:gd name="T24" fmla="*/ 769 w 769"/>
                <a:gd name="T25" fmla="*/ 246 h 882"/>
                <a:gd name="T26" fmla="*/ 523 w 769"/>
                <a:gd name="T2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9" h="882">
                  <a:moveTo>
                    <a:pt x="523" y="0"/>
                  </a:moveTo>
                  <a:cubicBezTo>
                    <a:pt x="276" y="246"/>
                    <a:pt x="276" y="246"/>
                    <a:pt x="276" y="246"/>
                  </a:cubicBezTo>
                  <a:cubicBezTo>
                    <a:pt x="424" y="246"/>
                    <a:pt x="424" y="246"/>
                    <a:pt x="424" y="246"/>
                  </a:cubicBezTo>
                  <a:cubicBezTo>
                    <a:pt x="424" y="561"/>
                    <a:pt x="424" y="561"/>
                    <a:pt x="424" y="561"/>
                  </a:cubicBezTo>
                  <a:cubicBezTo>
                    <a:pt x="424" y="599"/>
                    <a:pt x="408" y="633"/>
                    <a:pt x="383" y="658"/>
                  </a:cubicBezTo>
                  <a:cubicBezTo>
                    <a:pt x="358" y="684"/>
                    <a:pt x="324" y="699"/>
                    <a:pt x="286" y="699"/>
                  </a:cubicBezTo>
                  <a:cubicBezTo>
                    <a:pt x="0" y="699"/>
                    <a:pt x="0" y="699"/>
                    <a:pt x="0" y="699"/>
                  </a:cubicBezTo>
                  <a:cubicBezTo>
                    <a:pt x="0" y="882"/>
                    <a:pt x="0" y="882"/>
                    <a:pt x="0" y="882"/>
                  </a:cubicBezTo>
                  <a:cubicBezTo>
                    <a:pt x="286" y="882"/>
                    <a:pt x="286" y="882"/>
                    <a:pt x="286" y="882"/>
                  </a:cubicBezTo>
                  <a:cubicBezTo>
                    <a:pt x="375" y="882"/>
                    <a:pt x="455" y="846"/>
                    <a:pt x="513" y="788"/>
                  </a:cubicBezTo>
                  <a:cubicBezTo>
                    <a:pt x="571" y="730"/>
                    <a:pt x="607" y="650"/>
                    <a:pt x="607" y="561"/>
                  </a:cubicBezTo>
                  <a:cubicBezTo>
                    <a:pt x="607" y="246"/>
                    <a:pt x="607" y="246"/>
                    <a:pt x="607" y="246"/>
                  </a:cubicBezTo>
                  <a:cubicBezTo>
                    <a:pt x="769" y="246"/>
                    <a:pt x="769" y="246"/>
                    <a:pt x="769" y="246"/>
                  </a:cubicBezTo>
                  <a:lnTo>
                    <a:pt x="523" y="0"/>
                  </a:lnTo>
                  <a:close/>
                </a:path>
              </a:pathLst>
            </a:custGeom>
            <a:solidFill>
              <a:srgbClr val="32AA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5" name="Freeform 21"/>
            <p:cNvSpPr>
              <a:spLocks noEditPoints="1"/>
            </p:cNvSpPr>
            <p:nvPr/>
          </p:nvSpPr>
          <p:spPr bwMode="auto">
            <a:xfrm>
              <a:off x="-22225" y="2884489"/>
              <a:ext cx="1276350" cy="1306513"/>
            </a:xfrm>
            <a:custGeom>
              <a:avLst/>
              <a:gdLst>
                <a:gd name="T0" fmla="*/ 264 w 527"/>
                <a:gd name="T1" fmla="*/ 539 h 539"/>
                <a:gd name="T2" fmla="*/ 176 w 527"/>
                <a:gd name="T3" fmla="*/ 539 h 539"/>
                <a:gd name="T4" fmla="*/ 176 w 527"/>
                <a:gd name="T5" fmla="*/ 517 h 539"/>
                <a:gd name="T6" fmla="*/ 264 w 527"/>
                <a:gd name="T7" fmla="*/ 517 h 539"/>
                <a:gd name="T8" fmla="*/ 264 w 527"/>
                <a:gd name="T9" fmla="*/ 539 h 539"/>
                <a:gd name="T10" fmla="*/ 88 w 527"/>
                <a:gd name="T11" fmla="*/ 539 h 539"/>
                <a:gd name="T12" fmla="*/ 0 w 527"/>
                <a:gd name="T13" fmla="*/ 539 h 539"/>
                <a:gd name="T14" fmla="*/ 0 w 527"/>
                <a:gd name="T15" fmla="*/ 517 h 539"/>
                <a:gd name="T16" fmla="*/ 88 w 527"/>
                <a:gd name="T17" fmla="*/ 517 h 539"/>
                <a:gd name="T18" fmla="*/ 88 w 527"/>
                <a:gd name="T19" fmla="*/ 539 h 539"/>
                <a:gd name="T20" fmla="*/ 354 w 527"/>
                <a:gd name="T21" fmla="*/ 527 h 539"/>
                <a:gd name="T22" fmla="*/ 348 w 527"/>
                <a:gd name="T23" fmla="*/ 506 h 539"/>
                <a:gd name="T24" fmla="*/ 422 w 527"/>
                <a:gd name="T25" fmla="*/ 467 h 539"/>
                <a:gd name="T26" fmla="*/ 435 w 527"/>
                <a:gd name="T27" fmla="*/ 484 h 539"/>
                <a:gd name="T28" fmla="*/ 354 w 527"/>
                <a:gd name="T29" fmla="*/ 527 h 539"/>
                <a:gd name="T30" fmla="*/ 495 w 527"/>
                <a:gd name="T31" fmla="*/ 416 h 539"/>
                <a:gd name="T32" fmla="*/ 476 w 527"/>
                <a:gd name="T33" fmla="*/ 405 h 539"/>
                <a:gd name="T34" fmla="*/ 499 w 527"/>
                <a:gd name="T35" fmla="*/ 339 h 539"/>
                <a:gd name="T36" fmla="*/ 501 w 527"/>
                <a:gd name="T37" fmla="*/ 326 h 539"/>
                <a:gd name="T38" fmla="*/ 523 w 527"/>
                <a:gd name="T39" fmla="*/ 328 h 539"/>
                <a:gd name="T40" fmla="*/ 521 w 527"/>
                <a:gd name="T41" fmla="*/ 342 h 539"/>
                <a:gd name="T42" fmla="*/ 495 w 527"/>
                <a:gd name="T43" fmla="*/ 416 h 539"/>
                <a:gd name="T44" fmla="*/ 505 w 527"/>
                <a:gd name="T45" fmla="*/ 239 h 539"/>
                <a:gd name="T46" fmla="*/ 503 w 527"/>
                <a:gd name="T47" fmla="*/ 163 h 539"/>
                <a:gd name="T48" fmla="*/ 503 w 527"/>
                <a:gd name="T49" fmla="*/ 152 h 539"/>
                <a:gd name="T50" fmla="*/ 524 w 527"/>
                <a:gd name="T51" fmla="*/ 151 h 539"/>
                <a:gd name="T52" fmla="*/ 525 w 527"/>
                <a:gd name="T53" fmla="*/ 162 h 539"/>
                <a:gd name="T54" fmla="*/ 527 w 527"/>
                <a:gd name="T55" fmla="*/ 239 h 539"/>
                <a:gd name="T56" fmla="*/ 505 w 527"/>
                <a:gd name="T57" fmla="*/ 239 h 539"/>
                <a:gd name="T58" fmla="*/ 523 w 527"/>
                <a:gd name="T59" fmla="*/ 64 h 539"/>
                <a:gd name="T60" fmla="*/ 501 w 527"/>
                <a:gd name="T61" fmla="*/ 64 h 539"/>
                <a:gd name="T62" fmla="*/ 501 w 527"/>
                <a:gd name="T63" fmla="*/ 51 h 539"/>
                <a:gd name="T64" fmla="*/ 501 w 527"/>
                <a:gd name="T65" fmla="*/ 23 h 539"/>
                <a:gd name="T66" fmla="*/ 501 w 527"/>
                <a:gd name="T67" fmla="*/ 0 h 539"/>
                <a:gd name="T68" fmla="*/ 523 w 527"/>
                <a:gd name="T69" fmla="*/ 0 h 539"/>
                <a:gd name="T70" fmla="*/ 523 w 527"/>
                <a:gd name="T71" fmla="*/ 23 h 539"/>
                <a:gd name="T72" fmla="*/ 523 w 527"/>
                <a:gd name="T73" fmla="*/ 51 h 539"/>
                <a:gd name="T74" fmla="*/ 523 w 527"/>
                <a:gd name="T75" fmla="*/ 6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7" h="539">
                  <a:moveTo>
                    <a:pt x="264" y="539"/>
                  </a:moveTo>
                  <a:cubicBezTo>
                    <a:pt x="176" y="539"/>
                    <a:pt x="176" y="539"/>
                    <a:pt x="176" y="539"/>
                  </a:cubicBezTo>
                  <a:cubicBezTo>
                    <a:pt x="176" y="517"/>
                    <a:pt x="176" y="517"/>
                    <a:pt x="176" y="517"/>
                  </a:cubicBezTo>
                  <a:cubicBezTo>
                    <a:pt x="264" y="517"/>
                    <a:pt x="264" y="517"/>
                    <a:pt x="264" y="517"/>
                  </a:cubicBezTo>
                  <a:lnTo>
                    <a:pt x="264" y="539"/>
                  </a:lnTo>
                  <a:close/>
                  <a:moveTo>
                    <a:pt x="88" y="539"/>
                  </a:moveTo>
                  <a:cubicBezTo>
                    <a:pt x="0" y="539"/>
                    <a:pt x="0" y="539"/>
                    <a:pt x="0" y="539"/>
                  </a:cubicBezTo>
                  <a:cubicBezTo>
                    <a:pt x="0" y="517"/>
                    <a:pt x="0" y="517"/>
                    <a:pt x="0" y="517"/>
                  </a:cubicBezTo>
                  <a:cubicBezTo>
                    <a:pt x="88" y="517"/>
                    <a:pt x="88" y="517"/>
                    <a:pt x="88" y="517"/>
                  </a:cubicBezTo>
                  <a:lnTo>
                    <a:pt x="88" y="539"/>
                  </a:lnTo>
                  <a:close/>
                  <a:moveTo>
                    <a:pt x="354" y="527"/>
                  </a:moveTo>
                  <a:cubicBezTo>
                    <a:pt x="348" y="506"/>
                    <a:pt x="348" y="506"/>
                    <a:pt x="348" y="506"/>
                  </a:cubicBezTo>
                  <a:cubicBezTo>
                    <a:pt x="375" y="497"/>
                    <a:pt x="400" y="484"/>
                    <a:pt x="422" y="467"/>
                  </a:cubicBezTo>
                  <a:cubicBezTo>
                    <a:pt x="435" y="484"/>
                    <a:pt x="435" y="484"/>
                    <a:pt x="435" y="484"/>
                  </a:cubicBezTo>
                  <a:cubicBezTo>
                    <a:pt x="411" y="503"/>
                    <a:pt x="384" y="517"/>
                    <a:pt x="354" y="527"/>
                  </a:cubicBezTo>
                  <a:close/>
                  <a:moveTo>
                    <a:pt x="495" y="416"/>
                  </a:moveTo>
                  <a:cubicBezTo>
                    <a:pt x="476" y="405"/>
                    <a:pt x="476" y="405"/>
                    <a:pt x="476" y="405"/>
                  </a:cubicBezTo>
                  <a:cubicBezTo>
                    <a:pt x="488" y="384"/>
                    <a:pt x="496" y="362"/>
                    <a:pt x="499" y="339"/>
                  </a:cubicBezTo>
                  <a:cubicBezTo>
                    <a:pt x="500" y="334"/>
                    <a:pt x="500" y="330"/>
                    <a:pt x="501" y="326"/>
                  </a:cubicBezTo>
                  <a:cubicBezTo>
                    <a:pt x="523" y="328"/>
                    <a:pt x="523" y="328"/>
                    <a:pt x="523" y="328"/>
                  </a:cubicBezTo>
                  <a:cubicBezTo>
                    <a:pt x="522" y="333"/>
                    <a:pt x="522" y="337"/>
                    <a:pt x="521" y="342"/>
                  </a:cubicBezTo>
                  <a:cubicBezTo>
                    <a:pt x="517" y="368"/>
                    <a:pt x="508" y="393"/>
                    <a:pt x="495" y="416"/>
                  </a:cubicBezTo>
                  <a:close/>
                  <a:moveTo>
                    <a:pt x="505" y="239"/>
                  </a:moveTo>
                  <a:cubicBezTo>
                    <a:pt x="505" y="214"/>
                    <a:pt x="504" y="188"/>
                    <a:pt x="503" y="163"/>
                  </a:cubicBezTo>
                  <a:cubicBezTo>
                    <a:pt x="503" y="152"/>
                    <a:pt x="503" y="152"/>
                    <a:pt x="503" y="152"/>
                  </a:cubicBezTo>
                  <a:cubicBezTo>
                    <a:pt x="524" y="151"/>
                    <a:pt x="524" y="151"/>
                    <a:pt x="524" y="151"/>
                  </a:cubicBezTo>
                  <a:cubicBezTo>
                    <a:pt x="525" y="162"/>
                    <a:pt x="525" y="162"/>
                    <a:pt x="525" y="162"/>
                  </a:cubicBezTo>
                  <a:cubicBezTo>
                    <a:pt x="526" y="188"/>
                    <a:pt x="527" y="214"/>
                    <a:pt x="527" y="239"/>
                  </a:cubicBezTo>
                  <a:lnTo>
                    <a:pt x="505" y="239"/>
                  </a:lnTo>
                  <a:close/>
                  <a:moveTo>
                    <a:pt x="523" y="64"/>
                  </a:moveTo>
                  <a:cubicBezTo>
                    <a:pt x="501" y="64"/>
                    <a:pt x="501" y="64"/>
                    <a:pt x="501" y="64"/>
                  </a:cubicBezTo>
                  <a:cubicBezTo>
                    <a:pt x="501" y="51"/>
                    <a:pt x="501" y="51"/>
                    <a:pt x="501" y="51"/>
                  </a:cubicBezTo>
                  <a:cubicBezTo>
                    <a:pt x="501" y="42"/>
                    <a:pt x="501" y="32"/>
                    <a:pt x="501" y="23"/>
                  </a:cubicBezTo>
                  <a:cubicBezTo>
                    <a:pt x="501" y="15"/>
                    <a:pt x="501" y="8"/>
                    <a:pt x="501" y="0"/>
                  </a:cubicBezTo>
                  <a:cubicBezTo>
                    <a:pt x="523" y="0"/>
                    <a:pt x="523" y="0"/>
                    <a:pt x="523" y="0"/>
                  </a:cubicBezTo>
                  <a:cubicBezTo>
                    <a:pt x="523" y="7"/>
                    <a:pt x="523" y="15"/>
                    <a:pt x="523" y="23"/>
                  </a:cubicBezTo>
                  <a:cubicBezTo>
                    <a:pt x="523" y="32"/>
                    <a:pt x="523" y="42"/>
                    <a:pt x="523" y="51"/>
                  </a:cubicBezTo>
                  <a:lnTo>
                    <a:pt x="523"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1" name="组合 40"/>
          <p:cNvGrpSpPr/>
          <p:nvPr/>
        </p:nvGrpSpPr>
        <p:grpSpPr>
          <a:xfrm>
            <a:off x="-22225" y="1748589"/>
            <a:ext cx="6571190" cy="4328613"/>
            <a:chOff x="-22225" y="1689101"/>
            <a:chExt cx="5930901" cy="3906838"/>
          </a:xfrm>
        </p:grpSpPr>
        <p:sp>
          <p:nvSpPr>
            <p:cNvPr id="36" name="Freeform 22"/>
            <p:cNvSpPr/>
            <p:nvPr/>
          </p:nvSpPr>
          <p:spPr bwMode="auto">
            <a:xfrm>
              <a:off x="-22225" y="1689101"/>
              <a:ext cx="5930901" cy="3906838"/>
            </a:xfrm>
            <a:custGeom>
              <a:avLst/>
              <a:gdLst>
                <a:gd name="T0" fmla="*/ 2450 w 2450"/>
                <a:gd name="T1" fmla="*/ 246 h 1613"/>
                <a:gd name="T2" fmla="*/ 2204 w 2450"/>
                <a:gd name="T3" fmla="*/ 0 h 1613"/>
                <a:gd name="T4" fmla="*/ 1958 w 2450"/>
                <a:gd name="T5" fmla="*/ 246 h 1613"/>
                <a:gd name="T6" fmla="*/ 2117 w 2450"/>
                <a:gd name="T7" fmla="*/ 246 h 1613"/>
                <a:gd name="T8" fmla="*/ 2118 w 2450"/>
                <a:gd name="T9" fmla="*/ 304 h 1613"/>
                <a:gd name="T10" fmla="*/ 1985 w 2450"/>
                <a:gd name="T11" fmla="*/ 930 h 1613"/>
                <a:gd name="T12" fmla="*/ 1767 w 2450"/>
                <a:gd name="T13" fmla="*/ 1198 h 1613"/>
                <a:gd name="T14" fmla="*/ 1372 w 2450"/>
                <a:gd name="T15" fmla="*/ 1389 h 1613"/>
                <a:gd name="T16" fmla="*/ 1064 w 2450"/>
                <a:gd name="T17" fmla="*/ 1427 h 1613"/>
                <a:gd name="T18" fmla="*/ 0 w 2450"/>
                <a:gd name="T19" fmla="*/ 1424 h 1613"/>
                <a:gd name="T20" fmla="*/ 0 w 2450"/>
                <a:gd name="T21" fmla="*/ 1608 h 1613"/>
                <a:gd name="T22" fmla="*/ 851 w 2450"/>
                <a:gd name="T23" fmla="*/ 1610 h 1613"/>
                <a:gd name="T24" fmla="*/ 1368 w 2450"/>
                <a:gd name="T25" fmla="*/ 1578 h 1613"/>
                <a:gd name="T26" fmla="*/ 1675 w 2450"/>
                <a:gd name="T27" fmla="*/ 1473 h 1613"/>
                <a:gd name="T28" fmla="*/ 2109 w 2450"/>
                <a:gd name="T29" fmla="*/ 1081 h 1613"/>
                <a:gd name="T30" fmla="*/ 2301 w 2450"/>
                <a:gd name="T31" fmla="*/ 304 h 1613"/>
                <a:gd name="T32" fmla="*/ 2300 w 2450"/>
                <a:gd name="T33" fmla="*/ 246 h 1613"/>
                <a:gd name="T34" fmla="*/ 2450 w 2450"/>
                <a:gd name="T35" fmla="*/ 246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0" h="1613">
                  <a:moveTo>
                    <a:pt x="2450" y="246"/>
                  </a:moveTo>
                  <a:cubicBezTo>
                    <a:pt x="2204" y="0"/>
                    <a:pt x="2204" y="0"/>
                    <a:pt x="2204" y="0"/>
                  </a:cubicBezTo>
                  <a:cubicBezTo>
                    <a:pt x="1958" y="246"/>
                    <a:pt x="1958" y="246"/>
                    <a:pt x="1958" y="246"/>
                  </a:cubicBezTo>
                  <a:cubicBezTo>
                    <a:pt x="2117" y="246"/>
                    <a:pt x="2117" y="246"/>
                    <a:pt x="2117" y="246"/>
                  </a:cubicBezTo>
                  <a:cubicBezTo>
                    <a:pt x="2117" y="266"/>
                    <a:pt x="2118" y="285"/>
                    <a:pt x="2118" y="304"/>
                  </a:cubicBezTo>
                  <a:cubicBezTo>
                    <a:pt x="2118" y="576"/>
                    <a:pt x="2064" y="778"/>
                    <a:pt x="1985" y="930"/>
                  </a:cubicBezTo>
                  <a:cubicBezTo>
                    <a:pt x="1925" y="1044"/>
                    <a:pt x="1849" y="1130"/>
                    <a:pt x="1767" y="1198"/>
                  </a:cubicBezTo>
                  <a:cubicBezTo>
                    <a:pt x="1643" y="1299"/>
                    <a:pt x="1501" y="1357"/>
                    <a:pt x="1372" y="1389"/>
                  </a:cubicBezTo>
                  <a:cubicBezTo>
                    <a:pt x="1244" y="1421"/>
                    <a:pt x="1165" y="1426"/>
                    <a:pt x="1064" y="1427"/>
                  </a:cubicBezTo>
                  <a:cubicBezTo>
                    <a:pt x="931" y="1427"/>
                    <a:pt x="0" y="1424"/>
                    <a:pt x="0" y="1424"/>
                  </a:cubicBezTo>
                  <a:cubicBezTo>
                    <a:pt x="0" y="1608"/>
                    <a:pt x="0" y="1608"/>
                    <a:pt x="0" y="1608"/>
                  </a:cubicBezTo>
                  <a:cubicBezTo>
                    <a:pt x="0" y="1608"/>
                    <a:pt x="816" y="1610"/>
                    <a:pt x="851" y="1610"/>
                  </a:cubicBezTo>
                  <a:cubicBezTo>
                    <a:pt x="1199" y="1613"/>
                    <a:pt x="1303" y="1593"/>
                    <a:pt x="1368" y="1578"/>
                  </a:cubicBezTo>
                  <a:cubicBezTo>
                    <a:pt x="1463" y="1556"/>
                    <a:pt x="1569" y="1525"/>
                    <a:pt x="1675" y="1473"/>
                  </a:cubicBezTo>
                  <a:cubicBezTo>
                    <a:pt x="1833" y="1395"/>
                    <a:pt x="1992" y="1271"/>
                    <a:pt x="2109" y="1081"/>
                  </a:cubicBezTo>
                  <a:cubicBezTo>
                    <a:pt x="2227" y="890"/>
                    <a:pt x="2301" y="636"/>
                    <a:pt x="2301" y="304"/>
                  </a:cubicBezTo>
                  <a:cubicBezTo>
                    <a:pt x="2301" y="285"/>
                    <a:pt x="2301" y="266"/>
                    <a:pt x="2300" y="246"/>
                  </a:cubicBezTo>
                  <a:lnTo>
                    <a:pt x="2450" y="246"/>
                  </a:lnTo>
                  <a:close/>
                </a:path>
              </a:pathLst>
            </a:custGeom>
            <a:solidFill>
              <a:srgbClr val="32AA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7" name="Freeform 23"/>
            <p:cNvSpPr/>
            <p:nvPr/>
          </p:nvSpPr>
          <p:spPr bwMode="auto">
            <a:xfrm>
              <a:off x="2311400" y="5334001"/>
              <a:ext cx="222250" cy="60325"/>
            </a:xfrm>
            <a:custGeom>
              <a:avLst/>
              <a:gdLst>
                <a:gd name="T0" fmla="*/ 36 w 92"/>
                <a:gd name="T1" fmla="*/ 0 h 25"/>
                <a:gd name="T2" fmla="*/ 35 w 92"/>
                <a:gd name="T3" fmla="*/ 0 h 25"/>
                <a:gd name="T4" fmla="*/ 0 w 92"/>
                <a:gd name="T5" fmla="*/ 0 h 25"/>
                <a:gd name="T6" fmla="*/ 0 w 92"/>
                <a:gd name="T7" fmla="*/ 23 h 25"/>
                <a:gd name="T8" fmla="*/ 34 w 92"/>
                <a:gd name="T9" fmla="*/ 23 h 25"/>
                <a:gd name="T10" fmla="*/ 92 w 92"/>
                <a:gd name="T11" fmla="*/ 25 h 25"/>
                <a:gd name="T12" fmla="*/ 92 w 92"/>
                <a:gd name="T13" fmla="*/ 2 h 25"/>
                <a:gd name="T14" fmla="*/ 50 w 92"/>
                <a:gd name="T15" fmla="*/ 1 h 25"/>
                <a:gd name="T16" fmla="*/ 36 w 92"/>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25">
                  <a:moveTo>
                    <a:pt x="36" y="0"/>
                  </a:moveTo>
                  <a:cubicBezTo>
                    <a:pt x="35" y="0"/>
                    <a:pt x="35" y="0"/>
                    <a:pt x="35" y="0"/>
                  </a:cubicBezTo>
                  <a:cubicBezTo>
                    <a:pt x="0" y="0"/>
                    <a:pt x="0" y="0"/>
                    <a:pt x="0" y="0"/>
                  </a:cubicBezTo>
                  <a:cubicBezTo>
                    <a:pt x="0" y="23"/>
                    <a:pt x="0" y="23"/>
                    <a:pt x="0" y="23"/>
                  </a:cubicBezTo>
                  <a:cubicBezTo>
                    <a:pt x="34" y="23"/>
                    <a:pt x="34" y="23"/>
                    <a:pt x="34" y="23"/>
                  </a:cubicBezTo>
                  <a:cubicBezTo>
                    <a:pt x="38" y="23"/>
                    <a:pt x="58" y="24"/>
                    <a:pt x="92" y="25"/>
                  </a:cubicBezTo>
                  <a:cubicBezTo>
                    <a:pt x="92" y="2"/>
                    <a:pt x="92" y="2"/>
                    <a:pt x="92" y="2"/>
                  </a:cubicBezTo>
                  <a:cubicBezTo>
                    <a:pt x="74" y="2"/>
                    <a:pt x="60" y="1"/>
                    <a:pt x="50" y="1"/>
                  </a:cubicBezTo>
                  <a:cubicBezTo>
                    <a:pt x="41" y="0"/>
                    <a:pt x="3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8" name="Rectangle 24"/>
            <p:cNvSpPr>
              <a:spLocks noChangeArrowheads="1"/>
            </p:cNvSpPr>
            <p:nvPr/>
          </p:nvSpPr>
          <p:spPr bwMode="auto">
            <a:xfrm>
              <a:off x="1812925" y="53340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2" name="Freeform 25"/>
            <p:cNvSpPr/>
            <p:nvPr/>
          </p:nvSpPr>
          <p:spPr bwMode="auto">
            <a:xfrm>
              <a:off x="2809875" y="5302251"/>
              <a:ext cx="227013" cy="79375"/>
            </a:xfrm>
            <a:custGeom>
              <a:avLst/>
              <a:gdLst>
                <a:gd name="T0" fmla="*/ 0 w 94"/>
                <a:gd name="T1" fmla="*/ 10 h 33"/>
                <a:gd name="T2" fmla="*/ 2 w 94"/>
                <a:gd name="T3" fmla="*/ 33 h 33"/>
                <a:gd name="T4" fmla="*/ 2 w 94"/>
                <a:gd name="T5" fmla="*/ 33 h 33"/>
                <a:gd name="T6" fmla="*/ 94 w 94"/>
                <a:gd name="T7" fmla="*/ 23 h 33"/>
                <a:gd name="T8" fmla="*/ 90 w 94"/>
                <a:gd name="T9" fmla="*/ 0 h 33"/>
                <a:gd name="T10" fmla="*/ 0 w 94"/>
                <a:gd name="T11" fmla="*/ 10 h 33"/>
              </a:gdLst>
              <a:ahLst/>
              <a:cxnLst>
                <a:cxn ang="0">
                  <a:pos x="T0" y="T1"/>
                </a:cxn>
                <a:cxn ang="0">
                  <a:pos x="T2" y="T3"/>
                </a:cxn>
                <a:cxn ang="0">
                  <a:pos x="T4" y="T5"/>
                </a:cxn>
                <a:cxn ang="0">
                  <a:pos x="T6" y="T7"/>
                </a:cxn>
                <a:cxn ang="0">
                  <a:pos x="T8" y="T9"/>
                </a:cxn>
                <a:cxn ang="0">
                  <a:pos x="T10" y="T11"/>
                </a:cxn>
              </a:cxnLst>
              <a:rect l="0" t="0" r="r" b="b"/>
              <a:pathLst>
                <a:path w="94" h="33">
                  <a:moveTo>
                    <a:pt x="0" y="10"/>
                  </a:moveTo>
                  <a:cubicBezTo>
                    <a:pt x="2" y="33"/>
                    <a:pt x="2" y="33"/>
                    <a:pt x="2" y="33"/>
                  </a:cubicBezTo>
                  <a:cubicBezTo>
                    <a:pt x="2" y="33"/>
                    <a:pt x="2" y="33"/>
                    <a:pt x="2" y="33"/>
                  </a:cubicBezTo>
                  <a:cubicBezTo>
                    <a:pt x="30" y="31"/>
                    <a:pt x="61" y="28"/>
                    <a:pt x="94" y="23"/>
                  </a:cubicBezTo>
                  <a:cubicBezTo>
                    <a:pt x="90" y="0"/>
                    <a:pt x="90" y="0"/>
                    <a:pt x="90" y="0"/>
                  </a:cubicBezTo>
                  <a:cubicBezTo>
                    <a:pt x="58" y="5"/>
                    <a:pt x="28" y="8"/>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3" name="Rectangle 26"/>
            <p:cNvSpPr>
              <a:spLocks noChangeArrowheads="1"/>
            </p:cNvSpPr>
            <p:nvPr/>
          </p:nvSpPr>
          <p:spPr bwMode="auto">
            <a:xfrm>
              <a:off x="815975" y="5334001"/>
              <a:ext cx="21907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4" name="Rectangle 27"/>
            <p:cNvSpPr>
              <a:spLocks noChangeArrowheads="1"/>
            </p:cNvSpPr>
            <p:nvPr/>
          </p:nvSpPr>
          <p:spPr bwMode="auto">
            <a:xfrm>
              <a:off x="-22225" y="5334001"/>
              <a:ext cx="6032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5" name="Freeform 28"/>
            <p:cNvSpPr/>
            <p:nvPr/>
          </p:nvSpPr>
          <p:spPr bwMode="auto">
            <a:xfrm>
              <a:off x="3298825" y="5195889"/>
              <a:ext cx="227013" cy="107950"/>
            </a:xfrm>
            <a:custGeom>
              <a:avLst/>
              <a:gdLst>
                <a:gd name="T0" fmla="*/ 0 w 94"/>
                <a:gd name="T1" fmla="*/ 23 h 45"/>
                <a:gd name="T2" fmla="*/ 5 w 94"/>
                <a:gd name="T3" fmla="*/ 45 h 45"/>
                <a:gd name="T4" fmla="*/ 94 w 94"/>
                <a:gd name="T5" fmla="*/ 21 h 45"/>
                <a:gd name="T6" fmla="*/ 88 w 94"/>
                <a:gd name="T7" fmla="*/ 0 h 45"/>
                <a:gd name="T8" fmla="*/ 0 w 94"/>
                <a:gd name="T9" fmla="*/ 23 h 45"/>
              </a:gdLst>
              <a:ahLst/>
              <a:cxnLst>
                <a:cxn ang="0">
                  <a:pos x="T0" y="T1"/>
                </a:cxn>
                <a:cxn ang="0">
                  <a:pos x="T2" y="T3"/>
                </a:cxn>
                <a:cxn ang="0">
                  <a:pos x="T4" y="T5"/>
                </a:cxn>
                <a:cxn ang="0">
                  <a:pos x="T6" y="T7"/>
                </a:cxn>
                <a:cxn ang="0">
                  <a:pos x="T8" y="T9"/>
                </a:cxn>
              </a:cxnLst>
              <a:rect l="0" t="0" r="r" b="b"/>
              <a:pathLst>
                <a:path w="94" h="45">
                  <a:moveTo>
                    <a:pt x="0" y="23"/>
                  </a:moveTo>
                  <a:cubicBezTo>
                    <a:pt x="5" y="45"/>
                    <a:pt x="5" y="45"/>
                    <a:pt x="5" y="45"/>
                  </a:cubicBezTo>
                  <a:cubicBezTo>
                    <a:pt x="34" y="39"/>
                    <a:pt x="64" y="31"/>
                    <a:pt x="94" y="21"/>
                  </a:cubicBezTo>
                  <a:cubicBezTo>
                    <a:pt x="88" y="0"/>
                    <a:pt x="88" y="0"/>
                    <a:pt x="88" y="0"/>
                  </a:cubicBezTo>
                  <a:cubicBezTo>
                    <a:pt x="58" y="9"/>
                    <a:pt x="29" y="17"/>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6" name="Rectangle 29"/>
            <p:cNvSpPr>
              <a:spLocks noChangeArrowheads="1"/>
            </p:cNvSpPr>
            <p:nvPr/>
          </p:nvSpPr>
          <p:spPr bwMode="auto">
            <a:xfrm>
              <a:off x="315912" y="53340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7" name="Rectangle 30"/>
            <p:cNvSpPr>
              <a:spLocks noChangeArrowheads="1"/>
            </p:cNvSpPr>
            <p:nvPr/>
          </p:nvSpPr>
          <p:spPr bwMode="auto">
            <a:xfrm>
              <a:off x="1314450" y="53340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8" name="Freeform 31"/>
            <p:cNvSpPr/>
            <p:nvPr/>
          </p:nvSpPr>
          <p:spPr bwMode="auto">
            <a:xfrm>
              <a:off x="3768725" y="5008564"/>
              <a:ext cx="225425" cy="142875"/>
            </a:xfrm>
            <a:custGeom>
              <a:avLst/>
              <a:gdLst>
                <a:gd name="T0" fmla="*/ 0 w 93"/>
                <a:gd name="T1" fmla="*/ 38 h 59"/>
                <a:gd name="T2" fmla="*/ 9 w 93"/>
                <a:gd name="T3" fmla="*/ 59 h 59"/>
                <a:gd name="T4" fmla="*/ 93 w 93"/>
                <a:gd name="T5" fmla="*/ 20 h 59"/>
                <a:gd name="T6" fmla="*/ 83 w 93"/>
                <a:gd name="T7" fmla="*/ 0 h 59"/>
                <a:gd name="T8" fmla="*/ 0 w 93"/>
                <a:gd name="T9" fmla="*/ 38 h 59"/>
              </a:gdLst>
              <a:ahLst/>
              <a:cxnLst>
                <a:cxn ang="0">
                  <a:pos x="T0" y="T1"/>
                </a:cxn>
                <a:cxn ang="0">
                  <a:pos x="T2" y="T3"/>
                </a:cxn>
                <a:cxn ang="0">
                  <a:pos x="T4" y="T5"/>
                </a:cxn>
                <a:cxn ang="0">
                  <a:pos x="T6" y="T7"/>
                </a:cxn>
                <a:cxn ang="0">
                  <a:pos x="T8" y="T9"/>
                </a:cxn>
              </a:cxnLst>
              <a:rect l="0" t="0" r="r" b="b"/>
              <a:pathLst>
                <a:path w="93" h="59">
                  <a:moveTo>
                    <a:pt x="0" y="38"/>
                  </a:moveTo>
                  <a:cubicBezTo>
                    <a:pt x="9" y="59"/>
                    <a:pt x="9" y="59"/>
                    <a:pt x="9" y="59"/>
                  </a:cubicBezTo>
                  <a:cubicBezTo>
                    <a:pt x="37" y="47"/>
                    <a:pt x="65" y="34"/>
                    <a:pt x="93" y="20"/>
                  </a:cubicBezTo>
                  <a:cubicBezTo>
                    <a:pt x="83" y="0"/>
                    <a:pt x="83" y="0"/>
                    <a:pt x="83" y="0"/>
                  </a:cubicBezTo>
                  <a:cubicBezTo>
                    <a:pt x="55" y="14"/>
                    <a:pt x="28" y="27"/>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9" name="Freeform 32"/>
            <p:cNvSpPr/>
            <p:nvPr/>
          </p:nvSpPr>
          <p:spPr bwMode="auto">
            <a:xfrm>
              <a:off x="5092700" y="3509964"/>
              <a:ext cx="120650" cy="227013"/>
            </a:xfrm>
            <a:custGeom>
              <a:avLst/>
              <a:gdLst>
                <a:gd name="T0" fmla="*/ 0 w 50"/>
                <a:gd name="T1" fmla="*/ 86 h 94"/>
                <a:gd name="T2" fmla="*/ 21 w 50"/>
                <a:gd name="T3" fmla="*/ 94 h 94"/>
                <a:gd name="T4" fmla="*/ 50 w 50"/>
                <a:gd name="T5" fmla="*/ 6 h 94"/>
                <a:gd name="T6" fmla="*/ 28 w 50"/>
                <a:gd name="T7" fmla="*/ 0 h 94"/>
                <a:gd name="T8" fmla="*/ 0 w 50"/>
                <a:gd name="T9" fmla="*/ 86 h 94"/>
              </a:gdLst>
              <a:ahLst/>
              <a:cxnLst>
                <a:cxn ang="0">
                  <a:pos x="T0" y="T1"/>
                </a:cxn>
                <a:cxn ang="0">
                  <a:pos x="T2" y="T3"/>
                </a:cxn>
                <a:cxn ang="0">
                  <a:pos x="T4" y="T5"/>
                </a:cxn>
                <a:cxn ang="0">
                  <a:pos x="T6" y="T7"/>
                </a:cxn>
                <a:cxn ang="0">
                  <a:pos x="T8" y="T9"/>
                </a:cxn>
              </a:cxnLst>
              <a:rect l="0" t="0" r="r" b="b"/>
              <a:pathLst>
                <a:path w="50" h="94">
                  <a:moveTo>
                    <a:pt x="0" y="86"/>
                  </a:moveTo>
                  <a:cubicBezTo>
                    <a:pt x="21" y="94"/>
                    <a:pt x="21" y="94"/>
                    <a:pt x="21" y="94"/>
                  </a:cubicBezTo>
                  <a:cubicBezTo>
                    <a:pt x="32" y="66"/>
                    <a:pt x="41" y="37"/>
                    <a:pt x="50" y="6"/>
                  </a:cubicBezTo>
                  <a:cubicBezTo>
                    <a:pt x="28" y="0"/>
                    <a:pt x="28" y="0"/>
                    <a:pt x="28" y="0"/>
                  </a:cubicBezTo>
                  <a:cubicBezTo>
                    <a:pt x="19" y="30"/>
                    <a:pt x="10" y="58"/>
                    <a:pt x="0"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0" name="Freeform 33"/>
            <p:cNvSpPr/>
            <p:nvPr/>
          </p:nvSpPr>
          <p:spPr bwMode="auto">
            <a:xfrm>
              <a:off x="5286375" y="2530476"/>
              <a:ext cx="65088" cy="225425"/>
            </a:xfrm>
            <a:custGeom>
              <a:avLst/>
              <a:gdLst>
                <a:gd name="T0" fmla="*/ 4 w 27"/>
                <a:gd name="T1" fmla="*/ 0 h 93"/>
                <a:gd name="T2" fmla="*/ 0 w 27"/>
                <a:gd name="T3" fmla="*/ 91 h 93"/>
                <a:gd name="T4" fmla="*/ 23 w 27"/>
                <a:gd name="T5" fmla="*/ 93 h 93"/>
                <a:gd name="T6" fmla="*/ 27 w 27"/>
                <a:gd name="T7" fmla="*/ 1 h 93"/>
                <a:gd name="T8" fmla="*/ 4 w 27"/>
                <a:gd name="T9" fmla="*/ 0 h 93"/>
              </a:gdLst>
              <a:ahLst/>
              <a:cxnLst>
                <a:cxn ang="0">
                  <a:pos x="T0" y="T1"/>
                </a:cxn>
                <a:cxn ang="0">
                  <a:pos x="T2" y="T3"/>
                </a:cxn>
                <a:cxn ang="0">
                  <a:pos x="T4" y="T5"/>
                </a:cxn>
                <a:cxn ang="0">
                  <a:pos x="T6" y="T7"/>
                </a:cxn>
                <a:cxn ang="0">
                  <a:pos x="T8" y="T9"/>
                </a:cxn>
              </a:cxnLst>
              <a:rect l="0" t="0" r="r" b="b"/>
              <a:pathLst>
                <a:path w="27" h="93">
                  <a:moveTo>
                    <a:pt x="4" y="0"/>
                  </a:moveTo>
                  <a:cubicBezTo>
                    <a:pt x="4" y="31"/>
                    <a:pt x="2" y="62"/>
                    <a:pt x="0" y="91"/>
                  </a:cubicBezTo>
                  <a:cubicBezTo>
                    <a:pt x="23" y="93"/>
                    <a:pt x="23" y="93"/>
                    <a:pt x="23" y="93"/>
                  </a:cubicBezTo>
                  <a:cubicBezTo>
                    <a:pt x="25" y="63"/>
                    <a:pt x="27" y="32"/>
                    <a:pt x="27" y="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1" name="Freeform 34"/>
            <p:cNvSpPr/>
            <p:nvPr/>
          </p:nvSpPr>
          <p:spPr bwMode="auto">
            <a:xfrm>
              <a:off x="5222875" y="3025776"/>
              <a:ext cx="92075" cy="227013"/>
            </a:xfrm>
            <a:custGeom>
              <a:avLst/>
              <a:gdLst>
                <a:gd name="T0" fmla="*/ 0 w 38"/>
                <a:gd name="T1" fmla="*/ 90 h 94"/>
                <a:gd name="T2" fmla="*/ 23 w 38"/>
                <a:gd name="T3" fmla="*/ 94 h 94"/>
                <a:gd name="T4" fmla="*/ 38 w 38"/>
                <a:gd name="T5" fmla="*/ 3 h 94"/>
                <a:gd name="T6" fmla="*/ 15 w 38"/>
                <a:gd name="T7" fmla="*/ 0 h 94"/>
                <a:gd name="T8" fmla="*/ 0 w 38"/>
                <a:gd name="T9" fmla="*/ 90 h 94"/>
              </a:gdLst>
              <a:ahLst/>
              <a:cxnLst>
                <a:cxn ang="0">
                  <a:pos x="T0" y="T1"/>
                </a:cxn>
                <a:cxn ang="0">
                  <a:pos x="T2" y="T3"/>
                </a:cxn>
                <a:cxn ang="0">
                  <a:pos x="T4" y="T5"/>
                </a:cxn>
                <a:cxn ang="0">
                  <a:pos x="T6" y="T7"/>
                </a:cxn>
                <a:cxn ang="0">
                  <a:pos x="T8" y="T9"/>
                </a:cxn>
              </a:cxnLst>
              <a:rect l="0" t="0" r="r" b="b"/>
              <a:pathLst>
                <a:path w="38" h="94">
                  <a:moveTo>
                    <a:pt x="0" y="90"/>
                  </a:moveTo>
                  <a:cubicBezTo>
                    <a:pt x="23" y="94"/>
                    <a:pt x="23" y="94"/>
                    <a:pt x="23" y="94"/>
                  </a:cubicBezTo>
                  <a:cubicBezTo>
                    <a:pt x="28" y="65"/>
                    <a:pt x="34" y="34"/>
                    <a:pt x="38" y="3"/>
                  </a:cubicBezTo>
                  <a:cubicBezTo>
                    <a:pt x="15" y="0"/>
                    <a:pt x="15" y="0"/>
                    <a:pt x="15" y="0"/>
                  </a:cubicBezTo>
                  <a:cubicBezTo>
                    <a:pt x="11" y="31"/>
                    <a:pt x="6" y="61"/>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2" name="Freeform 35"/>
            <p:cNvSpPr/>
            <p:nvPr/>
          </p:nvSpPr>
          <p:spPr bwMode="auto">
            <a:xfrm>
              <a:off x="4203700" y="4737101"/>
              <a:ext cx="211138" cy="177800"/>
            </a:xfrm>
            <a:custGeom>
              <a:avLst/>
              <a:gdLst>
                <a:gd name="T0" fmla="*/ 0 w 87"/>
                <a:gd name="T1" fmla="*/ 54 h 73"/>
                <a:gd name="T2" fmla="*/ 13 w 87"/>
                <a:gd name="T3" fmla="*/ 73 h 73"/>
                <a:gd name="T4" fmla="*/ 13 w 87"/>
                <a:gd name="T5" fmla="*/ 73 h 73"/>
                <a:gd name="T6" fmla="*/ 87 w 87"/>
                <a:gd name="T7" fmla="*/ 18 h 73"/>
                <a:gd name="T8" fmla="*/ 73 w 87"/>
                <a:gd name="T9" fmla="*/ 0 h 73"/>
                <a:gd name="T10" fmla="*/ 0 w 87"/>
                <a:gd name="T11" fmla="*/ 54 h 73"/>
              </a:gdLst>
              <a:ahLst/>
              <a:cxnLst>
                <a:cxn ang="0">
                  <a:pos x="T0" y="T1"/>
                </a:cxn>
                <a:cxn ang="0">
                  <a:pos x="T2" y="T3"/>
                </a:cxn>
                <a:cxn ang="0">
                  <a:pos x="T4" y="T5"/>
                </a:cxn>
                <a:cxn ang="0">
                  <a:pos x="T6" y="T7"/>
                </a:cxn>
                <a:cxn ang="0">
                  <a:pos x="T8" y="T9"/>
                </a:cxn>
                <a:cxn ang="0">
                  <a:pos x="T10" y="T11"/>
                </a:cxn>
              </a:cxnLst>
              <a:rect l="0" t="0" r="r" b="b"/>
              <a:pathLst>
                <a:path w="87" h="73">
                  <a:moveTo>
                    <a:pt x="0" y="54"/>
                  </a:moveTo>
                  <a:cubicBezTo>
                    <a:pt x="13" y="73"/>
                    <a:pt x="13" y="73"/>
                    <a:pt x="13" y="73"/>
                  </a:cubicBezTo>
                  <a:cubicBezTo>
                    <a:pt x="13" y="73"/>
                    <a:pt x="13" y="73"/>
                    <a:pt x="13" y="73"/>
                  </a:cubicBezTo>
                  <a:cubicBezTo>
                    <a:pt x="38" y="56"/>
                    <a:pt x="63" y="38"/>
                    <a:pt x="87" y="18"/>
                  </a:cubicBezTo>
                  <a:cubicBezTo>
                    <a:pt x="73" y="0"/>
                    <a:pt x="73" y="0"/>
                    <a:pt x="73" y="0"/>
                  </a:cubicBezTo>
                  <a:cubicBezTo>
                    <a:pt x="49" y="20"/>
                    <a:pt x="25" y="37"/>
                    <a:pt x="0"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3" name="Freeform 36"/>
            <p:cNvSpPr/>
            <p:nvPr/>
          </p:nvSpPr>
          <p:spPr bwMode="auto">
            <a:xfrm>
              <a:off x="4879975" y="3970339"/>
              <a:ext cx="153988" cy="220663"/>
            </a:xfrm>
            <a:custGeom>
              <a:avLst/>
              <a:gdLst>
                <a:gd name="T0" fmla="*/ 0 w 64"/>
                <a:gd name="T1" fmla="*/ 79 h 91"/>
                <a:gd name="T2" fmla="*/ 19 w 64"/>
                <a:gd name="T3" fmla="*/ 91 h 91"/>
                <a:gd name="T4" fmla="*/ 64 w 64"/>
                <a:gd name="T5" fmla="*/ 10 h 91"/>
                <a:gd name="T6" fmla="*/ 43 w 64"/>
                <a:gd name="T7" fmla="*/ 0 h 91"/>
                <a:gd name="T8" fmla="*/ 0 w 64"/>
                <a:gd name="T9" fmla="*/ 79 h 91"/>
              </a:gdLst>
              <a:ahLst/>
              <a:cxnLst>
                <a:cxn ang="0">
                  <a:pos x="T0" y="T1"/>
                </a:cxn>
                <a:cxn ang="0">
                  <a:pos x="T2" y="T3"/>
                </a:cxn>
                <a:cxn ang="0">
                  <a:pos x="T4" y="T5"/>
                </a:cxn>
                <a:cxn ang="0">
                  <a:pos x="T6" y="T7"/>
                </a:cxn>
                <a:cxn ang="0">
                  <a:pos x="T8" y="T9"/>
                </a:cxn>
              </a:cxnLst>
              <a:rect l="0" t="0" r="r" b="b"/>
              <a:pathLst>
                <a:path w="64" h="91">
                  <a:moveTo>
                    <a:pt x="0" y="79"/>
                  </a:moveTo>
                  <a:cubicBezTo>
                    <a:pt x="19" y="91"/>
                    <a:pt x="19" y="91"/>
                    <a:pt x="19" y="91"/>
                  </a:cubicBezTo>
                  <a:cubicBezTo>
                    <a:pt x="35" y="65"/>
                    <a:pt x="50" y="38"/>
                    <a:pt x="64" y="10"/>
                  </a:cubicBezTo>
                  <a:cubicBezTo>
                    <a:pt x="43" y="0"/>
                    <a:pt x="43" y="0"/>
                    <a:pt x="43" y="0"/>
                  </a:cubicBezTo>
                  <a:cubicBezTo>
                    <a:pt x="30" y="28"/>
                    <a:pt x="15" y="54"/>
                    <a:pt x="0"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4" name="Freeform 37"/>
            <p:cNvSpPr/>
            <p:nvPr/>
          </p:nvSpPr>
          <p:spPr bwMode="auto">
            <a:xfrm>
              <a:off x="4581525" y="4386264"/>
              <a:ext cx="185738" cy="203200"/>
            </a:xfrm>
            <a:custGeom>
              <a:avLst/>
              <a:gdLst>
                <a:gd name="T0" fmla="*/ 0 w 77"/>
                <a:gd name="T1" fmla="*/ 68 h 84"/>
                <a:gd name="T2" fmla="*/ 16 w 77"/>
                <a:gd name="T3" fmla="*/ 84 h 84"/>
                <a:gd name="T4" fmla="*/ 77 w 77"/>
                <a:gd name="T5" fmla="*/ 14 h 84"/>
                <a:gd name="T6" fmla="*/ 59 w 77"/>
                <a:gd name="T7" fmla="*/ 0 h 84"/>
                <a:gd name="T8" fmla="*/ 0 w 77"/>
                <a:gd name="T9" fmla="*/ 68 h 84"/>
              </a:gdLst>
              <a:ahLst/>
              <a:cxnLst>
                <a:cxn ang="0">
                  <a:pos x="T0" y="T1"/>
                </a:cxn>
                <a:cxn ang="0">
                  <a:pos x="T2" y="T3"/>
                </a:cxn>
                <a:cxn ang="0">
                  <a:pos x="T4" y="T5"/>
                </a:cxn>
                <a:cxn ang="0">
                  <a:pos x="T6" y="T7"/>
                </a:cxn>
                <a:cxn ang="0">
                  <a:pos x="T8" y="T9"/>
                </a:cxn>
              </a:cxnLst>
              <a:rect l="0" t="0" r="r" b="b"/>
              <a:pathLst>
                <a:path w="77" h="84">
                  <a:moveTo>
                    <a:pt x="0" y="68"/>
                  </a:moveTo>
                  <a:cubicBezTo>
                    <a:pt x="16" y="84"/>
                    <a:pt x="16" y="84"/>
                    <a:pt x="16" y="84"/>
                  </a:cubicBezTo>
                  <a:cubicBezTo>
                    <a:pt x="37" y="62"/>
                    <a:pt x="57" y="39"/>
                    <a:pt x="77" y="14"/>
                  </a:cubicBezTo>
                  <a:cubicBezTo>
                    <a:pt x="59" y="0"/>
                    <a:pt x="59" y="0"/>
                    <a:pt x="59" y="0"/>
                  </a:cubicBezTo>
                  <a:cubicBezTo>
                    <a:pt x="40" y="24"/>
                    <a:pt x="20" y="47"/>
                    <a:pt x="0"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5" name="Rectangle 38"/>
            <p:cNvSpPr>
              <a:spLocks noChangeArrowheads="1"/>
            </p:cNvSpPr>
            <p:nvPr/>
          </p:nvSpPr>
          <p:spPr bwMode="auto">
            <a:xfrm>
              <a:off x="4619625" y="4589464"/>
              <a:ext cx="1588"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60" name="组合 59"/>
          <p:cNvGrpSpPr/>
          <p:nvPr/>
        </p:nvGrpSpPr>
        <p:grpSpPr>
          <a:xfrm>
            <a:off x="6601664" y="2483940"/>
            <a:ext cx="815976" cy="877888"/>
            <a:chOff x="2144712" y="3038475"/>
            <a:chExt cx="815976" cy="877888"/>
          </a:xfrm>
          <a:solidFill>
            <a:srgbClr val="32AA6D"/>
          </a:solidFill>
        </p:grpSpPr>
        <p:sp>
          <p:nvSpPr>
            <p:cNvPr id="56" name="Oval 42"/>
            <p:cNvSpPr>
              <a:spLocks noChangeArrowheads="1"/>
            </p:cNvSpPr>
            <p:nvPr/>
          </p:nvSpPr>
          <p:spPr bwMode="auto">
            <a:xfrm>
              <a:off x="2235200" y="3125788"/>
              <a:ext cx="134938" cy="147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7" name="Oval 43"/>
            <p:cNvSpPr>
              <a:spLocks noChangeArrowheads="1"/>
            </p:cNvSpPr>
            <p:nvPr/>
          </p:nvSpPr>
          <p:spPr bwMode="auto">
            <a:xfrm>
              <a:off x="2738437" y="3125788"/>
              <a:ext cx="131763" cy="147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8" name="Freeform 44"/>
            <p:cNvSpPr/>
            <p:nvPr/>
          </p:nvSpPr>
          <p:spPr bwMode="auto">
            <a:xfrm>
              <a:off x="2144712" y="3281363"/>
              <a:ext cx="252413" cy="547688"/>
            </a:xfrm>
            <a:custGeom>
              <a:avLst/>
              <a:gdLst>
                <a:gd name="T0" fmla="*/ 54 w 67"/>
                <a:gd name="T1" fmla="*/ 76 h 144"/>
                <a:gd name="T2" fmla="*/ 51 w 67"/>
                <a:gd name="T3" fmla="*/ 64 h 144"/>
                <a:gd name="T4" fmla="*/ 58 w 67"/>
                <a:gd name="T5" fmla="*/ 2 h 144"/>
                <a:gd name="T6" fmla="*/ 42 w 67"/>
                <a:gd name="T7" fmla="*/ 0 h 144"/>
                <a:gd name="T8" fmla="*/ 12 w 67"/>
                <a:gd name="T9" fmla="*/ 6 h 144"/>
                <a:gd name="T10" fmla="*/ 11 w 67"/>
                <a:gd name="T11" fmla="*/ 6 h 144"/>
                <a:gd name="T12" fmla="*/ 11 w 67"/>
                <a:gd name="T13" fmla="*/ 6 h 144"/>
                <a:gd name="T14" fmla="*/ 11 w 67"/>
                <a:gd name="T15" fmla="*/ 6 h 144"/>
                <a:gd name="T16" fmla="*/ 9 w 67"/>
                <a:gd name="T17" fmla="*/ 7 h 144"/>
                <a:gd name="T18" fmla="*/ 8 w 67"/>
                <a:gd name="T19" fmla="*/ 8 h 144"/>
                <a:gd name="T20" fmla="*/ 7 w 67"/>
                <a:gd name="T21" fmla="*/ 9 h 144"/>
                <a:gd name="T22" fmla="*/ 7 w 67"/>
                <a:gd name="T23" fmla="*/ 11 h 144"/>
                <a:gd name="T24" fmla="*/ 7 w 67"/>
                <a:gd name="T25" fmla="*/ 12 h 144"/>
                <a:gd name="T26" fmla="*/ 1 w 67"/>
                <a:gd name="T27" fmla="*/ 62 h 144"/>
                <a:gd name="T28" fmla="*/ 7 w 67"/>
                <a:gd name="T29" fmla="*/ 70 h 144"/>
                <a:gd name="T30" fmla="*/ 8 w 67"/>
                <a:gd name="T31" fmla="*/ 70 h 144"/>
                <a:gd name="T32" fmla="*/ 15 w 67"/>
                <a:gd name="T33" fmla="*/ 64 h 144"/>
                <a:gd name="T34" fmla="*/ 20 w 67"/>
                <a:gd name="T35" fmla="*/ 18 h 144"/>
                <a:gd name="T36" fmla="*/ 22 w 67"/>
                <a:gd name="T37" fmla="*/ 17 h 144"/>
                <a:gd name="T38" fmla="*/ 22 w 67"/>
                <a:gd name="T39" fmla="*/ 65 h 144"/>
                <a:gd name="T40" fmla="*/ 16 w 67"/>
                <a:gd name="T41" fmla="*/ 135 h 144"/>
                <a:gd name="T42" fmla="*/ 24 w 67"/>
                <a:gd name="T43" fmla="*/ 144 h 144"/>
                <a:gd name="T44" fmla="*/ 25 w 67"/>
                <a:gd name="T45" fmla="*/ 144 h 144"/>
                <a:gd name="T46" fmla="*/ 33 w 67"/>
                <a:gd name="T47" fmla="*/ 136 h 144"/>
                <a:gd name="T48" fmla="*/ 38 w 67"/>
                <a:gd name="T49" fmla="*/ 73 h 144"/>
                <a:gd name="T50" fmla="*/ 42 w 67"/>
                <a:gd name="T51" fmla="*/ 74 h 144"/>
                <a:gd name="T52" fmla="*/ 45 w 67"/>
                <a:gd name="T53" fmla="*/ 73 h 144"/>
                <a:gd name="T54" fmla="*/ 50 w 67"/>
                <a:gd name="T55" fmla="*/ 136 h 144"/>
                <a:gd name="T56" fmla="*/ 59 w 67"/>
                <a:gd name="T57" fmla="*/ 144 h 144"/>
                <a:gd name="T58" fmla="*/ 59 w 67"/>
                <a:gd name="T59" fmla="*/ 144 h 144"/>
                <a:gd name="T60" fmla="*/ 67 w 67"/>
                <a:gd name="T61" fmla="*/ 135 h 144"/>
                <a:gd name="T62" fmla="*/ 63 w 67"/>
                <a:gd name="T63" fmla="*/ 81 h 144"/>
                <a:gd name="T64" fmla="*/ 54 w 67"/>
                <a:gd name="T65"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144">
                  <a:moveTo>
                    <a:pt x="54" y="76"/>
                  </a:moveTo>
                  <a:cubicBezTo>
                    <a:pt x="51" y="73"/>
                    <a:pt x="50" y="69"/>
                    <a:pt x="51" y="64"/>
                  </a:cubicBezTo>
                  <a:cubicBezTo>
                    <a:pt x="58" y="2"/>
                    <a:pt x="58" y="2"/>
                    <a:pt x="58" y="2"/>
                  </a:cubicBezTo>
                  <a:cubicBezTo>
                    <a:pt x="53" y="1"/>
                    <a:pt x="47" y="0"/>
                    <a:pt x="42" y="0"/>
                  </a:cubicBezTo>
                  <a:cubicBezTo>
                    <a:pt x="29" y="0"/>
                    <a:pt x="15" y="5"/>
                    <a:pt x="12" y="6"/>
                  </a:cubicBezTo>
                  <a:cubicBezTo>
                    <a:pt x="12" y="6"/>
                    <a:pt x="11" y="6"/>
                    <a:pt x="11" y="6"/>
                  </a:cubicBezTo>
                  <a:cubicBezTo>
                    <a:pt x="11" y="6"/>
                    <a:pt x="11" y="6"/>
                    <a:pt x="11" y="6"/>
                  </a:cubicBezTo>
                  <a:cubicBezTo>
                    <a:pt x="11" y="6"/>
                    <a:pt x="11" y="6"/>
                    <a:pt x="11" y="6"/>
                  </a:cubicBezTo>
                  <a:cubicBezTo>
                    <a:pt x="10" y="6"/>
                    <a:pt x="9" y="7"/>
                    <a:pt x="9" y="7"/>
                  </a:cubicBezTo>
                  <a:cubicBezTo>
                    <a:pt x="9" y="7"/>
                    <a:pt x="8" y="8"/>
                    <a:pt x="8" y="8"/>
                  </a:cubicBezTo>
                  <a:cubicBezTo>
                    <a:pt x="8" y="8"/>
                    <a:pt x="8" y="9"/>
                    <a:pt x="7" y="9"/>
                  </a:cubicBezTo>
                  <a:cubicBezTo>
                    <a:pt x="7" y="10"/>
                    <a:pt x="7" y="10"/>
                    <a:pt x="7" y="11"/>
                  </a:cubicBezTo>
                  <a:cubicBezTo>
                    <a:pt x="7" y="11"/>
                    <a:pt x="7" y="11"/>
                    <a:pt x="7" y="12"/>
                  </a:cubicBezTo>
                  <a:cubicBezTo>
                    <a:pt x="1" y="62"/>
                    <a:pt x="1" y="62"/>
                    <a:pt x="1" y="62"/>
                  </a:cubicBezTo>
                  <a:cubicBezTo>
                    <a:pt x="0" y="66"/>
                    <a:pt x="3" y="70"/>
                    <a:pt x="7" y="70"/>
                  </a:cubicBezTo>
                  <a:cubicBezTo>
                    <a:pt x="7" y="70"/>
                    <a:pt x="8" y="70"/>
                    <a:pt x="8" y="70"/>
                  </a:cubicBezTo>
                  <a:cubicBezTo>
                    <a:pt x="11" y="70"/>
                    <a:pt x="15" y="68"/>
                    <a:pt x="15" y="64"/>
                  </a:cubicBezTo>
                  <a:cubicBezTo>
                    <a:pt x="20" y="18"/>
                    <a:pt x="20" y="18"/>
                    <a:pt x="20" y="18"/>
                  </a:cubicBezTo>
                  <a:cubicBezTo>
                    <a:pt x="21" y="18"/>
                    <a:pt x="21" y="17"/>
                    <a:pt x="22" y="17"/>
                  </a:cubicBezTo>
                  <a:cubicBezTo>
                    <a:pt x="22" y="65"/>
                    <a:pt x="22" y="65"/>
                    <a:pt x="22" y="65"/>
                  </a:cubicBezTo>
                  <a:cubicBezTo>
                    <a:pt x="16" y="135"/>
                    <a:pt x="16" y="135"/>
                    <a:pt x="16" y="135"/>
                  </a:cubicBezTo>
                  <a:cubicBezTo>
                    <a:pt x="16" y="140"/>
                    <a:pt x="19" y="144"/>
                    <a:pt x="24" y="144"/>
                  </a:cubicBezTo>
                  <a:cubicBezTo>
                    <a:pt x="24" y="144"/>
                    <a:pt x="25" y="144"/>
                    <a:pt x="25" y="144"/>
                  </a:cubicBezTo>
                  <a:cubicBezTo>
                    <a:pt x="29" y="144"/>
                    <a:pt x="33" y="141"/>
                    <a:pt x="33" y="136"/>
                  </a:cubicBezTo>
                  <a:cubicBezTo>
                    <a:pt x="38" y="73"/>
                    <a:pt x="38" y="73"/>
                    <a:pt x="38" y="73"/>
                  </a:cubicBezTo>
                  <a:cubicBezTo>
                    <a:pt x="39" y="74"/>
                    <a:pt x="40" y="74"/>
                    <a:pt x="42" y="74"/>
                  </a:cubicBezTo>
                  <a:cubicBezTo>
                    <a:pt x="43" y="74"/>
                    <a:pt x="44" y="74"/>
                    <a:pt x="45" y="73"/>
                  </a:cubicBezTo>
                  <a:cubicBezTo>
                    <a:pt x="50" y="136"/>
                    <a:pt x="50" y="136"/>
                    <a:pt x="50" y="136"/>
                  </a:cubicBezTo>
                  <a:cubicBezTo>
                    <a:pt x="51" y="141"/>
                    <a:pt x="54" y="144"/>
                    <a:pt x="59" y="144"/>
                  </a:cubicBezTo>
                  <a:cubicBezTo>
                    <a:pt x="59" y="144"/>
                    <a:pt x="59" y="144"/>
                    <a:pt x="59" y="144"/>
                  </a:cubicBezTo>
                  <a:cubicBezTo>
                    <a:pt x="64" y="144"/>
                    <a:pt x="67" y="140"/>
                    <a:pt x="67" y="135"/>
                  </a:cubicBezTo>
                  <a:cubicBezTo>
                    <a:pt x="63" y="81"/>
                    <a:pt x="63" y="81"/>
                    <a:pt x="63" y="81"/>
                  </a:cubicBezTo>
                  <a:cubicBezTo>
                    <a:pt x="59" y="81"/>
                    <a:pt x="56" y="79"/>
                    <a:pt x="5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9" name="Freeform 45"/>
            <p:cNvSpPr/>
            <p:nvPr/>
          </p:nvSpPr>
          <p:spPr bwMode="auto">
            <a:xfrm>
              <a:off x="2708275" y="3281363"/>
              <a:ext cx="252413" cy="547688"/>
            </a:xfrm>
            <a:custGeom>
              <a:avLst/>
              <a:gdLst>
                <a:gd name="T0" fmla="*/ 61 w 67"/>
                <a:gd name="T1" fmla="*/ 12 h 144"/>
                <a:gd name="T2" fmla="*/ 60 w 67"/>
                <a:gd name="T3" fmla="*/ 11 h 144"/>
                <a:gd name="T4" fmla="*/ 60 w 67"/>
                <a:gd name="T5" fmla="*/ 9 h 144"/>
                <a:gd name="T6" fmla="*/ 59 w 67"/>
                <a:gd name="T7" fmla="*/ 8 h 144"/>
                <a:gd name="T8" fmla="*/ 58 w 67"/>
                <a:gd name="T9" fmla="*/ 7 h 144"/>
                <a:gd name="T10" fmla="*/ 57 w 67"/>
                <a:gd name="T11" fmla="*/ 6 h 144"/>
                <a:gd name="T12" fmla="*/ 56 w 67"/>
                <a:gd name="T13" fmla="*/ 6 h 144"/>
                <a:gd name="T14" fmla="*/ 26 w 67"/>
                <a:gd name="T15" fmla="*/ 0 h 144"/>
                <a:gd name="T16" fmla="*/ 10 w 67"/>
                <a:gd name="T17" fmla="*/ 2 h 144"/>
                <a:gd name="T18" fmla="*/ 17 w 67"/>
                <a:gd name="T19" fmla="*/ 64 h 144"/>
                <a:gd name="T20" fmla="*/ 13 w 67"/>
                <a:gd name="T21" fmla="*/ 76 h 144"/>
                <a:gd name="T22" fmla="*/ 5 w 67"/>
                <a:gd name="T23" fmla="*/ 81 h 144"/>
                <a:gd name="T24" fmla="*/ 0 w 67"/>
                <a:gd name="T25" fmla="*/ 135 h 144"/>
                <a:gd name="T26" fmla="*/ 8 w 67"/>
                <a:gd name="T27" fmla="*/ 144 h 144"/>
                <a:gd name="T28" fmla="*/ 9 w 67"/>
                <a:gd name="T29" fmla="*/ 144 h 144"/>
                <a:gd name="T30" fmla="*/ 17 w 67"/>
                <a:gd name="T31" fmla="*/ 136 h 144"/>
                <a:gd name="T32" fmla="*/ 22 w 67"/>
                <a:gd name="T33" fmla="*/ 73 h 144"/>
                <a:gd name="T34" fmla="*/ 26 w 67"/>
                <a:gd name="T35" fmla="*/ 74 h 144"/>
                <a:gd name="T36" fmla="*/ 29 w 67"/>
                <a:gd name="T37" fmla="*/ 73 h 144"/>
                <a:gd name="T38" fmla="*/ 34 w 67"/>
                <a:gd name="T39" fmla="*/ 136 h 144"/>
                <a:gd name="T40" fmla="*/ 43 w 67"/>
                <a:gd name="T41" fmla="*/ 144 h 144"/>
                <a:gd name="T42" fmla="*/ 43 w 67"/>
                <a:gd name="T43" fmla="*/ 144 h 144"/>
                <a:gd name="T44" fmla="*/ 51 w 67"/>
                <a:gd name="T45" fmla="*/ 135 h 144"/>
                <a:gd name="T46" fmla="*/ 45 w 67"/>
                <a:gd name="T47" fmla="*/ 65 h 144"/>
                <a:gd name="T48" fmla="*/ 45 w 67"/>
                <a:gd name="T49" fmla="*/ 17 h 144"/>
                <a:gd name="T50" fmla="*/ 47 w 67"/>
                <a:gd name="T51" fmla="*/ 18 h 144"/>
                <a:gd name="T52" fmla="*/ 52 w 67"/>
                <a:gd name="T53" fmla="*/ 64 h 144"/>
                <a:gd name="T54" fmla="*/ 59 w 67"/>
                <a:gd name="T55" fmla="*/ 70 h 144"/>
                <a:gd name="T56" fmla="*/ 60 w 67"/>
                <a:gd name="T57" fmla="*/ 70 h 144"/>
                <a:gd name="T58" fmla="*/ 66 w 67"/>
                <a:gd name="T59" fmla="*/ 62 h 144"/>
                <a:gd name="T60" fmla="*/ 61 w 67"/>
                <a:gd name="T6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144">
                  <a:moveTo>
                    <a:pt x="61" y="12"/>
                  </a:moveTo>
                  <a:cubicBezTo>
                    <a:pt x="61" y="11"/>
                    <a:pt x="61" y="11"/>
                    <a:pt x="60" y="11"/>
                  </a:cubicBezTo>
                  <a:cubicBezTo>
                    <a:pt x="60" y="10"/>
                    <a:pt x="60" y="10"/>
                    <a:pt x="60" y="9"/>
                  </a:cubicBezTo>
                  <a:cubicBezTo>
                    <a:pt x="60" y="9"/>
                    <a:pt x="60" y="9"/>
                    <a:pt x="59" y="8"/>
                  </a:cubicBezTo>
                  <a:cubicBezTo>
                    <a:pt x="59" y="8"/>
                    <a:pt x="59" y="7"/>
                    <a:pt x="58" y="7"/>
                  </a:cubicBezTo>
                  <a:cubicBezTo>
                    <a:pt x="58" y="7"/>
                    <a:pt x="57" y="7"/>
                    <a:pt x="57" y="6"/>
                  </a:cubicBezTo>
                  <a:cubicBezTo>
                    <a:pt x="57" y="6"/>
                    <a:pt x="57" y="6"/>
                    <a:pt x="56" y="6"/>
                  </a:cubicBezTo>
                  <a:cubicBezTo>
                    <a:pt x="56" y="6"/>
                    <a:pt x="39" y="0"/>
                    <a:pt x="26" y="0"/>
                  </a:cubicBezTo>
                  <a:cubicBezTo>
                    <a:pt x="20" y="0"/>
                    <a:pt x="15" y="1"/>
                    <a:pt x="10" y="2"/>
                  </a:cubicBezTo>
                  <a:cubicBezTo>
                    <a:pt x="17" y="64"/>
                    <a:pt x="17" y="64"/>
                    <a:pt x="17" y="64"/>
                  </a:cubicBezTo>
                  <a:cubicBezTo>
                    <a:pt x="17" y="69"/>
                    <a:pt x="16" y="73"/>
                    <a:pt x="13" y="76"/>
                  </a:cubicBezTo>
                  <a:cubicBezTo>
                    <a:pt x="11" y="79"/>
                    <a:pt x="8" y="81"/>
                    <a:pt x="5" y="81"/>
                  </a:cubicBezTo>
                  <a:cubicBezTo>
                    <a:pt x="0" y="135"/>
                    <a:pt x="0" y="135"/>
                    <a:pt x="0" y="135"/>
                  </a:cubicBezTo>
                  <a:cubicBezTo>
                    <a:pt x="0" y="140"/>
                    <a:pt x="3" y="144"/>
                    <a:pt x="8" y="144"/>
                  </a:cubicBezTo>
                  <a:cubicBezTo>
                    <a:pt x="8" y="144"/>
                    <a:pt x="9" y="144"/>
                    <a:pt x="9" y="144"/>
                  </a:cubicBezTo>
                  <a:cubicBezTo>
                    <a:pt x="13" y="144"/>
                    <a:pt x="17" y="141"/>
                    <a:pt x="17" y="136"/>
                  </a:cubicBezTo>
                  <a:cubicBezTo>
                    <a:pt x="22" y="73"/>
                    <a:pt x="22" y="73"/>
                    <a:pt x="22" y="73"/>
                  </a:cubicBezTo>
                  <a:cubicBezTo>
                    <a:pt x="23" y="74"/>
                    <a:pt x="24" y="74"/>
                    <a:pt x="26" y="74"/>
                  </a:cubicBezTo>
                  <a:cubicBezTo>
                    <a:pt x="27" y="74"/>
                    <a:pt x="28" y="74"/>
                    <a:pt x="29" y="73"/>
                  </a:cubicBezTo>
                  <a:cubicBezTo>
                    <a:pt x="34" y="136"/>
                    <a:pt x="34" y="136"/>
                    <a:pt x="34" y="136"/>
                  </a:cubicBezTo>
                  <a:cubicBezTo>
                    <a:pt x="34" y="141"/>
                    <a:pt x="38" y="144"/>
                    <a:pt x="43" y="144"/>
                  </a:cubicBezTo>
                  <a:cubicBezTo>
                    <a:pt x="43" y="144"/>
                    <a:pt x="43" y="144"/>
                    <a:pt x="43" y="144"/>
                  </a:cubicBezTo>
                  <a:cubicBezTo>
                    <a:pt x="48" y="144"/>
                    <a:pt x="51" y="140"/>
                    <a:pt x="51" y="135"/>
                  </a:cubicBezTo>
                  <a:cubicBezTo>
                    <a:pt x="45" y="65"/>
                    <a:pt x="45" y="65"/>
                    <a:pt x="45" y="65"/>
                  </a:cubicBezTo>
                  <a:cubicBezTo>
                    <a:pt x="45" y="17"/>
                    <a:pt x="45" y="17"/>
                    <a:pt x="45" y="17"/>
                  </a:cubicBezTo>
                  <a:cubicBezTo>
                    <a:pt x="46" y="17"/>
                    <a:pt x="47" y="18"/>
                    <a:pt x="47" y="18"/>
                  </a:cubicBezTo>
                  <a:cubicBezTo>
                    <a:pt x="52" y="64"/>
                    <a:pt x="52" y="64"/>
                    <a:pt x="52" y="64"/>
                  </a:cubicBezTo>
                  <a:cubicBezTo>
                    <a:pt x="53" y="68"/>
                    <a:pt x="56" y="70"/>
                    <a:pt x="59" y="70"/>
                  </a:cubicBezTo>
                  <a:cubicBezTo>
                    <a:pt x="60" y="70"/>
                    <a:pt x="60" y="70"/>
                    <a:pt x="60" y="70"/>
                  </a:cubicBezTo>
                  <a:cubicBezTo>
                    <a:pt x="64" y="70"/>
                    <a:pt x="67" y="66"/>
                    <a:pt x="66" y="62"/>
                  </a:cubicBezTo>
                  <a:lnTo>
                    <a:pt x="6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1" name="Oval 46"/>
            <p:cNvSpPr>
              <a:spLocks noChangeArrowheads="1"/>
            </p:cNvSpPr>
            <p:nvPr/>
          </p:nvSpPr>
          <p:spPr bwMode="auto">
            <a:xfrm>
              <a:off x="2468562" y="3038475"/>
              <a:ext cx="168275" cy="185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2" name="Freeform 47"/>
            <p:cNvSpPr/>
            <p:nvPr/>
          </p:nvSpPr>
          <p:spPr bwMode="auto">
            <a:xfrm>
              <a:off x="2359025" y="3232150"/>
              <a:ext cx="387350" cy="684213"/>
            </a:xfrm>
            <a:custGeom>
              <a:avLst/>
              <a:gdLst>
                <a:gd name="T0" fmla="*/ 20 w 103"/>
                <a:gd name="T1" fmla="*/ 169 h 180"/>
                <a:gd name="T2" fmla="*/ 30 w 103"/>
                <a:gd name="T3" fmla="*/ 180 h 180"/>
                <a:gd name="T4" fmla="*/ 31 w 103"/>
                <a:gd name="T5" fmla="*/ 180 h 180"/>
                <a:gd name="T6" fmla="*/ 41 w 103"/>
                <a:gd name="T7" fmla="*/ 171 h 180"/>
                <a:gd name="T8" fmla="*/ 47 w 103"/>
                <a:gd name="T9" fmla="*/ 92 h 180"/>
                <a:gd name="T10" fmla="*/ 52 w 103"/>
                <a:gd name="T11" fmla="*/ 93 h 180"/>
                <a:gd name="T12" fmla="*/ 56 w 103"/>
                <a:gd name="T13" fmla="*/ 92 h 180"/>
                <a:gd name="T14" fmla="*/ 62 w 103"/>
                <a:gd name="T15" fmla="*/ 171 h 180"/>
                <a:gd name="T16" fmla="*/ 73 w 103"/>
                <a:gd name="T17" fmla="*/ 180 h 180"/>
                <a:gd name="T18" fmla="*/ 74 w 103"/>
                <a:gd name="T19" fmla="*/ 180 h 180"/>
                <a:gd name="T20" fmla="*/ 83 w 103"/>
                <a:gd name="T21" fmla="*/ 169 h 180"/>
                <a:gd name="T22" fmla="*/ 76 w 103"/>
                <a:gd name="T23" fmla="*/ 82 h 180"/>
                <a:gd name="T24" fmla="*/ 76 w 103"/>
                <a:gd name="T25" fmla="*/ 22 h 180"/>
                <a:gd name="T26" fmla="*/ 79 w 103"/>
                <a:gd name="T27" fmla="*/ 22 h 180"/>
                <a:gd name="T28" fmla="*/ 85 w 103"/>
                <a:gd name="T29" fmla="*/ 80 h 180"/>
                <a:gd name="T30" fmla="*/ 94 w 103"/>
                <a:gd name="T31" fmla="*/ 88 h 180"/>
                <a:gd name="T32" fmla="*/ 95 w 103"/>
                <a:gd name="T33" fmla="*/ 88 h 180"/>
                <a:gd name="T34" fmla="*/ 103 w 103"/>
                <a:gd name="T35" fmla="*/ 78 h 180"/>
                <a:gd name="T36" fmla="*/ 96 w 103"/>
                <a:gd name="T37" fmla="*/ 15 h 180"/>
                <a:gd name="T38" fmla="*/ 95 w 103"/>
                <a:gd name="T39" fmla="*/ 13 h 180"/>
                <a:gd name="T40" fmla="*/ 95 w 103"/>
                <a:gd name="T41" fmla="*/ 12 h 180"/>
                <a:gd name="T42" fmla="*/ 94 w 103"/>
                <a:gd name="T43" fmla="*/ 10 h 180"/>
                <a:gd name="T44" fmla="*/ 93 w 103"/>
                <a:gd name="T45" fmla="*/ 9 h 180"/>
                <a:gd name="T46" fmla="*/ 91 w 103"/>
                <a:gd name="T47" fmla="*/ 8 h 180"/>
                <a:gd name="T48" fmla="*/ 90 w 103"/>
                <a:gd name="T49" fmla="*/ 7 h 180"/>
                <a:gd name="T50" fmla="*/ 55 w 103"/>
                <a:gd name="T51" fmla="*/ 0 h 180"/>
                <a:gd name="T52" fmla="*/ 53 w 103"/>
                <a:gd name="T53" fmla="*/ 4 h 180"/>
                <a:gd name="T54" fmla="*/ 53 w 103"/>
                <a:gd name="T55" fmla="*/ 4 h 180"/>
                <a:gd name="T56" fmla="*/ 59 w 103"/>
                <a:gd name="T57" fmla="*/ 51 h 180"/>
                <a:gd name="T58" fmla="*/ 52 w 103"/>
                <a:gd name="T59" fmla="*/ 63 h 180"/>
                <a:gd name="T60" fmla="*/ 45 w 103"/>
                <a:gd name="T61" fmla="*/ 51 h 180"/>
                <a:gd name="T62" fmla="*/ 51 w 103"/>
                <a:gd name="T63" fmla="*/ 4 h 180"/>
                <a:gd name="T64" fmla="*/ 50 w 103"/>
                <a:gd name="T65" fmla="*/ 4 h 180"/>
                <a:gd name="T66" fmla="*/ 48 w 103"/>
                <a:gd name="T67" fmla="*/ 0 h 180"/>
                <a:gd name="T68" fmla="*/ 14 w 103"/>
                <a:gd name="T69" fmla="*/ 7 h 180"/>
                <a:gd name="T70" fmla="*/ 14 w 103"/>
                <a:gd name="T71" fmla="*/ 7 h 180"/>
                <a:gd name="T72" fmla="*/ 13 w 103"/>
                <a:gd name="T73" fmla="*/ 7 h 180"/>
                <a:gd name="T74" fmla="*/ 13 w 103"/>
                <a:gd name="T75" fmla="*/ 8 h 180"/>
                <a:gd name="T76" fmla="*/ 11 w 103"/>
                <a:gd name="T77" fmla="*/ 9 h 180"/>
                <a:gd name="T78" fmla="*/ 10 w 103"/>
                <a:gd name="T79" fmla="*/ 10 h 180"/>
                <a:gd name="T80" fmla="*/ 9 w 103"/>
                <a:gd name="T81" fmla="*/ 12 h 180"/>
                <a:gd name="T82" fmla="*/ 8 w 103"/>
                <a:gd name="T83" fmla="*/ 13 h 180"/>
                <a:gd name="T84" fmla="*/ 8 w 103"/>
                <a:gd name="T85" fmla="*/ 15 h 180"/>
                <a:gd name="T86" fmla="*/ 1 w 103"/>
                <a:gd name="T87" fmla="*/ 78 h 180"/>
                <a:gd name="T88" fmla="*/ 8 w 103"/>
                <a:gd name="T89" fmla="*/ 88 h 180"/>
                <a:gd name="T90" fmla="*/ 9 w 103"/>
                <a:gd name="T91" fmla="*/ 88 h 180"/>
                <a:gd name="T92" fmla="*/ 18 w 103"/>
                <a:gd name="T93" fmla="*/ 80 h 180"/>
                <a:gd name="T94" fmla="*/ 25 w 103"/>
                <a:gd name="T95" fmla="*/ 22 h 180"/>
                <a:gd name="T96" fmla="*/ 27 w 103"/>
                <a:gd name="T97" fmla="*/ 2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80">
                  <a:moveTo>
                    <a:pt x="20" y="169"/>
                  </a:moveTo>
                  <a:cubicBezTo>
                    <a:pt x="20" y="175"/>
                    <a:pt x="24" y="180"/>
                    <a:pt x="30" y="180"/>
                  </a:cubicBezTo>
                  <a:cubicBezTo>
                    <a:pt x="30" y="180"/>
                    <a:pt x="30" y="180"/>
                    <a:pt x="31" y="180"/>
                  </a:cubicBezTo>
                  <a:cubicBezTo>
                    <a:pt x="36" y="180"/>
                    <a:pt x="41" y="176"/>
                    <a:pt x="41" y="171"/>
                  </a:cubicBezTo>
                  <a:cubicBezTo>
                    <a:pt x="47" y="92"/>
                    <a:pt x="47" y="92"/>
                    <a:pt x="47" y="92"/>
                  </a:cubicBezTo>
                  <a:cubicBezTo>
                    <a:pt x="49" y="92"/>
                    <a:pt x="50" y="93"/>
                    <a:pt x="52" y="93"/>
                  </a:cubicBezTo>
                  <a:cubicBezTo>
                    <a:pt x="53" y="93"/>
                    <a:pt x="55" y="92"/>
                    <a:pt x="56" y="92"/>
                  </a:cubicBezTo>
                  <a:cubicBezTo>
                    <a:pt x="62" y="171"/>
                    <a:pt x="62" y="171"/>
                    <a:pt x="62" y="171"/>
                  </a:cubicBezTo>
                  <a:cubicBezTo>
                    <a:pt x="63" y="176"/>
                    <a:pt x="67" y="180"/>
                    <a:pt x="73" y="180"/>
                  </a:cubicBezTo>
                  <a:cubicBezTo>
                    <a:pt x="73" y="180"/>
                    <a:pt x="73" y="180"/>
                    <a:pt x="74" y="180"/>
                  </a:cubicBezTo>
                  <a:cubicBezTo>
                    <a:pt x="79" y="180"/>
                    <a:pt x="84" y="175"/>
                    <a:pt x="83" y="169"/>
                  </a:cubicBezTo>
                  <a:cubicBezTo>
                    <a:pt x="76" y="82"/>
                    <a:pt x="76" y="82"/>
                    <a:pt x="76" y="82"/>
                  </a:cubicBezTo>
                  <a:cubicBezTo>
                    <a:pt x="76" y="22"/>
                    <a:pt x="76" y="22"/>
                    <a:pt x="76" y="22"/>
                  </a:cubicBezTo>
                  <a:cubicBezTo>
                    <a:pt x="77" y="22"/>
                    <a:pt x="78" y="22"/>
                    <a:pt x="79" y="22"/>
                  </a:cubicBezTo>
                  <a:cubicBezTo>
                    <a:pt x="85" y="80"/>
                    <a:pt x="85" y="80"/>
                    <a:pt x="85" y="80"/>
                  </a:cubicBezTo>
                  <a:cubicBezTo>
                    <a:pt x="86" y="85"/>
                    <a:pt x="90" y="88"/>
                    <a:pt x="94" y="88"/>
                  </a:cubicBezTo>
                  <a:cubicBezTo>
                    <a:pt x="94" y="88"/>
                    <a:pt x="95" y="88"/>
                    <a:pt x="95" y="88"/>
                  </a:cubicBezTo>
                  <a:cubicBezTo>
                    <a:pt x="100" y="87"/>
                    <a:pt x="103" y="83"/>
                    <a:pt x="103" y="78"/>
                  </a:cubicBezTo>
                  <a:cubicBezTo>
                    <a:pt x="96" y="15"/>
                    <a:pt x="96" y="15"/>
                    <a:pt x="96" y="15"/>
                  </a:cubicBezTo>
                  <a:cubicBezTo>
                    <a:pt x="96" y="14"/>
                    <a:pt x="95" y="14"/>
                    <a:pt x="95" y="13"/>
                  </a:cubicBezTo>
                  <a:cubicBezTo>
                    <a:pt x="95" y="13"/>
                    <a:pt x="95" y="12"/>
                    <a:pt x="95" y="12"/>
                  </a:cubicBezTo>
                  <a:cubicBezTo>
                    <a:pt x="94" y="11"/>
                    <a:pt x="94" y="11"/>
                    <a:pt x="94" y="10"/>
                  </a:cubicBezTo>
                  <a:cubicBezTo>
                    <a:pt x="93" y="10"/>
                    <a:pt x="93" y="9"/>
                    <a:pt x="93" y="9"/>
                  </a:cubicBezTo>
                  <a:cubicBezTo>
                    <a:pt x="92" y="9"/>
                    <a:pt x="92" y="8"/>
                    <a:pt x="91" y="8"/>
                  </a:cubicBezTo>
                  <a:cubicBezTo>
                    <a:pt x="91" y="8"/>
                    <a:pt x="90" y="7"/>
                    <a:pt x="90" y="7"/>
                  </a:cubicBezTo>
                  <a:cubicBezTo>
                    <a:pt x="89" y="7"/>
                    <a:pt x="71" y="1"/>
                    <a:pt x="55" y="0"/>
                  </a:cubicBezTo>
                  <a:cubicBezTo>
                    <a:pt x="53" y="4"/>
                    <a:pt x="53" y="4"/>
                    <a:pt x="53" y="4"/>
                  </a:cubicBezTo>
                  <a:cubicBezTo>
                    <a:pt x="53" y="4"/>
                    <a:pt x="53" y="4"/>
                    <a:pt x="53" y="4"/>
                  </a:cubicBezTo>
                  <a:cubicBezTo>
                    <a:pt x="59" y="51"/>
                    <a:pt x="59" y="51"/>
                    <a:pt x="59" y="51"/>
                  </a:cubicBezTo>
                  <a:cubicBezTo>
                    <a:pt x="52" y="63"/>
                    <a:pt x="52" y="63"/>
                    <a:pt x="52" y="63"/>
                  </a:cubicBezTo>
                  <a:cubicBezTo>
                    <a:pt x="45" y="51"/>
                    <a:pt x="45" y="51"/>
                    <a:pt x="45" y="51"/>
                  </a:cubicBezTo>
                  <a:cubicBezTo>
                    <a:pt x="51" y="4"/>
                    <a:pt x="51" y="4"/>
                    <a:pt x="51" y="4"/>
                  </a:cubicBezTo>
                  <a:cubicBezTo>
                    <a:pt x="50" y="4"/>
                    <a:pt x="50" y="4"/>
                    <a:pt x="50" y="4"/>
                  </a:cubicBezTo>
                  <a:cubicBezTo>
                    <a:pt x="48" y="0"/>
                    <a:pt x="48" y="0"/>
                    <a:pt x="48" y="0"/>
                  </a:cubicBezTo>
                  <a:cubicBezTo>
                    <a:pt x="33" y="1"/>
                    <a:pt x="17" y="6"/>
                    <a:pt x="14" y="7"/>
                  </a:cubicBezTo>
                  <a:cubicBezTo>
                    <a:pt x="14" y="7"/>
                    <a:pt x="14" y="7"/>
                    <a:pt x="14" y="7"/>
                  </a:cubicBezTo>
                  <a:cubicBezTo>
                    <a:pt x="14" y="7"/>
                    <a:pt x="13" y="7"/>
                    <a:pt x="13" y="7"/>
                  </a:cubicBezTo>
                  <a:cubicBezTo>
                    <a:pt x="13" y="7"/>
                    <a:pt x="13" y="8"/>
                    <a:pt x="13" y="8"/>
                  </a:cubicBezTo>
                  <a:cubicBezTo>
                    <a:pt x="12" y="8"/>
                    <a:pt x="11" y="8"/>
                    <a:pt x="11" y="9"/>
                  </a:cubicBezTo>
                  <a:cubicBezTo>
                    <a:pt x="10" y="9"/>
                    <a:pt x="10" y="10"/>
                    <a:pt x="10" y="10"/>
                  </a:cubicBezTo>
                  <a:cubicBezTo>
                    <a:pt x="9" y="11"/>
                    <a:pt x="9" y="11"/>
                    <a:pt x="9" y="12"/>
                  </a:cubicBezTo>
                  <a:cubicBezTo>
                    <a:pt x="8" y="12"/>
                    <a:pt x="8" y="13"/>
                    <a:pt x="8" y="13"/>
                  </a:cubicBezTo>
                  <a:cubicBezTo>
                    <a:pt x="8" y="14"/>
                    <a:pt x="8" y="14"/>
                    <a:pt x="8" y="15"/>
                  </a:cubicBezTo>
                  <a:cubicBezTo>
                    <a:pt x="1" y="78"/>
                    <a:pt x="1" y="78"/>
                    <a:pt x="1" y="78"/>
                  </a:cubicBezTo>
                  <a:cubicBezTo>
                    <a:pt x="0" y="83"/>
                    <a:pt x="4" y="87"/>
                    <a:pt x="8" y="88"/>
                  </a:cubicBezTo>
                  <a:cubicBezTo>
                    <a:pt x="9" y="88"/>
                    <a:pt x="9" y="88"/>
                    <a:pt x="9" y="88"/>
                  </a:cubicBezTo>
                  <a:cubicBezTo>
                    <a:pt x="14" y="88"/>
                    <a:pt x="18" y="85"/>
                    <a:pt x="18" y="80"/>
                  </a:cubicBezTo>
                  <a:cubicBezTo>
                    <a:pt x="25" y="22"/>
                    <a:pt x="25" y="22"/>
                    <a:pt x="25" y="22"/>
                  </a:cubicBezTo>
                  <a:cubicBezTo>
                    <a:pt x="25" y="22"/>
                    <a:pt x="26" y="22"/>
                    <a:pt x="27"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63" name="组合 62"/>
          <p:cNvGrpSpPr/>
          <p:nvPr/>
        </p:nvGrpSpPr>
        <p:grpSpPr>
          <a:xfrm>
            <a:off x="7558124" y="4400531"/>
            <a:ext cx="1025525" cy="858838"/>
            <a:chOff x="9864725" y="3054350"/>
            <a:chExt cx="1025525" cy="858838"/>
          </a:xfrm>
          <a:solidFill>
            <a:srgbClr val="A3CA2A"/>
          </a:solidFill>
        </p:grpSpPr>
        <p:sp>
          <p:nvSpPr>
            <p:cNvPr id="64" name="Freeform 48"/>
            <p:cNvSpPr/>
            <p:nvPr/>
          </p:nvSpPr>
          <p:spPr bwMode="auto">
            <a:xfrm>
              <a:off x="9864725" y="3054350"/>
              <a:ext cx="901700" cy="858838"/>
            </a:xfrm>
            <a:custGeom>
              <a:avLst/>
              <a:gdLst>
                <a:gd name="T0" fmla="*/ 219 w 240"/>
                <a:gd name="T1" fmla="*/ 219 h 226"/>
                <a:gd name="T2" fmla="*/ 218 w 240"/>
                <a:gd name="T3" fmla="*/ 206 h 226"/>
                <a:gd name="T4" fmla="*/ 217 w 240"/>
                <a:gd name="T5" fmla="*/ 219 h 226"/>
                <a:gd name="T6" fmla="*/ 195 w 240"/>
                <a:gd name="T7" fmla="*/ 207 h 226"/>
                <a:gd name="T8" fmla="*/ 193 w 240"/>
                <a:gd name="T9" fmla="*/ 207 h 226"/>
                <a:gd name="T10" fmla="*/ 172 w 240"/>
                <a:gd name="T11" fmla="*/ 219 h 226"/>
                <a:gd name="T12" fmla="*/ 170 w 240"/>
                <a:gd name="T13" fmla="*/ 206 h 226"/>
                <a:gd name="T14" fmla="*/ 169 w 240"/>
                <a:gd name="T15" fmla="*/ 219 h 226"/>
                <a:gd name="T16" fmla="*/ 148 w 240"/>
                <a:gd name="T17" fmla="*/ 207 h 226"/>
                <a:gd name="T18" fmla="*/ 145 w 240"/>
                <a:gd name="T19" fmla="*/ 207 h 226"/>
                <a:gd name="T20" fmla="*/ 124 w 240"/>
                <a:gd name="T21" fmla="*/ 219 h 226"/>
                <a:gd name="T22" fmla="*/ 123 w 240"/>
                <a:gd name="T23" fmla="*/ 206 h 226"/>
                <a:gd name="T24" fmla="*/ 122 w 240"/>
                <a:gd name="T25" fmla="*/ 219 h 226"/>
                <a:gd name="T26" fmla="*/ 100 w 240"/>
                <a:gd name="T27" fmla="*/ 207 h 226"/>
                <a:gd name="T28" fmla="*/ 98 w 240"/>
                <a:gd name="T29" fmla="*/ 207 h 226"/>
                <a:gd name="T30" fmla="*/ 77 w 240"/>
                <a:gd name="T31" fmla="*/ 219 h 226"/>
                <a:gd name="T32" fmla="*/ 75 w 240"/>
                <a:gd name="T33" fmla="*/ 206 h 226"/>
                <a:gd name="T34" fmla="*/ 74 w 240"/>
                <a:gd name="T35" fmla="*/ 219 h 226"/>
                <a:gd name="T36" fmla="*/ 53 w 240"/>
                <a:gd name="T37" fmla="*/ 207 h 226"/>
                <a:gd name="T38" fmla="*/ 50 w 240"/>
                <a:gd name="T39" fmla="*/ 207 h 226"/>
                <a:gd name="T40" fmla="*/ 7 w 240"/>
                <a:gd name="T41" fmla="*/ 219 h 226"/>
                <a:gd name="T42" fmla="*/ 17 w 240"/>
                <a:gd name="T43" fmla="*/ 192 h 226"/>
                <a:gd name="T44" fmla="*/ 17 w 240"/>
                <a:gd name="T45" fmla="*/ 189 h 226"/>
                <a:gd name="T46" fmla="*/ 7 w 240"/>
                <a:gd name="T47" fmla="*/ 168 h 226"/>
                <a:gd name="T48" fmla="*/ 18 w 240"/>
                <a:gd name="T49" fmla="*/ 167 h 226"/>
                <a:gd name="T50" fmla="*/ 7 w 240"/>
                <a:gd name="T51" fmla="*/ 165 h 226"/>
                <a:gd name="T52" fmla="*/ 17 w 240"/>
                <a:gd name="T53" fmla="*/ 144 h 226"/>
                <a:gd name="T54" fmla="*/ 17 w 240"/>
                <a:gd name="T55" fmla="*/ 142 h 226"/>
                <a:gd name="T56" fmla="*/ 7 w 240"/>
                <a:gd name="T57" fmla="*/ 120 h 226"/>
                <a:gd name="T58" fmla="*/ 18 w 240"/>
                <a:gd name="T59" fmla="*/ 119 h 226"/>
                <a:gd name="T60" fmla="*/ 7 w 240"/>
                <a:gd name="T61" fmla="*/ 118 h 226"/>
                <a:gd name="T62" fmla="*/ 17 w 240"/>
                <a:gd name="T63" fmla="*/ 97 h 226"/>
                <a:gd name="T64" fmla="*/ 17 w 240"/>
                <a:gd name="T65" fmla="*/ 94 h 226"/>
                <a:gd name="T66" fmla="*/ 7 w 240"/>
                <a:gd name="T67" fmla="*/ 73 h 226"/>
                <a:gd name="T68" fmla="*/ 18 w 240"/>
                <a:gd name="T69" fmla="*/ 72 h 226"/>
                <a:gd name="T70" fmla="*/ 7 w 240"/>
                <a:gd name="T71" fmla="*/ 70 h 226"/>
                <a:gd name="T72" fmla="*/ 17 w 240"/>
                <a:gd name="T73" fmla="*/ 49 h 226"/>
                <a:gd name="T74" fmla="*/ 17 w 240"/>
                <a:gd name="T75" fmla="*/ 47 h 226"/>
                <a:gd name="T76" fmla="*/ 7 w 240"/>
                <a:gd name="T77" fmla="*/ 25 h 226"/>
                <a:gd name="T78" fmla="*/ 18 w 240"/>
                <a:gd name="T79" fmla="*/ 24 h 226"/>
                <a:gd name="T80" fmla="*/ 7 w 240"/>
                <a:gd name="T81" fmla="*/ 23 h 226"/>
                <a:gd name="T82" fmla="*/ 4 w 240"/>
                <a:gd name="T83" fmla="*/ 0 h 226"/>
                <a:gd name="T84" fmla="*/ 0 w 240"/>
                <a:gd name="T85" fmla="*/ 222 h 226"/>
                <a:gd name="T86" fmla="*/ 236 w 240"/>
                <a:gd name="T87" fmla="*/ 226 h 226"/>
                <a:gd name="T88" fmla="*/ 236 w 240"/>
                <a:gd name="T89" fmla="*/ 21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 h="226">
                  <a:moveTo>
                    <a:pt x="236" y="219"/>
                  </a:moveTo>
                  <a:cubicBezTo>
                    <a:pt x="219" y="219"/>
                    <a:pt x="219" y="219"/>
                    <a:pt x="219" y="219"/>
                  </a:cubicBezTo>
                  <a:cubicBezTo>
                    <a:pt x="219" y="207"/>
                    <a:pt x="219" y="207"/>
                    <a:pt x="219" y="207"/>
                  </a:cubicBezTo>
                  <a:cubicBezTo>
                    <a:pt x="219" y="206"/>
                    <a:pt x="219" y="206"/>
                    <a:pt x="218" y="206"/>
                  </a:cubicBezTo>
                  <a:cubicBezTo>
                    <a:pt x="217" y="206"/>
                    <a:pt x="217" y="206"/>
                    <a:pt x="217" y="207"/>
                  </a:cubicBezTo>
                  <a:cubicBezTo>
                    <a:pt x="217" y="219"/>
                    <a:pt x="217" y="219"/>
                    <a:pt x="217" y="219"/>
                  </a:cubicBezTo>
                  <a:cubicBezTo>
                    <a:pt x="195" y="219"/>
                    <a:pt x="195" y="219"/>
                    <a:pt x="195" y="219"/>
                  </a:cubicBezTo>
                  <a:cubicBezTo>
                    <a:pt x="195" y="207"/>
                    <a:pt x="195" y="207"/>
                    <a:pt x="195" y="207"/>
                  </a:cubicBezTo>
                  <a:cubicBezTo>
                    <a:pt x="195" y="206"/>
                    <a:pt x="195" y="206"/>
                    <a:pt x="194" y="206"/>
                  </a:cubicBezTo>
                  <a:cubicBezTo>
                    <a:pt x="193" y="206"/>
                    <a:pt x="193" y="206"/>
                    <a:pt x="193" y="207"/>
                  </a:cubicBezTo>
                  <a:cubicBezTo>
                    <a:pt x="193" y="219"/>
                    <a:pt x="193" y="219"/>
                    <a:pt x="193" y="219"/>
                  </a:cubicBezTo>
                  <a:cubicBezTo>
                    <a:pt x="172" y="219"/>
                    <a:pt x="172" y="219"/>
                    <a:pt x="172" y="219"/>
                  </a:cubicBezTo>
                  <a:cubicBezTo>
                    <a:pt x="172" y="207"/>
                    <a:pt x="172" y="207"/>
                    <a:pt x="172" y="207"/>
                  </a:cubicBezTo>
                  <a:cubicBezTo>
                    <a:pt x="172" y="206"/>
                    <a:pt x="171" y="206"/>
                    <a:pt x="170" y="206"/>
                  </a:cubicBezTo>
                  <a:cubicBezTo>
                    <a:pt x="170" y="206"/>
                    <a:pt x="169" y="206"/>
                    <a:pt x="169" y="207"/>
                  </a:cubicBezTo>
                  <a:cubicBezTo>
                    <a:pt x="169" y="219"/>
                    <a:pt x="169" y="219"/>
                    <a:pt x="169" y="219"/>
                  </a:cubicBezTo>
                  <a:cubicBezTo>
                    <a:pt x="148" y="219"/>
                    <a:pt x="148" y="219"/>
                    <a:pt x="148" y="219"/>
                  </a:cubicBezTo>
                  <a:cubicBezTo>
                    <a:pt x="148" y="207"/>
                    <a:pt x="148" y="207"/>
                    <a:pt x="148" y="207"/>
                  </a:cubicBezTo>
                  <a:cubicBezTo>
                    <a:pt x="148" y="206"/>
                    <a:pt x="147" y="206"/>
                    <a:pt x="147" y="206"/>
                  </a:cubicBezTo>
                  <a:cubicBezTo>
                    <a:pt x="146" y="206"/>
                    <a:pt x="145" y="206"/>
                    <a:pt x="145" y="207"/>
                  </a:cubicBezTo>
                  <a:cubicBezTo>
                    <a:pt x="145" y="219"/>
                    <a:pt x="145" y="219"/>
                    <a:pt x="145" y="219"/>
                  </a:cubicBezTo>
                  <a:cubicBezTo>
                    <a:pt x="124" y="219"/>
                    <a:pt x="124" y="219"/>
                    <a:pt x="124" y="219"/>
                  </a:cubicBezTo>
                  <a:cubicBezTo>
                    <a:pt x="124" y="207"/>
                    <a:pt x="124" y="207"/>
                    <a:pt x="124" y="207"/>
                  </a:cubicBezTo>
                  <a:cubicBezTo>
                    <a:pt x="124" y="206"/>
                    <a:pt x="124" y="206"/>
                    <a:pt x="123" y="206"/>
                  </a:cubicBezTo>
                  <a:cubicBezTo>
                    <a:pt x="122" y="206"/>
                    <a:pt x="122" y="206"/>
                    <a:pt x="122" y="207"/>
                  </a:cubicBezTo>
                  <a:cubicBezTo>
                    <a:pt x="122" y="219"/>
                    <a:pt x="122" y="219"/>
                    <a:pt x="122" y="219"/>
                  </a:cubicBezTo>
                  <a:cubicBezTo>
                    <a:pt x="100" y="219"/>
                    <a:pt x="100" y="219"/>
                    <a:pt x="100" y="219"/>
                  </a:cubicBezTo>
                  <a:cubicBezTo>
                    <a:pt x="100" y="207"/>
                    <a:pt x="100" y="207"/>
                    <a:pt x="100" y="207"/>
                  </a:cubicBezTo>
                  <a:cubicBezTo>
                    <a:pt x="100" y="206"/>
                    <a:pt x="100" y="206"/>
                    <a:pt x="99" y="206"/>
                  </a:cubicBezTo>
                  <a:cubicBezTo>
                    <a:pt x="98" y="206"/>
                    <a:pt x="98" y="206"/>
                    <a:pt x="98" y="207"/>
                  </a:cubicBezTo>
                  <a:cubicBezTo>
                    <a:pt x="98" y="219"/>
                    <a:pt x="98" y="219"/>
                    <a:pt x="98" y="219"/>
                  </a:cubicBezTo>
                  <a:cubicBezTo>
                    <a:pt x="77" y="219"/>
                    <a:pt x="77" y="219"/>
                    <a:pt x="77" y="219"/>
                  </a:cubicBezTo>
                  <a:cubicBezTo>
                    <a:pt x="77" y="207"/>
                    <a:pt x="77" y="207"/>
                    <a:pt x="77" y="207"/>
                  </a:cubicBezTo>
                  <a:cubicBezTo>
                    <a:pt x="77" y="206"/>
                    <a:pt x="76" y="206"/>
                    <a:pt x="75" y="206"/>
                  </a:cubicBezTo>
                  <a:cubicBezTo>
                    <a:pt x="75" y="206"/>
                    <a:pt x="74" y="206"/>
                    <a:pt x="74" y="207"/>
                  </a:cubicBezTo>
                  <a:cubicBezTo>
                    <a:pt x="74" y="219"/>
                    <a:pt x="74" y="219"/>
                    <a:pt x="74" y="219"/>
                  </a:cubicBezTo>
                  <a:cubicBezTo>
                    <a:pt x="53" y="219"/>
                    <a:pt x="53" y="219"/>
                    <a:pt x="53" y="219"/>
                  </a:cubicBezTo>
                  <a:cubicBezTo>
                    <a:pt x="53" y="207"/>
                    <a:pt x="53" y="207"/>
                    <a:pt x="53" y="207"/>
                  </a:cubicBezTo>
                  <a:cubicBezTo>
                    <a:pt x="53" y="206"/>
                    <a:pt x="52" y="206"/>
                    <a:pt x="52" y="206"/>
                  </a:cubicBezTo>
                  <a:cubicBezTo>
                    <a:pt x="51" y="206"/>
                    <a:pt x="50" y="206"/>
                    <a:pt x="50" y="207"/>
                  </a:cubicBezTo>
                  <a:cubicBezTo>
                    <a:pt x="50" y="219"/>
                    <a:pt x="50" y="219"/>
                    <a:pt x="50" y="219"/>
                  </a:cubicBezTo>
                  <a:cubicBezTo>
                    <a:pt x="7" y="219"/>
                    <a:pt x="7" y="219"/>
                    <a:pt x="7" y="219"/>
                  </a:cubicBezTo>
                  <a:cubicBezTo>
                    <a:pt x="7" y="192"/>
                    <a:pt x="7" y="192"/>
                    <a:pt x="7" y="192"/>
                  </a:cubicBezTo>
                  <a:cubicBezTo>
                    <a:pt x="17" y="192"/>
                    <a:pt x="17" y="192"/>
                    <a:pt x="17" y="192"/>
                  </a:cubicBezTo>
                  <a:cubicBezTo>
                    <a:pt x="17" y="192"/>
                    <a:pt x="18" y="191"/>
                    <a:pt x="18" y="190"/>
                  </a:cubicBezTo>
                  <a:cubicBezTo>
                    <a:pt x="18" y="190"/>
                    <a:pt x="17" y="189"/>
                    <a:pt x="17" y="189"/>
                  </a:cubicBezTo>
                  <a:cubicBezTo>
                    <a:pt x="7" y="189"/>
                    <a:pt x="7" y="189"/>
                    <a:pt x="7" y="189"/>
                  </a:cubicBezTo>
                  <a:cubicBezTo>
                    <a:pt x="7" y="168"/>
                    <a:pt x="7" y="168"/>
                    <a:pt x="7" y="168"/>
                  </a:cubicBezTo>
                  <a:cubicBezTo>
                    <a:pt x="17" y="168"/>
                    <a:pt x="17" y="168"/>
                    <a:pt x="17" y="168"/>
                  </a:cubicBezTo>
                  <a:cubicBezTo>
                    <a:pt x="17" y="168"/>
                    <a:pt x="18" y="167"/>
                    <a:pt x="18" y="167"/>
                  </a:cubicBezTo>
                  <a:cubicBezTo>
                    <a:pt x="18" y="166"/>
                    <a:pt x="17" y="165"/>
                    <a:pt x="17" y="165"/>
                  </a:cubicBezTo>
                  <a:cubicBezTo>
                    <a:pt x="7" y="165"/>
                    <a:pt x="7" y="165"/>
                    <a:pt x="7" y="165"/>
                  </a:cubicBezTo>
                  <a:cubicBezTo>
                    <a:pt x="7" y="144"/>
                    <a:pt x="7" y="144"/>
                    <a:pt x="7" y="144"/>
                  </a:cubicBezTo>
                  <a:cubicBezTo>
                    <a:pt x="17" y="144"/>
                    <a:pt x="17" y="144"/>
                    <a:pt x="17" y="144"/>
                  </a:cubicBezTo>
                  <a:cubicBezTo>
                    <a:pt x="17" y="144"/>
                    <a:pt x="18" y="144"/>
                    <a:pt x="18" y="143"/>
                  </a:cubicBezTo>
                  <a:cubicBezTo>
                    <a:pt x="18" y="142"/>
                    <a:pt x="17" y="142"/>
                    <a:pt x="17" y="142"/>
                  </a:cubicBezTo>
                  <a:cubicBezTo>
                    <a:pt x="7" y="142"/>
                    <a:pt x="7" y="142"/>
                    <a:pt x="7" y="142"/>
                  </a:cubicBezTo>
                  <a:cubicBezTo>
                    <a:pt x="7" y="120"/>
                    <a:pt x="7" y="120"/>
                    <a:pt x="7" y="120"/>
                  </a:cubicBezTo>
                  <a:cubicBezTo>
                    <a:pt x="17" y="120"/>
                    <a:pt x="17" y="120"/>
                    <a:pt x="17" y="120"/>
                  </a:cubicBezTo>
                  <a:cubicBezTo>
                    <a:pt x="17" y="120"/>
                    <a:pt x="18" y="120"/>
                    <a:pt x="18" y="119"/>
                  </a:cubicBezTo>
                  <a:cubicBezTo>
                    <a:pt x="18" y="119"/>
                    <a:pt x="17" y="118"/>
                    <a:pt x="17" y="118"/>
                  </a:cubicBezTo>
                  <a:cubicBezTo>
                    <a:pt x="7" y="118"/>
                    <a:pt x="7" y="118"/>
                    <a:pt x="7" y="118"/>
                  </a:cubicBezTo>
                  <a:cubicBezTo>
                    <a:pt x="7" y="97"/>
                    <a:pt x="7" y="97"/>
                    <a:pt x="7" y="97"/>
                  </a:cubicBezTo>
                  <a:cubicBezTo>
                    <a:pt x="17" y="97"/>
                    <a:pt x="17" y="97"/>
                    <a:pt x="17" y="97"/>
                  </a:cubicBezTo>
                  <a:cubicBezTo>
                    <a:pt x="17" y="97"/>
                    <a:pt x="18" y="96"/>
                    <a:pt x="18" y="95"/>
                  </a:cubicBezTo>
                  <a:cubicBezTo>
                    <a:pt x="18" y="95"/>
                    <a:pt x="17" y="94"/>
                    <a:pt x="17" y="94"/>
                  </a:cubicBezTo>
                  <a:cubicBezTo>
                    <a:pt x="7" y="94"/>
                    <a:pt x="7" y="94"/>
                    <a:pt x="7" y="94"/>
                  </a:cubicBezTo>
                  <a:cubicBezTo>
                    <a:pt x="7" y="73"/>
                    <a:pt x="7" y="73"/>
                    <a:pt x="7" y="73"/>
                  </a:cubicBezTo>
                  <a:cubicBezTo>
                    <a:pt x="17" y="73"/>
                    <a:pt x="17" y="73"/>
                    <a:pt x="17" y="73"/>
                  </a:cubicBezTo>
                  <a:cubicBezTo>
                    <a:pt x="17" y="73"/>
                    <a:pt x="18" y="72"/>
                    <a:pt x="18" y="72"/>
                  </a:cubicBezTo>
                  <a:cubicBezTo>
                    <a:pt x="18" y="71"/>
                    <a:pt x="17" y="70"/>
                    <a:pt x="17" y="70"/>
                  </a:cubicBezTo>
                  <a:cubicBezTo>
                    <a:pt x="7" y="70"/>
                    <a:pt x="7" y="70"/>
                    <a:pt x="7" y="70"/>
                  </a:cubicBezTo>
                  <a:cubicBezTo>
                    <a:pt x="7" y="49"/>
                    <a:pt x="7" y="49"/>
                    <a:pt x="7" y="49"/>
                  </a:cubicBezTo>
                  <a:cubicBezTo>
                    <a:pt x="17" y="49"/>
                    <a:pt x="17" y="49"/>
                    <a:pt x="17" y="49"/>
                  </a:cubicBezTo>
                  <a:cubicBezTo>
                    <a:pt x="17" y="49"/>
                    <a:pt x="18" y="49"/>
                    <a:pt x="18" y="48"/>
                  </a:cubicBezTo>
                  <a:cubicBezTo>
                    <a:pt x="18" y="47"/>
                    <a:pt x="17" y="47"/>
                    <a:pt x="17" y="47"/>
                  </a:cubicBezTo>
                  <a:cubicBezTo>
                    <a:pt x="7" y="47"/>
                    <a:pt x="7" y="47"/>
                    <a:pt x="7" y="47"/>
                  </a:cubicBezTo>
                  <a:cubicBezTo>
                    <a:pt x="7" y="25"/>
                    <a:pt x="7" y="25"/>
                    <a:pt x="7" y="25"/>
                  </a:cubicBezTo>
                  <a:cubicBezTo>
                    <a:pt x="17" y="25"/>
                    <a:pt x="17" y="25"/>
                    <a:pt x="17" y="25"/>
                  </a:cubicBezTo>
                  <a:cubicBezTo>
                    <a:pt x="17" y="25"/>
                    <a:pt x="18" y="25"/>
                    <a:pt x="18" y="24"/>
                  </a:cubicBezTo>
                  <a:cubicBezTo>
                    <a:pt x="18" y="24"/>
                    <a:pt x="17" y="23"/>
                    <a:pt x="17" y="23"/>
                  </a:cubicBezTo>
                  <a:cubicBezTo>
                    <a:pt x="7" y="23"/>
                    <a:pt x="7" y="23"/>
                    <a:pt x="7" y="23"/>
                  </a:cubicBezTo>
                  <a:cubicBezTo>
                    <a:pt x="7" y="4"/>
                    <a:pt x="7" y="4"/>
                    <a:pt x="7" y="4"/>
                  </a:cubicBezTo>
                  <a:cubicBezTo>
                    <a:pt x="7" y="2"/>
                    <a:pt x="6" y="0"/>
                    <a:pt x="4" y="0"/>
                  </a:cubicBezTo>
                  <a:cubicBezTo>
                    <a:pt x="2" y="0"/>
                    <a:pt x="0" y="2"/>
                    <a:pt x="0" y="4"/>
                  </a:cubicBezTo>
                  <a:cubicBezTo>
                    <a:pt x="0" y="222"/>
                    <a:pt x="0" y="222"/>
                    <a:pt x="0" y="222"/>
                  </a:cubicBezTo>
                  <a:cubicBezTo>
                    <a:pt x="0" y="224"/>
                    <a:pt x="2" y="226"/>
                    <a:pt x="4" y="226"/>
                  </a:cubicBezTo>
                  <a:cubicBezTo>
                    <a:pt x="236" y="226"/>
                    <a:pt x="236" y="226"/>
                    <a:pt x="236" y="226"/>
                  </a:cubicBezTo>
                  <a:cubicBezTo>
                    <a:pt x="238" y="226"/>
                    <a:pt x="240" y="224"/>
                    <a:pt x="240" y="222"/>
                  </a:cubicBezTo>
                  <a:cubicBezTo>
                    <a:pt x="240" y="220"/>
                    <a:pt x="238" y="219"/>
                    <a:pt x="236"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5" name="Rectangle 49"/>
            <p:cNvSpPr>
              <a:spLocks noChangeArrowheads="1"/>
            </p:cNvSpPr>
            <p:nvPr/>
          </p:nvSpPr>
          <p:spPr bwMode="auto">
            <a:xfrm>
              <a:off x="10004425" y="3175000"/>
              <a:ext cx="93663"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6" name="Freeform 50"/>
            <p:cNvSpPr/>
            <p:nvPr/>
          </p:nvSpPr>
          <p:spPr bwMode="auto">
            <a:xfrm>
              <a:off x="10199687" y="3414713"/>
              <a:ext cx="88900" cy="373063"/>
            </a:xfrm>
            <a:custGeom>
              <a:avLst/>
              <a:gdLst>
                <a:gd name="T0" fmla="*/ 24 w 24"/>
                <a:gd name="T1" fmla="*/ 13 h 98"/>
                <a:gd name="T2" fmla="*/ 17 w 24"/>
                <a:gd name="T3" fmla="*/ 0 h 98"/>
                <a:gd name="T4" fmla="*/ 0 w 24"/>
                <a:gd name="T5" fmla="*/ 0 h 98"/>
                <a:gd name="T6" fmla="*/ 0 w 24"/>
                <a:gd name="T7" fmla="*/ 98 h 98"/>
                <a:gd name="T8" fmla="*/ 24 w 24"/>
                <a:gd name="T9" fmla="*/ 98 h 98"/>
                <a:gd name="T10" fmla="*/ 24 w 24"/>
                <a:gd name="T11" fmla="*/ 13 h 98"/>
              </a:gdLst>
              <a:ahLst/>
              <a:cxnLst>
                <a:cxn ang="0">
                  <a:pos x="T0" y="T1"/>
                </a:cxn>
                <a:cxn ang="0">
                  <a:pos x="T2" y="T3"/>
                </a:cxn>
                <a:cxn ang="0">
                  <a:pos x="T4" y="T5"/>
                </a:cxn>
                <a:cxn ang="0">
                  <a:pos x="T6" y="T7"/>
                </a:cxn>
                <a:cxn ang="0">
                  <a:pos x="T8" y="T9"/>
                </a:cxn>
                <a:cxn ang="0">
                  <a:pos x="T10" y="T11"/>
                </a:cxn>
              </a:cxnLst>
              <a:rect l="0" t="0" r="r" b="b"/>
              <a:pathLst>
                <a:path w="24" h="98">
                  <a:moveTo>
                    <a:pt x="24" y="13"/>
                  </a:moveTo>
                  <a:cubicBezTo>
                    <a:pt x="21" y="9"/>
                    <a:pt x="19" y="4"/>
                    <a:pt x="17" y="0"/>
                  </a:cubicBezTo>
                  <a:cubicBezTo>
                    <a:pt x="0" y="0"/>
                    <a:pt x="0" y="0"/>
                    <a:pt x="0" y="0"/>
                  </a:cubicBezTo>
                  <a:cubicBezTo>
                    <a:pt x="0" y="98"/>
                    <a:pt x="0" y="98"/>
                    <a:pt x="0" y="98"/>
                  </a:cubicBezTo>
                  <a:cubicBezTo>
                    <a:pt x="24" y="98"/>
                    <a:pt x="24" y="98"/>
                    <a:pt x="24" y="98"/>
                  </a:cubicBezTo>
                  <a:lnTo>
                    <a:pt x="2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7" name="Freeform 51"/>
            <p:cNvSpPr/>
            <p:nvPr/>
          </p:nvSpPr>
          <p:spPr bwMode="auto">
            <a:xfrm>
              <a:off x="10390187" y="3540125"/>
              <a:ext cx="90488" cy="247650"/>
            </a:xfrm>
            <a:custGeom>
              <a:avLst/>
              <a:gdLst>
                <a:gd name="T0" fmla="*/ 24 w 24"/>
                <a:gd name="T1" fmla="*/ 4 h 65"/>
                <a:gd name="T2" fmla="*/ 22 w 24"/>
                <a:gd name="T3" fmla="*/ 4 h 65"/>
                <a:gd name="T4" fmla="*/ 0 w 24"/>
                <a:gd name="T5" fmla="*/ 0 h 65"/>
                <a:gd name="T6" fmla="*/ 0 w 24"/>
                <a:gd name="T7" fmla="*/ 65 h 65"/>
                <a:gd name="T8" fmla="*/ 24 w 24"/>
                <a:gd name="T9" fmla="*/ 65 h 65"/>
                <a:gd name="T10" fmla="*/ 24 w 24"/>
                <a:gd name="T11" fmla="*/ 4 h 65"/>
              </a:gdLst>
              <a:ahLst/>
              <a:cxnLst>
                <a:cxn ang="0">
                  <a:pos x="T0" y="T1"/>
                </a:cxn>
                <a:cxn ang="0">
                  <a:pos x="T2" y="T3"/>
                </a:cxn>
                <a:cxn ang="0">
                  <a:pos x="T4" y="T5"/>
                </a:cxn>
                <a:cxn ang="0">
                  <a:pos x="T6" y="T7"/>
                </a:cxn>
                <a:cxn ang="0">
                  <a:pos x="T8" y="T9"/>
                </a:cxn>
                <a:cxn ang="0">
                  <a:pos x="T10" y="T11"/>
                </a:cxn>
              </a:cxnLst>
              <a:rect l="0" t="0" r="r" b="b"/>
              <a:pathLst>
                <a:path w="24" h="65">
                  <a:moveTo>
                    <a:pt x="24" y="4"/>
                  </a:moveTo>
                  <a:cubicBezTo>
                    <a:pt x="24" y="4"/>
                    <a:pt x="23" y="4"/>
                    <a:pt x="22" y="4"/>
                  </a:cubicBezTo>
                  <a:cubicBezTo>
                    <a:pt x="14" y="4"/>
                    <a:pt x="7" y="3"/>
                    <a:pt x="0" y="0"/>
                  </a:cubicBezTo>
                  <a:cubicBezTo>
                    <a:pt x="0" y="65"/>
                    <a:pt x="0" y="65"/>
                    <a:pt x="0" y="65"/>
                  </a:cubicBezTo>
                  <a:cubicBezTo>
                    <a:pt x="24" y="65"/>
                    <a:pt x="24" y="65"/>
                    <a:pt x="24" y="65"/>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8" name="Freeform 52"/>
            <p:cNvSpPr/>
            <p:nvPr/>
          </p:nvSpPr>
          <p:spPr bwMode="auto">
            <a:xfrm>
              <a:off x="10590212" y="3521075"/>
              <a:ext cx="93663" cy="266700"/>
            </a:xfrm>
            <a:custGeom>
              <a:avLst/>
              <a:gdLst>
                <a:gd name="T0" fmla="*/ 25 w 25"/>
                <a:gd name="T1" fmla="*/ 24 h 70"/>
                <a:gd name="T2" fmla="*/ 1 w 25"/>
                <a:gd name="T3" fmla="*/ 0 h 70"/>
                <a:gd name="T4" fmla="*/ 0 w 25"/>
                <a:gd name="T5" fmla="*/ 0 h 70"/>
                <a:gd name="T6" fmla="*/ 0 w 25"/>
                <a:gd name="T7" fmla="*/ 70 h 70"/>
                <a:gd name="T8" fmla="*/ 25 w 25"/>
                <a:gd name="T9" fmla="*/ 70 h 70"/>
                <a:gd name="T10" fmla="*/ 25 w 25"/>
                <a:gd name="T11" fmla="*/ 24 h 70"/>
              </a:gdLst>
              <a:ahLst/>
              <a:cxnLst>
                <a:cxn ang="0">
                  <a:pos x="T0" y="T1"/>
                </a:cxn>
                <a:cxn ang="0">
                  <a:pos x="T2" y="T3"/>
                </a:cxn>
                <a:cxn ang="0">
                  <a:pos x="T4" y="T5"/>
                </a:cxn>
                <a:cxn ang="0">
                  <a:pos x="T6" y="T7"/>
                </a:cxn>
                <a:cxn ang="0">
                  <a:pos x="T8" y="T9"/>
                </a:cxn>
                <a:cxn ang="0">
                  <a:pos x="T10" y="T11"/>
                </a:cxn>
              </a:cxnLst>
              <a:rect l="0" t="0" r="r" b="b"/>
              <a:pathLst>
                <a:path w="25" h="70">
                  <a:moveTo>
                    <a:pt x="25" y="24"/>
                  </a:moveTo>
                  <a:cubicBezTo>
                    <a:pt x="1" y="0"/>
                    <a:pt x="1" y="0"/>
                    <a:pt x="1" y="0"/>
                  </a:cubicBezTo>
                  <a:cubicBezTo>
                    <a:pt x="1" y="0"/>
                    <a:pt x="1" y="0"/>
                    <a:pt x="0" y="0"/>
                  </a:cubicBezTo>
                  <a:cubicBezTo>
                    <a:pt x="0" y="70"/>
                    <a:pt x="0" y="70"/>
                    <a:pt x="0" y="70"/>
                  </a:cubicBezTo>
                  <a:cubicBezTo>
                    <a:pt x="25" y="70"/>
                    <a:pt x="25" y="70"/>
                    <a:pt x="25" y="70"/>
                  </a:cubicBezTo>
                  <a:lnTo>
                    <a:pt x="2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9" name="Freeform 53"/>
            <p:cNvSpPr>
              <a:spLocks noEditPoints="1"/>
            </p:cNvSpPr>
            <p:nvPr/>
          </p:nvSpPr>
          <p:spPr bwMode="auto">
            <a:xfrm>
              <a:off x="10247312" y="3098800"/>
              <a:ext cx="642938" cy="654050"/>
            </a:xfrm>
            <a:custGeom>
              <a:avLst/>
              <a:gdLst>
                <a:gd name="T0" fmla="*/ 168 w 171"/>
                <a:gd name="T1" fmla="*/ 159 h 172"/>
                <a:gd name="T2" fmla="*/ 103 w 171"/>
                <a:gd name="T3" fmla="*/ 93 h 172"/>
                <a:gd name="T4" fmla="*/ 98 w 171"/>
                <a:gd name="T5" fmla="*/ 21 h 172"/>
                <a:gd name="T6" fmla="*/ 21 w 171"/>
                <a:gd name="T7" fmla="*/ 21 h 172"/>
                <a:gd name="T8" fmla="*/ 21 w 171"/>
                <a:gd name="T9" fmla="*/ 98 h 172"/>
                <a:gd name="T10" fmla="*/ 93 w 171"/>
                <a:gd name="T11" fmla="*/ 102 h 172"/>
                <a:gd name="T12" fmla="*/ 159 w 171"/>
                <a:gd name="T13" fmla="*/ 169 h 172"/>
                <a:gd name="T14" fmla="*/ 168 w 171"/>
                <a:gd name="T15" fmla="*/ 169 h 172"/>
                <a:gd name="T16" fmla="*/ 168 w 171"/>
                <a:gd name="T17" fmla="*/ 159 h 172"/>
                <a:gd name="T18" fmla="*/ 88 w 171"/>
                <a:gd name="T19" fmla="*/ 88 h 172"/>
                <a:gd name="T20" fmla="*/ 31 w 171"/>
                <a:gd name="T21" fmla="*/ 88 h 172"/>
                <a:gd name="T22" fmla="*/ 31 w 171"/>
                <a:gd name="T23" fmla="*/ 31 h 172"/>
                <a:gd name="T24" fmla="*/ 88 w 171"/>
                <a:gd name="T25" fmla="*/ 31 h 172"/>
                <a:gd name="T26" fmla="*/ 88 w 171"/>
                <a:gd name="T27" fmla="*/ 8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172">
                  <a:moveTo>
                    <a:pt x="168" y="159"/>
                  </a:moveTo>
                  <a:cubicBezTo>
                    <a:pt x="103" y="93"/>
                    <a:pt x="103" y="93"/>
                    <a:pt x="103" y="93"/>
                  </a:cubicBezTo>
                  <a:cubicBezTo>
                    <a:pt x="119" y="71"/>
                    <a:pt x="118" y="41"/>
                    <a:pt x="98" y="21"/>
                  </a:cubicBezTo>
                  <a:cubicBezTo>
                    <a:pt x="77" y="0"/>
                    <a:pt x="43" y="0"/>
                    <a:pt x="21" y="21"/>
                  </a:cubicBezTo>
                  <a:cubicBezTo>
                    <a:pt x="0" y="42"/>
                    <a:pt x="0" y="77"/>
                    <a:pt x="21" y="98"/>
                  </a:cubicBezTo>
                  <a:cubicBezTo>
                    <a:pt x="41" y="117"/>
                    <a:pt x="72" y="119"/>
                    <a:pt x="93" y="102"/>
                  </a:cubicBezTo>
                  <a:cubicBezTo>
                    <a:pt x="159" y="169"/>
                    <a:pt x="159" y="169"/>
                    <a:pt x="159" y="169"/>
                  </a:cubicBezTo>
                  <a:cubicBezTo>
                    <a:pt x="161" y="172"/>
                    <a:pt x="166" y="172"/>
                    <a:pt x="168" y="169"/>
                  </a:cubicBezTo>
                  <a:cubicBezTo>
                    <a:pt x="171" y="166"/>
                    <a:pt x="171" y="162"/>
                    <a:pt x="168" y="159"/>
                  </a:cubicBezTo>
                  <a:close/>
                  <a:moveTo>
                    <a:pt x="88" y="88"/>
                  </a:moveTo>
                  <a:cubicBezTo>
                    <a:pt x="73" y="104"/>
                    <a:pt x="47" y="104"/>
                    <a:pt x="31" y="88"/>
                  </a:cubicBezTo>
                  <a:cubicBezTo>
                    <a:pt x="15" y="72"/>
                    <a:pt x="15" y="47"/>
                    <a:pt x="31" y="31"/>
                  </a:cubicBezTo>
                  <a:cubicBezTo>
                    <a:pt x="47" y="15"/>
                    <a:pt x="73" y="15"/>
                    <a:pt x="88" y="31"/>
                  </a:cubicBezTo>
                  <a:cubicBezTo>
                    <a:pt x="104" y="47"/>
                    <a:pt x="104" y="72"/>
                    <a:pt x="88"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0" name="Freeform 54"/>
            <p:cNvSpPr/>
            <p:nvPr/>
          </p:nvSpPr>
          <p:spPr bwMode="auto">
            <a:xfrm>
              <a:off x="10417175" y="3205163"/>
              <a:ext cx="104775" cy="228600"/>
            </a:xfrm>
            <a:custGeom>
              <a:avLst/>
              <a:gdLst>
                <a:gd name="T0" fmla="*/ 17 w 28"/>
                <a:gd name="T1" fmla="*/ 26 h 60"/>
                <a:gd name="T2" fmla="*/ 9 w 28"/>
                <a:gd name="T3" fmla="*/ 19 h 60"/>
                <a:gd name="T4" fmla="*/ 15 w 28"/>
                <a:gd name="T5" fmla="*/ 14 h 60"/>
                <a:gd name="T6" fmla="*/ 23 w 28"/>
                <a:gd name="T7" fmla="*/ 16 h 60"/>
                <a:gd name="T8" fmla="*/ 24 w 28"/>
                <a:gd name="T9" fmla="*/ 16 h 60"/>
                <a:gd name="T10" fmla="*/ 25 w 28"/>
                <a:gd name="T11" fmla="*/ 16 h 60"/>
                <a:gd name="T12" fmla="*/ 27 w 28"/>
                <a:gd name="T13" fmla="*/ 11 h 60"/>
                <a:gd name="T14" fmla="*/ 26 w 28"/>
                <a:gd name="T15" fmla="*/ 9 h 60"/>
                <a:gd name="T16" fmla="*/ 18 w 28"/>
                <a:gd name="T17" fmla="*/ 7 h 60"/>
                <a:gd name="T18" fmla="*/ 18 w 28"/>
                <a:gd name="T19" fmla="*/ 1 h 60"/>
                <a:gd name="T20" fmla="*/ 16 w 28"/>
                <a:gd name="T21" fmla="*/ 0 h 60"/>
                <a:gd name="T22" fmla="*/ 12 w 28"/>
                <a:gd name="T23" fmla="*/ 0 h 60"/>
                <a:gd name="T24" fmla="*/ 11 w 28"/>
                <a:gd name="T25" fmla="*/ 1 h 60"/>
                <a:gd name="T26" fmla="*/ 11 w 28"/>
                <a:gd name="T27" fmla="*/ 7 h 60"/>
                <a:gd name="T28" fmla="*/ 0 w 28"/>
                <a:gd name="T29" fmla="*/ 20 h 60"/>
                <a:gd name="T30" fmla="*/ 13 w 28"/>
                <a:gd name="T31" fmla="*/ 33 h 60"/>
                <a:gd name="T32" fmla="*/ 20 w 28"/>
                <a:gd name="T33" fmla="*/ 40 h 60"/>
                <a:gd name="T34" fmla="*/ 13 w 28"/>
                <a:gd name="T35" fmla="*/ 46 h 60"/>
                <a:gd name="T36" fmla="*/ 3 w 28"/>
                <a:gd name="T37" fmla="*/ 43 h 60"/>
                <a:gd name="T38" fmla="*/ 2 w 28"/>
                <a:gd name="T39" fmla="*/ 43 h 60"/>
                <a:gd name="T40" fmla="*/ 1 w 28"/>
                <a:gd name="T41" fmla="*/ 44 h 60"/>
                <a:gd name="T42" fmla="*/ 0 w 28"/>
                <a:gd name="T43" fmla="*/ 48 h 60"/>
                <a:gd name="T44" fmla="*/ 0 w 28"/>
                <a:gd name="T45" fmla="*/ 50 h 60"/>
                <a:gd name="T46" fmla="*/ 10 w 28"/>
                <a:gd name="T47" fmla="*/ 53 h 60"/>
                <a:gd name="T48" fmla="*/ 10 w 28"/>
                <a:gd name="T49" fmla="*/ 59 h 60"/>
                <a:gd name="T50" fmla="*/ 12 w 28"/>
                <a:gd name="T51" fmla="*/ 60 h 60"/>
                <a:gd name="T52" fmla="*/ 16 w 28"/>
                <a:gd name="T53" fmla="*/ 60 h 60"/>
                <a:gd name="T54" fmla="*/ 17 w 28"/>
                <a:gd name="T55" fmla="*/ 59 h 60"/>
                <a:gd name="T56" fmla="*/ 17 w 28"/>
                <a:gd name="T57" fmla="*/ 53 h 60"/>
                <a:gd name="T58" fmla="*/ 28 w 28"/>
                <a:gd name="T59" fmla="*/ 40 h 60"/>
                <a:gd name="T60" fmla="*/ 17 w 28"/>
                <a:gd name="T61"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60">
                  <a:moveTo>
                    <a:pt x="17" y="26"/>
                  </a:moveTo>
                  <a:cubicBezTo>
                    <a:pt x="10" y="23"/>
                    <a:pt x="9" y="22"/>
                    <a:pt x="9" y="19"/>
                  </a:cubicBezTo>
                  <a:cubicBezTo>
                    <a:pt x="9" y="16"/>
                    <a:pt x="10" y="14"/>
                    <a:pt x="15" y="14"/>
                  </a:cubicBezTo>
                  <a:cubicBezTo>
                    <a:pt x="19" y="14"/>
                    <a:pt x="22" y="15"/>
                    <a:pt x="23" y="16"/>
                  </a:cubicBezTo>
                  <a:cubicBezTo>
                    <a:pt x="24" y="16"/>
                    <a:pt x="24" y="16"/>
                    <a:pt x="24" y="16"/>
                  </a:cubicBezTo>
                  <a:cubicBezTo>
                    <a:pt x="25" y="16"/>
                    <a:pt x="25" y="16"/>
                    <a:pt x="25" y="16"/>
                  </a:cubicBezTo>
                  <a:cubicBezTo>
                    <a:pt x="27" y="11"/>
                    <a:pt x="27" y="11"/>
                    <a:pt x="27" y="11"/>
                  </a:cubicBezTo>
                  <a:cubicBezTo>
                    <a:pt x="27" y="10"/>
                    <a:pt x="27" y="10"/>
                    <a:pt x="26" y="9"/>
                  </a:cubicBezTo>
                  <a:cubicBezTo>
                    <a:pt x="24" y="8"/>
                    <a:pt x="21" y="7"/>
                    <a:pt x="18" y="7"/>
                  </a:cubicBezTo>
                  <a:cubicBezTo>
                    <a:pt x="18" y="1"/>
                    <a:pt x="18" y="1"/>
                    <a:pt x="18" y="1"/>
                  </a:cubicBezTo>
                  <a:cubicBezTo>
                    <a:pt x="18" y="0"/>
                    <a:pt x="17" y="0"/>
                    <a:pt x="16" y="0"/>
                  </a:cubicBezTo>
                  <a:cubicBezTo>
                    <a:pt x="12" y="0"/>
                    <a:pt x="12" y="0"/>
                    <a:pt x="12" y="0"/>
                  </a:cubicBezTo>
                  <a:cubicBezTo>
                    <a:pt x="11" y="0"/>
                    <a:pt x="11" y="0"/>
                    <a:pt x="11" y="1"/>
                  </a:cubicBezTo>
                  <a:cubicBezTo>
                    <a:pt x="11" y="7"/>
                    <a:pt x="11" y="7"/>
                    <a:pt x="11" y="7"/>
                  </a:cubicBezTo>
                  <a:cubicBezTo>
                    <a:pt x="4" y="9"/>
                    <a:pt x="0" y="13"/>
                    <a:pt x="0" y="20"/>
                  </a:cubicBezTo>
                  <a:cubicBezTo>
                    <a:pt x="0" y="27"/>
                    <a:pt x="6" y="30"/>
                    <a:pt x="13" y="33"/>
                  </a:cubicBezTo>
                  <a:cubicBezTo>
                    <a:pt x="18" y="35"/>
                    <a:pt x="20" y="37"/>
                    <a:pt x="20" y="40"/>
                  </a:cubicBezTo>
                  <a:cubicBezTo>
                    <a:pt x="20" y="44"/>
                    <a:pt x="17" y="46"/>
                    <a:pt x="13" y="46"/>
                  </a:cubicBezTo>
                  <a:cubicBezTo>
                    <a:pt x="9" y="46"/>
                    <a:pt x="6" y="45"/>
                    <a:pt x="3" y="43"/>
                  </a:cubicBezTo>
                  <a:cubicBezTo>
                    <a:pt x="3" y="43"/>
                    <a:pt x="2" y="43"/>
                    <a:pt x="2" y="43"/>
                  </a:cubicBezTo>
                  <a:cubicBezTo>
                    <a:pt x="2" y="43"/>
                    <a:pt x="2" y="43"/>
                    <a:pt x="1" y="44"/>
                  </a:cubicBezTo>
                  <a:cubicBezTo>
                    <a:pt x="0" y="48"/>
                    <a:pt x="0" y="48"/>
                    <a:pt x="0" y="48"/>
                  </a:cubicBezTo>
                  <a:cubicBezTo>
                    <a:pt x="0" y="49"/>
                    <a:pt x="0" y="49"/>
                    <a:pt x="0" y="50"/>
                  </a:cubicBezTo>
                  <a:cubicBezTo>
                    <a:pt x="3" y="51"/>
                    <a:pt x="7" y="53"/>
                    <a:pt x="10" y="53"/>
                  </a:cubicBezTo>
                  <a:cubicBezTo>
                    <a:pt x="10" y="59"/>
                    <a:pt x="10" y="59"/>
                    <a:pt x="10" y="59"/>
                  </a:cubicBezTo>
                  <a:cubicBezTo>
                    <a:pt x="10" y="60"/>
                    <a:pt x="11" y="60"/>
                    <a:pt x="12" y="60"/>
                  </a:cubicBezTo>
                  <a:cubicBezTo>
                    <a:pt x="16" y="60"/>
                    <a:pt x="16" y="60"/>
                    <a:pt x="16" y="60"/>
                  </a:cubicBezTo>
                  <a:cubicBezTo>
                    <a:pt x="17" y="60"/>
                    <a:pt x="17" y="60"/>
                    <a:pt x="17" y="59"/>
                  </a:cubicBezTo>
                  <a:cubicBezTo>
                    <a:pt x="17" y="53"/>
                    <a:pt x="17" y="53"/>
                    <a:pt x="17" y="53"/>
                  </a:cubicBezTo>
                  <a:cubicBezTo>
                    <a:pt x="24" y="51"/>
                    <a:pt x="28" y="46"/>
                    <a:pt x="28" y="40"/>
                  </a:cubicBezTo>
                  <a:cubicBezTo>
                    <a:pt x="28" y="33"/>
                    <a:pt x="25" y="29"/>
                    <a:pt x="17"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sp>
        <p:nvSpPr>
          <p:cNvPr id="71" name="Freeform 55"/>
          <p:cNvSpPr>
            <a:spLocks noEditPoints="1"/>
          </p:cNvSpPr>
          <p:nvPr/>
        </p:nvSpPr>
        <p:spPr bwMode="auto">
          <a:xfrm>
            <a:off x="1878304" y="1883332"/>
            <a:ext cx="631825" cy="730250"/>
          </a:xfrm>
          <a:custGeom>
            <a:avLst/>
            <a:gdLst>
              <a:gd name="T0" fmla="*/ 15 w 168"/>
              <a:gd name="T1" fmla="*/ 25 h 192"/>
              <a:gd name="T2" fmla="*/ 74 w 168"/>
              <a:gd name="T3" fmla="*/ 0 h 192"/>
              <a:gd name="T4" fmla="*/ 74 w 168"/>
              <a:gd name="T5" fmla="*/ 84 h 192"/>
              <a:gd name="T6" fmla="*/ 15 w 168"/>
              <a:gd name="T7" fmla="*/ 25 h 192"/>
              <a:gd name="T8" fmla="*/ 84 w 168"/>
              <a:gd name="T9" fmla="*/ 24 h 192"/>
              <a:gd name="T10" fmla="*/ 84 w 168"/>
              <a:gd name="T11" fmla="*/ 108 h 192"/>
              <a:gd name="T12" fmla="*/ 25 w 168"/>
              <a:gd name="T13" fmla="*/ 49 h 192"/>
              <a:gd name="T14" fmla="*/ 0 w 168"/>
              <a:gd name="T15" fmla="*/ 108 h 192"/>
              <a:gd name="T16" fmla="*/ 84 w 168"/>
              <a:gd name="T17" fmla="*/ 192 h 192"/>
              <a:gd name="T18" fmla="*/ 168 w 168"/>
              <a:gd name="T19" fmla="*/ 108 h 192"/>
              <a:gd name="T20" fmla="*/ 84 w 168"/>
              <a:gd name="T21" fmla="*/ 2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92">
                <a:moveTo>
                  <a:pt x="15" y="25"/>
                </a:moveTo>
                <a:cubicBezTo>
                  <a:pt x="30" y="10"/>
                  <a:pt x="51" y="0"/>
                  <a:pt x="74" y="0"/>
                </a:cubicBezTo>
                <a:cubicBezTo>
                  <a:pt x="74" y="84"/>
                  <a:pt x="74" y="84"/>
                  <a:pt x="74" y="84"/>
                </a:cubicBezTo>
                <a:lnTo>
                  <a:pt x="15" y="25"/>
                </a:lnTo>
                <a:close/>
                <a:moveTo>
                  <a:pt x="84" y="24"/>
                </a:moveTo>
                <a:cubicBezTo>
                  <a:pt x="84" y="108"/>
                  <a:pt x="84" y="108"/>
                  <a:pt x="84" y="108"/>
                </a:cubicBezTo>
                <a:cubicBezTo>
                  <a:pt x="25" y="49"/>
                  <a:pt x="25" y="49"/>
                  <a:pt x="25" y="49"/>
                </a:cubicBezTo>
                <a:cubicBezTo>
                  <a:pt x="9" y="64"/>
                  <a:pt x="0" y="85"/>
                  <a:pt x="0" y="108"/>
                </a:cubicBezTo>
                <a:cubicBezTo>
                  <a:pt x="0" y="155"/>
                  <a:pt x="38" y="192"/>
                  <a:pt x="84" y="192"/>
                </a:cubicBezTo>
                <a:cubicBezTo>
                  <a:pt x="130" y="192"/>
                  <a:pt x="168" y="155"/>
                  <a:pt x="168" y="108"/>
                </a:cubicBezTo>
                <a:cubicBezTo>
                  <a:pt x="168" y="62"/>
                  <a:pt x="130" y="24"/>
                  <a:pt x="84" y="24"/>
                </a:cubicBezTo>
                <a:close/>
              </a:path>
            </a:pathLst>
          </a:custGeom>
          <a:solidFill>
            <a:srgbClr val="32AA6D"/>
          </a:solidFill>
          <a:ln>
            <a:noFill/>
          </a:ln>
        </p:spPr>
        <p:txBody>
          <a:bodyPr vert="horz" wrap="square" lIns="91440" tIns="45720" rIns="91440" bIns="45720" numCol="1" anchor="t" anchorCtr="0" compatLnSpc="1"/>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05" name="TextBox 19"/>
          <p:cNvSpPr txBox="1"/>
          <p:nvPr/>
        </p:nvSpPr>
        <p:spPr>
          <a:xfrm>
            <a:off x="7489332" y="2790044"/>
            <a:ext cx="4133083" cy="868680"/>
          </a:xfrm>
          <a:prstGeom prst="rect">
            <a:avLst/>
          </a:prstGeom>
          <a:noFill/>
        </p:spPr>
        <p:txBody>
          <a:bodyPr wrap="square" lIns="94085" tIns="47043" rIns="94085" bIns="47043" rtlCol="0">
            <a:spAutoFit/>
          </a:bodyPr>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06" name="TextBox 20"/>
          <p:cNvSpPr txBox="1"/>
          <p:nvPr/>
        </p:nvSpPr>
        <p:spPr>
          <a:xfrm>
            <a:off x="7497016" y="2378324"/>
            <a:ext cx="1965960" cy="462915"/>
          </a:xfrm>
          <a:prstGeom prst="rect">
            <a:avLst/>
          </a:prstGeom>
          <a:noFill/>
        </p:spPr>
        <p:txBody>
          <a:bodyPr wrap="none" lIns="94085" tIns="47043" rIns="94085" bIns="47043" rtlCol="0">
            <a:spAutoFit/>
          </a:bodyPr>
          <a:p>
            <a:pPr algn="l">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07" name="TextBox 21"/>
          <p:cNvSpPr txBox="1"/>
          <p:nvPr/>
        </p:nvSpPr>
        <p:spPr>
          <a:xfrm>
            <a:off x="7452069" y="5725193"/>
            <a:ext cx="4068534" cy="868680"/>
          </a:xfrm>
          <a:prstGeom prst="rect">
            <a:avLst/>
          </a:prstGeom>
          <a:noFill/>
        </p:spPr>
        <p:txBody>
          <a:bodyPr wrap="square" lIns="94085" tIns="47043" rIns="94085" bIns="47043" rtlCol="0">
            <a:spAutoFit/>
          </a:bodyPr>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08" name="TextBox 22"/>
          <p:cNvSpPr txBox="1"/>
          <p:nvPr/>
        </p:nvSpPr>
        <p:spPr>
          <a:xfrm>
            <a:off x="7459752" y="5313474"/>
            <a:ext cx="1965960" cy="462915"/>
          </a:xfrm>
          <a:prstGeom prst="rect">
            <a:avLst/>
          </a:prstGeom>
          <a:noFill/>
        </p:spPr>
        <p:txBody>
          <a:bodyPr wrap="none" lIns="94085" tIns="47043" rIns="94085" bIns="47043" rtlCol="0">
            <a:spAutoFit/>
          </a:bodyPr>
          <a:p>
            <a:pPr algn="l">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09" name="TextBox 23"/>
          <p:cNvSpPr txBox="1"/>
          <p:nvPr/>
        </p:nvSpPr>
        <p:spPr>
          <a:xfrm>
            <a:off x="1830641" y="3088116"/>
            <a:ext cx="3374285" cy="1127125"/>
          </a:xfrm>
          <a:prstGeom prst="rect">
            <a:avLst/>
          </a:prstGeom>
          <a:noFill/>
        </p:spPr>
        <p:txBody>
          <a:bodyPr wrap="square" lIns="94085" tIns="47043" rIns="94085" bIns="47043" rtlCol="0">
            <a:spAutoFit/>
          </a:bodyPr>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10" name="TextBox 24"/>
          <p:cNvSpPr txBox="1"/>
          <p:nvPr/>
        </p:nvSpPr>
        <p:spPr>
          <a:xfrm>
            <a:off x="1838325" y="2676397"/>
            <a:ext cx="1965960" cy="462915"/>
          </a:xfrm>
          <a:prstGeom prst="rect">
            <a:avLst/>
          </a:prstGeom>
          <a:noFill/>
        </p:spPr>
        <p:txBody>
          <a:bodyPr wrap="none" lIns="94085" tIns="47043" rIns="94085" bIns="47043" rtlCol="0">
            <a:spAutoFit/>
          </a:bodyPr>
          <a:p>
            <a:pPr algn="l">
              <a:lnSpc>
                <a:spcPct val="120000"/>
              </a:lnSpc>
            </a:pPr>
            <a:r>
              <a:rPr lang="zh-CN" altLang="en-US" sz="2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0" y="0"/>
            <a:ext cx="12191365" cy="7040880"/>
          </a:xfrm>
          <a:prstGeom prst="rect">
            <a:avLst/>
          </a:prstGeom>
        </p:spPr>
      </p:pic>
      <p:grpSp>
        <p:nvGrpSpPr>
          <p:cNvPr id="3" name="组合 2"/>
          <p:cNvGrpSpPr/>
          <p:nvPr/>
        </p:nvGrpSpPr>
        <p:grpSpPr>
          <a:xfrm>
            <a:off x="746125" y="1301115"/>
            <a:ext cx="10940415" cy="4263509"/>
            <a:chOff x="4060" y="3005"/>
            <a:chExt cx="11237" cy="4379"/>
          </a:xfrm>
        </p:grpSpPr>
        <p:sp>
          <p:nvSpPr>
            <p:cNvPr id="7" name="等腰三角形 6"/>
            <p:cNvSpPr/>
            <p:nvPr/>
          </p:nvSpPr>
          <p:spPr>
            <a:xfrm rot="5400000">
              <a:off x="4060" y="3078"/>
              <a:ext cx="676" cy="6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文本框 7"/>
            <p:cNvSpPr txBox="1"/>
            <p:nvPr/>
          </p:nvSpPr>
          <p:spPr>
            <a:xfrm>
              <a:off x="4819" y="3005"/>
              <a:ext cx="2689" cy="72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rPr>
                <a:t>PART.02</a:t>
              </a:r>
              <a:endPar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文本框 8"/>
            <p:cNvSpPr txBox="1"/>
            <p:nvPr/>
          </p:nvSpPr>
          <p:spPr>
            <a:xfrm>
              <a:off x="5988" y="4772"/>
              <a:ext cx="4766" cy="599"/>
            </a:xfrm>
            <a:prstGeom prst="rect">
              <a:avLst/>
            </a:prstGeom>
            <a:noFill/>
          </p:spPr>
          <p:txBody>
            <a:bodyPr wrap="square" rtlCol="0">
              <a:spAutoFit/>
            </a:bodyPr>
            <a:lstStyle/>
            <a:p>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0" name="矩形 9"/>
            <p:cNvSpPr/>
            <p:nvPr/>
          </p:nvSpPr>
          <p:spPr>
            <a:xfrm>
              <a:off x="5976" y="5583"/>
              <a:ext cx="9321" cy="1801"/>
            </a:xfrm>
            <a:prstGeom prst="rect">
              <a:avLst/>
            </a:prstGeom>
          </p:spPr>
          <p:txBody>
            <a:bodyPr wrap="square">
              <a:spAutoFit/>
            </a:bodyPr>
            <a:lstStyle/>
            <a:p>
              <a:pPr fontAlgn="auto">
                <a:lnSpc>
                  <a:spcPct val="150000"/>
                </a:lnSpc>
              </a:pP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请替换文字内容复制你的内容到此</a:t>
              </a:r>
              <a:endParaRPr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fontAlgn="auto">
                <a:lnSpc>
                  <a:spcPct val="150000"/>
                </a:lnSpc>
              </a:pPr>
              <a:r>
                <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Life gives us a huge and unlimited noble gift, this is youth: full of power, full of looking forward to volunteer, ambition for knowledge and struggle, youth is full of hope and confidence.</a:t>
              </a:r>
              <a:endPar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5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 name="Rectangle 3"/>
          <p:cNvSpPr txBox="1">
            <a:spLocks noChangeArrowheads="1"/>
          </p:cNvSpPr>
          <p:nvPr/>
        </p:nvSpPr>
        <p:spPr bwMode="auto">
          <a:xfrm>
            <a:off x="7517098" y="3899891"/>
            <a:ext cx="3513665" cy="7747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pitchFamily="34" charset="0"/>
                <a:ea typeface="Tahoma" panose="020B0604030504040204" pitchFamily="34" charset="0"/>
                <a:cs typeface="Tahoma" panose="020B0604030504040204" pitchFamily="34" charset="0"/>
              </a:defRPr>
            </a:lvl1pPr>
          </a:lstStyle>
          <a:p>
            <a:pPr algn="l">
              <a:lnSpc>
                <a:spcPct val="120000"/>
              </a:lnSpc>
            </a:pP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3" name="组合 2"/>
          <p:cNvGrpSpPr/>
          <p:nvPr/>
        </p:nvGrpSpPr>
        <p:grpSpPr>
          <a:xfrm>
            <a:off x="6094851" y="3278360"/>
            <a:ext cx="5062046" cy="520597"/>
            <a:chOff x="6094851" y="3278360"/>
            <a:chExt cx="5062046" cy="520597"/>
          </a:xfrm>
          <a:solidFill>
            <a:srgbClr val="32AA6D"/>
          </a:solidFill>
        </p:grpSpPr>
        <p:cxnSp>
          <p:nvCxnSpPr>
            <p:cNvPr id="51" name="직선 화살표 연결선 15"/>
            <p:cNvCxnSpPr/>
            <p:nvPr/>
          </p:nvCxnSpPr>
          <p:spPr>
            <a:xfrm flipH="1">
              <a:off x="6094851" y="3538658"/>
              <a:ext cx="618212" cy="0"/>
            </a:xfrm>
            <a:prstGeom prst="straightConnector1">
              <a:avLst/>
            </a:prstGeom>
            <a:grpFill/>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52" name="그룹 27"/>
            <p:cNvGrpSpPr/>
            <p:nvPr/>
          </p:nvGrpSpPr>
          <p:grpSpPr>
            <a:xfrm>
              <a:off x="6643288" y="3278360"/>
              <a:ext cx="4513609" cy="520597"/>
              <a:chOff x="5004050" y="3212976"/>
              <a:chExt cx="3555749" cy="410118"/>
            </a:xfrm>
            <a:grpFill/>
          </p:grpSpPr>
          <p:sp>
            <p:nvSpPr>
              <p:cNvPr id="53"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solidFill>
                    <a:schemeClr val="bg1"/>
                  </a:solidFill>
                  <a:latin typeface="微软雅黑" panose="020B0503020204020204" charset="-122"/>
                  <a:ea typeface="微软雅黑" panose="020B0503020204020204" charset="-122"/>
                </a:endParaRPr>
              </a:p>
            </p:txBody>
          </p:sp>
          <p:sp>
            <p:nvSpPr>
              <p:cNvPr id="54" name="직사각형 32"/>
              <p:cNvSpPr/>
              <p:nvPr/>
            </p:nvSpPr>
            <p:spPr>
              <a:xfrm>
                <a:off x="5940155" y="3212976"/>
                <a:ext cx="2619644" cy="410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solidFill>
                    <a:schemeClr val="bg1"/>
                  </a:solidFill>
                  <a:latin typeface="微软雅黑" panose="020B0503020204020204" charset="-122"/>
                  <a:ea typeface="微软雅黑" panose="020B0503020204020204" charset="-122"/>
                </a:endParaRPr>
              </a:p>
            </p:txBody>
          </p:sp>
        </p:grpSp>
        <p:sp>
          <p:nvSpPr>
            <p:cNvPr id="55" name="Rectangle 3"/>
            <p:cNvSpPr txBox="1">
              <a:spLocks noChangeArrowheads="1"/>
            </p:cNvSpPr>
            <p:nvPr/>
          </p:nvSpPr>
          <p:spPr bwMode="auto">
            <a:xfrm>
              <a:off x="7999952" y="3394996"/>
              <a:ext cx="3030813" cy="342900"/>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120000"/>
                </a:lnSpc>
              </a:pPr>
              <a:r>
                <a:rPr lang="zh-CN" altLang="en-US" sz="186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186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56" name="Rectangle 3"/>
            <p:cNvSpPr txBox="1">
              <a:spLocks noChangeArrowheads="1"/>
            </p:cNvSpPr>
            <p:nvPr/>
          </p:nvSpPr>
          <p:spPr bwMode="auto">
            <a:xfrm>
              <a:off x="6927544" y="3415548"/>
              <a:ext cx="891404" cy="287323"/>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rPr>
                <a:t>步骤二</a:t>
              </a:r>
              <a:endPar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endParaRPr>
            </a:p>
          </p:txBody>
        </p:sp>
      </p:grpSp>
      <p:sp>
        <p:nvSpPr>
          <p:cNvPr id="57" name="Rectangle 3"/>
          <p:cNvSpPr txBox="1">
            <a:spLocks noChangeArrowheads="1"/>
          </p:cNvSpPr>
          <p:nvPr/>
        </p:nvSpPr>
        <p:spPr bwMode="auto">
          <a:xfrm flipH="1">
            <a:off x="1160953" y="3344761"/>
            <a:ext cx="3729577" cy="7747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nSpc>
                <a:spcPct val="120000"/>
              </a:lnSpc>
            </a:pP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58" name="组合 57"/>
          <p:cNvGrpSpPr/>
          <p:nvPr/>
        </p:nvGrpSpPr>
        <p:grpSpPr>
          <a:xfrm>
            <a:off x="1034819" y="2723230"/>
            <a:ext cx="5060031" cy="520597"/>
            <a:chOff x="1034819" y="2723230"/>
            <a:chExt cx="5060031" cy="520597"/>
          </a:xfrm>
          <a:solidFill>
            <a:srgbClr val="32AA6D"/>
          </a:solidFill>
        </p:grpSpPr>
        <p:cxnSp>
          <p:nvCxnSpPr>
            <p:cNvPr id="59" name="직선 화살표 연결선 17"/>
            <p:cNvCxnSpPr/>
            <p:nvPr/>
          </p:nvCxnSpPr>
          <p:spPr>
            <a:xfrm>
              <a:off x="5476638" y="2983528"/>
              <a:ext cx="618212" cy="0"/>
            </a:xfrm>
            <a:prstGeom prst="straightConnector1">
              <a:avLst/>
            </a:prstGeom>
            <a:grpFill/>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60" name="그룹 34"/>
            <p:cNvGrpSpPr/>
            <p:nvPr/>
          </p:nvGrpSpPr>
          <p:grpSpPr>
            <a:xfrm flipH="1">
              <a:off x="1034819" y="2723230"/>
              <a:ext cx="4513608" cy="520597"/>
              <a:chOff x="5004051" y="3212976"/>
              <a:chExt cx="3555748" cy="410118"/>
            </a:xfrm>
            <a:grpFill/>
          </p:grpSpPr>
          <p:sp>
            <p:nvSpPr>
              <p:cNvPr id="61" name="직사각형 14"/>
              <p:cNvSpPr/>
              <p:nvPr/>
            </p:nvSpPr>
            <p:spPr>
              <a:xfrm>
                <a:off x="5004051"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solidFill>
                    <a:schemeClr val="bg1"/>
                  </a:solidFill>
                  <a:latin typeface="微软雅黑" panose="020B0503020204020204" charset="-122"/>
                  <a:ea typeface="微软雅黑" panose="020B0503020204020204" charset="-122"/>
                </a:endParaRPr>
              </a:p>
            </p:txBody>
          </p:sp>
          <p:sp>
            <p:nvSpPr>
              <p:cNvPr id="62" name="직사각형 39"/>
              <p:cNvSpPr/>
              <p:nvPr/>
            </p:nvSpPr>
            <p:spPr>
              <a:xfrm>
                <a:off x="5940155" y="3212976"/>
                <a:ext cx="2619644" cy="410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solidFill>
                    <a:schemeClr val="bg1"/>
                  </a:solidFill>
                  <a:latin typeface="微软雅黑" panose="020B0503020204020204" charset="-122"/>
                  <a:ea typeface="微软雅黑" panose="020B0503020204020204" charset="-122"/>
                </a:endParaRPr>
              </a:p>
            </p:txBody>
          </p:sp>
        </p:grpSp>
        <p:sp>
          <p:nvSpPr>
            <p:cNvPr id="63" name="Rectangle 3"/>
            <p:cNvSpPr txBox="1">
              <a:spLocks noChangeArrowheads="1"/>
            </p:cNvSpPr>
            <p:nvPr/>
          </p:nvSpPr>
          <p:spPr bwMode="auto">
            <a:xfrm flipH="1">
              <a:off x="1160951" y="2839866"/>
              <a:ext cx="3030813" cy="342900"/>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120000"/>
                </a:lnSpc>
              </a:pPr>
              <a:r>
                <a:rPr lang="zh-CN" altLang="en-US" sz="186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186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64" name="Rectangle 3"/>
            <p:cNvSpPr txBox="1">
              <a:spLocks noChangeArrowheads="1"/>
            </p:cNvSpPr>
            <p:nvPr/>
          </p:nvSpPr>
          <p:spPr bwMode="auto">
            <a:xfrm flipH="1">
              <a:off x="4372767" y="2860418"/>
              <a:ext cx="891404" cy="246221"/>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vl2pPr marL="0" lvl="1" algn="ctr">
                <a:defRPr sz="1600" b="1">
                  <a:solidFill>
                    <a:schemeClr val="bg1"/>
                  </a:solidFill>
                  <a:latin typeface="Calibri" panose="020F0502020204030204" pitchFamily="34" charset="0"/>
                  <a:ea typeface="Tahoma" panose="020B0604030504040204" pitchFamily="34" charset="0"/>
                  <a:cs typeface="Tahoma" panose="020B0604030504040204" pitchFamily="34" charset="0"/>
                </a:defRPr>
              </a:lvl2pPr>
            </a:lstStyle>
            <a:p>
              <a:pPr lvl="1"/>
              <a:r>
                <a:rPr lang="zh-CN" altLang="en-US" dirty="0">
                  <a:solidFill>
                    <a:schemeClr val="bg1"/>
                  </a:solidFill>
                  <a:latin typeface="微软雅黑" panose="020B0503020204020204" charset="-122"/>
                  <a:ea typeface="微软雅黑" panose="020B0503020204020204" charset="-122"/>
                </a:rPr>
                <a:t>步骤一</a:t>
              </a:r>
              <a:endParaRPr lang="zh-CN" altLang="en-US" dirty="0">
                <a:solidFill>
                  <a:schemeClr val="bg1"/>
                </a:solidFill>
                <a:latin typeface="微软雅黑" panose="020B0503020204020204" charset="-122"/>
                <a:ea typeface="微软雅黑" panose="020B0503020204020204" charset="-122"/>
              </a:endParaRPr>
            </a:p>
          </p:txBody>
        </p:sp>
      </p:grpSp>
      <p:sp>
        <p:nvSpPr>
          <p:cNvPr id="65" name="Rectangle 3"/>
          <p:cNvSpPr txBox="1">
            <a:spLocks noChangeArrowheads="1"/>
          </p:cNvSpPr>
          <p:nvPr/>
        </p:nvSpPr>
        <p:spPr bwMode="auto">
          <a:xfrm>
            <a:off x="7517098" y="5719376"/>
            <a:ext cx="3513665" cy="7747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pitchFamily="34" charset="0"/>
                <a:ea typeface="Tahoma" panose="020B0604030504040204" pitchFamily="34" charset="0"/>
                <a:cs typeface="Tahoma" panose="020B0604030504040204" pitchFamily="34" charset="0"/>
              </a:defRPr>
            </a:lvl1pPr>
          </a:lstStyle>
          <a:p>
            <a:pPr algn="l">
              <a:lnSpc>
                <a:spcPct val="120000"/>
              </a:lnSpc>
            </a:pP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66" name="组合 65"/>
          <p:cNvGrpSpPr/>
          <p:nvPr/>
        </p:nvGrpSpPr>
        <p:grpSpPr>
          <a:xfrm>
            <a:off x="6094851" y="5085145"/>
            <a:ext cx="5062046" cy="527542"/>
            <a:chOff x="6094851" y="5097845"/>
            <a:chExt cx="5062046" cy="527542"/>
          </a:xfrm>
          <a:solidFill>
            <a:srgbClr val="32AA6D"/>
          </a:solidFill>
        </p:grpSpPr>
        <p:grpSp>
          <p:nvGrpSpPr>
            <p:cNvPr id="67" name="그룹 41"/>
            <p:cNvGrpSpPr/>
            <p:nvPr/>
          </p:nvGrpSpPr>
          <p:grpSpPr>
            <a:xfrm>
              <a:off x="6643288" y="5097845"/>
              <a:ext cx="4513609" cy="520597"/>
              <a:chOff x="5004050" y="3212976"/>
              <a:chExt cx="3555749" cy="410118"/>
            </a:xfrm>
            <a:grpFill/>
          </p:grpSpPr>
          <p:sp>
            <p:nvSpPr>
              <p:cNvPr id="68"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solidFill>
                    <a:schemeClr val="bg1"/>
                  </a:solidFill>
                  <a:latin typeface="微软雅黑" panose="020B0503020204020204" charset="-122"/>
                  <a:ea typeface="微软雅黑" panose="020B0503020204020204" charset="-122"/>
                </a:endParaRPr>
              </a:p>
            </p:txBody>
          </p:sp>
          <p:sp>
            <p:nvSpPr>
              <p:cNvPr id="69" name="직사각형 46"/>
              <p:cNvSpPr/>
              <p:nvPr/>
            </p:nvSpPr>
            <p:spPr>
              <a:xfrm>
                <a:off x="5940155" y="3212976"/>
                <a:ext cx="2619644" cy="410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solidFill>
                    <a:schemeClr val="bg1"/>
                  </a:solidFill>
                  <a:latin typeface="微软雅黑" panose="020B0503020204020204" charset="-122"/>
                  <a:ea typeface="微软雅黑" panose="020B0503020204020204" charset="-122"/>
                </a:endParaRPr>
              </a:p>
            </p:txBody>
          </p:sp>
        </p:grpSp>
        <p:grpSp>
          <p:nvGrpSpPr>
            <p:cNvPr id="70" name="组合 69"/>
            <p:cNvGrpSpPr/>
            <p:nvPr/>
          </p:nvGrpSpPr>
          <p:grpSpPr>
            <a:xfrm>
              <a:off x="6094851" y="5214481"/>
              <a:ext cx="4935914" cy="410906"/>
              <a:chOff x="6094851" y="5214481"/>
              <a:chExt cx="4935914" cy="410906"/>
            </a:xfrm>
            <a:grpFill/>
          </p:grpSpPr>
          <p:cxnSp>
            <p:nvCxnSpPr>
              <p:cNvPr id="71" name="직선 화살표 연결선 14"/>
              <p:cNvCxnSpPr/>
              <p:nvPr/>
            </p:nvCxnSpPr>
            <p:spPr>
              <a:xfrm flipH="1">
                <a:off x="6094851" y="5358143"/>
                <a:ext cx="618212" cy="0"/>
              </a:xfrm>
              <a:prstGeom prst="straightConnector1">
                <a:avLst/>
              </a:prstGeom>
              <a:grpFill/>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sp>
            <p:nvSpPr>
              <p:cNvPr id="72" name="Rectangle 3"/>
              <p:cNvSpPr txBox="1">
                <a:spLocks noChangeArrowheads="1"/>
              </p:cNvSpPr>
              <p:nvPr/>
            </p:nvSpPr>
            <p:spPr bwMode="auto">
              <a:xfrm>
                <a:off x="7999952" y="5214481"/>
                <a:ext cx="3030813" cy="410906"/>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120000"/>
                  </a:lnSpc>
                </a:pPr>
                <a:r>
                  <a:rPr lang="zh-CN" altLang="en-US" sz="186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186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3" name="Rectangle 3"/>
              <p:cNvSpPr txBox="1">
                <a:spLocks noChangeArrowheads="1"/>
              </p:cNvSpPr>
              <p:nvPr/>
            </p:nvSpPr>
            <p:spPr bwMode="auto">
              <a:xfrm>
                <a:off x="6927544" y="5235033"/>
                <a:ext cx="891404" cy="287323"/>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rPr>
                  <a:t>步骤四</a:t>
                </a:r>
                <a:endPar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endParaRPr>
              </a:p>
            </p:txBody>
          </p:sp>
        </p:grpSp>
      </p:grpSp>
      <p:sp>
        <p:nvSpPr>
          <p:cNvPr id="74" name="Rectangle 3"/>
          <p:cNvSpPr txBox="1">
            <a:spLocks noChangeArrowheads="1"/>
          </p:cNvSpPr>
          <p:nvPr/>
        </p:nvSpPr>
        <p:spPr bwMode="auto">
          <a:xfrm flipH="1">
            <a:off x="1160954" y="5164247"/>
            <a:ext cx="3729576" cy="7747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pitchFamily="34" charset="0"/>
                <a:ea typeface="Tahoma" panose="020B0604030504040204" pitchFamily="34" charset="0"/>
                <a:cs typeface="Tahoma" panose="020B0604030504040204" pitchFamily="34" charset="0"/>
              </a:defRPr>
            </a:lvl1pPr>
          </a:lstStyle>
          <a:p>
            <a:pPr>
              <a:lnSpc>
                <a:spcPct val="120000"/>
              </a:lnSpc>
            </a:pP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75" name="组合 74"/>
          <p:cNvGrpSpPr/>
          <p:nvPr/>
        </p:nvGrpSpPr>
        <p:grpSpPr>
          <a:xfrm>
            <a:off x="1034820" y="4530016"/>
            <a:ext cx="5060030" cy="520597"/>
            <a:chOff x="1034820" y="4542716"/>
            <a:chExt cx="5060030" cy="520597"/>
          </a:xfrm>
          <a:solidFill>
            <a:srgbClr val="32AA6D"/>
          </a:solidFill>
        </p:grpSpPr>
        <p:cxnSp>
          <p:nvCxnSpPr>
            <p:cNvPr id="76" name="직선 화살표 연결선 16"/>
            <p:cNvCxnSpPr/>
            <p:nvPr/>
          </p:nvCxnSpPr>
          <p:spPr>
            <a:xfrm>
              <a:off x="5476638" y="4803014"/>
              <a:ext cx="618212" cy="0"/>
            </a:xfrm>
            <a:prstGeom prst="straightConnector1">
              <a:avLst/>
            </a:prstGeom>
            <a:grpFill/>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77" name="그룹 48"/>
            <p:cNvGrpSpPr/>
            <p:nvPr/>
          </p:nvGrpSpPr>
          <p:grpSpPr>
            <a:xfrm flipH="1">
              <a:off x="1034820" y="4542716"/>
              <a:ext cx="4513609" cy="520597"/>
              <a:chOff x="5004050" y="3212976"/>
              <a:chExt cx="3555749" cy="410118"/>
            </a:xfrm>
            <a:grpFill/>
          </p:grpSpPr>
          <p:sp>
            <p:nvSpPr>
              <p:cNvPr id="78"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solidFill>
                    <a:schemeClr val="bg1"/>
                  </a:solidFill>
                  <a:latin typeface="微软雅黑" panose="020B0503020204020204" charset="-122"/>
                  <a:ea typeface="微软雅黑" panose="020B0503020204020204" charset="-122"/>
                </a:endParaRPr>
              </a:p>
            </p:txBody>
          </p:sp>
          <p:sp>
            <p:nvSpPr>
              <p:cNvPr id="79" name="직사각형 53"/>
              <p:cNvSpPr/>
              <p:nvPr/>
            </p:nvSpPr>
            <p:spPr>
              <a:xfrm>
                <a:off x="5940155" y="3212976"/>
                <a:ext cx="2619644" cy="410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solidFill>
                    <a:schemeClr val="bg1"/>
                  </a:solidFill>
                  <a:latin typeface="微软雅黑" panose="020B0503020204020204" charset="-122"/>
                  <a:ea typeface="微软雅黑" panose="020B0503020204020204" charset="-122"/>
                </a:endParaRPr>
              </a:p>
            </p:txBody>
          </p:sp>
        </p:grpSp>
        <p:sp>
          <p:nvSpPr>
            <p:cNvPr id="80" name="Rectangle 3"/>
            <p:cNvSpPr txBox="1">
              <a:spLocks noChangeArrowheads="1"/>
            </p:cNvSpPr>
            <p:nvPr/>
          </p:nvSpPr>
          <p:spPr bwMode="auto">
            <a:xfrm flipH="1">
              <a:off x="1160952" y="4659352"/>
              <a:ext cx="3030813" cy="342900"/>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120000"/>
                </a:lnSpc>
              </a:pPr>
              <a:r>
                <a:rPr lang="zh-CN" altLang="en-US" sz="186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186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81" name="Rectangle 3"/>
            <p:cNvSpPr txBox="1">
              <a:spLocks noChangeArrowheads="1"/>
            </p:cNvSpPr>
            <p:nvPr/>
          </p:nvSpPr>
          <p:spPr bwMode="auto">
            <a:xfrm flipH="1">
              <a:off x="4372769" y="4679904"/>
              <a:ext cx="891404" cy="287323"/>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rPr>
                <a:t>步骤三</a:t>
              </a:r>
              <a:endParaRPr lang="zh-CN" altLang="en-US" sz="1865" b="1" dirty="0">
                <a:solidFill>
                  <a:schemeClr val="bg1"/>
                </a:solidFill>
                <a:latin typeface="微软雅黑" panose="020B0503020204020204" charset="-122"/>
                <a:ea typeface="微软雅黑" panose="020B0503020204020204" charset="-122"/>
                <a:cs typeface="Tahoma" panose="020B0604030504040204" pitchFamily="34" charset="0"/>
              </a:endParaRPr>
            </a:p>
          </p:txBody>
        </p:sp>
      </p:grpSp>
      <p:grpSp>
        <p:nvGrpSpPr>
          <p:cNvPr id="82" name="组合 81"/>
          <p:cNvGrpSpPr/>
          <p:nvPr/>
        </p:nvGrpSpPr>
        <p:grpSpPr>
          <a:xfrm>
            <a:off x="4189516" y="1378631"/>
            <a:ext cx="3810673" cy="683437"/>
            <a:chOff x="4189516" y="1378631"/>
            <a:chExt cx="3810673" cy="683437"/>
          </a:xfrm>
          <a:solidFill>
            <a:srgbClr val="A3CA2A"/>
          </a:solidFill>
        </p:grpSpPr>
        <p:grpSp>
          <p:nvGrpSpPr>
            <p:cNvPr id="83" name="그룹 18"/>
            <p:cNvGrpSpPr/>
            <p:nvPr/>
          </p:nvGrpSpPr>
          <p:grpSpPr>
            <a:xfrm>
              <a:off x="4189516" y="1378631"/>
              <a:ext cx="3810673" cy="683437"/>
              <a:chOff x="1828804" y="3277422"/>
              <a:chExt cx="5486396" cy="1105946"/>
            </a:xfrm>
            <a:grpFill/>
          </p:grpSpPr>
          <p:sp>
            <p:nvSpPr>
              <p:cNvPr id="84" name="Freeform 5"/>
              <p:cNvSpPr/>
              <p:nvPr userDrawn="1"/>
            </p:nvSpPr>
            <p:spPr bwMode="auto">
              <a:xfrm>
                <a:off x="1828804" y="3700246"/>
                <a:ext cx="1009282" cy="683122"/>
              </a:xfrm>
              <a:custGeom>
                <a:avLst/>
                <a:gdLst>
                  <a:gd name="T0" fmla="*/ 0 w 1167"/>
                  <a:gd name="T1" fmla="*/ 0 h 538"/>
                  <a:gd name="T2" fmla="*/ 163 w 1167"/>
                  <a:gd name="T3" fmla="*/ 135 h 538"/>
                  <a:gd name="T4" fmla="*/ 325 w 1167"/>
                  <a:gd name="T5" fmla="*/ 270 h 538"/>
                  <a:gd name="T6" fmla="*/ 163 w 1167"/>
                  <a:gd name="T7" fmla="*/ 404 h 538"/>
                  <a:gd name="T8" fmla="*/ 0 w 1167"/>
                  <a:gd name="T9" fmla="*/ 538 h 538"/>
                  <a:gd name="T10" fmla="*/ 0 w 1167"/>
                  <a:gd name="T11" fmla="*/ 538 h 538"/>
                  <a:gd name="T12" fmla="*/ 1167 w 1167"/>
                  <a:gd name="T13" fmla="*/ 538 h 538"/>
                  <a:gd name="T14" fmla="*/ 1167 w 1167"/>
                  <a:gd name="T15" fmla="*/ 0 h 538"/>
                  <a:gd name="T16" fmla="*/ 0 w 1167"/>
                  <a:gd name="T17"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7" h="538">
                    <a:moveTo>
                      <a:pt x="0" y="0"/>
                    </a:moveTo>
                    <a:lnTo>
                      <a:pt x="163" y="135"/>
                    </a:lnTo>
                    <a:lnTo>
                      <a:pt x="325" y="270"/>
                    </a:lnTo>
                    <a:lnTo>
                      <a:pt x="163" y="404"/>
                    </a:lnTo>
                    <a:lnTo>
                      <a:pt x="0" y="538"/>
                    </a:lnTo>
                    <a:lnTo>
                      <a:pt x="0" y="538"/>
                    </a:lnTo>
                    <a:lnTo>
                      <a:pt x="1167" y="538"/>
                    </a:lnTo>
                    <a:lnTo>
                      <a:pt x="1167"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solidFill>
                    <a:schemeClr val="bg1"/>
                  </a:solidFill>
                  <a:latin typeface="微软雅黑" panose="020B0503020204020204" charset="-122"/>
                  <a:ea typeface="微软雅黑" panose="020B0503020204020204" charset="-122"/>
                </a:endParaRPr>
              </a:p>
            </p:txBody>
          </p:sp>
          <p:sp>
            <p:nvSpPr>
              <p:cNvPr id="85" name="Freeform 6"/>
              <p:cNvSpPr/>
              <p:nvPr userDrawn="1"/>
            </p:nvSpPr>
            <p:spPr bwMode="auto">
              <a:xfrm>
                <a:off x="2292661" y="3333290"/>
                <a:ext cx="545426" cy="1050078"/>
              </a:xfrm>
              <a:custGeom>
                <a:avLst/>
                <a:gdLst>
                  <a:gd name="T0" fmla="*/ 506 w 506"/>
                  <a:gd name="T1" fmla="*/ 827 h 827"/>
                  <a:gd name="T2" fmla="*/ 0 w 506"/>
                  <a:gd name="T3" fmla="*/ 538 h 827"/>
                  <a:gd name="T4" fmla="*/ 0 w 506"/>
                  <a:gd name="T5" fmla="*/ 0 h 827"/>
                  <a:gd name="T6" fmla="*/ 506 w 506"/>
                  <a:gd name="T7" fmla="*/ 289 h 827"/>
                  <a:gd name="T8" fmla="*/ 506 w 506"/>
                  <a:gd name="T9" fmla="*/ 827 h 827"/>
                </a:gdLst>
                <a:ahLst/>
                <a:cxnLst>
                  <a:cxn ang="0">
                    <a:pos x="T0" y="T1"/>
                  </a:cxn>
                  <a:cxn ang="0">
                    <a:pos x="T2" y="T3"/>
                  </a:cxn>
                  <a:cxn ang="0">
                    <a:pos x="T4" y="T5"/>
                  </a:cxn>
                  <a:cxn ang="0">
                    <a:pos x="T6" y="T7"/>
                  </a:cxn>
                  <a:cxn ang="0">
                    <a:pos x="T8" y="T9"/>
                  </a:cxn>
                </a:cxnLst>
                <a:rect l="0" t="0" r="r" b="b"/>
                <a:pathLst>
                  <a:path w="506" h="827">
                    <a:moveTo>
                      <a:pt x="506" y="827"/>
                    </a:moveTo>
                    <a:lnTo>
                      <a:pt x="0" y="538"/>
                    </a:lnTo>
                    <a:lnTo>
                      <a:pt x="0" y="0"/>
                    </a:lnTo>
                    <a:lnTo>
                      <a:pt x="506" y="289"/>
                    </a:lnTo>
                    <a:lnTo>
                      <a:pt x="506" y="8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solidFill>
                    <a:schemeClr val="bg1"/>
                  </a:solidFill>
                  <a:latin typeface="微软雅黑" panose="020B0503020204020204" charset="-122"/>
                  <a:ea typeface="微软雅黑" panose="020B0503020204020204" charset="-122"/>
                </a:endParaRPr>
              </a:p>
            </p:txBody>
          </p:sp>
          <p:sp>
            <p:nvSpPr>
              <p:cNvPr id="86" name="Freeform 7"/>
              <p:cNvSpPr/>
              <p:nvPr userDrawn="1"/>
            </p:nvSpPr>
            <p:spPr bwMode="auto">
              <a:xfrm>
                <a:off x="6305918" y="3696437"/>
                <a:ext cx="1009282" cy="683122"/>
              </a:xfrm>
              <a:custGeom>
                <a:avLst/>
                <a:gdLst>
                  <a:gd name="T0" fmla="*/ 1167 w 1167"/>
                  <a:gd name="T1" fmla="*/ 0 h 538"/>
                  <a:gd name="T2" fmla="*/ 1004 w 1167"/>
                  <a:gd name="T3" fmla="*/ 134 h 538"/>
                  <a:gd name="T4" fmla="*/ 842 w 1167"/>
                  <a:gd name="T5" fmla="*/ 268 h 538"/>
                  <a:gd name="T6" fmla="*/ 1004 w 1167"/>
                  <a:gd name="T7" fmla="*/ 404 h 538"/>
                  <a:gd name="T8" fmla="*/ 1167 w 1167"/>
                  <a:gd name="T9" fmla="*/ 538 h 538"/>
                  <a:gd name="T10" fmla="*/ 1167 w 1167"/>
                  <a:gd name="T11" fmla="*/ 538 h 538"/>
                  <a:gd name="T12" fmla="*/ 0 w 1167"/>
                  <a:gd name="T13" fmla="*/ 538 h 538"/>
                  <a:gd name="T14" fmla="*/ 0 w 1167"/>
                  <a:gd name="T15" fmla="*/ 0 h 538"/>
                  <a:gd name="T16" fmla="*/ 1167 w 1167"/>
                  <a:gd name="T17"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7" h="538">
                    <a:moveTo>
                      <a:pt x="1167" y="0"/>
                    </a:moveTo>
                    <a:lnTo>
                      <a:pt x="1004" y="134"/>
                    </a:lnTo>
                    <a:lnTo>
                      <a:pt x="842" y="268"/>
                    </a:lnTo>
                    <a:lnTo>
                      <a:pt x="1004" y="404"/>
                    </a:lnTo>
                    <a:lnTo>
                      <a:pt x="1167" y="538"/>
                    </a:lnTo>
                    <a:lnTo>
                      <a:pt x="1167" y="538"/>
                    </a:lnTo>
                    <a:lnTo>
                      <a:pt x="0" y="538"/>
                    </a:lnTo>
                    <a:lnTo>
                      <a:pt x="0" y="0"/>
                    </a:lnTo>
                    <a:lnTo>
                      <a:pt x="11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solidFill>
                    <a:schemeClr val="bg1"/>
                  </a:solidFill>
                  <a:latin typeface="微软雅黑" panose="020B0503020204020204" charset="-122"/>
                  <a:ea typeface="微软雅黑" panose="020B0503020204020204" charset="-122"/>
                </a:endParaRPr>
              </a:p>
            </p:txBody>
          </p:sp>
          <p:sp>
            <p:nvSpPr>
              <p:cNvPr id="87" name="Freeform 8"/>
              <p:cNvSpPr/>
              <p:nvPr userDrawn="1"/>
            </p:nvSpPr>
            <p:spPr bwMode="auto">
              <a:xfrm>
                <a:off x="6305916" y="3330751"/>
                <a:ext cx="545426" cy="1050078"/>
              </a:xfrm>
              <a:custGeom>
                <a:avLst/>
                <a:gdLst>
                  <a:gd name="T0" fmla="*/ 0 w 506"/>
                  <a:gd name="T1" fmla="*/ 827 h 827"/>
                  <a:gd name="T2" fmla="*/ 506 w 506"/>
                  <a:gd name="T3" fmla="*/ 538 h 827"/>
                  <a:gd name="T4" fmla="*/ 506 w 506"/>
                  <a:gd name="T5" fmla="*/ 0 h 827"/>
                  <a:gd name="T6" fmla="*/ 0 w 506"/>
                  <a:gd name="T7" fmla="*/ 289 h 827"/>
                  <a:gd name="T8" fmla="*/ 0 w 506"/>
                  <a:gd name="T9" fmla="*/ 827 h 827"/>
                </a:gdLst>
                <a:ahLst/>
                <a:cxnLst>
                  <a:cxn ang="0">
                    <a:pos x="T0" y="T1"/>
                  </a:cxn>
                  <a:cxn ang="0">
                    <a:pos x="T2" y="T3"/>
                  </a:cxn>
                  <a:cxn ang="0">
                    <a:pos x="T4" y="T5"/>
                  </a:cxn>
                  <a:cxn ang="0">
                    <a:pos x="T6" y="T7"/>
                  </a:cxn>
                  <a:cxn ang="0">
                    <a:pos x="T8" y="T9"/>
                  </a:cxn>
                </a:cxnLst>
                <a:rect l="0" t="0" r="r" b="b"/>
                <a:pathLst>
                  <a:path w="506" h="827">
                    <a:moveTo>
                      <a:pt x="0" y="827"/>
                    </a:moveTo>
                    <a:lnTo>
                      <a:pt x="506" y="538"/>
                    </a:lnTo>
                    <a:lnTo>
                      <a:pt x="506" y="0"/>
                    </a:lnTo>
                    <a:lnTo>
                      <a:pt x="0" y="289"/>
                    </a:lnTo>
                    <a:lnTo>
                      <a:pt x="0" y="8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solidFill>
                    <a:schemeClr val="bg1"/>
                  </a:solidFill>
                  <a:latin typeface="微软雅黑" panose="020B0503020204020204" charset="-122"/>
                  <a:ea typeface="微软雅黑" panose="020B0503020204020204" charset="-122"/>
                </a:endParaRPr>
              </a:p>
            </p:txBody>
          </p:sp>
          <p:sp>
            <p:nvSpPr>
              <p:cNvPr id="88" name="Rectangle 9"/>
              <p:cNvSpPr>
                <a:spLocks noChangeArrowheads="1"/>
              </p:cNvSpPr>
              <p:nvPr userDrawn="1"/>
            </p:nvSpPr>
            <p:spPr bwMode="auto">
              <a:xfrm>
                <a:off x="2292661" y="3277422"/>
                <a:ext cx="4558682" cy="737720"/>
              </a:xfrm>
              <a:prstGeom prst="rect">
                <a:avLst/>
              </a:prstGeom>
              <a:grpFill/>
              <a:ln w="9525">
                <a:noFill/>
                <a:miter lim="800000"/>
              </a:ln>
            </p:spPr>
            <p:txBody>
              <a:bodyPr vert="horz" wrap="square" lIns="121920" tIns="60960" rIns="121920" bIns="60960" numCol="1" anchor="t" anchorCtr="0" compatLnSpc="1"/>
              <a:lstStyle/>
              <a:p>
                <a:endParaRPr lang="ko-KR" altLang="en-US" sz="1865">
                  <a:solidFill>
                    <a:schemeClr val="bg1"/>
                  </a:solidFill>
                  <a:latin typeface="微软雅黑" panose="020B0503020204020204" charset="-122"/>
                  <a:ea typeface="微软雅黑" panose="020B0503020204020204" charset="-122"/>
                </a:endParaRPr>
              </a:p>
            </p:txBody>
          </p:sp>
        </p:grpSp>
        <p:sp>
          <p:nvSpPr>
            <p:cNvPr id="89" name="Rectangle 3"/>
            <p:cNvSpPr txBox="1">
              <a:spLocks noChangeArrowheads="1"/>
            </p:cNvSpPr>
            <p:nvPr/>
          </p:nvSpPr>
          <p:spPr bwMode="auto">
            <a:xfrm flipH="1">
              <a:off x="5110720" y="1435054"/>
              <a:ext cx="1970799" cy="342900"/>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120000"/>
                </a:lnSpc>
              </a:pPr>
              <a:r>
                <a:rPr lang="zh-CN" altLang="en-US" sz="1860"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请替换文字内容</a:t>
              </a:r>
              <a:endParaRPr lang="zh-CN" altLang="en-US" sz="186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cxnSp>
        <p:nvCxnSpPr>
          <p:cNvPr id="90" name="직선 연결선 25"/>
          <p:cNvCxnSpPr/>
          <p:nvPr/>
        </p:nvCxnSpPr>
        <p:spPr>
          <a:xfrm>
            <a:off x="6096000" y="2233249"/>
            <a:ext cx="0" cy="4617495"/>
          </a:xfrm>
          <a:prstGeom prst="line">
            <a:avLst/>
          </a:prstGeom>
          <a:ln w="25400">
            <a:solidFill>
              <a:srgbClr val="546E7A"/>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20697" y="1069794"/>
            <a:ext cx="5058232" cy="5058231"/>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 name="椭圆 3"/>
          <p:cNvSpPr/>
          <p:nvPr/>
        </p:nvSpPr>
        <p:spPr>
          <a:xfrm>
            <a:off x="4273096" y="4581526"/>
            <a:ext cx="1547133" cy="1547133"/>
          </a:xfrm>
          <a:prstGeom prst="ellipse">
            <a:avLst/>
          </a:prstGeom>
          <a:solidFill>
            <a:srgbClr val="32AA6D"/>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28" name="组合 27"/>
          <p:cNvGrpSpPr/>
          <p:nvPr/>
        </p:nvGrpSpPr>
        <p:grpSpPr>
          <a:xfrm>
            <a:off x="6631214" y="5040765"/>
            <a:ext cx="508001" cy="508000"/>
            <a:chOff x="491898" y="547122"/>
            <a:chExt cx="5763760" cy="5763758"/>
          </a:xfrm>
        </p:grpSpPr>
        <p:sp>
          <p:nvSpPr>
            <p:cNvPr id="29" name="椭圆 10"/>
            <p:cNvSpPr/>
            <p:nvPr/>
          </p:nvSpPr>
          <p:spPr>
            <a:xfrm>
              <a:off x="2013418" y="1920501"/>
              <a:ext cx="2720717" cy="3016998"/>
            </a:xfrm>
            <a:custGeom>
              <a:avLst/>
              <a:gdLst>
                <a:gd name="connsiteX0" fmla="*/ 50611 w 545612"/>
                <a:gd name="connsiteY0" fmla="*/ 523866 h 605028"/>
                <a:gd name="connsiteX1" fmla="*/ 70555 w 545612"/>
                <a:gd name="connsiteY1" fmla="*/ 533469 h 605028"/>
                <a:gd name="connsiteX2" fmla="*/ 101057 w 545612"/>
                <a:gd name="connsiteY2" fmla="*/ 567785 h 605028"/>
                <a:gd name="connsiteX3" fmla="*/ 146810 w 545612"/>
                <a:gd name="connsiteY3" fmla="*/ 570361 h 605028"/>
                <a:gd name="connsiteX4" fmla="*/ 166753 w 545612"/>
                <a:gd name="connsiteY4" fmla="*/ 579965 h 605028"/>
                <a:gd name="connsiteX5" fmla="*/ 157134 w 545612"/>
                <a:gd name="connsiteY5" fmla="*/ 599875 h 605028"/>
                <a:gd name="connsiteX6" fmla="*/ 127101 w 545612"/>
                <a:gd name="connsiteY6" fmla="*/ 605028 h 605028"/>
                <a:gd name="connsiteX7" fmla="*/ 87448 w 545612"/>
                <a:gd name="connsiteY7" fmla="*/ 595893 h 605028"/>
                <a:gd name="connsiteX8" fmla="*/ 40992 w 545612"/>
                <a:gd name="connsiteY8" fmla="*/ 543776 h 605028"/>
                <a:gd name="connsiteX9" fmla="*/ 50611 w 545612"/>
                <a:gd name="connsiteY9" fmla="*/ 523866 h 605028"/>
                <a:gd name="connsiteX10" fmla="*/ 366921 w 545612"/>
                <a:gd name="connsiteY10" fmla="*/ 263774 h 605028"/>
                <a:gd name="connsiteX11" fmla="*/ 468527 w 545612"/>
                <a:gd name="connsiteY11" fmla="*/ 342388 h 605028"/>
                <a:gd name="connsiteX12" fmla="*/ 469583 w 545612"/>
                <a:gd name="connsiteY12" fmla="*/ 346606 h 605028"/>
                <a:gd name="connsiteX13" fmla="*/ 473690 w 545612"/>
                <a:gd name="connsiteY13" fmla="*/ 347895 h 605028"/>
                <a:gd name="connsiteX14" fmla="*/ 545612 w 545612"/>
                <a:gd name="connsiteY14" fmla="*/ 447363 h 605028"/>
                <a:gd name="connsiteX15" fmla="*/ 440838 w 545612"/>
                <a:gd name="connsiteY15" fmla="*/ 552104 h 605028"/>
                <a:gd name="connsiteX16" fmla="*/ 247363 w 545612"/>
                <a:gd name="connsiteY16" fmla="*/ 552104 h 605028"/>
                <a:gd name="connsiteX17" fmla="*/ 142472 w 545612"/>
                <a:gd name="connsiteY17" fmla="*/ 447363 h 605028"/>
                <a:gd name="connsiteX18" fmla="*/ 247363 w 545612"/>
                <a:gd name="connsiteY18" fmla="*/ 342740 h 605028"/>
                <a:gd name="connsiteX19" fmla="*/ 258392 w 545612"/>
                <a:gd name="connsiteY19" fmla="*/ 343208 h 605028"/>
                <a:gd name="connsiteX20" fmla="*/ 264845 w 545612"/>
                <a:gd name="connsiteY20" fmla="*/ 343911 h 605028"/>
                <a:gd name="connsiteX21" fmla="*/ 266723 w 545612"/>
                <a:gd name="connsiteY21" fmla="*/ 337819 h 605028"/>
                <a:gd name="connsiteX22" fmla="*/ 366921 w 545612"/>
                <a:gd name="connsiteY22" fmla="*/ 263774 h 605028"/>
                <a:gd name="connsiteX23" fmla="*/ 395646 w 545612"/>
                <a:gd name="connsiteY23" fmla="*/ 182059 h 605028"/>
                <a:gd name="connsiteX24" fmla="*/ 395763 w 545612"/>
                <a:gd name="connsiteY24" fmla="*/ 182059 h 605028"/>
                <a:gd name="connsiteX25" fmla="*/ 486338 w 545612"/>
                <a:gd name="connsiteY25" fmla="*/ 273862 h 605028"/>
                <a:gd name="connsiteX26" fmla="*/ 470734 w 545612"/>
                <a:gd name="connsiteY26" fmla="*/ 289318 h 605028"/>
                <a:gd name="connsiteX27" fmla="*/ 470499 w 545612"/>
                <a:gd name="connsiteY27" fmla="*/ 289318 h 605028"/>
                <a:gd name="connsiteX28" fmla="*/ 455012 w 545612"/>
                <a:gd name="connsiteY28" fmla="*/ 273627 h 605028"/>
                <a:gd name="connsiteX29" fmla="*/ 395528 w 545612"/>
                <a:gd name="connsiteY29" fmla="*/ 213206 h 605028"/>
                <a:gd name="connsiteX30" fmla="*/ 380041 w 545612"/>
                <a:gd name="connsiteY30" fmla="*/ 197516 h 605028"/>
                <a:gd name="connsiteX31" fmla="*/ 395646 w 545612"/>
                <a:gd name="connsiteY31" fmla="*/ 182059 h 605028"/>
                <a:gd name="connsiteX32" fmla="*/ 48814 w 545612"/>
                <a:gd name="connsiteY32" fmla="*/ 177347 h 605028"/>
                <a:gd name="connsiteX33" fmla="*/ 39661 w 545612"/>
                <a:gd name="connsiteY33" fmla="*/ 190232 h 605028"/>
                <a:gd name="connsiteX34" fmla="*/ 180001 w 545612"/>
                <a:gd name="connsiteY34" fmla="*/ 234393 h 605028"/>
                <a:gd name="connsiteX35" fmla="*/ 320223 w 545612"/>
                <a:gd name="connsiteY35" fmla="*/ 190232 h 605028"/>
                <a:gd name="connsiteX36" fmla="*/ 311188 w 545612"/>
                <a:gd name="connsiteY36" fmla="*/ 177347 h 605028"/>
                <a:gd name="connsiteX37" fmla="*/ 180001 w 545612"/>
                <a:gd name="connsiteY37" fmla="*/ 202297 h 605028"/>
                <a:gd name="connsiteX38" fmla="*/ 48814 w 545612"/>
                <a:gd name="connsiteY38" fmla="*/ 177347 h 605028"/>
                <a:gd name="connsiteX39" fmla="*/ 180001 w 545612"/>
                <a:gd name="connsiteY39" fmla="*/ 39593 h 605028"/>
                <a:gd name="connsiteX40" fmla="*/ 39661 w 545612"/>
                <a:gd name="connsiteY40" fmla="*/ 83754 h 605028"/>
                <a:gd name="connsiteX41" fmla="*/ 180001 w 545612"/>
                <a:gd name="connsiteY41" fmla="*/ 127797 h 605028"/>
                <a:gd name="connsiteX42" fmla="*/ 320223 w 545612"/>
                <a:gd name="connsiteY42" fmla="*/ 83754 h 605028"/>
                <a:gd name="connsiteX43" fmla="*/ 180001 w 545612"/>
                <a:gd name="connsiteY43" fmla="*/ 39593 h 605028"/>
                <a:gd name="connsiteX44" fmla="*/ 180001 w 545612"/>
                <a:gd name="connsiteY44" fmla="*/ 0 h 605028"/>
                <a:gd name="connsiteX45" fmla="*/ 359884 w 545612"/>
                <a:gd name="connsiteY45" fmla="*/ 83754 h 605028"/>
                <a:gd name="connsiteX46" fmla="*/ 359884 w 545612"/>
                <a:gd name="connsiteY46" fmla="*/ 127797 h 605028"/>
                <a:gd name="connsiteX47" fmla="*/ 344512 w 545612"/>
                <a:gd name="connsiteY47" fmla="*/ 154856 h 605028"/>
                <a:gd name="connsiteX48" fmla="*/ 359884 w 545612"/>
                <a:gd name="connsiteY48" fmla="*/ 190232 h 605028"/>
                <a:gd name="connsiteX49" fmla="*/ 359884 w 545612"/>
                <a:gd name="connsiteY49" fmla="*/ 234276 h 605028"/>
                <a:gd name="connsiteX50" fmla="*/ 356246 w 545612"/>
                <a:gd name="connsiteY50" fmla="*/ 245170 h 605028"/>
                <a:gd name="connsiteX51" fmla="*/ 287954 w 545612"/>
                <a:gd name="connsiteY51" fmla="*/ 273049 h 605028"/>
                <a:gd name="connsiteX52" fmla="*/ 263899 w 545612"/>
                <a:gd name="connsiteY52" fmla="*/ 299639 h 605028"/>
                <a:gd name="connsiteX53" fmla="*/ 180001 w 545612"/>
                <a:gd name="connsiteY53" fmla="*/ 308893 h 605028"/>
                <a:gd name="connsiteX54" fmla="*/ 48814 w 545612"/>
                <a:gd name="connsiteY54" fmla="*/ 283825 h 605028"/>
                <a:gd name="connsiteX55" fmla="*/ 39661 w 545612"/>
                <a:gd name="connsiteY55" fmla="*/ 296828 h 605028"/>
                <a:gd name="connsiteX56" fmla="*/ 180001 w 545612"/>
                <a:gd name="connsiteY56" fmla="*/ 340989 h 605028"/>
                <a:gd name="connsiteX57" fmla="*/ 183990 w 545612"/>
                <a:gd name="connsiteY57" fmla="*/ 340871 h 605028"/>
                <a:gd name="connsiteX58" fmla="*/ 128488 w 545612"/>
                <a:gd name="connsiteY58" fmla="*/ 411974 h 605028"/>
                <a:gd name="connsiteX59" fmla="*/ 48814 w 545612"/>
                <a:gd name="connsiteY59" fmla="*/ 390421 h 605028"/>
                <a:gd name="connsiteX60" fmla="*/ 39661 w 545612"/>
                <a:gd name="connsiteY60" fmla="*/ 403306 h 605028"/>
                <a:gd name="connsiteX61" fmla="*/ 123325 w 545612"/>
                <a:gd name="connsiteY61" fmla="*/ 443133 h 605028"/>
                <a:gd name="connsiteX62" fmla="*/ 123208 w 545612"/>
                <a:gd name="connsiteY62" fmla="*/ 447350 h 605028"/>
                <a:gd name="connsiteX63" fmla="*/ 147263 w 545612"/>
                <a:gd name="connsiteY63" fmla="*/ 520561 h 605028"/>
                <a:gd name="connsiteX64" fmla="*/ 117 w 545612"/>
                <a:gd name="connsiteY64" fmla="*/ 447350 h 605028"/>
                <a:gd name="connsiteX65" fmla="*/ 117 w 545612"/>
                <a:gd name="connsiteY65" fmla="*/ 446530 h 605028"/>
                <a:gd name="connsiteX66" fmla="*/ 0 w 545612"/>
                <a:gd name="connsiteY66" fmla="*/ 403306 h 605028"/>
                <a:gd name="connsiteX67" fmla="*/ 15372 w 545612"/>
                <a:gd name="connsiteY67" fmla="*/ 367813 h 605028"/>
                <a:gd name="connsiteX68" fmla="*/ 235 w 545612"/>
                <a:gd name="connsiteY68" fmla="*/ 340871 h 605028"/>
                <a:gd name="connsiteX69" fmla="*/ 117 w 545612"/>
                <a:gd name="connsiteY69" fmla="*/ 339934 h 605028"/>
                <a:gd name="connsiteX70" fmla="*/ 0 w 545612"/>
                <a:gd name="connsiteY70" fmla="*/ 296828 h 605028"/>
                <a:gd name="connsiteX71" fmla="*/ 15372 w 545612"/>
                <a:gd name="connsiteY71" fmla="*/ 261335 h 605028"/>
                <a:gd name="connsiteX72" fmla="*/ 235 w 545612"/>
                <a:gd name="connsiteY72" fmla="*/ 234276 h 605028"/>
                <a:gd name="connsiteX73" fmla="*/ 117 w 545612"/>
                <a:gd name="connsiteY73" fmla="*/ 233339 h 605028"/>
                <a:gd name="connsiteX74" fmla="*/ 0 w 545612"/>
                <a:gd name="connsiteY74" fmla="*/ 190232 h 605028"/>
                <a:gd name="connsiteX75" fmla="*/ 15372 w 545612"/>
                <a:gd name="connsiteY75" fmla="*/ 154739 h 605028"/>
                <a:gd name="connsiteX76" fmla="*/ 235 w 545612"/>
                <a:gd name="connsiteY76" fmla="*/ 127797 h 605028"/>
                <a:gd name="connsiteX77" fmla="*/ 117 w 545612"/>
                <a:gd name="connsiteY77" fmla="*/ 126860 h 605028"/>
                <a:gd name="connsiteX78" fmla="*/ 0 w 545612"/>
                <a:gd name="connsiteY78" fmla="*/ 83754 h 605028"/>
                <a:gd name="connsiteX79" fmla="*/ 180001 w 545612"/>
                <a:gd name="connsiteY79"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45612" h="605028">
                  <a:moveTo>
                    <a:pt x="50611" y="523866"/>
                  </a:moveTo>
                  <a:cubicBezTo>
                    <a:pt x="58706" y="521055"/>
                    <a:pt x="67622" y="525388"/>
                    <a:pt x="70555" y="533469"/>
                  </a:cubicBezTo>
                  <a:cubicBezTo>
                    <a:pt x="75717" y="548578"/>
                    <a:pt x="86627" y="560758"/>
                    <a:pt x="101057" y="567785"/>
                  </a:cubicBezTo>
                  <a:cubicBezTo>
                    <a:pt x="115487" y="574695"/>
                    <a:pt x="131676" y="575632"/>
                    <a:pt x="146810" y="570361"/>
                  </a:cubicBezTo>
                  <a:cubicBezTo>
                    <a:pt x="155022" y="567551"/>
                    <a:pt x="163938" y="571884"/>
                    <a:pt x="166753" y="579965"/>
                  </a:cubicBezTo>
                  <a:cubicBezTo>
                    <a:pt x="169569" y="588163"/>
                    <a:pt x="165346" y="597064"/>
                    <a:pt x="157134" y="599875"/>
                  </a:cubicBezTo>
                  <a:cubicBezTo>
                    <a:pt x="147279" y="603271"/>
                    <a:pt x="137190" y="605028"/>
                    <a:pt x="127101" y="605028"/>
                  </a:cubicBezTo>
                  <a:cubicBezTo>
                    <a:pt x="113492" y="605028"/>
                    <a:pt x="100001" y="601983"/>
                    <a:pt x="87448" y="595893"/>
                  </a:cubicBezTo>
                  <a:cubicBezTo>
                    <a:pt x="65510" y="585235"/>
                    <a:pt x="48969" y="566731"/>
                    <a:pt x="40992" y="543776"/>
                  </a:cubicBezTo>
                  <a:cubicBezTo>
                    <a:pt x="38176" y="535695"/>
                    <a:pt x="42399" y="526794"/>
                    <a:pt x="50611" y="523866"/>
                  </a:cubicBezTo>
                  <a:close/>
                  <a:moveTo>
                    <a:pt x="366921" y="263774"/>
                  </a:moveTo>
                  <a:cubicBezTo>
                    <a:pt x="414908" y="263774"/>
                    <a:pt x="456677" y="296110"/>
                    <a:pt x="468527" y="342388"/>
                  </a:cubicBezTo>
                  <a:lnTo>
                    <a:pt x="469583" y="346606"/>
                  </a:lnTo>
                  <a:lnTo>
                    <a:pt x="473690" y="347895"/>
                  </a:lnTo>
                  <a:cubicBezTo>
                    <a:pt x="516749" y="362071"/>
                    <a:pt x="545612" y="402023"/>
                    <a:pt x="545612" y="447363"/>
                  </a:cubicBezTo>
                  <a:cubicBezTo>
                    <a:pt x="545612" y="505123"/>
                    <a:pt x="498563" y="552104"/>
                    <a:pt x="440838" y="552104"/>
                  </a:cubicBezTo>
                  <a:lnTo>
                    <a:pt x="247363" y="552104"/>
                  </a:lnTo>
                  <a:cubicBezTo>
                    <a:pt x="189521" y="552104"/>
                    <a:pt x="142472" y="505123"/>
                    <a:pt x="142472" y="447363"/>
                  </a:cubicBezTo>
                  <a:cubicBezTo>
                    <a:pt x="142472" y="389604"/>
                    <a:pt x="189521" y="342740"/>
                    <a:pt x="247363" y="342740"/>
                  </a:cubicBezTo>
                  <a:cubicBezTo>
                    <a:pt x="251001" y="342740"/>
                    <a:pt x="254755" y="342857"/>
                    <a:pt x="258392" y="343208"/>
                  </a:cubicBezTo>
                  <a:lnTo>
                    <a:pt x="264845" y="343911"/>
                  </a:lnTo>
                  <a:lnTo>
                    <a:pt x="266723" y="337819"/>
                  </a:lnTo>
                  <a:cubicBezTo>
                    <a:pt x="280098" y="294236"/>
                    <a:pt x="321280" y="263774"/>
                    <a:pt x="366921" y="263774"/>
                  </a:cubicBezTo>
                  <a:close/>
                  <a:moveTo>
                    <a:pt x="395646" y="182059"/>
                  </a:moveTo>
                  <a:lnTo>
                    <a:pt x="395763" y="182059"/>
                  </a:lnTo>
                  <a:cubicBezTo>
                    <a:pt x="446095" y="182410"/>
                    <a:pt x="486690" y="223628"/>
                    <a:pt x="486338" y="273862"/>
                  </a:cubicBezTo>
                  <a:cubicBezTo>
                    <a:pt x="486221" y="282409"/>
                    <a:pt x="479299" y="289318"/>
                    <a:pt x="470734" y="289318"/>
                  </a:cubicBezTo>
                  <a:lnTo>
                    <a:pt x="470499" y="289318"/>
                  </a:lnTo>
                  <a:cubicBezTo>
                    <a:pt x="461934" y="289318"/>
                    <a:pt x="455012" y="282175"/>
                    <a:pt x="455012" y="273627"/>
                  </a:cubicBezTo>
                  <a:cubicBezTo>
                    <a:pt x="455247" y="240607"/>
                    <a:pt x="428614" y="213558"/>
                    <a:pt x="395528" y="213206"/>
                  </a:cubicBezTo>
                  <a:cubicBezTo>
                    <a:pt x="386964" y="213206"/>
                    <a:pt x="379924" y="206181"/>
                    <a:pt x="380041" y="197516"/>
                  </a:cubicBezTo>
                  <a:cubicBezTo>
                    <a:pt x="380159" y="188968"/>
                    <a:pt x="387081" y="182059"/>
                    <a:pt x="395646" y="182059"/>
                  </a:cubicBezTo>
                  <a:close/>
                  <a:moveTo>
                    <a:pt x="48814" y="177347"/>
                  </a:moveTo>
                  <a:cubicBezTo>
                    <a:pt x="42829" y="182032"/>
                    <a:pt x="39661" y="186484"/>
                    <a:pt x="39661" y="190232"/>
                  </a:cubicBezTo>
                  <a:cubicBezTo>
                    <a:pt x="39661" y="205811"/>
                    <a:pt x="92934" y="234393"/>
                    <a:pt x="180001" y="234393"/>
                  </a:cubicBezTo>
                  <a:cubicBezTo>
                    <a:pt x="266950" y="234393"/>
                    <a:pt x="320223" y="205811"/>
                    <a:pt x="320223" y="190232"/>
                  </a:cubicBezTo>
                  <a:cubicBezTo>
                    <a:pt x="320223" y="186484"/>
                    <a:pt x="317055" y="182032"/>
                    <a:pt x="311188" y="177347"/>
                  </a:cubicBezTo>
                  <a:cubicBezTo>
                    <a:pt x="275985" y="193863"/>
                    <a:pt x="226937" y="202297"/>
                    <a:pt x="180001" y="202297"/>
                  </a:cubicBezTo>
                  <a:cubicBezTo>
                    <a:pt x="132947" y="202297"/>
                    <a:pt x="83899" y="193863"/>
                    <a:pt x="48814" y="177347"/>
                  </a:cubicBezTo>
                  <a:close/>
                  <a:moveTo>
                    <a:pt x="180001" y="39593"/>
                  </a:moveTo>
                  <a:cubicBezTo>
                    <a:pt x="92934" y="39593"/>
                    <a:pt x="39661" y="68174"/>
                    <a:pt x="39661" y="83754"/>
                  </a:cubicBezTo>
                  <a:cubicBezTo>
                    <a:pt x="39661" y="99333"/>
                    <a:pt x="92934" y="127797"/>
                    <a:pt x="180001" y="127797"/>
                  </a:cubicBezTo>
                  <a:cubicBezTo>
                    <a:pt x="266950" y="127797"/>
                    <a:pt x="320223" y="99333"/>
                    <a:pt x="320223" y="83754"/>
                  </a:cubicBezTo>
                  <a:cubicBezTo>
                    <a:pt x="320223" y="68174"/>
                    <a:pt x="266950" y="39593"/>
                    <a:pt x="180001" y="39593"/>
                  </a:cubicBezTo>
                  <a:close/>
                  <a:moveTo>
                    <a:pt x="180001" y="0"/>
                  </a:moveTo>
                  <a:cubicBezTo>
                    <a:pt x="267185" y="0"/>
                    <a:pt x="359884" y="29284"/>
                    <a:pt x="359884" y="83754"/>
                  </a:cubicBezTo>
                  <a:lnTo>
                    <a:pt x="359884" y="127797"/>
                  </a:lnTo>
                  <a:cubicBezTo>
                    <a:pt x="357772" y="137754"/>
                    <a:pt x="352374" y="146774"/>
                    <a:pt x="344512" y="154856"/>
                  </a:cubicBezTo>
                  <a:cubicBezTo>
                    <a:pt x="354252" y="165047"/>
                    <a:pt x="359884" y="176878"/>
                    <a:pt x="359884" y="190232"/>
                  </a:cubicBezTo>
                  <a:lnTo>
                    <a:pt x="359884" y="234276"/>
                  </a:lnTo>
                  <a:cubicBezTo>
                    <a:pt x="359063" y="238024"/>
                    <a:pt x="357889" y="241656"/>
                    <a:pt x="356246" y="245170"/>
                  </a:cubicBezTo>
                  <a:cubicBezTo>
                    <a:pt x="331253" y="247278"/>
                    <a:pt x="307315" y="257001"/>
                    <a:pt x="287954" y="273049"/>
                  </a:cubicBezTo>
                  <a:cubicBezTo>
                    <a:pt x="278684" y="280663"/>
                    <a:pt x="270470" y="289682"/>
                    <a:pt x="263899" y="299639"/>
                  </a:cubicBezTo>
                  <a:cubicBezTo>
                    <a:pt x="237498" y="305730"/>
                    <a:pt x="208280" y="308893"/>
                    <a:pt x="180001" y="308893"/>
                  </a:cubicBezTo>
                  <a:cubicBezTo>
                    <a:pt x="132947" y="308893"/>
                    <a:pt x="83899" y="300342"/>
                    <a:pt x="48814" y="283825"/>
                  </a:cubicBezTo>
                  <a:cubicBezTo>
                    <a:pt x="42829" y="288511"/>
                    <a:pt x="39661" y="293079"/>
                    <a:pt x="39661" y="296828"/>
                  </a:cubicBezTo>
                  <a:cubicBezTo>
                    <a:pt x="39661" y="312407"/>
                    <a:pt x="92934" y="340989"/>
                    <a:pt x="180001" y="340989"/>
                  </a:cubicBezTo>
                  <a:cubicBezTo>
                    <a:pt x="181291" y="340989"/>
                    <a:pt x="182699" y="340871"/>
                    <a:pt x="183990" y="340871"/>
                  </a:cubicBezTo>
                  <a:cubicBezTo>
                    <a:pt x="157589" y="356685"/>
                    <a:pt x="137406" y="381987"/>
                    <a:pt x="128488" y="411974"/>
                  </a:cubicBezTo>
                  <a:cubicBezTo>
                    <a:pt x="99036" y="408109"/>
                    <a:pt x="71108" y="400846"/>
                    <a:pt x="48814" y="390421"/>
                  </a:cubicBezTo>
                  <a:cubicBezTo>
                    <a:pt x="42829" y="395106"/>
                    <a:pt x="39661" y="399558"/>
                    <a:pt x="39661" y="403306"/>
                  </a:cubicBezTo>
                  <a:cubicBezTo>
                    <a:pt x="39661" y="415137"/>
                    <a:pt x="70404" y="434465"/>
                    <a:pt x="123325" y="443133"/>
                  </a:cubicBezTo>
                  <a:cubicBezTo>
                    <a:pt x="123325" y="444539"/>
                    <a:pt x="123208" y="445944"/>
                    <a:pt x="123208" y="447350"/>
                  </a:cubicBezTo>
                  <a:cubicBezTo>
                    <a:pt x="123208" y="474760"/>
                    <a:pt x="132243" y="500062"/>
                    <a:pt x="147263" y="520561"/>
                  </a:cubicBezTo>
                  <a:cubicBezTo>
                    <a:pt x="76271" y="514704"/>
                    <a:pt x="8918" y="489871"/>
                    <a:pt x="117" y="447350"/>
                  </a:cubicBezTo>
                  <a:lnTo>
                    <a:pt x="117" y="446530"/>
                  </a:lnTo>
                  <a:lnTo>
                    <a:pt x="0" y="403306"/>
                  </a:lnTo>
                  <a:cubicBezTo>
                    <a:pt x="0" y="389952"/>
                    <a:pt x="5632" y="378121"/>
                    <a:pt x="15372" y="367813"/>
                  </a:cubicBezTo>
                  <a:cubicBezTo>
                    <a:pt x="7627" y="359848"/>
                    <a:pt x="2229" y="350828"/>
                    <a:pt x="235" y="340871"/>
                  </a:cubicBezTo>
                  <a:lnTo>
                    <a:pt x="117" y="339934"/>
                  </a:lnTo>
                  <a:lnTo>
                    <a:pt x="0" y="296828"/>
                  </a:lnTo>
                  <a:cubicBezTo>
                    <a:pt x="0" y="283474"/>
                    <a:pt x="5632" y="271643"/>
                    <a:pt x="15372" y="261335"/>
                  </a:cubicBezTo>
                  <a:cubicBezTo>
                    <a:pt x="7627" y="253252"/>
                    <a:pt x="2229" y="244233"/>
                    <a:pt x="235" y="234276"/>
                  </a:cubicBezTo>
                  <a:lnTo>
                    <a:pt x="117" y="233339"/>
                  </a:lnTo>
                  <a:lnTo>
                    <a:pt x="0" y="190232"/>
                  </a:lnTo>
                  <a:cubicBezTo>
                    <a:pt x="0" y="176878"/>
                    <a:pt x="5632" y="165047"/>
                    <a:pt x="15372" y="154739"/>
                  </a:cubicBezTo>
                  <a:cubicBezTo>
                    <a:pt x="7627" y="146774"/>
                    <a:pt x="2229" y="137754"/>
                    <a:pt x="235" y="127797"/>
                  </a:cubicBezTo>
                  <a:lnTo>
                    <a:pt x="117" y="126860"/>
                  </a:lnTo>
                  <a:lnTo>
                    <a:pt x="0" y="83754"/>
                  </a:lnTo>
                  <a:cubicBezTo>
                    <a:pt x="0" y="29284"/>
                    <a:pt x="92699" y="0"/>
                    <a:pt x="18000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0" name="椭圆 29"/>
            <p:cNvSpPr/>
            <p:nvPr/>
          </p:nvSpPr>
          <p:spPr>
            <a:xfrm>
              <a:off x="491898" y="547122"/>
              <a:ext cx="5763760" cy="5763758"/>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22" name="组合 21"/>
          <p:cNvGrpSpPr/>
          <p:nvPr/>
        </p:nvGrpSpPr>
        <p:grpSpPr>
          <a:xfrm>
            <a:off x="7522211" y="5040765"/>
            <a:ext cx="508000" cy="508000"/>
            <a:chOff x="491898" y="547122"/>
            <a:chExt cx="5763760" cy="5763758"/>
          </a:xfrm>
        </p:grpSpPr>
        <p:sp>
          <p:nvSpPr>
            <p:cNvPr id="23" name="椭圆 13"/>
            <p:cNvSpPr/>
            <p:nvPr/>
          </p:nvSpPr>
          <p:spPr>
            <a:xfrm>
              <a:off x="1881247" y="1920501"/>
              <a:ext cx="2985060" cy="301699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0058" h="606478">
                  <a:moveTo>
                    <a:pt x="62420" y="416759"/>
                  </a:moveTo>
                  <a:cubicBezTo>
                    <a:pt x="76726" y="430734"/>
                    <a:pt x="91913" y="443467"/>
                    <a:pt x="107826" y="455424"/>
                  </a:cubicBezTo>
                  <a:cubicBezTo>
                    <a:pt x="125916" y="468933"/>
                    <a:pt x="144939" y="481356"/>
                    <a:pt x="164583" y="492640"/>
                  </a:cubicBezTo>
                  <a:cubicBezTo>
                    <a:pt x="203821" y="515103"/>
                    <a:pt x="245547" y="533271"/>
                    <a:pt x="288776" y="546781"/>
                  </a:cubicBezTo>
                  <a:cubicBezTo>
                    <a:pt x="310339" y="553561"/>
                    <a:pt x="332369" y="559100"/>
                    <a:pt x="354605" y="563085"/>
                  </a:cubicBezTo>
                  <a:cubicBezTo>
                    <a:pt x="374095" y="566605"/>
                    <a:pt x="393791" y="569037"/>
                    <a:pt x="413695" y="570073"/>
                  </a:cubicBezTo>
                  <a:cubicBezTo>
                    <a:pt x="351080" y="610031"/>
                    <a:pt x="270324" y="619141"/>
                    <a:pt x="197135" y="587153"/>
                  </a:cubicBezTo>
                  <a:cubicBezTo>
                    <a:pt x="123842" y="555269"/>
                    <a:pt x="75637" y="489845"/>
                    <a:pt x="62420" y="416759"/>
                  </a:cubicBezTo>
                  <a:close/>
                  <a:moveTo>
                    <a:pt x="142343" y="165989"/>
                  </a:moveTo>
                  <a:cubicBezTo>
                    <a:pt x="145608" y="166041"/>
                    <a:pt x="148770" y="166196"/>
                    <a:pt x="151983" y="166299"/>
                  </a:cubicBezTo>
                  <a:cubicBezTo>
                    <a:pt x="136694" y="176236"/>
                    <a:pt x="122649" y="187725"/>
                    <a:pt x="110107" y="200560"/>
                  </a:cubicBezTo>
                  <a:cubicBezTo>
                    <a:pt x="93523" y="204493"/>
                    <a:pt x="74762" y="211428"/>
                    <a:pt x="61805" y="222762"/>
                  </a:cubicBezTo>
                  <a:cubicBezTo>
                    <a:pt x="41956" y="239945"/>
                    <a:pt x="41541" y="265149"/>
                    <a:pt x="51129" y="288127"/>
                  </a:cubicBezTo>
                  <a:cubicBezTo>
                    <a:pt x="69994" y="333256"/>
                    <a:pt x="111818" y="368138"/>
                    <a:pt x="151050" y="395568"/>
                  </a:cubicBezTo>
                  <a:cubicBezTo>
                    <a:pt x="159135" y="401157"/>
                    <a:pt x="167375" y="406643"/>
                    <a:pt x="175823" y="411818"/>
                  </a:cubicBezTo>
                  <a:cubicBezTo>
                    <a:pt x="250660" y="457931"/>
                    <a:pt x="338351" y="492450"/>
                    <a:pt x="426559" y="499334"/>
                  </a:cubicBezTo>
                  <a:cubicBezTo>
                    <a:pt x="457552" y="501766"/>
                    <a:pt x="492068" y="501456"/>
                    <a:pt x="521246" y="489190"/>
                  </a:cubicBezTo>
                  <a:cubicBezTo>
                    <a:pt x="534980" y="483394"/>
                    <a:pt x="547626" y="473405"/>
                    <a:pt x="553327" y="459587"/>
                  </a:cubicBezTo>
                  <a:cubicBezTo>
                    <a:pt x="561671" y="439351"/>
                    <a:pt x="554208" y="416062"/>
                    <a:pt x="545138" y="397327"/>
                  </a:cubicBezTo>
                  <a:cubicBezTo>
                    <a:pt x="543635" y="394326"/>
                    <a:pt x="542029" y="391272"/>
                    <a:pt x="540370" y="388322"/>
                  </a:cubicBezTo>
                  <a:cubicBezTo>
                    <a:pt x="540526" y="385269"/>
                    <a:pt x="540577" y="382215"/>
                    <a:pt x="540681" y="379214"/>
                  </a:cubicBezTo>
                  <a:cubicBezTo>
                    <a:pt x="540785" y="363998"/>
                    <a:pt x="539645" y="348989"/>
                    <a:pt x="537053" y="334136"/>
                  </a:cubicBezTo>
                  <a:cubicBezTo>
                    <a:pt x="544879" y="341744"/>
                    <a:pt x="552705" y="350025"/>
                    <a:pt x="560168" y="359237"/>
                  </a:cubicBezTo>
                  <a:cubicBezTo>
                    <a:pt x="577892" y="381180"/>
                    <a:pt x="592404" y="406643"/>
                    <a:pt x="596083" y="435107"/>
                  </a:cubicBezTo>
                  <a:cubicBezTo>
                    <a:pt x="599141" y="458707"/>
                    <a:pt x="592974" y="482565"/>
                    <a:pt x="578203" y="501352"/>
                  </a:cubicBezTo>
                  <a:cubicBezTo>
                    <a:pt x="570637" y="510926"/>
                    <a:pt x="561412" y="518793"/>
                    <a:pt x="551513" y="524952"/>
                  </a:cubicBezTo>
                  <a:cubicBezTo>
                    <a:pt x="523475" y="542548"/>
                    <a:pt x="488699" y="549224"/>
                    <a:pt x="455997" y="550880"/>
                  </a:cubicBezTo>
                  <a:cubicBezTo>
                    <a:pt x="369758" y="555279"/>
                    <a:pt x="280150" y="528523"/>
                    <a:pt x="203706" y="490173"/>
                  </a:cubicBezTo>
                  <a:cubicBezTo>
                    <a:pt x="156181" y="466367"/>
                    <a:pt x="110159" y="436039"/>
                    <a:pt x="72015" y="398880"/>
                  </a:cubicBezTo>
                  <a:cubicBezTo>
                    <a:pt x="41126" y="368759"/>
                    <a:pt x="10290" y="328702"/>
                    <a:pt x="1997" y="285436"/>
                  </a:cubicBezTo>
                  <a:cubicBezTo>
                    <a:pt x="-1371" y="267478"/>
                    <a:pt x="-749" y="248588"/>
                    <a:pt x="5936" y="231612"/>
                  </a:cubicBezTo>
                  <a:cubicBezTo>
                    <a:pt x="14384" y="210393"/>
                    <a:pt x="31849" y="193573"/>
                    <a:pt x="52114" y="183067"/>
                  </a:cubicBezTo>
                  <a:cubicBezTo>
                    <a:pt x="79633" y="168783"/>
                    <a:pt x="111818" y="165264"/>
                    <a:pt x="142343" y="165989"/>
                  </a:cubicBezTo>
                  <a:close/>
                  <a:moveTo>
                    <a:pt x="258255" y="148296"/>
                  </a:moveTo>
                  <a:cubicBezTo>
                    <a:pt x="337302" y="137532"/>
                    <a:pt x="421013" y="171273"/>
                    <a:pt x="470411" y="233786"/>
                  </a:cubicBezTo>
                  <a:cubicBezTo>
                    <a:pt x="519808" y="296299"/>
                    <a:pt x="533233" y="385412"/>
                    <a:pt x="504414" y="459724"/>
                  </a:cubicBezTo>
                  <a:cubicBezTo>
                    <a:pt x="502600" y="464329"/>
                    <a:pt x="500578" y="468935"/>
                    <a:pt x="497157" y="472558"/>
                  </a:cubicBezTo>
                  <a:cubicBezTo>
                    <a:pt x="490470" y="479492"/>
                    <a:pt x="479845" y="480838"/>
                    <a:pt x="470203" y="481252"/>
                  </a:cubicBezTo>
                  <a:cubicBezTo>
                    <a:pt x="418473" y="483373"/>
                    <a:pt x="367158" y="471523"/>
                    <a:pt x="318072" y="455015"/>
                  </a:cubicBezTo>
                  <a:cubicBezTo>
                    <a:pt x="238507" y="428260"/>
                    <a:pt x="162207" y="388154"/>
                    <a:pt x="102080" y="329626"/>
                  </a:cubicBezTo>
                  <a:cubicBezTo>
                    <a:pt x="93580" y="321346"/>
                    <a:pt x="85027" y="312238"/>
                    <a:pt x="80310" y="301164"/>
                  </a:cubicBezTo>
                  <a:cubicBezTo>
                    <a:pt x="72017" y="281602"/>
                    <a:pt x="89329" y="260282"/>
                    <a:pt x="100422" y="244705"/>
                  </a:cubicBezTo>
                  <a:cubicBezTo>
                    <a:pt x="109752" y="231613"/>
                    <a:pt x="120481" y="219451"/>
                    <a:pt x="132299" y="208532"/>
                  </a:cubicBezTo>
                  <a:cubicBezTo>
                    <a:pt x="136083" y="205117"/>
                    <a:pt x="139971" y="201701"/>
                    <a:pt x="144066" y="198493"/>
                  </a:cubicBezTo>
                  <a:cubicBezTo>
                    <a:pt x="176669" y="171997"/>
                    <a:pt x="216425" y="153989"/>
                    <a:pt x="258255" y="148296"/>
                  </a:cubicBezTo>
                  <a:close/>
                  <a:moveTo>
                    <a:pt x="535808" y="39093"/>
                  </a:moveTo>
                  <a:cubicBezTo>
                    <a:pt x="571292" y="39093"/>
                    <a:pt x="600058" y="67827"/>
                    <a:pt x="600058" y="103273"/>
                  </a:cubicBezTo>
                  <a:cubicBezTo>
                    <a:pt x="600058" y="138719"/>
                    <a:pt x="571292" y="167453"/>
                    <a:pt x="535808" y="167453"/>
                  </a:cubicBezTo>
                  <a:cubicBezTo>
                    <a:pt x="500324" y="167453"/>
                    <a:pt x="471558" y="138719"/>
                    <a:pt x="471558" y="103273"/>
                  </a:cubicBezTo>
                  <a:cubicBezTo>
                    <a:pt x="471558" y="67827"/>
                    <a:pt x="500324" y="39093"/>
                    <a:pt x="535808" y="39093"/>
                  </a:cubicBezTo>
                  <a:close/>
                  <a:moveTo>
                    <a:pt x="335085" y="0"/>
                  </a:moveTo>
                  <a:cubicBezTo>
                    <a:pt x="355000" y="0"/>
                    <a:pt x="371144" y="16128"/>
                    <a:pt x="371144" y="36024"/>
                  </a:cubicBezTo>
                  <a:cubicBezTo>
                    <a:pt x="371144" y="55920"/>
                    <a:pt x="355000" y="72048"/>
                    <a:pt x="335085" y="72048"/>
                  </a:cubicBezTo>
                  <a:cubicBezTo>
                    <a:pt x="315170" y="72048"/>
                    <a:pt x="299026" y="55920"/>
                    <a:pt x="299026" y="36024"/>
                  </a:cubicBezTo>
                  <a:cubicBezTo>
                    <a:pt x="299026" y="16128"/>
                    <a:pt x="315170" y="0"/>
                    <a:pt x="3350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4" name="椭圆 23"/>
            <p:cNvSpPr/>
            <p:nvPr/>
          </p:nvSpPr>
          <p:spPr>
            <a:xfrm>
              <a:off x="491898" y="547122"/>
              <a:ext cx="5763760" cy="5763758"/>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1" name="组合 30"/>
          <p:cNvGrpSpPr/>
          <p:nvPr/>
        </p:nvGrpSpPr>
        <p:grpSpPr>
          <a:xfrm>
            <a:off x="8400511" y="5040765"/>
            <a:ext cx="508000" cy="508000"/>
            <a:chOff x="491898" y="547122"/>
            <a:chExt cx="5763760" cy="5763758"/>
          </a:xfrm>
        </p:grpSpPr>
        <p:sp>
          <p:nvSpPr>
            <p:cNvPr id="37" name="椭圆 16"/>
            <p:cNvSpPr/>
            <p:nvPr/>
          </p:nvSpPr>
          <p:spPr>
            <a:xfrm>
              <a:off x="1865279" y="1997863"/>
              <a:ext cx="3016998" cy="2862272"/>
            </a:xfrm>
            <a:custGeom>
              <a:avLst/>
              <a:gdLst>
                <a:gd name="connsiteX0" fmla="*/ 408423 w 606792"/>
                <a:gd name="connsiteY0" fmla="*/ 222069 h 575673"/>
                <a:gd name="connsiteX1" fmla="*/ 455147 w 606792"/>
                <a:gd name="connsiteY1" fmla="*/ 269992 h 575673"/>
                <a:gd name="connsiteX2" fmla="*/ 264516 w 606792"/>
                <a:gd name="connsiteY2" fmla="*/ 454441 h 575673"/>
                <a:gd name="connsiteX3" fmla="*/ 146212 w 606792"/>
                <a:gd name="connsiteY3" fmla="*/ 336338 h 575673"/>
                <a:gd name="connsiteX4" fmla="*/ 186216 w 606792"/>
                <a:gd name="connsiteY4" fmla="*/ 295977 h 575673"/>
                <a:gd name="connsiteX5" fmla="*/ 261849 w 606792"/>
                <a:gd name="connsiteY5" fmla="*/ 371481 h 575673"/>
                <a:gd name="connsiteX6" fmla="*/ 60690 w 606792"/>
                <a:gd name="connsiteY6" fmla="*/ 121206 h 575673"/>
                <a:gd name="connsiteX7" fmla="*/ 60690 w 606792"/>
                <a:gd name="connsiteY7" fmla="*/ 515070 h 575673"/>
                <a:gd name="connsiteX8" fmla="*/ 546102 w 606792"/>
                <a:gd name="connsiteY8" fmla="*/ 515070 h 575673"/>
                <a:gd name="connsiteX9" fmla="*/ 546102 w 606792"/>
                <a:gd name="connsiteY9" fmla="*/ 121206 h 575673"/>
                <a:gd name="connsiteX10" fmla="*/ 515811 w 606792"/>
                <a:gd name="connsiteY10" fmla="*/ 121206 h 575673"/>
                <a:gd name="connsiteX11" fmla="*/ 515811 w 606792"/>
                <a:gd name="connsiteY11" fmla="*/ 151454 h 575673"/>
                <a:gd name="connsiteX12" fmla="*/ 455121 w 606792"/>
                <a:gd name="connsiteY12" fmla="*/ 151454 h 575673"/>
                <a:gd name="connsiteX13" fmla="*/ 455121 w 606792"/>
                <a:gd name="connsiteY13" fmla="*/ 121206 h 575673"/>
                <a:gd name="connsiteX14" fmla="*/ 394431 w 606792"/>
                <a:gd name="connsiteY14" fmla="*/ 121206 h 575673"/>
                <a:gd name="connsiteX15" fmla="*/ 394431 w 606792"/>
                <a:gd name="connsiteY15" fmla="*/ 151454 h 575673"/>
                <a:gd name="connsiteX16" fmla="*/ 333741 w 606792"/>
                <a:gd name="connsiteY16" fmla="*/ 151454 h 575673"/>
                <a:gd name="connsiteX17" fmla="*/ 333741 w 606792"/>
                <a:gd name="connsiteY17" fmla="*/ 121206 h 575673"/>
                <a:gd name="connsiteX18" fmla="*/ 273051 w 606792"/>
                <a:gd name="connsiteY18" fmla="*/ 121206 h 575673"/>
                <a:gd name="connsiteX19" fmla="*/ 273051 w 606792"/>
                <a:gd name="connsiteY19" fmla="*/ 151454 h 575673"/>
                <a:gd name="connsiteX20" fmla="*/ 212361 w 606792"/>
                <a:gd name="connsiteY20" fmla="*/ 151454 h 575673"/>
                <a:gd name="connsiteX21" fmla="*/ 212361 w 606792"/>
                <a:gd name="connsiteY21" fmla="*/ 121206 h 575673"/>
                <a:gd name="connsiteX22" fmla="*/ 151671 w 606792"/>
                <a:gd name="connsiteY22" fmla="*/ 121206 h 575673"/>
                <a:gd name="connsiteX23" fmla="*/ 151671 w 606792"/>
                <a:gd name="connsiteY23" fmla="*/ 151454 h 575673"/>
                <a:gd name="connsiteX24" fmla="*/ 90981 w 606792"/>
                <a:gd name="connsiteY24" fmla="*/ 151454 h 575673"/>
                <a:gd name="connsiteX25" fmla="*/ 90981 w 606792"/>
                <a:gd name="connsiteY25" fmla="*/ 121206 h 575673"/>
                <a:gd name="connsiteX26" fmla="*/ 90981 w 606792"/>
                <a:gd name="connsiteY26" fmla="*/ 0 h 575673"/>
                <a:gd name="connsiteX27" fmla="*/ 151671 w 606792"/>
                <a:gd name="connsiteY27" fmla="*/ 0 h 575673"/>
                <a:gd name="connsiteX28" fmla="*/ 151671 w 606792"/>
                <a:gd name="connsiteY28" fmla="*/ 60603 h 575673"/>
                <a:gd name="connsiteX29" fmla="*/ 212361 w 606792"/>
                <a:gd name="connsiteY29" fmla="*/ 60603 h 575673"/>
                <a:gd name="connsiteX30" fmla="*/ 212361 w 606792"/>
                <a:gd name="connsiteY30" fmla="*/ 0 h 575673"/>
                <a:gd name="connsiteX31" fmla="*/ 273051 w 606792"/>
                <a:gd name="connsiteY31" fmla="*/ 0 h 575673"/>
                <a:gd name="connsiteX32" fmla="*/ 273051 w 606792"/>
                <a:gd name="connsiteY32" fmla="*/ 60603 h 575673"/>
                <a:gd name="connsiteX33" fmla="*/ 333741 w 606792"/>
                <a:gd name="connsiteY33" fmla="*/ 60603 h 575673"/>
                <a:gd name="connsiteX34" fmla="*/ 333741 w 606792"/>
                <a:gd name="connsiteY34" fmla="*/ 0 h 575673"/>
                <a:gd name="connsiteX35" fmla="*/ 394431 w 606792"/>
                <a:gd name="connsiteY35" fmla="*/ 0 h 575673"/>
                <a:gd name="connsiteX36" fmla="*/ 394431 w 606792"/>
                <a:gd name="connsiteY36" fmla="*/ 60603 h 575673"/>
                <a:gd name="connsiteX37" fmla="*/ 455121 w 606792"/>
                <a:gd name="connsiteY37" fmla="*/ 60603 h 575673"/>
                <a:gd name="connsiteX38" fmla="*/ 455121 w 606792"/>
                <a:gd name="connsiteY38" fmla="*/ 0 h 575673"/>
                <a:gd name="connsiteX39" fmla="*/ 515811 w 606792"/>
                <a:gd name="connsiteY39" fmla="*/ 0 h 575673"/>
                <a:gd name="connsiteX40" fmla="*/ 515811 w 606792"/>
                <a:gd name="connsiteY40" fmla="*/ 60603 h 575673"/>
                <a:gd name="connsiteX41" fmla="*/ 606792 w 606792"/>
                <a:gd name="connsiteY41" fmla="*/ 60603 h 575673"/>
                <a:gd name="connsiteX42" fmla="*/ 606792 w 606792"/>
                <a:gd name="connsiteY42" fmla="*/ 575673 h 575673"/>
                <a:gd name="connsiteX43" fmla="*/ 0 w 606792"/>
                <a:gd name="connsiteY43" fmla="*/ 575673 h 575673"/>
                <a:gd name="connsiteX44" fmla="*/ 0 w 606792"/>
                <a:gd name="connsiteY44" fmla="*/ 60603 h 575673"/>
                <a:gd name="connsiteX45" fmla="*/ 90981 w 606792"/>
                <a:gd name="connsiteY45" fmla="*/ 60603 h 575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6792" h="575673">
                  <a:moveTo>
                    <a:pt x="408423" y="222069"/>
                  </a:moveTo>
                  <a:lnTo>
                    <a:pt x="455147" y="269992"/>
                  </a:lnTo>
                  <a:lnTo>
                    <a:pt x="264516" y="454441"/>
                  </a:lnTo>
                  <a:lnTo>
                    <a:pt x="146212" y="336338"/>
                  </a:lnTo>
                  <a:lnTo>
                    <a:pt x="186216" y="295977"/>
                  </a:lnTo>
                  <a:lnTo>
                    <a:pt x="261849" y="371481"/>
                  </a:lnTo>
                  <a:close/>
                  <a:moveTo>
                    <a:pt x="60690" y="121206"/>
                  </a:moveTo>
                  <a:lnTo>
                    <a:pt x="60690" y="515070"/>
                  </a:lnTo>
                  <a:lnTo>
                    <a:pt x="546102" y="515070"/>
                  </a:lnTo>
                  <a:lnTo>
                    <a:pt x="546102" y="121206"/>
                  </a:lnTo>
                  <a:lnTo>
                    <a:pt x="515811" y="121206"/>
                  </a:lnTo>
                  <a:lnTo>
                    <a:pt x="515811" y="151454"/>
                  </a:lnTo>
                  <a:lnTo>
                    <a:pt x="455121" y="151454"/>
                  </a:lnTo>
                  <a:lnTo>
                    <a:pt x="455121" y="121206"/>
                  </a:lnTo>
                  <a:lnTo>
                    <a:pt x="394431" y="121206"/>
                  </a:lnTo>
                  <a:lnTo>
                    <a:pt x="394431" y="151454"/>
                  </a:lnTo>
                  <a:lnTo>
                    <a:pt x="333741" y="151454"/>
                  </a:lnTo>
                  <a:lnTo>
                    <a:pt x="333741" y="121206"/>
                  </a:lnTo>
                  <a:lnTo>
                    <a:pt x="273051" y="121206"/>
                  </a:lnTo>
                  <a:lnTo>
                    <a:pt x="273051" y="151454"/>
                  </a:lnTo>
                  <a:lnTo>
                    <a:pt x="212361" y="151454"/>
                  </a:lnTo>
                  <a:lnTo>
                    <a:pt x="212361" y="121206"/>
                  </a:lnTo>
                  <a:lnTo>
                    <a:pt x="151671" y="121206"/>
                  </a:lnTo>
                  <a:lnTo>
                    <a:pt x="151671" y="151454"/>
                  </a:lnTo>
                  <a:lnTo>
                    <a:pt x="90981" y="151454"/>
                  </a:lnTo>
                  <a:lnTo>
                    <a:pt x="90981" y="121206"/>
                  </a:lnTo>
                  <a:close/>
                  <a:moveTo>
                    <a:pt x="90981" y="0"/>
                  </a:moveTo>
                  <a:lnTo>
                    <a:pt x="151671" y="0"/>
                  </a:lnTo>
                  <a:lnTo>
                    <a:pt x="151671" y="60603"/>
                  </a:lnTo>
                  <a:lnTo>
                    <a:pt x="212361" y="60603"/>
                  </a:lnTo>
                  <a:lnTo>
                    <a:pt x="212361" y="0"/>
                  </a:lnTo>
                  <a:lnTo>
                    <a:pt x="273051" y="0"/>
                  </a:lnTo>
                  <a:lnTo>
                    <a:pt x="273051" y="60603"/>
                  </a:lnTo>
                  <a:lnTo>
                    <a:pt x="333741" y="60603"/>
                  </a:lnTo>
                  <a:lnTo>
                    <a:pt x="333741" y="0"/>
                  </a:lnTo>
                  <a:lnTo>
                    <a:pt x="394431" y="0"/>
                  </a:lnTo>
                  <a:lnTo>
                    <a:pt x="394431" y="60603"/>
                  </a:lnTo>
                  <a:lnTo>
                    <a:pt x="455121" y="60603"/>
                  </a:lnTo>
                  <a:lnTo>
                    <a:pt x="455121" y="0"/>
                  </a:lnTo>
                  <a:lnTo>
                    <a:pt x="515811" y="0"/>
                  </a:lnTo>
                  <a:lnTo>
                    <a:pt x="515811" y="60603"/>
                  </a:lnTo>
                  <a:lnTo>
                    <a:pt x="606792" y="60603"/>
                  </a:lnTo>
                  <a:lnTo>
                    <a:pt x="606792" y="575673"/>
                  </a:lnTo>
                  <a:lnTo>
                    <a:pt x="0" y="575673"/>
                  </a:lnTo>
                  <a:lnTo>
                    <a:pt x="0" y="60603"/>
                  </a:lnTo>
                  <a:lnTo>
                    <a:pt x="90981" y="6060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8" name="椭圆 37"/>
            <p:cNvSpPr/>
            <p:nvPr/>
          </p:nvSpPr>
          <p:spPr>
            <a:xfrm>
              <a:off x="491898" y="547122"/>
              <a:ext cx="5763760" cy="5763758"/>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2" name="组合 1"/>
          <p:cNvGrpSpPr/>
          <p:nvPr/>
        </p:nvGrpSpPr>
        <p:grpSpPr>
          <a:xfrm>
            <a:off x="6531430" y="3034850"/>
            <a:ext cx="4554311" cy="781640"/>
            <a:chOff x="6531430" y="3034849"/>
            <a:chExt cx="4554310" cy="781639"/>
          </a:xfrm>
        </p:grpSpPr>
        <p:sp>
          <p:nvSpPr>
            <p:cNvPr id="32" name="文本框 6"/>
            <p:cNvSpPr txBox="1"/>
            <p:nvPr/>
          </p:nvSpPr>
          <p:spPr bwMode="auto">
            <a:xfrm>
              <a:off x="6531430" y="3356114"/>
              <a:ext cx="4554310" cy="460374"/>
            </a:xfrm>
            <a:prstGeom prst="rect">
              <a:avLst/>
            </a:prstGeom>
            <a:noFill/>
          </p:spPr>
          <p:txBody>
            <a:bodyPr wrap="square">
              <a:spAutoFit/>
            </a:bodyPr>
            <a:lstStyle>
              <a:defPPr>
                <a:defRPr lang="en-US"/>
              </a:defPPr>
              <a:lvl1pPr marR="0" lvl="0" indent="0" defTabSz="914400" fontAlgn="auto">
                <a:lnSpc>
                  <a:spcPct val="130000"/>
                </a:lnSpc>
                <a:spcBef>
                  <a:spcPts val="0"/>
                </a:spcBef>
                <a:spcAft>
                  <a:spcPts val="0"/>
                </a:spcAft>
                <a:buClrTx/>
                <a:buSzTx/>
                <a:buFontTx/>
                <a:buNone/>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0000"/>
                </a:lnSpc>
              </a:pP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3" name="文本框 7"/>
            <p:cNvSpPr txBox="1"/>
            <p:nvPr/>
          </p:nvSpPr>
          <p:spPr bwMode="auto">
            <a:xfrm>
              <a:off x="6531430" y="3034849"/>
              <a:ext cx="1362761" cy="338554"/>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r>
                <a:rPr lang="zh-CN" altLang="en-US" sz="1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文字输入</a:t>
              </a:r>
              <a:endParaRPr lang="zh-CN" altLang="en-US" sz="1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 name="组合 2"/>
          <p:cNvGrpSpPr/>
          <p:nvPr/>
        </p:nvGrpSpPr>
        <p:grpSpPr>
          <a:xfrm>
            <a:off x="6531429" y="4186447"/>
            <a:ext cx="4641395" cy="540223"/>
            <a:chOff x="6531430" y="4186446"/>
            <a:chExt cx="4641394" cy="540223"/>
          </a:xfrm>
        </p:grpSpPr>
        <p:grpSp>
          <p:nvGrpSpPr>
            <p:cNvPr id="8" name="组合 7"/>
            <p:cNvGrpSpPr/>
            <p:nvPr/>
          </p:nvGrpSpPr>
          <p:grpSpPr>
            <a:xfrm>
              <a:off x="6618513" y="4495121"/>
              <a:ext cx="4554311" cy="231548"/>
              <a:chOff x="7053943" y="3091543"/>
              <a:chExt cx="4118882" cy="856343"/>
            </a:xfrm>
          </p:grpSpPr>
          <p:sp>
            <p:nvSpPr>
              <p:cNvPr id="6" name="矩形: 圆角 5"/>
              <p:cNvSpPr/>
              <p:nvPr/>
            </p:nvSpPr>
            <p:spPr>
              <a:xfrm>
                <a:off x="7053943" y="3091543"/>
                <a:ext cx="4118882" cy="856343"/>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7" name="矩形: 圆角 6"/>
              <p:cNvSpPr/>
              <p:nvPr/>
            </p:nvSpPr>
            <p:spPr>
              <a:xfrm>
                <a:off x="7053943" y="3091543"/>
                <a:ext cx="3207657" cy="856343"/>
              </a:xfrm>
              <a:prstGeom prst="roundRect">
                <a:avLst>
                  <a:gd name="adj" fmla="val 50000"/>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34" name="文本框 7"/>
            <p:cNvSpPr txBox="1"/>
            <p:nvPr/>
          </p:nvSpPr>
          <p:spPr bwMode="auto">
            <a:xfrm>
              <a:off x="6531430" y="4186446"/>
              <a:ext cx="1362761" cy="276999"/>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defTabSz="914400">
                <a:buFont typeface="Wingdings" panose="05000000000000000000" pitchFamily="2" charset="2"/>
                <a:buChar char="l"/>
                <a:defRPr/>
              </a:pPr>
              <a:r>
                <a:rPr lang="zh-CN" altLang="en-US" sz="1200"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文字输入</a:t>
              </a:r>
              <a:endParaRPr lang="zh-CN" altLang="en-US" sz="1200"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5" name="文本框 7"/>
            <p:cNvSpPr txBox="1"/>
            <p:nvPr/>
          </p:nvSpPr>
          <p:spPr bwMode="auto">
            <a:xfrm>
              <a:off x="9757631" y="4186446"/>
              <a:ext cx="1362761" cy="276999"/>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a:defRPr/>
              </a:pPr>
              <a:r>
                <a:rPr lang="en-US" altLang="zh-CN" sz="1200"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78%</a:t>
              </a:r>
              <a:endParaRPr lang="en-US" altLang="zh-CN" sz="1200"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36" name="文本框 7"/>
          <p:cNvSpPr txBox="1"/>
          <p:nvPr/>
        </p:nvSpPr>
        <p:spPr bwMode="auto">
          <a:xfrm>
            <a:off x="6531429" y="1423766"/>
            <a:ext cx="3526971" cy="133613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114000"/>
              </a:lnSpc>
              <a:defRPr/>
            </a:pPr>
            <a:r>
              <a:rPr lang="zh-CN" altLang="en-US" sz="3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添加此处</a:t>
            </a:r>
            <a:endParaRPr lang="en-US" altLang="zh-CN" sz="3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a:p>
            <a:pPr defTabSz="914400">
              <a:lnSpc>
                <a:spcPct val="114000"/>
              </a:lnSpc>
              <a:defRPr/>
            </a:pPr>
            <a:r>
              <a:rPr lang="zh-CN" altLang="en-US" sz="3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您的文字内容</a:t>
            </a:r>
            <a:endParaRPr lang="zh-CN" altLang="en-US" sz="3600" b="1" kern="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7"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39"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10" name="图片 9" descr="05dd094b285267b56caa8a1f9fd64c6f77cd4fc9195927-5ifiJE_fw658"/>
          <p:cNvPicPr>
            <a:picLocks noChangeAspect="1"/>
          </p:cNvPicPr>
          <p:nvPr/>
        </p:nvPicPr>
        <p:blipFill>
          <a:blip r:embed="rId1"/>
          <a:srcRect l="5355" t="1326" r="29086" b="61806"/>
          <a:stretch>
            <a:fillRect/>
          </a:stretch>
        </p:blipFill>
        <p:spPr>
          <a:xfrm>
            <a:off x="1195705" y="1719580"/>
            <a:ext cx="3708400" cy="370840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369018" y="3327432"/>
            <a:ext cx="1797180" cy="507843"/>
          </a:xfrm>
          <a:prstGeom prst="rect">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4" name="TextBox 13"/>
          <p:cNvSpPr txBox="1"/>
          <p:nvPr/>
        </p:nvSpPr>
        <p:spPr>
          <a:xfrm>
            <a:off x="2682240" y="3362325"/>
            <a:ext cx="1483995" cy="378460"/>
          </a:xfrm>
          <a:prstGeom prst="rect">
            <a:avLst/>
          </a:prstGeom>
          <a:noFill/>
        </p:spPr>
        <p:txBody>
          <a:bodyPr wrap="square" rtlCol="0">
            <a:spAutoFit/>
          </a:bodyPr>
          <a:lstStyle/>
          <a:p>
            <a:r>
              <a:rPr lang="zh-CN" altLang="en-US"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rPr>
              <a:t>添加标题</a:t>
            </a:r>
            <a:endParaRPr lang="en-US" altLang="zh-CN"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endParaRPr>
          </a:p>
        </p:txBody>
      </p:sp>
      <p:sp>
        <p:nvSpPr>
          <p:cNvPr id="17" name="Rectangle 16"/>
          <p:cNvSpPr/>
          <p:nvPr/>
        </p:nvSpPr>
        <p:spPr>
          <a:xfrm>
            <a:off x="6025490" y="3327432"/>
            <a:ext cx="1797180" cy="507843"/>
          </a:xfrm>
          <a:prstGeom prst="rect">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8" name="TextBox 17"/>
          <p:cNvSpPr txBox="1"/>
          <p:nvPr/>
        </p:nvSpPr>
        <p:spPr>
          <a:xfrm>
            <a:off x="6338595" y="3362434"/>
            <a:ext cx="1484072" cy="379656"/>
          </a:xfrm>
          <a:prstGeom prst="rect">
            <a:avLst/>
          </a:prstGeom>
          <a:noFill/>
        </p:spPr>
        <p:txBody>
          <a:bodyPr wrap="square" rtlCol="0">
            <a:spAutoFit/>
          </a:bodyPr>
          <a:lstStyle/>
          <a:p>
            <a:r>
              <a:rPr lang="zh-CN" altLang="en-US"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rPr>
              <a:t>添加标题</a:t>
            </a:r>
            <a:endParaRPr lang="en-US" altLang="zh-CN"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endParaRPr>
          </a:p>
        </p:txBody>
      </p:sp>
      <p:sp>
        <p:nvSpPr>
          <p:cNvPr id="21" name="Rectangle 20"/>
          <p:cNvSpPr/>
          <p:nvPr/>
        </p:nvSpPr>
        <p:spPr>
          <a:xfrm>
            <a:off x="9681961" y="3327432"/>
            <a:ext cx="1797180" cy="507843"/>
          </a:xfrm>
          <a:prstGeom prst="rect">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2" name="TextBox 21"/>
          <p:cNvSpPr txBox="1"/>
          <p:nvPr/>
        </p:nvSpPr>
        <p:spPr>
          <a:xfrm>
            <a:off x="9995067" y="3362434"/>
            <a:ext cx="1484072" cy="379656"/>
          </a:xfrm>
          <a:prstGeom prst="rect">
            <a:avLst/>
          </a:prstGeom>
          <a:noFill/>
        </p:spPr>
        <p:txBody>
          <a:bodyPr wrap="square" rtlCol="0">
            <a:spAutoFit/>
          </a:bodyPr>
          <a:lstStyle/>
          <a:p>
            <a:r>
              <a:rPr lang="zh-CN" altLang="en-US"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rPr>
              <a:t>添加标题</a:t>
            </a:r>
            <a:endParaRPr lang="en-US" altLang="zh-CN" sz="1865" dirty="0">
              <a:solidFill>
                <a:schemeClr val="bg1"/>
              </a:solidFill>
              <a:latin typeface="字魂36号-正文宋楷" panose="02000000000000000000" pitchFamily="2" charset="-122"/>
              <a:ea typeface="字魂36号-正文宋楷" panose="02000000000000000000" pitchFamily="2" charset="-122"/>
              <a:cs typeface="Open Sans" panose="020B0606030504020204" pitchFamily="34" charset="0"/>
              <a:sym typeface="字魂36号-正文宋楷" panose="02000000000000000000" pitchFamily="2" charset="-122"/>
            </a:endParaRPr>
          </a:p>
        </p:txBody>
      </p:sp>
      <p:sp>
        <p:nvSpPr>
          <p:cNvPr id="24" name="Rectangle 23"/>
          <p:cNvSpPr/>
          <p:nvPr/>
        </p:nvSpPr>
        <p:spPr>
          <a:xfrm>
            <a:off x="662078" y="4774547"/>
            <a:ext cx="10867845" cy="1706880"/>
          </a:xfrm>
          <a:prstGeom prst="rect">
            <a:avLst/>
          </a:prstGeom>
        </p:spPr>
        <p:txBody>
          <a:bodyPr wrap="square">
            <a:spAutoFit/>
          </a:bodyPr>
          <a:lstStyle/>
          <a:p>
            <a:pPr>
              <a:lnSpc>
                <a:spcPct val="15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50000"/>
              </a:lnSpc>
            </a:pP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5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nSpc>
                <a:spcPct val="150000"/>
              </a:lnSpc>
            </a:pPr>
            <a:endParaRPr lang="zh-CN" altLang="en-US"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cxnSp>
        <p:nvCxnSpPr>
          <p:cNvPr id="25" name="Straight Connector 24"/>
          <p:cNvCxnSpPr/>
          <p:nvPr/>
        </p:nvCxnSpPr>
        <p:spPr>
          <a:xfrm>
            <a:off x="814431" y="4749392"/>
            <a:ext cx="10563140" cy="0"/>
          </a:xfrm>
          <a:prstGeom prst="line">
            <a:avLst/>
          </a:prstGeom>
          <a:ln w="12700">
            <a:solidFill>
              <a:schemeClr val="bg1">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5"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9"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2" name="图片 1" descr="早安01"/>
          <p:cNvPicPr>
            <a:picLocks noChangeAspect="1"/>
          </p:cNvPicPr>
          <p:nvPr/>
        </p:nvPicPr>
        <p:blipFill>
          <a:blip r:embed="rId1"/>
          <a:srcRect l="-3186" t="41316" r="3186" b="32010"/>
          <a:stretch>
            <a:fillRect/>
          </a:stretch>
        </p:blipFill>
        <p:spPr>
          <a:xfrm>
            <a:off x="814705" y="2214245"/>
            <a:ext cx="1988185" cy="1148080"/>
          </a:xfrm>
          <a:prstGeom prst="rect">
            <a:avLst/>
          </a:prstGeom>
        </p:spPr>
      </p:pic>
      <p:pic>
        <p:nvPicPr>
          <p:cNvPr id="3" name="图片 2" descr="早安01"/>
          <p:cNvPicPr>
            <a:picLocks noChangeAspect="1"/>
          </p:cNvPicPr>
          <p:nvPr/>
        </p:nvPicPr>
        <p:blipFill>
          <a:blip r:embed="rId1"/>
          <a:srcRect l="-3186" t="41316" r="3186" b="32010"/>
          <a:stretch>
            <a:fillRect/>
          </a:stretch>
        </p:blipFill>
        <p:spPr>
          <a:xfrm>
            <a:off x="4795520" y="2214245"/>
            <a:ext cx="1988185" cy="1148080"/>
          </a:xfrm>
          <a:prstGeom prst="rect">
            <a:avLst/>
          </a:prstGeom>
        </p:spPr>
      </p:pic>
      <p:pic>
        <p:nvPicPr>
          <p:cNvPr id="4" name="图片 3" descr="早安01"/>
          <p:cNvPicPr>
            <a:picLocks noChangeAspect="1"/>
          </p:cNvPicPr>
          <p:nvPr/>
        </p:nvPicPr>
        <p:blipFill>
          <a:blip r:embed="rId1"/>
          <a:srcRect l="-3186" t="41316" r="3186" b="32010"/>
          <a:stretch>
            <a:fillRect/>
          </a:stretch>
        </p:blipFill>
        <p:spPr>
          <a:xfrm>
            <a:off x="8778240" y="2214245"/>
            <a:ext cx="1988185" cy="1148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0" y="0"/>
            <a:ext cx="12191365" cy="7040880"/>
          </a:xfrm>
          <a:prstGeom prst="rect">
            <a:avLst/>
          </a:prstGeom>
        </p:spPr>
      </p:pic>
      <p:grpSp>
        <p:nvGrpSpPr>
          <p:cNvPr id="3" name="组合 2"/>
          <p:cNvGrpSpPr/>
          <p:nvPr/>
        </p:nvGrpSpPr>
        <p:grpSpPr>
          <a:xfrm>
            <a:off x="746125" y="1301115"/>
            <a:ext cx="10940415" cy="4263509"/>
            <a:chOff x="4060" y="3005"/>
            <a:chExt cx="11237" cy="4379"/>
          </a:xfrm>
        </p:grpSpPr>
        <p:sp>
          <p:nvSpPr>
            <p:cNvPr id="7" name="等腰三角形 6"/>
            <p:cNvSpPr/>
            <p:nvPr/>
          </p:nvSpPr>
          <p:spPr>
            <a:xfrm rot="5400000">
              <a:off x="4060" y="3078"/>
              <a:ext cx="676" cy="6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文本框 7"/>
            <p:cNvSpPr txBox="1"/>
            <p:nvPr/>
          </p:nvSpPr>
          <p:spPr>
            <a:xfrm>
              <a:off x="4819" y="3005"/>
              <a:ext cx="2689" cy="72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rPr>
                <a:t>PART.03</a:t>
              </a:r>
              <a:endPar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文本框 8"/>
            <p:cNvSpPr txBox="1"/>
            <p:nvPr/>
          </p:nvSpPr>
          <p:spPr>
            <a:xfrm>
              <a:off x="5988" y="4772"/>
              <a:ext cx="4766" cy="599"/>
            </a:xfrm>
            <a:prstGeom prst="rect">
              <a:avLst/>
            </a:prstGeom>
            <a:noFill/>
          </p:spPr>
          <p:txBody>
            <a:bodyPr wrap="square" rtlCol="0">
              <a:spAutoFit/>
            </a:bodyPr>
            <a:lstStyle/>
            <a:p>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0" name="矩形 9"/>
            <p:cNvSpPr/>
            <p:nvPr/>
          </p:nvSpPr>
          <p:spPr>
            <a:xfrm>
              <a:off x="5976" y="5583"/>
              <a:ext cx="9321" cy="1801"/>
            </a:xfrm>
            <a:prstGeom prst="rect">
              <a:avLst/>
            </a:prstGeom>
          </p:spPr>
          <p:txBody>
            <a:bodyPr wrap="square">
              <a:spAutoFit/>
            </a:bodyPr>
            <a:lstStyle/>
            <a:p>
              <a:pPr fontAlgn="auto">
                <a:lnSpc>
                  <a:spcPct val="150000"/>
                </a:lnSpc>
              </a:pP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请替换文字内容复制你的内容到此</a:t>
              </a:r>
              <a:endParaRPr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fontAlgn="auto">
                <a:lnSpc>
                  <a:spcPct val="150000"/>
                </a:lnSpc>
              </a:pPr>
              <a:r>
                <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Life gives us a huge and unlimited noble gift, this is youth: full of power, full of looking forward to volunteer, ambition for knowledge and struggle, youth is full of hope and confidence.</a:t>
              </a:r>
              <a:endPar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3866776" y="1484784"/>
            <a:ext cx="4466669" cy="4466659"/>
            <a:chOff x="3873007" y="1376772"/>
            <a:chExt cx="4466670" cy="4466659"/>
          </a:xfrm>
        </p:grpSpPr>
        <p:sp>
          <p:nvSpPr>
            <p:cNvPr id="17" name="Freeform: Shape 32"/>
            <p:cNvSpPr/>
            <p:nvPr/>
          </p:nvSpPr>
          <p:spPr bwMode="auto">
            <a:xfrm>
              <a:off x="4338611" y="1376772"/>
              <a:ext cx="2114960" cy="1609892"/>
            </a:xfrm>
            <a:custGeom>
              <a:avLst/>
              <a:gdLst/>
              <a:ahLst/>
              <a:cxnLst>
                <a:cxn ang="0">
                  <a:pos x="71" y="211"/>
                </a:cxn>
                <a:cxn ang="0">
                  <a:pos x="0" y="176"/>
                </a:cxn>
                <a:cxn ang="0">
                  <a:pos x="17" y="147"/>
                </a:cxn>
                <a:cxn ang="0">
                  <a:pos x="85" y="79"/>
                </a:cxn>
                <a:cxn ang="0">
                  <a:pos x="174" y="41"/>
                </a:cxn>
                <a:cxn ang="0">
                  <a:pos x="202" y="36"/>
                </a:cxn>
                <a:cxn ang="0">
                  <a:pos x="202" y="0"/>
                </a:cxn>
                <a:cxn ang="0">
                  <a:pos x="240" y="38"/>
                </a:cxn>
                <a:cxn ang="0">
                  <a:pos x="277" y="76"/>
                </a:cxn>
                <a:cxn ang="0">
                  <a:pos x="240" y="114"/>
                </a:cxn>
                <a:cxn ang="0">
                  <a:pos x="203" y="152"/>
                </a:cxn>
                <a:cxn ang="0">
                  <a:pos x="203" y="116"/>
                </a:cxn>
                <a:cxn ang="0">
                  <a:pos x="71" y="211"/>
                </a:cxn>
              </a:cxnLst>
              <a:rect l="0" t="0" r="r" b="b"/>
              <a:pathLst>
                <a:path w="277" h="211">
                  <a:moveTo>
                    <a:pt x="71" y="211"/>
                  </a:moveTo>
                  <a:cubicBezTo>
                    <a:pt x="0" y="176"/>
                    <a:pt x="0" y="176"/>
                    <a:pt x="0" y="176"/>
                  </a:cubicBezTo>
                  <a:cubicBezTo>
                    <a:pt x="5" y="166"/>
                    <a:pt x="11" y="157"/>
                    <a:pt x="17" y="147"/>
                  </a:cubicBezTo>
                  <a:cubicBezTo>
                    <a:pt x="35" y="120"/>
                    <a:pt x="58" y="97"/>
                    <a:pt x="85" y="79"/>
                  </a:cubicBezTo>
                  <a:cubicBezTo>
                    <a:pt x="112" y="60"/>
                    <a:pt x="142" y="47"/>
                    <a:pt x="174" y="41"/>
                  </a:cubicBezTo>
                  <a:cubicBezTo>
                    <a:pt x="184" y="39"/>
                    <a:pt x="193" y="37"/>
                    <a:pt x="202" y="36"/>
                  </a:cubicBezTo>
                  <a:cubicBezTo>
                    <a:pt x="202" y="0"/>
                    <a:pt x="202" y="0"/>
                    <a:pt x="202" y="0"/>
                  </a:cubicBezTo>
                  <a:cubicBezTo>
                    <a:pt x="240" y="38"/>
                    <a:pt x="240" y="38"/>
                    <a:pt x="240" y="38"/>
                  </a:cubicBezTo>
                  <a:cubicBezTo>
                    <a:pt x="277" y="76"/>
                    <a:pt x="277" y="76"/>
                    <a:pt x="277" y="76"/>
                  </a:cubicBezTo>
                  <a:cubicBezTo>
                    <a:pt x="240" y="114"/>
                    <a:pt x="240" y="114"/>
                    <a:pt x="240" y="114"/>
                  </a:cubicBezTo>
                  <a:cubicBezTo>
                    <a:pt x="203" y="152"/>
                    <a:pt x="203" y="152"/>
                    <a:pt x="203" y="152"/>
                  </a:cubicBezTo>
                  <a:cubicBezTo>
                    <a:pt x="203" y="116"/>
                    <a:pt x="203" y="116"/>
                    <a:pt x="203" y="116"/>
                  </a:cubicBezTo>
                  <a:cubicBezTo>
                    <a:pt x="147" y="124"/>
                    <a:pt x="97" y="160"/>
                    <a:pt x="71" y="211"/>
                  </a:cubicBezTo>
                  <a:close/>
                </a:path>
              </a:pathLst>
            </a:custGeom>
            <a:solidFill>
              <a:srgbClr val="32AA6D"/>
            </a:solidFill>
            <a:ln w="9525">
              <a:noFill/>
              <a:round/>
            </a:ln>
          </p:spPr>
          <p:txBody>
            <a:bodyPr anchor="ctr"/>
            <a:lstStyle/>
            <a:p>
              <a:pPr algn="ctr"/>
              <a:endParaRPr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8" name="Freeform: Shape 42"/>
            <p:cNvSpPr/>
            <p:nvPr/>
          </p:nvSpPr>
          <p:spPr bwMode="auto">
            <a:xfrm>
              <a:off x="6721887" y="1850270"/>
              <a:ext cx="1617790" cy="2114958"/>
            </a:xfrm>
            <a:custGeom>
              <a:avLst/>
              <a:gdLst/>
              <a:ahLst/>
              <a:cxnLst>
                <a:cxn ang="0">
                  <a:pos x="0" y="71"/>
                </a:cxn>
                <a:cxn ang="0">
                  <a:pos x="35" y="0"/>
                </a:cxn>
                <a:cxn ang="0">
                  <a:pos x="64" y="16"/>
                </a:cxn>
                <a:cxn ang="0">
                  <a:pos x="133" y="85"/>
                </a:cxn>
                <a:cxn ang="0">
                  <a:pos x="170" y="174"/>
                </a:cxn>
                <a:cxn ang="0">
                  <a:pos x="175" y="202"/>
                </a:cxn>
                <a:cxn ang="0">
                  <a:pos x="211" y="202"/>
                </a:cxn>
                <a:cxn ang="0">
                  <a:pos x="173" y="239"/>
                </a:cxn>
                <a:cxn ang="0">
                  <a:pos x="136" y="277"/>
                </a:cxn>
                <a:cxn ang="0">
                  <a:pos x="97" y="240"/>
                </a:cxn>
                <a:cxn ang="0">
                  <a:pos x="59" y="203"/>
                </a:cxn>
                <a:cxn ang="0">
                  <a:pos x="95" y="203"/>
                </a:cxn>
                <a:cxn ang="0">
                  <a:pos x="0" y="71"/>
                </a:cxn>
              </a:cxnLst>
              <a:rect l="0" t="0" r="r" b="b"/>
              <a:pathLst>
                <a:path w="211" h="277">
                  <a:moveTo>
                    <a:pt x="0" y="71"/>
                  </a:moveTo>
                  <a:cubicBezTo>
                    <a:pt x="35" y="0"/>
                    <a:pt x="35" y="0"/>
                    <a:pt x="35" y="0"/>
                  </a:cubicBezTo>
                  <a:cubicBezTo>
                    <a:pt x="45" y="5"/>
                    <a:pt x="55" y="10"/>
                    <a:pt x="64" y="16"/>
                  </a:cubicBezTo>
                  <a:cubicBezTo>
                    <a:pt x="91" y="35"/>
                    <a:pt x="114" y="58"/>
                    <a:pt x="133" y="85"/>
                  </a:cubicBezTo>
                  <a:cubicBezTo>
                    <a:pt x="151" y="112"/>
                    <a:pt x="164" y="142"/>
                    <a:pt x="170" y="174"/>
                  </a:cubicBezTo>
                  <a:cubicBezTo>
                    <a:pt x="172" y="183"/>
                    <a:pt x="174" y="193"/>
                    <a:pt x="175" y="202"/>
                  </a:cubicBezTo>
                  <a:cubicBezTo>
                    <a:pt x="211" y="202"/>
                    <a:pt x="211" y="202"/>
                    <a:pt x="211" y="202"/>
                  </a:cubicBezTo>
                  <a:cubicBezTo>
                    <a:pt x="173" y="239"/>
                    <a:pt x="173" y="239"/>
                    <a:pt x="173" y="239"/>
                  </a:cubicBezTo>
                  <a:cubicBezTo>
                    <a:pt x="136" y="277"/>
                    <a:pt x="136" y="277"/>
                    <a:pt x="136" y="277"/>
                  </a:cubicBezTo>
                  <a:cubicBezTo>
                    <a:pt x="97" y="240"/>
                    <a:pt x="97" y="240"/>
                    <a:pt x="97" y="240"/>
                  </a:cubicBezTo>
                  <a:cubicBezTo>
                    <a:pt x="59" y="203"/>
                    <a:pt x="59" y="203"/>
                    <a:pt x="59" y="203"/>
                  </a:cubicBezTo>
                  <a:cubicBezTo>
                    <a:pt x="95" y="203"/>
                    <a:pt x="95" y="203"/>
                    <a:pt x="95" y="203"/>
                  </a:cubicBezTo>
                  <a:cubicBezTo>
                    <a:pt x="87" y="146"/>
                    <a:pt x="51" y="96"/>
                    <a:pt x="0" y="71"/>
                  </a:cubicBezTo>
                  <a:close/>
                </a:path>
              </a:pathLst>
            </a:custGeom>
            <a:solidFill>
              <a:schemeClr val="accent2"/>
            </a:solidFill>
            <a:ln w="9525">
              <a:noFill/>
              <a:round/>
            </a:ln>
          </p:spPr>
          <p:txBody>
            <a:bodyPr anchor="ctr"/>
            <a:lstStyle/>
            <a:p>
              <a:pPr algn="ctr"/>
              <a:endParaRPr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9" name="Freeform: Shape 65"/>
            <p:cNvSpPr/>
            <p:nvPr/>
          </p:nvSpPr>
          <p:spPr bwMode="auto">
            <a:xfrm>
              <a:off x="5743323" y="4225649"/>
              <a:ext cx="2122855" cy="1617782"/>
            </a:xfrm>
            <a:custGeom>
              <a:avLst/>
              <a:gdLst/>
              <a:ahLst/>
              <a:cxnLst>
                <a:cxn ang="0">
                  <a:pos x="206" y="0"/>
                </a:cxn>
                <a:cxn ang="0">
                  <a:pos x="277" y="35"/>
                </a:cxn>
                <a:cxn ang="0">
                  <a:pos x="261" y="64"/>
                </a:cxn>
                <a:cxn ang="0">
                  <a:pos x="192" y="133"/>
                </a:cxn>
                <a:cxn ang="0">
                  <a:pos x="103" y="171"/>
                </a:cxn>
                <a:cxn ang="0">
                  <a:pos x="75" y="175"/>
                </a:cxn>
                <a:cxn ang="0">
                  <a:pos x="75" y="211"/>
                </a:cxn>
                <a:cxn ang="0">
                  <a:pos x="38" y="174"/>
                </a:cxn>
                <a:cxn ang="0">
                  <a:pos x="0" y="136"/>
                </a:cxn>
                <a:cxn ang="0">
                  <a:pos x="37" y="98"/>
                </a:cxn>
                <a:cxn ang="0">
                  <a:pos x="74" y="60"/>
                </a:cxn>
                <a:cxn ang="0">
                  <a:pos x="74" y="95"/>
                </a:cxn>
                <a:cxn ang="0">
                  <a:pos x="206" y="0"/>
                </a:cxn>
              </a:cxnLst>
              <a:rect l="0" t="0" r="r" b="b"/>
              <a:pathLst>
                <a:path w="277" h="211">
                  <a:moveTo>
                    <a:pt x="206" y="0"/>
                  </a:moveTo>
                  <a:cubicBezTo>
                    <a:pt x="277" y="35"/>
                    <a:pt x="277" y="35"/>
                    <a:pt x="277" y="35"/>
                  </a:cubicBezTo>
                  <a:cubicBezTo>
                    <a:pt x="273" y="45"/>
                    <a:pt x="267" y="55"/>
                    <a:pt x="261" y="64"/>
                  </a:cubicBezTo>
                  <a:cubicBezTo>
                    <a:pt x="242" y="92"/>
                    <a:pt x="219" y="115"/>
                    <a:pt x="192" y="133"/>
                  </a:cubicBezTo>
                  <a:cubicBezTo>
                    <a:pt x="165" y="151"/>
                    <a:pt x="135" y="164"/>
                    <a:pt x="103" y="171"/>
                  </a:cubicBezTo>
                  <a:cubicBezTo>
                    <a:pt x="94" y="173"/>
                    <a:pt x="84" y="174"/>
                    <a:pt x="75" y="175"/>
                  </a:cubicBezTo>
                  <a:cubicBezTo>
                    <a:pt x="75" y="211"/>
                    <a:pt x="75" y="211"/>
                    <a:pt x="75" y="211"/>
                  </a:cubicBezTo>
                  <a:cubicBezTo>
                    <a:pt x="38" y="174"/>
                    <a:pt x="38" y="174"/>
                    <a:pt x="38" y="174"/>
                  </a:cubicBezTo>
                  <a:cubicBezTo>
                    <a:pt x="0" y="136"/>
                    <a:pt x="0" y="136"/>
                    <a:pt x="0" y="136"/>
                  </a:cubicBezTo>
                  <a:cubicBezTo>
                    <a:pt x="37" y="98"/>
                    <a:pt x="37" y="98"/>
                    <a:pt x="37" y="98"/>
                  </a:cubicBezTo>
                  <a:cubicBezTo>
                    <a:pt x="74" y="60"/>
                    <a:pt x="74" y="60"/>
                    <a:pt x="74" y="60"/>
                  </a:cubicBezTo>
                  <a:cubicBezTo>
                    <a:pt x="74" y="95"/>
                    <a:pt x="74" y="95"/>
                    <a:pt x="74" y="95"/>
                  </a:cubicBezTo>
                  <a:cubicBezTo>
                    <a:pt x="131" y="87"/>
                    <a:pt x="181" y="52"/>
                    <a:pt x="206" y="0"/>
                  </a:cubicBezTo>
                  <a:close/>
                </a:path>
              </a:pathLst>
            </a:custGeom>
            <a:solidFill>
              <a:srgbClr val="32AA6D"/>
            </a:solidFill>
            <a:ln w="9525">
              <a:noFill/>
              <a:round/>
            </a:ln>
          </p:spPr>
          <p:txBody>
            <a:bodyPr anchor="ctr"/>
            <a:lstStyle/>
            <a:p>
              <a:pPr algn="ctr"/>
              <a:endParaRPr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20" name="Freeform: Shape 70"/>
            <p:cNvSpPr/>
            <p:nvPr/>
          </p:nvSpPr>
          <p:spPr bwMode="auto">
            <a:xfrm>
              <a:off x="3873007" y="3254980"/>
              <a:ext cx="1609896" cy="2122847"/>
            </a:xfrm>
            <a:custGeom>
              <a:avLst/>
              <a:gdLst/>
              <a:ahLst/>
              <a:cxnLst>
                <a:cxn ang="0">
                  <a:pos x="211" y="206"/>
                </a:cxn>
                <a:cxn ang="0">
                  <a:pos x="176" y="277"/>
                </a:cxn>
                <a:cxn ang="0">
                  <a:pos x="147" y="260"/>
                </a:cxn>
                <a:cxn ang="0">
                  <a:pos x="78" y="192"/>
                </a:cxn>
                <a:cxn ang="0">
                  <a:pos x="40" y="103"/>
                </a:cxn>
                <a:cxn ang="0">
                  <a:pos x="36" y="75"/>
                </a:cxn>
                <a:cxn ang="0">
                  <a:pos x="0" y="75"/>
                </a:cxn>
                <a:cxn ang="0">
                  <a:pos x="37" y="37"/>
                </a:cxn>
                <a:cxn ang="0">
                  <a:pos x="75" y="0"/>
                </a:cxn>
                <a:cxn ang="0">
                  <a:pos x="113" y="37"/>
                </a:cxn>
                <a:cxn ang="0">
                  <a:pos x="151" y="74"/>
                </a:cxn>
                <a:cxn ang="0">
                  <a:pos x="116" y="74"/>
                </a:cxn>
                <a:cxn ang="0">
                  <a:pos x="211" y="206"/>
                </a:cxn>
              </a:cxnLst>
              <a:rect l="0" t="0" r="r" b="b"/>
              <a:pathLst>
                <a:path w="211" h="277">
                  <a:moveTo>
                    <a:pt x="211" y="206"/>
                  </a:moveTo>
                  <a:cubicBezTo>
                    <a:pt x="176" y="277"/>
                    <a:pt x="176" y="277"/>
                    <a:pt x="176" y="277"/>
                  </a:cubicBezTo>
                  <a:cubicBezTo>
                    <a:pt x="166" y="272"/>
                    <a:pt x="156" y="266"/>
                    <a:pt x="147" y="260"/>
                  </a:cubicBezTo>
                  <a:cubicBezTo>
                    <a:pt x="119" y="242"/>
                    <a:pt x="96" y="219"/>
                    <a:pt x="78" y="192"/>
                  </a:cubicBezTo>
                  <a:cubicBezTo>
                    <a:pt x="60" y="165"/>
                    <a:pt x="47" y="135"/>
                    <a:pt x="40" y="103"/>
                  </a:cubicBezTo>
                  <a:cubicBezTo>
                    <a:pt x="38" y="93"/>
                    <a:pt x="37" y="84"/>
                    <a:pt x="36" y="75"/>
                  </a:cubicBezTo>
                  <a:cubicBezTo>
                    <a:pt x="0" y="75"/>
                    <a:pt x="0" y="75"/>
                    <a:pt x="0" y="75"/>
                  </a:cubicBezTo>
                  <a:cubicBezTo>
                    <a:pt x="37" y="37"/>
                    <a:pt x="37" y="37"/>
                    <a:pt x="37" y="37"/>
                  </a:cubicBezTo>
                  <a:cubicBezTo>
                    <a:pt x="75" y="0"/>
                    <a:pt x="75" y="0"/>
                    <a:pt x="75" y="0"/>
                  </a:cubicBezTo>
                  <a:cubicBezTo>
                    <a:pt x="113" y="37"/>
                    <a:pt x="113" y="37"/>
                    <a:pt x="113" y="37"/>
                  </a:cubicBezTo>
                  <a:cubicBezTo>
                    <a:pt x="151" y="74"/>
                    <a:pt x="151" y="74"/>
                    <a:pt x="151" y="74"/>
                  </a:cubicBezTo>
                  <a:cubicBezTo>
                    <a:pt x="116" y="74"/>
                    <a:pt x="116" y="74"/>
                    <a:pt x="116" y="74"/>
                  </a:cubicBezTo>
                  <a:cubicBezTo>
                    <a:pt x="124" y="131"/>
                    <a:pt x="159" y="180"/>
                    <a:pt x="211" y="206"/>
                  </a:cubicBezTo>
                  <a:close/>
                </a:path>
              </a:pathLst>
            </a:custGeom>
            <a:solidFill>
              <a:schemeClr val="accent4"/>
            </a:solidFill>
            <a:ln w="9525">
              <a:noFill/>
              <a:round/>
            </a:ln>
          </p:spPr>
          <p:txBody>
            <a:bodyPr anchor="ctr"/>
            <a:lstStyle/>
            <a:p>
              <a:pPr algn="ctr"/>
              <a:endParaRPr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21" name="Oval 71"/>
            <p:cNvSpPr/>
            <p:nvPr/>
          </p:nvSpPr>
          <p:spPr bwMode="auto">
            <a:xfrm>
              <a:off x="4982419" y="1963209"/>
              <a:ext cx="464229" cy="464229"/>
            </a:xfrm>
            <a:prstGeom prst="ellipse">
              <a:avLst/>
            </a:prstGeom>
            <a:solidFill>
              <a:srgbClr val="32AA6D"/>
            </a:solidFill>
            <a:ln w="28575">
              <a:solidFill>
                <a:schemeClr val="bg1"/>
              </a:solidFill>
              <a:round/>
            </a:ln>
          </p:spPr>
          <p:txBody>
            <a:bodyPr vert="horz" wrap="none" lIns="121920" tIns="60960" rIns="121920" bIns="60960" anchor="ctr" anchorCtr="1" compatLnSpc="1">
              <a:normAutofit fontScale="70000" lnSpcReduction="20000"/>
            </a:bodyPr>
            <a:lstStyle/>
            <a:p>
              <a:pPr algn="ctr"/>
              <a:r>
                <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rPr>
                <a:t>01</a:t>
              </a:r>
              <a:endPar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22" name="Oval 72"/>
            <p:cNvSpPr/>
            <p:nvPr/>
          </p:nvSpPr>
          <p:spPr bwMode="auto">
            <a:xfrm>
              <a:off x="7279131" y="2500737"/>
              <a:ext cx="464229" cy="464229"/>
            </a:xfrm>
            <a:prstGeom prst="ellipse">
              <a:avLst/>
            </a:prstGeom>
            <a:solidFill>
              <a:schemeClr val="accent2"/>
            </a:solidFill>
            <a:ln w="28575">
              <a:solidFill>
                <a:schemeClr val="bg1"/>
              </a:solidFill>
              <a:round/>
            </a:ln>
          </p:spPr>
          <p:txBody>
            <a:bodyPr vert="horz" wrap="none" lIns="121920" tIns="60960" rIns="121920" bIns="60960" anchor="ctr" anchorCtr="1" compatLnSpc="1">
              <a:normAutofit fontScale="70000" lnSpcReduction="20000"/>
            </a:bodyPr>
            <a:lstStyle/>
            <a:p>
              <a:pPr algn="ctr"/>
              <a:r>
                <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rPr>
                <a:t>02</a:t>
              </a:r>
              <a:endPar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23" name="Oval 73"/>
            <p:cNvSpPr/>
            <p:nvPr/>
          </p:nvSpPr>
          <p:spPr bwMode="auto">
            <a:xfrm>
              <a:off x="6704953" y="4809666"/>
              <a:ext cx="464229" cy="464229"/>
            </a:xfrm>
            <a:prstGeom prst="ellipse">
              <a:avLst/>
            </a:prstGeom>
            <a:solidFill>
              <a:srgbClr val="32AA6D"/>
            </a:solidFill>
            <a:ln w="28575">
              <a:solidFill>
                <a:schemeClr val="bg1"/>
              </a:solidFill>
              <a:round/>
            </a:ln>
          </p:spPr>
          <p:txBody>
            <a:bodyPr vert="horz" wrap="none" lIns="121920" tIns="60960" rIns="121920" bIns="60960" anchor="ctr" anchorCtr="1" compatLnSpc="1">
              <a:normAutofit fontScale="70000" lnSpcReduction="20000"/>
            </a:bodyPr>
            <a:lstStyle/>
            <a:p>
              <a:pPr algn="ctr"/>
              <a:r>
                <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rPr>
                <a:t>03</a:t>
              </a:r>
              <a:endPar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24" name="Oval 74"/>
            <p:cNvSpPr/>
            <p:nvPr/>
          </p:nvSpPr>
          <p:spPr bwMode="auto">
            <a:xfrm>
              <a:off x="4444891" y="4235488"/>
              <a:ext cx="464229" cy="464229"/>
            </a:xfrm>
            <a:prstGeom prst="ellipse">
              <a:avLst/>
            </a:prstGeom>
            <a:solidFill>
              <a:schemeClr val="accent4"/>
            </a:solidFill>
            <a:ln w="28575">
              <a:solidFill>
                <a:schemeClr val="bg1"/>
              </a:solidFill>
              <a:round/>
            </a:ln>
          </p:spPr>
          <p:txBody>
            <a:bodyPr vert="horz" wrap="none" lIns="121920" tIns="60960" rIns="121920" bIns="60960" anchor="ctr" anchorCtr="1" compatLnSpc="1">
              <a:normAutofit fontScale="70000" lnSpcReduction="20000"/>
            </a:bodyPr>
            <a:lstStyle/>
            <a:p>
              <a:pPr algn="ctr"/>
              <a:r>
                <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rPr>
                <a:t>04</a:t>
              </a:r>
              <a:endParaRPr lang="en-US" sz="2135">
                <a:solidFill>
                  <a:schemeClr val="bg1"/>
                </a:solidFill>
                <a:effectLst/>
                <a:latin typeface="微软雅黑" panose="020B0503020204020204" charset="-122"/>
                <a:ea typeface="微软雅黑" panose="020B0503020204020204" charset="-122"/>
                <a:sym typeface="字魂36号-正文宋楷" panose="02000000000000000000" pitchFamily="2" charset="-122"/>
              </a:endParaRPr>
            </a:p>
          </p:txBody>
        </p:sp>
      </p:grpSp>
      <p:grpSp>
        <p:nvGrpSpPr>
          <p:cNvPr id="5" name="Group 18"/>
          <p:cNvGrpSpPr/>
          <p:nvPr/>
        </p:nvGrpSpPr>
        <p:grpSpPr>
          <a:xfrm>
            <a:off x="8346146" y="4752788"/>
            <a:ext cx="2879569" cy="866137"/>
            <a:chOff x="8601584" y="1451933"/>
            <a:chExt cx="2196245" cy="866137"/>
          </a:xfrm>
        </p:grpSpPr>
        <p:sp>
          <p:nvSpPr>
            <p:cNvPr id="15" name="TextBox 19"/>
            <p:cNvSpPr txBox="1"/>
            <p:nvPr/>
          </p:nvSpPr>
          <p:spPr bwMode="auto">
            <a:xfrm>
              <a:off x="8601584" y="1451933"/>
              <a:ext cx="2196244" cy="309958"/>
            </a:xfrm>
            <a:prstGeom prst="rect">
              <a:avLst/>
            </a:prstGeom>
            <a:noFill/>
          </p:spPr>
          <p:txBody>
            <a:bodyPr wrap="none" lIns="288000" tIns="0" rIns="480000" bIns="0" anchor="ctr" anchorCtr="0">
              <a:noAutofit/>
            </a:bodyPr>
            <a:lstStyle/>
            <a:p>
              <a:pPr algn="l" latinLnBrk="0"/>
              <a:r>
                <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6" name="TextBox 20"/>
            <p:cNvSpPr txBox="1"/>
            <p:nvPr/>
          </p:nvSpPr>
          <p:spPr bwMode="auto">
            <a:xfrm>
              <a:off x="8601585" y="1761891"/>
              <a:ext cx="2196244" cy="556179"/>
            </a:xfrm>
            <a:prstGeom prst="rect">
              <a:avLst/>
            </a:prstGeom>
            <a:noFill/>
          </p:spPr>
          <p:txBody>
            <a:bodyPr wrap="square" lIns="288000" tIns="0" rIns="480000" bIns="0"/>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6" name="Group 21"/>
          <p:cNvGrpSpPr/>
          <p:nvPr/>
        </p:nvGrpSpPr>
        <p:grpSpPr>
          <a:xfrm>
            <a:off x="966286" y="4752788"/>
            <a:ext cx="2913191" cy="866137"/>
            <a:chOff x="1415480" y="1669738"/>
            <a:chExt cx="2913191" cy="866137"/>
          </a:xfrm>
        </p:grpSpPr>
        <p:sp>
          <p:nvSpPr>
            <p:cNvPr id="13" name="TextBox 22"/>
            <p:cNvSpPr txBox="1"/>
            <p:nvPr/>
          </p:nvSpPr>
          <p:spPr bwMode="auto">
            <a:xfrm>
              <a:off x="1415480" y="1669738"/>
              <a:ext cx="2913191" cy="309958"/>
            </a:xfrm>
            <a:prstGeom prst="rect">
              <a:avLst/>
            </a:prstGeom>
            <a:noFill/>
          </p:spPr>
          <p:txBody>
            <a:bodyPr wrap="none" lIns="480000" tIns="0" rIns="288000" bIns="0" anchor="ctr" anchorCtr="0">
              <a:noAutofit/>
            </a:bodyPr>
            <a:lstStyle/>
            <a:p>
              <a:pPr algn="r" latinLnBrk="0"/>
              <a:r>
                <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4" name="TextBox 23"/>
            <p:cNvSpPr txBox="1"/>
            <p:nvPr/>
          </p:nvSpPr>
          <p:spPr bwMode="auto">
            <a:xfrm>
              <a:off x="1415480" y="1979696"/>
              <a:ext cx="2913191" cy="556179"/>
            </a:xfrm>
            <a:prstGeom prst="rect">
              <a:avLst/>
            </a:prstGeom>
            <a:noFill/>
          </p:spPr>
          <p:txBody>
            <a:bodyPr wrap="square" lIns="480000" tIns="0" rIns="288000" bIns="0" anchor="t" anchorCtr="0"/>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7" name="Group 24"/>
          <p:cNvGrpSpPr/>
          <p:nvPr/>
        </p:nvGrpSpPr>
        <p:grpSpPr>
          <a:xfrm>
            <a:off x="8346146" y="1981312"/>
            <a:ext cx="2879569" cy="866137"/>
            <a:chOff x="8601584" y="1451933"/>
            <a:chExt cx="2196245" cy="866137"/>
          </a:xfrm>
        </p:grpSpPr>
        <p:sp>
          <p:nvSpPr>
            <p:cNvPr id="11" name="TextBox 25"/>
            <p:cNvSpPr txBox="1"/>
            <p:nvPr/>
          </p:nvSpPr>
          <p:spPr bwMode="auto">
            <a:xfrm>
              <a:off x="8601584" y="1451933"/>
              <a:ext cx="2196244" cy="309958"/>
            </a:xfrm>
            <a:prstGeom prst="rect">
              <a:avLst/>
            </a:prstGeom>
            <a:noFill/>
          </p:spPr>
          <p:txBody>
            <a:bodyPr wrap="none" lIns="288000" tIns="0" rIns="480000" bIns="0" anchor="ctr" anchorCtr="0">
              <a:noAutofit/>
            </a:bodyPr>
            <a:lstStyle/>
            <a:p>
              <a:pPr algn="l" latinLnBrk="0"/>
              <a:r>
                <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2" name="TextBox 26"/>
            <p:cNvSpPr txBox="1"/>
            <p:nvPr/>
          </p:nvSpPr>
          <p:spPr bwMode="auto">
            <a:xfrm>
              <a:off x="8601585" y="1761891"/>
              <a:ext cx="2196244" cy="556179"/>
            </a:xfrm>
            <a:prstGeom prst="rect">
              <a:avLst/>
            </a:prstGeom>
            <a:noFill/>
          </p:spPr>
          <p:txBody>
            <a:bodyPr wrap="square" lIns="288000" tIns="0" rIns="480000" bIns="0"/>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8" name="Group 27"/>
          <p:cNvGrpSpPr/>
          <p:nvPr/>
        </p:nvGrpSpPr>
        <p:grpSpPr>
          <a:xfrm>
            <a:off x="966286" y="1981312"/>
            <a:ext cx="2913191" cy="866137"/>
            <a:chOff x="1415480" y="1669738"/>
            <a:chExt cx="2913191" cy="866137"/>
          </a:xfrm>
        </p:grpSpPr>
        <p:sp>
          <p:nvSpPr>
            <p:cNvPr id="9" name="TextBox 28"/>
            <p:cNvSpPr txBox="1"/>
            <p:nvPr/>
          </p:nvSpPr>
          <p:spPr bwMode="auto">
            <a:xfrm>
              <a:off x="1415480" y="1669738"/>
              <a:ext cx="2913191" cy="309958"/>
            </a:xfrm>
            <a:prstGeom prst="rect">
              <a:avLst/>
            </a:prstGeom>
            <a:noFill/>
          </p:spPr>
          <p:txBody>
            <a:bodyPr wrap="none" lIns="480000" tIns="0" rIns="288000" bIns="0" anchor="ctr" anchorCtr="0">
              <a:noAutofit/>
            </a:bodyPr>
            <a:lstStyle/>
            <a:p>
              <a:pPr algn="r" latinLnBrk="0"/>
              <a:r>
                <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400">
                <a:solidFill>
                  <a:schemeClr val="tx1">
                    <a:lumMod val="75000"/>
                    <a:lumOff val="25000"/>
                  </a:schemeClr>
                </a:solidFill>
                <a:effectLst/>
                <a:latin typeface="微软雅黑" panose="020B0503020204020204" charset="-122"/>
                <a:ea typeface="微软雅黑" panose="020B0503020204020204" charset="-122"/>
                <a:sym typeface="字魂36号-正文宋楷" panose="02000000000000000000" pitchFamily="2" charset="-122"/>
              </a:endParaRPr>
            </a:p>
          </p:txBody>
        </p:sp>
        <p:sp>
          <p:nvSpPr>
            <p:cNvPr id="10" name="TextBox 29"/>
            <p:cNvSpPr txBox="1"/>
            <p:nvPr/>
          </p:nvSpPr>
          <p:spPr bwMode="auto">
            <a:xfrm>
              <a:off x="1415480" y="1979696"/>
              <a:ext cx="2913191" cy="556179"/>
            </a:xfrm>
            <a:prstGeom prst="rect">
              <a:avLst/>
            </a:prstGeom>
            <a:noFill/>
          </p:spPr>
          <p:txBody>
            <a:bodyPr wrap="square" lIns="480000" tIns="0" rIns="288000" bIns="0" anchor="t" anchorCtr="0"/>
            <a:lstStyle/>
            <a:p>
              <a:pPr>
                <a:lnSpc>
                  <a:spcPct val="120000"/>
                </a:lnSpc>
              </a:pP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1200" dirty="0">
                <a:solidFill>
                  <a:schemeClr val="tx1">
                    <a:lumMod val="75000"/>
                    <a:lumOff val="25000"/>
                  </a:schemeClr>
                </a:solidFill>
                <a:effectLst/>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sp>
        <p:nvSpPr>
          <p:cNvPr id="25"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6"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4574370" y="5506427"/>
            <a:ext cx="3067145" cy="378460"/>
          </a:xfrm>
          <a:prstGeom prst="rect">
            <a:avLst/>
          </a:prstGeom>
          <a:noFill/>
        </p:spPr>
        <p:txBody>
          <a:bodyPr wrap="square" rtlCol="0">
            <a:spAutoFit/>
          </a:bodyPr>
          <a:lstStyle/>
          <a:p>
            <a:pPr algn="ctr" defTabSz="608965"/>
            <a:r>
              <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rPr>
              <a:t>添加标题</a:t>
            </a:r>
            <a:endPar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sp>
        <p:nvSpPr>
          <p:cNvPr id="33" name="TextBox 32"/>
          <p:cNvSpPr txBox="1"/>
          <p:nvPr/>
        </p:nvSpPr>
        <p:spPr>
          <a:xfrm>
            <a:off x="4842028" y="5860734"/>
            <a:ext cx="2532640" cy="742315"/>
          </a:xfrm>
          <a:prstGeom prst="rect">
            <a:avLst/>
          </a:prstGeom>
          <a:noFill/>
        </p:spPr>
        <p:txBody>
          <a:bodyPr wrap="square" rtlCol="0">
            <a:spAutoFit/>
          </a:bodyPr>
          <a:lstStyle/>
          <a:p>
            <a:pPr algn="ctr" defTabSz="608965"/>
            <a:r>
              <a:rPr lang="en-US" altLang="zh-CN" sz="1060" dirty="0">
                <a:solidFill>
                  <a:schemeClr val="tx1">
                    <a:lumMod val="75000"/>
                    <a:lumOff val="25000"/>
                  </a:schemeClr>
                </a:solidFill>
                <a:latin typeface="微软雅黑" panose="020B0503020204020204" charset="-122"/>
                <a:ea typeface="微软雅黑" panose="020B0503020204020204" charset="-122"/>
                <a:sym typeface="+mn-ea"/>
              </a:rPr>
              <a:t>Click here to add the text, the text is the extraction of your thought, please try to explain the point of view as succinctly as possible.</a:t>
            </a:r>
            <a:endParaRPr lang="zh-CN" altLang="en-US" sz="1065" b="1" dirty="0">
              <a:solidFill>
                <a:schemeClr val="bg1">
                  <a:lumMod val="5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grpSp>
        <p:nvGrpSpPr>
          <p:cNvPr id="34" name="Group 33"/>
          <p:cNvGrpSpPr/>
          <p:nvPr/>
        </p:nvGrpSpPr>
        <p:grpSpPr>
          <a:xfrm>
            <a:off x="5667702" y="4677209"/>
            <a:ext cx="860831" cy="850519"/>
            <a:chOff x="3251653" y="3889619"/>
            <a:chExt cx="645623" cy="637889"/>
          </a:xfrm>
        </p:grpSpPr>
        <p:sp>
          <p:nvSpPr>
            <p:cNvPr id="35" name="Oval 34"/>
            <p:cNvSpPr/>
            <p:nvPr/>
          </p:nvSpPr>
          <p:spPr>
            <a:xfrm>
              <a:off x="3270700" y="3930546"/>
              <a:ext cx="596962" cy="59696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608965"/>
              <a:endParaRPr lang="en-US" sz="2400" dirty="0">
                <a:solidFill>
                  <a:prstClr val="white"/>
                </a:solidFill>
                <a:latin typeface="微软雅黑" panose="020B0503020204020204" charset="-122"/>
                <a:ea typeface="微软雅黑" panose="020B0503020204020204" charset="-122"/>
                <a:sym typeface="字魂36号-正文宋楷" panose="02000000000000000000" pitchFamily="2" charset="-122"/>
              </a:endParaRPr>
            </a:p>
          </p:txBody>
        </p:sp>
        <p:sp>
          <p:nvSpPr>
            <p:cNvPr id="36" name="Rectangle 35"/>
            <p:cNvSpPr/>
            <p:nvPr/>
          </p:nvSpPr>
          <p:spPr>
            <a:xfrm>
              <a:off x="3251653" y="3889619"/>
              <a:ext cx="645623" cy="530915"/>
            </a:xfrm>
            <a:prstGeom prst="rect">
              <a:avLst/>
            </a:prstGeom>
          </p:spPr>
          <p:txBody>
            <a:bodyPr wrap="square">
              <a:spAutoFit/>
            </a:bodyPr>
            <a:lstStyle/>
            <a:p>
              <a:pPr algn="ctr" defTabSz="608965"/>
              <a:endParaRPr lang="en-US" sz="4000" dirty="0">
                <a:solidFill>
                  <a:prstClr val="white"/>
                </a:solidFill>
                <a:latin typeface="微软雅黑" panose="020B0503020204020204" charset="-122"/>
                <a:ea typeface="微软雅黑" panose="020B0503020204020204" charset="-122"/>
                <a:cs typeface="Sosa Regular"/>
                <a:sym typeface="字魂36号-正文宋楷" panose="02000000000000000000" pitchFamily="2" charset="-122"/>
              </a:endParaRPr>
            </a:p>
          </p:txBody>
        </p:sp>
      </p:grpSp>
      <p:sp>
        <p:nvSpPr>
          <p:cNvPr id="37" name="TextBox 36"/>
          <p:cNvSpPr txBox="1"/>
          <p:nvPr/>
        </p:nvSpPr>
        <p:spPr>
          <a:xfrm>
            <a:off x="8682614" y="2219012"/>
            <a:ext cx="3067145" cy="379656"/>
          </a:xfrm>
          <a:prstGeom prst="rect">
            <a:avLst/>
          </a:prstGeom>
          <a:noFill/>
        </p:spPr>
        <p:txBody>
          <a:bodyPr wrap="square" rtlCol="0">
            <a:spAutoFit/>
          </a:bodyPr>
          <a:lstStyle/>
          <a:p>
            <a:pPr algn="ctr" defTabSz="608965"/>
            <a:r>
              <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rPr>
              <a:t>添加标题</a:t>
            </a:r>
            <a:endPar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sp>
        <p:nvSpPr>
          <p:cNvPr id="38" name="TextBox 37"/>
          <p:cNvSpPr txBox="1"/>
          <p:nvPr/>
        </p:nvSpPr>
        <p:spPr>
          <a:xfrm>
            <a:off x="8926269" y="2600582"/>
            <a:ext cx="2562555" cy="742315"/>
          </a:xfrm>
          <a:prstGeom prst="rect">
            <a:avLst/>
          </a:prstGeom>
          <a:noFill/>
        </p:spPr>
        <p:txBody>
          <a:bodyPr wrap="square" rtlCol="0">
            <a:spAutoFit/>
          </a:bodyPr>
          <a:lstStyle/>
          <a:p>
            <a:pPr algn="ctr" defTabSz="608965"/>
            <a:r>
              <a:rPr lang="en-US" altLang="zh-CN" sz="1060" dirty="0">
                <a:solidFill>
                  <a:schemeClr val="tx1">
                    <a:lumMod val="75000"/>
                    <a:lumOff val="25000"/>
                  </a:schemeClr>
                </a:solidFill>
                <a:latin typeface="微软雅黑" panose="020B0503020204020204" charset="-122"/>
                <a:ea typeface="微软雅黑" panose="020B0503020204020204" charset="-122"/>
                <a:sym typeface="+mn-ea"/>
              </a:rPr>
              <a:t>Click here to add the text, the text is the extraction of your thought, please try to explain the point of view as succinctly as possible.</a:t>
            </a:r>
            <a:endParaRPr lang="zh-CN" altLang="en-US" sz="1065" b="1" dirty="0">
              <a:solidFill>
                <a:schemeClr val="bg1">
                  <a:lumMod val="5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grpSp>
        <p:nvGrpSpPr>
          <p:cNvPr id="39" name="Group 38"/>
          <p:cNvGrpSpPr/>
          <p:nvPr/>
        </p:nvGrpSpPr>
        <p:grpSpPr>
          <a:xfrm>
            <a:off x="9786919" y="1320624"/>
            <a:ext cx="860831" cy="850517"/>
            <a:chOff x="7340189" y="990469"/>
            <a:chExt cx="645623" cy="637888"/>
          </a:xfrm>
        </p:grpSpPr>
        <p:sp>
          <p:nvSpPr>
            <p:cNvPr id="40" name="Oval 39"/>
            <p:cNvSpPr/>
            <p:nvPr/>
          </p:nvSpPr>
          <p:spPr>
            <a:xfrm>
              <a:off x="7359235" y="1031395"/>
              <a:ext cx="596962" cy="596962"/>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608965"/>
              <a:endParaRPr lang="en-US" sz="2400" dirty="0">
                <a:solidFill>
                  <a:prstClr val="white"/>
                </a:solidFill>
                <a:latin typeface="微软雅黑" panose="020B0503020204020204" charset="-122"/>
                <a:ea typeface="微软雅黑" panose="020B0503020204020204" charset="-122"/>
                <a:sym typeface="字魂36号-正文宋楷" panose="02000000000000000000" pitchFamily="2" charset="-122"/>
              </a:endParaRPr>
            </a:p>
          </p:txBody>
        </p:sp>
        <p:sp>
          <p:nvSpPr>
            <p:cNvPr id="41" name="Rectangle 40"/>
            <p:cNvSpPr/>
            <p:nvPr/>
          </p:nvSpPr>
          <p:spPr>
            <a:xfrm>
              <a:off x="7340189" y="990469"/>
              <a:ext cx="645623" cy="530915"/>
            </a:xfrm>
            <a:prstGeom prst="rect">
              <a:avLst/>
            </a:prstGeom>
          </p:spPr>
          <p:txBody>
            <a:bodyPr wrap="square">
              <a:spAutoFit/>
            </a:bodyPr>
            <a:lstStyle/>
            <a:p>
              <a:pPr algn="ctr" defTabSz="608965"/>
              <a:endParaRPr lang="en-US" sz="4000" dirty="0">
                <a:solidFill>
                  <a:srgbClr val="FFFFFF"/>
                </a:solidFill>
                <a:latin typeface="微软雅黑" panose="020B0503020204020204" charset="-122"/>
                <a:ea typeface="微软雅黑" panose="020B0503020204020204" charset="-122"/>
                <a:cs typeface="Sosa Regular"/>
                <a:sym typeface="字魂36号-正文宋楷" panose="02000000000000000000" pitchFamily="2" charset="-122"/>
              </a:endParaRPr>
            </a:p>
          </p:txBody>
        </p:sp>
      </p:grpSp>
      <p:sp>
        <p:nvSpPr>
          <p:cNvPr id="42" name="TextBox 41"/>
          <p:cNvSpPr txBox="1"/>
          <p:nvPr/>
        </p:nvSpPr>
        <p:spPr>
          <a:xfrm>
            <a:off x="8682614" y="4432963"/>
            <a:ext cx="3067145" cy="379656"/>
          </a:xfrm>
          <a:prstGeom prst="rect">
            <a:avLst/>
          </a:prstGeom>
          <a:noFill/>
        </p:spPr>
        <p:txBody>
          <a:bodyPr wrap="square" rtlCol="0">
            <a:spAutoFit/>
          </a:bodyPr>
          <a:lstStyle/>
          <a:p>
            <a:pPr algn="ctr" defTabSz="608965"/>
            <a:r>
              <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rPr>
              <a:t>添加标题</a:t>
            </a:r>
            <a:endPar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sp>
        <p:nvSpPr>
          <p:cNvPr id="43" name="TextBox 42"/>
          <p:cNvSpPr txBox="1"/>
          <p:nvPr/>
        </p:nvSpPr>
        <p:spPr>
          <a:xfrm>
            <a:off x="8926269" y="4814533"/>
            <a:ext cx="2562555" cy="742315"/>
          </a:xfrm>
          <a:prstGeom prst="rect">
            <a:avLst/>
          </a:prstGeom>
          <a:noFill/>
        </p:spPr>
        <p:txBody>
          <a:bodyPr wrap="square" rtlCol="0">
            <a:spAutoFit/>
          </a:bodyPr>
          <a:lstStyle/>
          <a:p>
            <a:pPr algn="ctr" defTabSz="608965"/>
            <a:r>
              <a:rPr lang="en-US" altLang="zh-CN" sz="1060" dirty="0">
                <a:solidFill>
                  <a:schemeClr val="tx1">
                    <a:lumMod val="75000"/>
                    <a:lumOff val="25000"/>
                  </a:schemeClr>
                </a:solidFill>
                <a:latin typeface="微软雅黑" panose="020B0503020204020204" charset="-122"/>
                <a:ea typeface="微软雅黑" panose="020B0503020204020204" charset="-122"/>
                <a:sym typeface="+mn-ea"/>
              </a:rPr>
              <a:t>Click here to add the text, the text is the extraction of your thought, please try to explain the point of view as succinctly as possible.</a:t>
            </a:r>
            <a:endParaRPr lang="zh-CN" altLang="en-US" sz="1065" b="1" dirty="0">
              <a:solidFill>
                <a:schemeClr val="bg1">
                  <a:lumMod val="5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grpSp>
        <p:nvGrpSpPr>
          <p:cNvPr id="44" name="Group 43"/>
          <p:cNvGrpSpPr/>
          <p:nvPr/>
        </p:nvGrpSpPr>
        <p:grpSpPr>
          <a:xfrm>
            <a:off x="9786919" y="3534575"/>
            <a:ext cx="860831" cy="850517"/>
            <a:chOff x="7340189" y="2650932"/>
            <a:chExt cx="645623" cy="637888"/>
          </a:xfrm>
        </p:grpSpPr>
        <p:sp>
          <p:nvSpPr>
            <p:cNvPr id="45" name="Oval 44"/>
            <p:cNvSpPr/>
            <p:nvPr/>
          </p:nvSpPr>
          <p:spPr>
            <a:xfrm>
              <a:off x="7359235" y="2691858"/>
              <a:ext cx="596962" cy="59696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608965"/>
              <a:endParaRPr lang="en-US" sz="2400" dirty="0">
                <a:solidFill>
                  <a:prstClr val="white"/>
                </a:solidFill>
                <a:latin typeface="微软雅黑" panose="020B0503020204020204" charset="-122"/>
                <a:ea typeface="微软雅黑" panose="020B0503020204020204" charset="-122"/>
                <a:sym typeface="字魂36号-正文宋楷" panose="02000000000000000000" pitchFamily="2" charset="-122"/>
              </a:endParaRPr>
            </a:p>
          </p:txBody>
        </p:sp>
        <p:sp>
          <p:nvSpPr>
            <p:cNvPr id="46" name="Rectangle 45"/>
            <p:cNvSpPr/>
            <p:nvPr/>
          </p:nvSpPr>
          <p:spPr>
            <a:xfrm>
              <a:off x="7340189" y="2650932"/>
              <a:ext cx="645623" cy="530915"/>
            </a:xfrm>
            <a:prstGeom prst="rect">
              <a:avLst/>
            </a:prstGeom>
          </p:spPr>
          <p:txBody>
            <a:bodyPr wrap="square">
              <a:spAutoFit/>
            </a:bodyPr>
            <a:lstStyle/>
            <a:p>
              <a:pPr algn="ctr" defTabSz="608965"/>
              <a:endParaRPr lang="en-US" sz="4000" dirty="0">
                <a:solidFill>
                  <a:prstClr val="white"/>
                </a:solidFill>
                <a:latin typeface="微软雅黑" panose="020B0503020204020204" charset="-122"/>
                <a:ea typeface="微软雅黑" panose="020B0503020204020204" charset="-122"/>
                <a:cs typeface="Sosa Regular"/>
                <a:sym typeface="字魂36号-正文宋楷" panose="02000000000000000000" pitchFamily="2" charset="-122"/>
              </a:endParaRPr>
            </a:p>
          </p:txBody>
        </p:sp>
      </p:grpSp>
      <p:sp>
        <p:nvSpPr>
          <p:cNvPr id="47" name="TextBox 46"/>
          <p:cNvSpPr txBox="1"/>
          <p:nvPr/>
        </p:nvSpPr>
        <p:spPr>
          <a:xfrm>
            <a:off x="454326" y="2219012"/>
            <a:ext cx="3067145" cy="379656"/>
          </a:xfrm>
          <a:prstGeom prst="rect">
            <a:avLst/>
          </a:prstGeom>
          <a:noFill/>
        </p:spPr>
        <p:txBody>
          <a:bodyPr wrap="square" rtlCol="0">
            <a:spAutoFit/>
          </a:bodyPr>
          <a:lstStyle/>
          <a:p>
            <a:pPr algn="ctr" defTabSz="608965"/>
            <a:r>
              <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rPr>
              <a:t>添加标题</a:t>
            </a:r>
            <a:endPar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sp>
        <p:nvSpPr>
          <p:cNvPr id="48" name="TextBox 47"/>
          <p:cNvSpPr txBox="1"/>
          <p:nvPr/>
        </p:nvSpPr>
        <p:spPr>
          <a:xfrm>
            <a:off x="697981" y="2600582"/>
            <a:ext cx="2562555" cy="742315"/>
          </a:xfrm>
          <a:prstGeom prst="rect">
            <a:avLst/>
          </a:prstGeom>
          <a:noFill/>
        </p:spPr>
        <p:txBody>
          <a:bodyPr wrap="square" rtlCol="0">
            <a:spAutoFit/>
          </a:bodyPr>
          <a:lstStyle/>
          <a:p>
            <a:pPr algn="ctr" defTabSz="608965"/>
            <a:r>
              <a:rPr lang="en-US" altLang="zh-CN" sz="1060" dirty="0">
                <a:solidFill>
                  <a:schemeClr val="tx1">
                    <a:lumMod val="75000"/>
                    <a:lumOff val="25000"/>
                  </a:schemeClr>
                </a:solidFill>
                <a:latin typeface="微软雅黑" panose="020B0503020204020204" charset="-122"/>
                <a:ea typeface="微软雅黑" panose="020B0503020204020204" charset="-122"/>
                <a:sym typeface="+mn-ea"/>
              </a:rPr>
              <a:t>Click here to add the text, the text is the extraction of your thought, please try to explain the point of view as succinctly as possible.</a:t>
            </a:r>
            <a:endParaRPr lang="zh-CN" altLang="en-US" sz="1065" b="1" dirty="0">
              <a:solidFill>
                <a:schemeClr val="bg1">
                  <a:lumMod val="5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grpSp>
        <p:nvGrpSpPr>
          <p:cNvPr id="49" name="Group 48"/>
          <p:cNvGrpSpPr/>
          <p:nvPr/>
        </p:nvGrpSpPr>
        <p:grpSpPr>
          <a:xfrm>
            <a:off x="1558631" y="1320624"/>
            <a:ext cx="860831" cy="850517"/>
            <a:chOff x="1168973" y="990469"/>
            <a:chExt cx="645623" cy="637888"/>
          </a:xfrm>
        </p:grpSpPr>
        <p:sp>
          <p:nvSpPr>
            <p:cNvPr id="50" name="Oval 49"/>
            <p:cNvSpPr/>
            <p:nvPr/>
          </p:nvSpPr>
          <p:spPr>
            <a:xfrm>
              <a:off x="1188019" y="1031395"/>
              <a:ext cx="596962" cy="5969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608965"/>
              <a:endParaRPr lang="en-US" sz="2400" dirty="0">
                <a:solidFill>
                  <a:prstClr val="white"/>
                </a:solidFill>
                <a:latin typeface="微软雅黑" panose="020B0503020204020204" charset="-122"/>
                <a:ea typeface="微软雅黑" panose="020B0503020204020204" charset="-122"/>
                <a:sym typeface="字魂36号-正文宋楷" panose="02000000000000000000" pitchFamily="2" charset="-122"/>
              </a:endParaRPr>
            </a:p>
          </p:txBody>
        </p:sp>
        <p:sp>
          <p:nvSpPr>
            <p:cNvPr id="51" name="Rectangle 50"/>
            <p:cNvSpPr/>
            <p:nvPr/>
          </p:nvSpPr>
          <p:spPr>
            <a:xfrm>
              <a:off x="1168973" y="990469"/>
              <a:ext cx="645623" cy="530915"/>
            </a:xfrm>
            <a:prstGeom prst="rect">
              <a:avLst/>
            </a:prstGeom>
          </p:spPr>
          <p:txBody>
            <a:bodyPr wrap="square">
              <a:spAutoFit/>
            </a:bodyPr>
            <a:lstStyle/>
            <a:p>
              <a:pPr algn="ctr" defTabSz="608965"/>
              <a:endParaRPr lang="en-US" sz="4000" dirty="0">
                <a:solidFill>
                  <a:srgbClr val="FFFFFF"/>
                </a:solidFill>
                <a:latin typeface="微软雅黑" panose="020B0503020204020204" charset="-122"/>
                <a:ea typeface="微软雅黑" panose="020B0503020204020204" charset="-122"/>
                <a:cs typeface="Sosa Regular"/>
                <a:sym typeface="字魂36号-正文宋楷" panose="02000000000000000000" pitchFamily="2" charset="-122"/>
              </a:endParaRPr>
            </a:p>
          </p:txBody>
        </p:sp>
      </p:grpSp>
      <p:sp>
        <p:nvSpPr>
          <p:cNvPr id="52" name="TextBox 51"/>
          <p:cNvSpPr txBox="1"/>
          <p:nvPr/>
        </p:nvSpPr>
        <p:spPr>
          <a:xfrm>
            <a:off x="454326" y="4432963"/>
            <a:ext cx="3067145" cy="379656"/>
          </a:xfrm>
          <a:prstGeom prst="rect">
            <a:avLst/>
          </a:prstGeom>
          <a:noFill/>
        </p:spPr>
        <p:txBody>
          <a:bodyPr wrap="square" rtlCol="0">
            <a:spAutoFit/>
          </a:bodyPr>
          <a:lstStyle/>
          <a:p>
            <a:pPr algn="ctr" defTabSz="608965"/>
            <a:r>
              <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rPr>
              <a:t>添加标题</a:t>
            </a:r>
            <a:endParaRPr lang="zh-CN" altLang="en-US" sz="1865" b="1" dirty="0">
              <a:solidFill>
                <a:schemeClr val="bg2">
                  <a:lumMod val="1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sp>
        <p:nvSpPr>
          <p:cNvPr id="53" name="TextBox 52"/>
          <p:cNvSpPr txBox="1"/>
          <p:nvPr/>
        </p:nvSpPr>
        <p:spPr>
          <a:xfrm>
            <a:off x="697981" y="4814533"/>
            <a:ext cx="2562555" cy="742315"/>
          </a:xfrm>
          <a:prstGeom prst="rect">
            <a:avLst/>
          </a:prstGeom>
          <a:noFill/>
        </p:spPr>
        <p:txBody>
          <a:bodyPr wrap="square" rtlCol="0">
            <a:spAutoFit/>
          </a:bodyPr>
          <a:lstStyle/>
          <a:p>
            <a:pPr algn="ctr" defTabSz="608965"/>
            <a:r>
              <a:rPr lang="en-US" altLang="zh-CN" sz="1060" dirty="0">
                <a:solidFill>
                  <a:schemeClr val="tx1">
                    <a:lumMod val="75000"/>
                    <a:lumOff val="25000"/>
                  </a:schemeClr>
                </a:solidFill>
                <a:latin typeface="微软雅黑" panose="020B0503020204020204" charset="-122"/>
                <a:ea typeface="微软雅黑" panose="020B0503020204020204" charset="-122"/>
                <a:sym typeface="+mn-ea"/>
              </a:rPr>
              <a:t>Click here to add the text, the text is the extraction of your thought, please try to explain the point of view as succinctly as possible.</a:t>
            </a:r>
            <a:endParaRPr lang="zh-CN" altLang="en-US" sz="1065" b="1" dirty="0">
              <a:solidFill>
                <a:schemeClr val="bg1">
                  <a:lumMod val="50000"/>
                </a:schemeClr>
              </a:solidFill>
              <a:latin typeface="微软雅黑" panose="020B0503020204020204" charset="-122"/>
              <a:ea typeface="微软雅黑" panose="020B0503020204020204" charset="-122"/>
              <a:cs typeface="Calibri" panose="020F0502020204030204"/>
              <a:sym typeface="字魂36号-正文宋楷" panose="02000000000000000000" pitchFamily="2" charset="-122"/>
            </a:endParaRPr>
          </a:p>
        </p:txBody>
      </p:sp>
      <p:grpSp>
        <p:nvGrpSpPr>
          <p:cNvPr id="54" name="Group 53"/>
          <p:cNvGrpSpPr/>
          <p:nvPr/>
        </p:nvGrpSpPr>
        <p:grpSpPr>
          <a:xfrm>
            <a:off x="1544638" y="3548571"/>
            <a:ext cx="860831" cy="836521"/>
            <a:chOff x="1158478" y="2661429"/>
            <a:chExt cx="645623" cy="627391"/>
          </a:xfrm>
        </p:grpSpPr>
        <p:sp>
          <p:nvSpPr>
            <p:cNvPr id="55" name="Oval 54"/>
            <p:cNvSpPr/>
            <p:nvPr/>
          </p:nvSpPr>
          <p:spPr>
            <a:xfrm>
              <a:off x="1188019" y="2691858"/>
              <a:ext cx="596962" cy="59696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608965"/>
              <a:endParaRPr lang="en-US" sz="2400" dirty="0">
                <a:solidFill>
                  <a:prstClr val="white"/>
                </a:solidFill>
                <a:latin typeface="微软雅黑" panose="020B0503020204020204" charset="-122"/>
                <a:ea typeface="微软雅黑" panose="020B0503020204020204" charset="-122"/>
                <a:sym typeface="字魂36号-正文宋楷" panose="02000000000000000000" pitchFamily="2" charset="-122"/>
              </a:endParaRPr>
            </a:p>
          </p:txBody>
        </p:sp>
        <p:sp>
          <p:nvSpPr>
            <p:cNvPr id="56" name="Rectangle 55"/>
            <p:cNvSpPr/>
            <p:nvPr/>
          </p:nvSpPr>
          <p:spPr>
            <a:xfrm>
              <a:off x="1158478" y="2661429"/>
              <a:ext cx="645623" cy="530915"/>
            </a:xfrm>
            <a:prstGeom prst="rect">
              <a:avLst/>
            </a:prstGeom>
          </p:spPr>
          <p:txBody>
            <a:bodyPr wrap="square">
              <a:spAutoFit/>
            </a:bodyPr>
            <a:lstStyle/>
            <a:p>
              <a:pPr algn="ctr" defTabSz="608965"/>
              <a:endParaRPr lang="en-US" sz="4000" dirty="0">
                <a:solidFill>
                  <a:srgbClr val="FFFFFF"/>
                </a:solidFill>
                <a:latin typeface="微软雅黑" panose="020B0503020204020204" charset="-122"/>
                <a:ea typeface="微软雅黑" panose="020B0503020204020204" charset="-122"/>
                <a:cs typeface="Sosa Regular"/>
                <a:sym typeface="字魂36号-正文宋楷" panose="02000000000000000000" pitchFamily="2" charset="-122"/>
              </a:endParaRPr>
            </a:p>
          </p:txBody>
        </p:sp>
      </p:grpSp>
      <p:sp>
        <p:nvSpPr>
          <p:cNvPr id="31" name="Freeform 87"/>
          <p:cNvSpPr/>
          <p:nvPr/>
        </p:nvSpPr>
        <p:spPr bwMode="auto">
          <a:xfrm>
            <a:off x="9979936" y="3766891"/>
            <a:ext cx="482848" cy="432551"/>
          </a:xfrm>
          <a:custGeom>
            <a:avLst/>
            <a:gdLst>
              <a:gd name="T0" fmla="*/ 444 w 576"/>
              <a:gd name="T1" fmla="*/ 260 h 516"/>
              <a:gd name="T2" fmla="*/ 576 w 576"/>
              <a:gd name="T3" fmla="*/ 260 h 516"/>
              <a:gd name="T4" fmla="*/ 516 w 576"/>
              <a:gd name="T5" fmla="*/ 258 h 516"/>
              <a:gd name="T6" fmla="*/ 510 w 576"/>
              <a:gd name="T7" fmla="*/ 206 h 516"/>
              <a:gd name="T8" fmla="*/ 484 w 576"/>
              <a:gd name="T9" fmla="*/ 136 h 516"/>
              <a:gd name="T10" fmla="*/ 440 w 576"/>
              <a:gd name="T11" fmla="*/ 76 h 516"/>
              <a:gd name="T12" fmla="*/ 380 w 576"/>
              <a:gd name="T13" fmla="*/ 32 h 516"/>
              <a:gd name="T14" fmla="*/ 310 w 576"/>
              <a:gd name="T15" fmla="*/ 6 h 516"/>
              <a:gd name="T16" fmla="*/ 258 w 576"/>
              <a:gd name="T17" fmla="*/ 0 h 516"/>
              <a:gd name="T18" fmla="*/ 180 w 576"/>
              <a:gd name="T19" fmla="*/ 12 h 516"/>
              <a:gd name="T20" fmla="*/ 114 w 576"/>
              <a:gd name="T21" fmla="*/ 44 h 516"/>
              <a:gd name="T22" fmla="*/ 58 w 576"/>
              <a:gd name="T23" fmla="*/ 94 h 516"/>
              <a:gd name="T24" fmla="*/ 20 w 576"/>
              <a:gd name="T25" fmla="*/ 158 h 516"/>
              <a:gd name="T26" fmla="*/ 2 w 576"/>
              <a:gd name="T27" fmla="*/ 232 h 516"/>
              <a:gd name="T28" fmla="*/ 2 w 576"/>
              <a:gd name="T29" fmla="*/ 284 h 516"/>
              <a:gd name="T30" fmla="*/ 20 w 576"/>
              <a:gd name="T31" fmla="*/ 358 h 516"/>
              <a:gd name="T32" fmla="*/ 58 w 576"/>
              <a:gd name="T33" fmla="*/ 422 h 516"/>
              <a:gd name="T34" fmla="*/ 114 w 576"/>
              <a:gd name="T35" fmla="*/ 472 h 516"/>
              <a:gd name="T36" fmla="*/ 180 w 576"/>
              <a:gd name="T37" fmla="*/ 504 h 516"/>
              <a:gd name="T38" fmla="*/ 258 w 576"/>
              <a:gd name="T39" fmla="*/ 516 h 516"/>
              <a:gd name="T40" fmla="*/ 318 w 576"/>
              <a:gd name="T41" fmla="*/ 508 h 516"/>
              <a:gd name="T42" fmla="*/ 396 w 576"/>
              <a:gd name="T43" fmla="*/ 474 h 516"/>
              <a:gd name="T44" fmla="*/ 460 w 576"/>
              <a:gd name="T45" fmla="*/ 418 h 516"/>
              <a:gd name="T46" fmla="*/ 408 w 576"/>
              <a:gd name="T47" fmla="*/ 366 h 516"/>
              <a:gd name="T48" fmla="*/ 362 w 576"/>
              <a:gd name="T49" fmla="*/ 412 h 516"/>
              <a:gd name="T50" fmla="*/ 302 w 576"/>
              <a:gd name="T51" fmla="*/ 438 h 516"/>
              <a:gd name="T52" fmla="*/ 258 w 576"/>
              <a:gd name="T53" fmla="*/ 444 h 516"/>
              <a:gd name="T54" fmla="*/ 202 w 576"/>
              <a:gd name="T55" fmla="*/ 436 h 516"/>
              <a:gd name="T56" fmla="*/ 154 w 576"/>
              <a:gd name="T57" fmla="*/ 412 h 516"/>
              <a:gd name="T58" fmla="*/ 114 w 576"/>
              <a:gd name="T59" fmla="*/ 376 h 516"/>
              <a:gd name="T60" fmla="*/ 86 w 576"/>
              <a:gd name="T61" fmla="*/ 330 h 516"/>
              <a:gd name="T62" fmla="*/ 72 w 576"/>
              <a:gd name="T63" fmla="*/ 278 h 516"/>
              <a:gd name="T64" fmla="*/ 72 w 576"/>
              <a:gd name="T65" fmla="*/ 240 h 516"/>
              <a:gd name="T66" fmla="*/ 86 w 576"/>
              <a:gd name="T67" fmla="*/ 186 h 516"/>
              <a:gd name="T68" fmla="*/ 114 w 576"/>
              <a:gd name="T69" fmla="*/ 140 h 516"/>
              <a:gd name="T70" fmla="*/ 154 w 576"/>
              <a:gd name="T71" fmla="*/ 104 h 516"/>
              <a:gd name="T72" fmla="*/ 202 w 576"/>
              <a:gd name="T73" fmla="*/ 80 h 516"/>
              <a:gd name="T74" fmla="*/ 258 w 576"/>
              <a:gd name="T75" fmla="*/ 72 h 516"/>
              <a:gd name="T76" fmla="*/ 294 w 576"/>
              <a:gd name="T77" fmla="*/ 76 h 516"/>
              <a:gd name="T78" fmla="*/ 346 w 576"/>
              <a:gd name="T79" fmla="*/ 94 h 516"/>
              <a:gd name="T80" fmla="*/ 388 w 576"/>
              <a:gd name="T81" fmla="*/ 126 h 516"/>
              <a:gd name="T82" fmla="*/ 422 w 576"/>
              <a:gd name="T83" fmla="*/ 170 h 516"/>
              <a:gd name="T84" fmla="*/ 440 w 576"/>
              <a:gd name="T85" fmla="*/ 220 h 516"/>
              <a:gd name="T86" fmla="*/ 444 w 576"/>
              <a:gd name="T87" fmla="*/ 258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6" h="516">
                <a:moveTo>
                  <a:pt x="444" y="260"/>
                </a:moveTo>
                <a:lnTo>
                  <a:pt x="444" y="260"/>
                </a:lnTo>
                <a:lnTo>
                  <a:pt x="444" y="260"/>
                </a:lnTo>
                <a:lnTo>
                  <a:pt x="382" y="260"/>
                </a:lnTo>
                <a:lnTo>
                  <a:pt x="480" y="356"/>
                </a:lnTo>
                <a:lnTo>
                  <a:pt x="576" y="260"/>
                </a:lnTo>
                <a:lnTo>
                  <a:pt x="516" y="260"/>
                </a:lnTo>
                <a:lnTo>
                  <a:pt x="516" y="260"/>
                </a:lnTo>
                <a:lnTo>
                  <a:pt x="516" y="258"/>
                </a:lnTo>
                <a:lnTo>
                  <a:pt x="516" y="258"/>
                </a:lnTo>
                <a:lnTo>
                  <a:pt x="514" y="232"/>
                </a:lnTo>
                <a:lnTo>
                  <a:pt x="510" y="206"/>
                </a:lnTo>
                <a:lnTo>
                  <a:pt x="504" y="182"/>
                </a:lnTo>
                <a:lnTo>
                  <a:pt x="494" y="158"/>
                </a:lnTo>
                <a:lnTo>
                  <a:pt x="484" y="136"/>
                </a:lnTo>
                <a:lnTo>
                  <a:pt x="472" y="114"/>
                </a:lnTo>
                <a:lnTo>
                  <a:pt x="456" y="94"/>
                </a:lnTo>
                <a:lnTo>
                  <a:pt x="440" y="76"/>
                </a:lnTo>
                <a:lnTo>
                  <a:pt x="422" y="60"/>
                </a:lnTo>
                <a:lnTo>
                  <a:pt x="402" y="44"/>
                </a:lnTo>
                <a:lnTo>
                  <a:pt x="380" y="32"/>
                </a:lnTo>
                <a:lnTo>
                  <a:pt x="358" y="20"/>
                </a:lnTo>
                <a:lnTo>
                  <a:pt x="334" y="12"/>
                </a:lnTo>
                <a:lnTo>
                  <a:pt x="310" y="6"/>
                </a:lnTo>
                <a:lnTo>
                  <a:pt x="284" y="2"/>
                </a:lnTo>
                <a:lnTo>
                  <a:pt x="258" y="0"/>
                </a:lnTo>
                <a:lnTo>
                  <a:pt x="258" y="0"/>
                </a:lnTo>
                <a:lnTo>
                  <a:pt x="232" y="2"/>
                </a:lnTo>
                <a:lnTo>
                  <a:pt x="206" y="6"/>
                </a:lnTo>
                <a:lnTo>
                  <a:pt x="180" y="12"/>
                </a:lnTo>
                <a:lnTo>
                  <a:pt x="158" y="20"/>
                </a:lnTo>
                <a:lnTo>
                  <a:pt x="134" y="32"/>
                </a:lnTo>
                <a:lnTo>
                  <a:pt x="114" y="44"/>
                </a:lnTo>
                <a:lnTo>
                  <a:pt x="94" y="60"/>
                </a:lnTo>
                <a:lnTo>
                  <a:pt x="76" y="76"/>
                </a:lnTo>
                <a:lnTo>
                  <a:pt x="58" y="94"/>
                </a:lnTo>
                <a:lnTo>
                  <a:pt x="44" y="114"/>
                </a:lnTo>
                <a:lnTo>
                  <a:pt x="30" y="136"/>
                </a:lnTo>
                <a:lnTo>
                  <a:pt x="20" y="158"/>
                </a:lnTo>
                <a:lnTo>
                  <a:pt x="12" y="182"/>
                </a:lnTo>
                <a:lnTo>
                  <a:pt x="4" y="206"/>
                </a:lnTo>
                <a:lnTo>
                  <a:pt x="2" y="232"/>
                </a:lnTo>
                <a:lnTo>
                  <a:pt x="0" y="258"/>
                </a:lnTo>
                <a:lnTo>
                  <a:pt x="0" y="258"/>
                </a:lnTo>
                <a:lnTo>
                  <a:pt x="2" y="284"/>
                </a:lnTo>
                <a:lnTo>
                  <a:pt x="4" y="310"/>
                </a:lnTo>
                <a:lnTo>
                  <a:pt x="12" y="334"/>
                </a:lnTo>
                <a:lnTo>
                  <a:pt x="20" y="358"/>
                </a:lnTo>
                <a:lnTo>
                  <a:pt x="30" y="380"/>
                </a:lnTo>
                <a:lnTo>
                  <a:pt x="44" y="402"/>
                </a:lnTo>
                <a:lnTo>
                  <a:pt x="58" y="422"/>
                </a:lnTo>
                <a:lnTo>
                  <a:pt x="76" y="440"/>
                </a:lnTo>
                <a:lnTo>
                  <a:pt x="94" y="456"/>
                </a:lnTo>
                <a:lnTo>
                  <a:pt x="114" y="472"/>
                </a:lnTo>
                <a:lnTo>
                  <a:pt x="134" y="484"/>
                </a:lnTo>
                <a:lnTo>
                  <a:pt x="158" y="496"/>
                </a:lnTo>
                <a:lnTo>
                  <a:pt x="180" y="504"/>
                </a:lnTo>
                <a:lnTo>
                  <a:pt x="206" y="510"/>
                </a:lnTo>
                <a:lnTo>
                  <a:pt x="232" y="514"/>
                </a:lnTo>
                <a:lnTo>
                  <a:pt x="258" y="516"/>
                </a:lnTo>
                <a:lnTo>
                  <a:pt x="258" y="516"/>
                </a:lnTo>
                <a:lnTo>
                  <a:pt x="288" y="514"/>
                </a:lnTo>
                <a:lnTo>
                  <a:pt x="318" y="508"/>
                </a:lnTo>
                <a:lnTo>
                  <a:pt x="346" y="500"/>
                </a:lnTo>
                <a:lnTo>
                  <a:pt x="372" y="488"/>
                </a:lnTo>
                <a:lnTo>
                  <a:pt x="396" y="474"/>
                </a:lnTo>
                <a:lnTo>
                  <a:pt x="420" y="458"/>
                </a:lnTo>
                <a:lnTo>
                  <a:pt x="442" y="438"/>
                </a:lnTo>
                <a:lnTo>
                  <a:pt x="460" y="418"/>
                </a:lnTo>
                <a:lnTo>
                  <a:pt x="438" y="396"/>
                </a:lnTo>
                <a:lnTo>
                  <a:pt x="408" y="366"/>
                </a:lnTo>
                <a:lnTo>
                  <a:pt x="408" y="366"/>
                </a:lnTo>
                <a:lnTo>
                  <a:pt x="396" y="384"/>
                </a:lnTo>
                <a:lnTo>
                  <a:pt x="380" y="398"/>
                </a:lnTo>
                <a:lnTo>
                  <a:pt x="362" y="412"/>
                </a:lnTo>
                <a:lnTo>
                  <a:pt x="344" y="422"/>
                </a:lnTo>
                <a:lnTo>
                  <a:pt x="324" y="432"/>
                </a:lnTo>
                <a:lnTo>
                  <a:pt x="302" y="438"/>
                </a:lnTo>
                <a:lnTo>
                  <a:pt x="280" y="442"/>
                </a:lnTo>
                <a:lnTo>
                  <a:pt x="258" y="444"/>
                </a:lnTo>
                <a:lnTo>
                  <a:pt x="258" y="444"/>
                </a:lnTo>
                <a:lnTo>
                  <a:pt x="238" y="444"/>
                </a:lnTo>
                <a:lnTo>
                  <a:pt x="220" y="440"/>
                </a:lnTo>
                <a:lnTo>
                  <a:pt x="202" y="436"/>
                </a:lnTo>
                <a:lnTo>
                  <a:pt x="186" y="430"/>
                </a:lnTo>
                <a:lnTo>
                  <a:pt x="168" y="422"/>
                </a:lnTo>
                <a:lnTo>
                  <a:pt x="154" y="412"/>
                </a:lnTo>
                <a:lnTo>
                  <a:pt x="140" y="402"/>
                </a:lnTo>
                <a:lnTo>
                  <a:pt x="126" y="390"/>
                </a:lnTo>
                <a:lnTo>
                  <a:pt x="114" y="376"/>
                </a:lnTo>
                <a:lnTo>
                  <a:pt x="104" y="362"/>
                </a:lnTo>
                <a:lnTo>
                  <a:pt x="94" y="346"/>
                </a:lnTo>
                <a:lnTo>
                  <a:pt x="86" y="330"/>
                </a:lnTo>
                <a:lnTo>
                  <a:pt x="80" y="314"/>
                </a:lnTo>
                <a:lnTo>
                  <a:pt x="76" y="296"/>
                </a:lnTo>
                <a:lnTo>
                  <a:pt x="72" y="278"/>
                </a:lnTo>
                <a:lnTo>
                  <a:pt x="72" y="258"/>
                </a:lnTo>
                <a:lnTo>
                  <a:pt x="72" y="258"/>
                </a:lnTo>
                <a:lnTo>
                  <a:pt x="72" y="240"/>
                </a:lnTo>
                <a:lnTo>
                  <a:pt x="76" y="220"/>
                </a:lnTo>
                <a:lnTo>
                  <a:pt x="80" y="202"/>
                </a:lnTo>
                <a:lnTo>
                  <a:pt x="86" y="186"/>
                </a:lnTo>
                <a:lnTo>
                  <a:pt x="94" y="170"/>
                </a:lnTo>
                <a:lnTo>
                  <a:pt x="104" y="154"/>
                </a:lnTo>
                <a:lnTo>
                  <a:pt x="114" y="140"/>
                </a:lnTo>
                <a:lnTo>
                  <a:pt x="126" y="126"/>
                </a:lnTo>
                <a:lnTo>
                  <a:pt x="140" y="114"/>
                </a:lnTo>
                <a:lnTo>
                  <a:pt x="154" y="104"/>
                </a:lnTo>
                <a:lnTo>
                  <a:pt x="168" y="94"/>
                </a:lnTo>
                <a:lnTo>
                  <a:pt x="186" y="86"/>
                </a:lnTo>
                <a:lnTo>
                  <a:pt x="202" y="80"/>
                </a:lnTo>
                <a:lnTo>
                  <a:pt x="220" y="76"/>
                </a:lnTo>
                <a:lnTo>
                  <a:pt x="238" y="72"/>
                </a:lnTo>
                <a:lnTo>
                  <a:pt x="258" y="72"/>
                </a:lnTo>
                <a:lnTo>
                  <a:pt x="258" y="72"/>
                </a:lnTo>
                <a:lnTo>
                  <a:pt x="276" y="72"/>
                </a:lnTo>
                <a:lnTo>
                  <a:pt x="294" y="76"/>
                </a:lnTo>
                <a:lnTo>
                  <a:pt x="312" y="80"/>
                </a:lnTo>
                <a:lnTo>
                  <a:pt x="330" y="86"/>
                </a:lnTo>
                <a:lnTo>
                  <a:pt x="346" y="94"/>
                </a:lnTo>
                <a:lnTo>
                  <a:pt x="362" y="104"/>
                </a:lnTo>
                <a:lnTo>
                  <a:pt x="376" y="114"/>
                </a:lnTo>
                <a:lnTo>
                  <a:pt x="388" y="126"/>
                </a:lnTo>
                <a:lnTo>
                  <a:pt x="400" y="140"/>
                </a:lnTo>
                <a:lnTo>
                  <a:pt x="412" y="154"/>
                </a:lnTo>
                <a:lnTo>
                  <a:pt x="422" y="170"/>
                </a:lnTo>
                <a:lnTo>
                  <a:pt x="428" y="186"/>
                </a:lnTo>
                <a:lnTo>
                  <a:pt x="436" y="202"/>
                </a:lnTo>
                <a:lnTo>
                  <a:pt x="440" y="220"/>
                </a:lnTo>
                <a:lnTo>
                  <a:pt x="442" y="240"/>
                </a:lnTo>
                <a:lnTo>
                  <a:pt x="444" y="258"/>
                </a:lnTo>
                <a:lnTo>
                  <a:pt x="444" y="258"/>
                </a:lnTo>
                <a:lnTo>
                  <a:pt x="444" y="260"/>
                </a:lnTo>
                <a:lnTo>
                  <a:pt x="444" y="260"/>
                </a:lnTo>
                <a:close/>
              </a:path>
            </a:pathLst>
          </a:custGeom>
          <a:solidFill>
            <a:schemeClr val="bg1"/>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57" name="Group 89"/>
          <p:cNvGrpSpPr/>
          <p:nvPr/>
        </p:nvGrpSpPr>
        <p:grpSpPr>
          <a:xfrm>
            <a:off x="9971221" y="1602745"/>
            <a:ext cx="491564" cy="370380"/>
            <a:chOff x="6135688" y="3384550"/>
            <a:chExt cx="914400" cy="688975"/>
          </a:xfrm>
          <a:solidFill>
            <a:schemeClr val="bg1"/>
          </a:solidFill>
        </p:grpSpPr>
        <p:sp>
          <p:nvSpPr>
            <p:cNvPr id="58" name="Freeform 138"/>
            <p:cNvSpPr/>
            <p:nvPr/>
          </p:nvSpPr>
          <p:spPr bwMode="auto">
            <a:xfrm>
              <a:off x="6135688" y="3486150"/>
              <a:ext cx="314325" cy="190500"/>
            </a:xfrm>
            <a:custGeom>
              <a:avLst/>
              <a:gdLst>
                <a:gd name="T0" fmla="*/ 198 w 198"/>
                <a:gd name="T1" fmla="*/ 64 h 120"/>
                <a:gd name="T2" fmla="*/ 198 w 198"/>
                <a:gd name="T3" fmla="*/ 64 h 120"/>
                <a:gd name="T4" fmla="*/ 174 w 198"/>
                <a:gd name="T5" fmla="*/ 44 h 120"/>
                <a:gd name="T6" fmla="*/ 152 w 198"/>
                <a:gd name="T7" fmla="*/ 26 h 120"/>
                <a:gd name="T8" fmla="*/ 152 w 198"/>
                <a:gd name="T9" fmla="*/ 26 h 120"/>
                <a:gd name="T10" fmla="*/ 134 w 198"/>
                <a:gd name="T11" fmla="*/ 16 h 120"/>
                <a:gd name="T12" fmla="*/ 114 w 198"/>
                <a:gd name="T13" fmla="*/ 8 h 120"/>
                <a:gd name="T14" fmla="*/ 92 w 198"/>
                <a:gd name="T15" fmla="*/ 2 h 120"/>
                <a:gd name="T16" fmla="*/ 70 w 198"/>
                <a:gd name="T17" fmla="*/ 0 h 120"/>
                <a:gd name="T18" fmla="*/ 70 w 198"/>
                <a:gd name="T19" fmla="*/ 0 h 120"/>
                <a:gd name="T20" fmla="*/ 0 w 198"/>
                <a:gd name="T21" fmla="*/ 0 h 120"/>
                <a:gd name="T22" fmla="*/ 0 w 198"/>
                <a:gd name="T23" fmla="*/ 76 h 120"/>
                <a:gd name="T24" fmla="*/ 0 w 198"/>
                <a:gd name="T25" fmla="*/ 76 h 120"/>
                <a:gd name="T26" fmla="*/ 70 w 198"/>
                <a:gd name="T27" fmla="*/ 76 h 120"/>
                <a:gd name="T28" fmla="*/ 70 w 198"/>
                <a:gd name="T29" fmla="*/ 76 h 120"/>
                <a:gd name="T30" fmla="*/ 80 w 198"/>
                <a:gd name="T31" fmla="*/ 78 h 120"/>
                <a:gd name="T32" fmla="*/ 94 w 198"/>
                <a:gd name="T33" fmla="*/ 82 h 120"/>
                <a:gd name="T34" fmla="*/ 110 w 198"/>
                <a:gd name="T35" fmla="*/ 92 h 120"/>
                <a:gd name="T36" fmla="*/ 126 w 198"/>
                <a:gd name="T37" fmla="*/ 104 h 120"/>
                <a:gd name="T38" fmla="*/ 126 w 198"/>
                <a:gd name="T39" fmla="*/ 104 h 120"/>
                <a:gd name="T40" fmla="*/ 144 w 198"/>
                <a:gd name="T41" fmla="*/ 120 h 120"/>
                <a:gd name="T42" fmla="*/ 144 w 198"/>
                <a:gd name="T43" fmla="*/ 120 h 120"/>
                <a:gd name="T44" fmla="*/ 168 w 198"/>
                <a:gd name="T45" fmla="*/ 94 h 120"/>
                <a:gd name="T46" fmla="*/ 168 w 198"/>
                <a:gd name="T47" fmla="*/ 94 h 120"/>
                <a:gd name="T48" fmla="*/ 198 w 198"/>
                <a:gd name="T49" fmla="*/ 64 h 120"/>
                <a:gd name="T50" fmla="*/ 198 w 198"/>
                <a:gd name="T51" fmla="*/ 6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120">
                  <a:moveTo>
                    <a:pt x="198" y="64"/>
                  </a:moveTo>
                  <a:lnTo>
                    <a:pt x="198" y="64"/>
                  </a:lnTo>
                  <a:lnTo>
                    <a:pt x="174" y="44"/>
                  </a:lnTo>
                  <a:lnTo>
                    <a:pt x="152" y="26"/>
                  </a:lnTo>
                  <a:lnTo>
                    <a:pt x="152" y="26"/>
                  </a:lnTo>
                  <a:lnTo>
                    <a:pt x="134" y="16"/>
                  </a:lnTo>
                  <a:lnTo>
                    <a:pt x="114" y="8"/>
                  </a:lnTo>
                  <a:lnTo>
                    <a:pt x="92" y="2"/>
                  </a:lnTo>
                  <a:lnTo>
                    <a:pt x="70" y="0"/>
                  </a:lnTo>
                  <a:lnTo>
                    <a:pt x="70" y="0"/>
                  </a:lnTo>
                  <a:lnTo>
                    <a:pt x="0" y="0"/>
                  </a:lnTo>
                  <a:lnTo>
                    <a:pt x="0" y="76"/>
                  </a:lnTo>
                  <a:lnTo>
                    <a:pt x="0" y="76"/>
                  </a:lnTo>
                  <a:lnTo>
                    <a:pt x="70" y="76"/>
                  </a:lnTo>
                  <a:lnTo>
                    <a:pt x="70" y="76"/>
                  </a:lnTo>
                  <a:lnTo>
                    <a:pt x="80" y="78"/>
                  </a:lnTo>
                  <a:lnTo>
                    <a:pt x="94" y="82"/>
                  </a:lnTo>
                  <a:lnTo>
                    <a:pt x="110" y="92"/>
                  </a:lnTo>
                  <a:lnTo>
                    <a:pt x="126" y="104"/>
                  </a:lnTo>
                  <a:lnTo>
                    <a:pt x="126" y="104"/>
                  </a:lnTo>
                  <a:lnTo>
                    <a:pt x="144" y="120"/>
                  </a:lnTo>
                  <a:lnTo>
                    <a:pt x="144" y="120"/>
                  </a:lnTo>
                  <a:lnTo>
                    <a:pt x="168" y="94"/>
                  </a:lnTo>
                  <a:lnTo>
                    <a:pt x="168" y="94"/>
                  </a:lnTo>
                  <a:lnTo>
                    <a:pt x="198" y="64"/>
                  </a:lnTo>
                  <a:lnTo>
                    <a:pt x="198"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sp>
          <p:nvSpPr>
            <p:cNvPr id="59" name="Freeform 139"/>
            <p:cNvSpPr/>
            <p:nvPr/>
          </p:nvSpPr>
          <p:spPr bwMode="auto">
            <a:xfrm>
              <a:off x="6557963" y="3749675"/>
              <a:ext cx="492125" cy="323850"/>
            </a:xfrm>
            <a:custGeom>
              <a:avLst/>
              <a:gdLst>
                <a:gd name="T0" fmla="*/ 0 w 310"/>
                <a:gd name="T1" fmla="*/ 78 h 204"/>
                <a:gd name="T2" fmla="*/ 0 w 310"/>
                <a:gd name="T3" fmla="*/ 78 h 204"/>
                <a:gd name="T4" fmla="*/ 22 w 310"/>
                <a:gd name="T5" fmla="*/ 98 h 204"/>
                <a:gd name="T6" fmla="*/ 46 w 310"/>
                <a:gd name="T7" fmla="*/ 116 h 204"/>
                <a:gd name="T8" fmla="*/ 46 w 310"/>
                <a:gd name="T9" fmla="*/ 116 h 204"/>
                <a:gd name="T10" fmla="*/ 64 w 310"/>
                <a:gd name="T11" fmla="*/ 126 h 204"/>
                <a:gd name="T12" fmla="*/ 84 w 310"/>
                <a:gd name="T13" fmla="*/ 136 h 204"/>
                <a:gd name="T14" fmla="*/ 106 w 310"/>
                <a:gd name="T15" fmla="*/ 142 h 204"/>
                <a:gd name="T16" fmla="*/ 128 w 310"/>
                <a:gd name="T17" fmla="*/ 144 h 204"/>
                <a:gd name="T18" fmla="*/ 128 w 310"/>
                <a:gd name="T19" fmla="*/ 144 h 204"/>
                <a:gd name="T20" fmla="*/ 188 w 310"/>
                <a:gd name="T21" fmla="*/ 144 h 204"/>
                <a:gd name="T22" fmla="*/ 188 w 310"/>
                <a:gd name="T23" fmla="*/ 204 h 204"/>
                <a:gd name="T24" fmla="*/ 310 w 310"/>
                <a:gd name="T25" fmla="*/ 102 h 204"/>
                <a:gd name="T26" fmla="*/ 188 w 310"/>
                <a:gd name="T27" fmla="*/ 0 h 204"/>
                <a:gd name="T28" fmla="*/ 188 w 310"/>
                <a:gd name="T29" fmla="*/ 66 h 204"/>
                <a:gd name="T30" fmla="*/ 188 w 310"/>
                <a:gd name="T31" fmla="*/ 66 h 204"/>
                <a:gd name="T32" fmla="*/ 128 w 310"/>
                <a:gd name="T33" fmla="*/ 66 h 204"/>
                <a:gd name="T34" fmla="*/ 128 w 310"/>
                <a:gd name="T35" fmla="*/ 66 h 204"/>
                <a:gd name="T36" fmla="*/ 118 w 310"/>
                <a:gd name="T37" fmla="*/ 64 h 204"/>
                <a:gd name="T38" fmla="*/ 104 w 310"/>
                <a:gd name="T39" fmla="*/ 60 h 204"/>
                <a:gd name="T40" fmla="*/ 88 w 310"/>
                <a:gd name="T41" fmla="*/ 50 h 204"/>
                <a:gd name="T42" fmla="*/ 70 w 310"/>
                <a:gd name="T43" fmla="*/ 38 h 204"/>
                <a:gd name="T44" fmla="*/ 70 w 310"/>
                <a:gd name="T45" fmla="*/ 38 h 204"/>
                <a:gd name="T46" fmla="*/ 52 w 310"/>
                <a:gd name="T47" fmla="*/ 22 h 204"/>
                <a:gd name="T48" fmla="*/ 52 w 310"/>
                <a:gd name="T49" fmla="*/ 22 h 204"/>
                <a:gd name="T50" fmla="*/ 32 w 310"/>
                <a:gd name="T51" fmla="*/ 46 h 204"/>
                <a:gd name="T52" fmla="*/ 32 w 310"/>
                <a:gd name="T53" fmla="*/ 46 h 204"/>
                <a:gd name="T54" fmla="*/ 0 w 310"/>
                <a:gd name="T55" fmla="*/ 78 h 204"/>
                <a:gd name="T56" fmla="*/ 0 w 310"/>
                <a:gd name="T57" fmla="*/ 7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0" h="204">
                  <a:moveTo>
                    <a:pt x="0" y="78"/>
                  </a:moveTo>
                  <a:lnTo>
                    <a:pt x="0" y="78"/>
                  </a:lnTo>
                  <a:lnTo>
                    <a:pt x="22" y="98"/>
                  </a:lnTo>
                  <a:lnTo>
                    <a:pt x="46" y="116"/>
                  </a:lnTo>
                  <a:lnTo>
                    <a:pt x="46" y="116"/>
                  </a:lnTo>
                  <a:lnTo>
                    <a:pt x="64" y="126"/>
                  </a:lnTo>
                  <a:lnTo>
                    <a:pt x="84" y="136"/>
                  </a:lnTo>
                  <a:lnTo>
                    <a:pt x="106" y="142"/>
                  </a:lnTo>
                  <a:lnTo>
                    <a:pt x="128" y="144"/>
                  </a:lnTo>
                  <a:lnTo>
                    <a:pt x="128" y="144"/>
                  </a:lnTo>
                  <a:lnTo>
                    <a:pt x="188" y="144"/>
                  </a:lnTo>
                  <a:lnTo>
                    <a:pt x="188" y="204"/>
                  </a:lnTo>
                  <a:lnTo>
                    <a:pt x="310" y="102"/>
                  </a:lnTo>
                  <a:lnTo>
                    <a:pt x="188" y="0"/>
                  </a:lnTo>
                  <a:lnTo>
                    <a:pt x="188" y="66"/>
                  </a:lnTo>
                  <a:lnTo>
                    <a:pt x="188" y="66"/>
                  </a:lnTo>
                  <a:lnTo>
                    <a:pt x="128" y="66"/>
                  </a:lnTo>
                  <a:lnTo>
                    <a:pt x="128" y="66"/>
                  </a:lnTo>
                  <a:lnTo>
                    <a:pt x="118" y="64"/>
                  </a:lnTo>
                  <a:lnTo>
                    <a:pt x="104" y="60"/>
                  </a:lnTo>
                  <a:lnTo>
                    <a:pt x="88" y="50"/>
                  </a:lnTo>
                  <a:lnTo>
                    <a:pt x="70" y="38"/>
                  </a:lnTo>
                  <a:lnTo>
                    <a:pt x="70" y="38"/>
                  </a:lnTo>
                  <a:lnTo>
                    <a:pt x="52" y="22"/>
                  </a:lnTo>
                  <a:lnTo>
                    <a:pt x="52" y="22"/>
                  </a:lnTo>
                  <a:lnTo>
                    <a:pt x="32" y="46"/>
                  </a:lnTo>
                  <a:lnTo>
                    <a:pt x="32" y="46"/>
                  </a:lnTo>
                  <a:lnTo>
                    <a:pt x="0" y="78"/>
                  </a:lnTo>
                  <a:lnTo>
                    <a:pt x="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sp>
          <p:nvSpPr>
            <p:cNvPr id="60" name="Freeform 140"/>
            <p:cNvSpPr/>
            <p:nvPr/>
          </p:nvSpPr>
          <p:spPr bwMode="auto">
            <a:xfrm>
              <a:off x="6135688" y="3384550"/>
              <a:ext cx="914400" cy="593725"/>
            </a:xfrm>
            <a:custGeom>
              <a:avLst/>
              <a:gdLst>
                <a:gd name="T0" fmla="*/ 394 w 576"/>
                <a:gd name="T1" fmla="*/ 140 h 374"/>
                <a:gd name="T2" fmla="*/ 394 w 576"/>
                <a:gd name="T3" fmla="*/ 140 h 374"/>
                <a:gd name="T4" fmla="*/ 394 w 576"/>
                <a:gd name="T5" fmla="*/ 140 h 374"/>
                <a:gd name="T6" fmla="*/ 394 w 576"/>
                <a:gd name="T7" fmla="*/ 140 h 374"/>
                <a:gd name="T8" fmla="*/ 454 w 576"/>
                <a:gd name="T9" fmla="*/ 140 h 374"/>
                <a:gd name="T10" fmla="*/ 454 w 576"/>
                <a:gd name="T11" fmla="*/ 202 h 374"/>
                <a:gd name="T12" fmla="*/ 576 w 576"/>
                <a:gd name="T13" fmla="*/ 100 h 374"/>
                <a:gd name="T14" fmla="*/ 454 w 576"/>
                <a:gd name="T15" fmla="*/ 0 h 374"/>
                <a:gd name="T16" fmla="*/ 454 w 576"/>
                <a:gd name="T17" fmla="*/ 64 h 374"/>
                <a:gd name="T18" fmla="*/ 454 w 576"/>
                <a:gd name="T19" fmla="*/ 64 h 374"/>
                <a:gd name="T20" fmla="*/ 394 w 576"/>
                <a:gd name="T21" fmla="*/ 64 h 374"/>
                <a:gd name="T22" fmla="*/ 394 w 576"/>
                <a:gd name="T23" fmla="*/ 64 h 374"/>
                <a:gd name="T24" fmla="*/ 378 w 576"/>
                <a:gd name="T25" fmla="*/ 64 h 374"/>
                <a:gd name="T26" fmla="*/ 364 w 576"/>
                <a:gd name="T27" fmla="*/ 66 h 374"/>
                <a:gd name="T28" fmla="*/ 350 w 576"/>
                <a:gd name="T29" fmla="*/ 72 h 374"/>
                <a:gd name="T30" fmla="*/ 336 w 576"/>
                <a:gd name="T31" fmla="*/ 76 h 374"/>
                <a:gd name="T32" fmla="*/ 312 w 576"/>
                <a:gd name="T33" fmla="*/ 90 h 374"/>
                <a:gd name="T34" fmla="*/ 288 w 576"/>
                <a:gd name="T35" fmla="*/ 108 h 374"/>
                <a:gd name="T36" fmla="*/ 288 w 576"/>
                <a:gd name="T37" fmla="*/ 108 h 374"/>
                <a:gd name="T38" fmla="*/ 256 w 576"/>
                <a:gd name="T39" fmla="*/ 138 h 374"/>
                <a:gd name="T40" fmla="*/ 224 w 576"/>
                <a:gd name="T41" fmla="*/ 170 h 374"/>
                <a:gd name="T42" fmla="*/ 164 w 576"/>
                <a:gd name="T43" fmla="*/ 234 h 374"/>
                <a:gd name="T44" fmla="*/ 164 w 576"/>
                <a:gd name="T45" fmla="*/ 234 h 374"/>
                <a:gd name="T46" fmla="*/ 136 w 576"/>
                <a:gd name="T47" fmla="*/ 260 h 374"/>
                <a:gd name="T48" fmla="*/ 110 w 576"/>
                <a:gd name="T49" fmla="*/ 280 h 374"/>
                <a:gd name="T50" fmla="*/ 110 w 576"/>
                <a:gd name="T51" fmla="*/ 280 h 374"/>
                <a:gd name="T52" fmla="*/ 98 w 576"/>
                <a:gd name="T53" fmla="*/ 288 h 374"/>
                <a:gd name="T54" fmla="*/ 86 w 576"/>
                <a:gd name="T55" fmla="*/ 292 h 374"/>
                <a:gd name="T56" fmla="*/ 78 w 576"/>
                <a:gd name="T57" fmla="*/ 296 h 374"/>
                <a:gd name="T58" fmla="*/ 68 w 576"/>
                <a:gd name="T59" fmla="*/ 296 h 374"/>
                <a:gd name="T60" fmla="*/ 68 w 576"/>
                <a:gd name="T61" fmla="*/ 296 h 374"/>
                <a:gd name="T62" fmla="*/ 68 w 576"/>
                <a:gd name="T63" fmla="*/ 296 h 374"/>
                <a:gd name="T64" fmla="*/ 68 w 576"/>
                <a:gd name="T65" fmla="*/ 296 h 374"/>
                <a:gd name="T66" fmla="*/ 0 w 576"/>
                <a:gd name="T67" fmla="*/ 296 h 374"/>
                <a:gd name="T68" fmla="*/ 0 w 576"/>
                <a:gd name="T69" fmla="*/ 374 h 374"/>
                <a:gd name="T70" fmla="*/ 0 w 576"/>
                <a:gd name="T71" fmla="*/ 374 h 374"/>
                <a:gd name="T72" fmla="*/ 68 w 576"/>
                <a:gd name="T73" fmla="*/ 374 h 374"/>
                <a:gd name="T74" fmla="*/ 68 w 576"/>
                <a:gd name="T75" fmla="*/ 374 h 374"/>
                <a:gd name="T76" fmla="*/ 84 w 576"/>
                <a:gd name="T77" fmla="*/ 372 h 374"/>
                <a:gd name="T78" fmla="*/ 98 w 576"/>
                <a:gd name="T79" fmla="*/ 370 h 374"/>
                <a:gd name="T80" fmla="*/ 112 w 576"/>
                <a:gd name="T81" fmla="*/ 366 h 374"/>
                <a:gd name="T82" fmla="*/ 126 w 576"/>
                <a:gd name="T83" fmla="*/ 360 h 374"/>
                <a:gd name="T84" fmla="*/ 152 w 576"/>
                <a:gd name="T85" fmla="*/ 346 h 374"/>
                <a:gd name="T86" fmla="*/ 174 w 576"/>
                <a:gd name="T87" fmla="*/ 328 h 374"/>
                <a:gd name="T88" fmla="*/ 174 w 576"/>
                <a:gd name="T89" fmla="*/ 328 h 374"/>
                <a:gd name="T90" fmla="*/ 208 w 576"/>
                <a:gd name="T91" fmla="*/ 298 h 374"/>
                <a:gd name="T92" fmla="*/ 240 w 576"/>
                <a:gd name="T93" fmla="*/ 266 h 374"/>
                <a:gd name="T94" fmla="*/ 300 w 576"/>
                <a:gd name="T95" fmla="*/ 202 h 374"/>
                <a:gd name="T96" fmla="*/ 300 w 576"/>
                <a:gd name="T97" fmla="*/ 202 h 374"/>
                <a:gd name="T98" fmla="*/ 328 w 576"/>
                <a:gd name="T99" fmla="*/ 176 h 374"/>
                <a:gd name="T100" fmla="*/ 354 w 576"/>
                <a:gd name="T101" fmla="*/ 156 h 374"/>
                <a:gd name="T102" fmla="*/ 354 w 576"/>
                <a:gd name="T103" fmla="*/ 156 h 374"/>
                <a:gd name="T104" fmla="*/ 366 w 576"/>
                <a:gd name="T105" fmla="*/ 148 h 374"/>
                <a:gd name="T106" fmla="*/ 376 w 576"/>
                <a:gd name="T107" fmla="*/ 144 h 374"/>
                <a:gd name="T108" fmla="*/ 386 w 576"/>
                <a:gd name="T109" fmla="*/ 142 h 374"/>
                <a:gd name="T110" fmla="*/ 394 w 576"/>
                <a:gd name="T111" fmla="*/ 140 h 374"/>
                <a:gd name="T112" fmla="*/ 394 w 576"/>
                <a:gd name="T113" fmla="*/ 14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6" h="374">
                  <a:moveTo>
                    <a:pt x="394" y="140"/>
                  </a:moveTo>
                  <a:lnTo>
                    <a:pt x="394" y="140"/>
                  </a:lnTo>
                  <a:lnTo>
                    <a:pt x="394" y="140"/>
                  </a:lnTo>
                  <a:lnTo>
                    <a:pt x="394" y="140"/>
                  </a:lnTo>
                  <a:lnTo>
                    <a:pt x="454" y="140"/>
                  </a:lnTo>
                  <a:lnTo>
                    <a:pt x="454" y="202"/>
                  </a:lnTo>
                  <a:lnTo>
                    <a:pt x="576" y="100"/>
                  </a:lnTo>
                  <a:lnTo>
                    <a:pt x="454" y="0"/>
                  </a:lnTo>
                  <a:lnTo>
                    <a:pt x="454" y="64"/>
                  </a:lnTo>
                  <a:lnTo>
                    <a:pt x="454" y="64"/>
                  </a:lnTo>
                  <a:lnTo>
                    <a:pt x="394" y="64"/>
                  </a:lnTo>
                  <a:lnTo>
                    <a:pt x="394" y="64"/>
                  </a:lnTo>
                  <a:lnTo>
                    <a:pt x="378" y="64"/>
                  </a:lnTo>
                  <a:lnTo>
                    <a:pt x="364" y="66"/>
                  </a:lnTo>
                  <a:lnTo>
                    <a:pt x="350" y="72"/>
                  </a:lnTo>
                  <a:lnTo>
                    <a:pt x="336" y="76"/>
                  </a:lnTo>
                  <a:lnTo>
                    <a:pt x="312" y="90"/>
                  </a:lnTo>
                  <a:lnTo>
                    <a:pt x="288" y="108"/>
                  </a:lnTo>
                  <a:lnTo>
                    <a:pt x="288" y="108"/>
                  </a:lnTo>
                  <a:lnTo>
                    <a:pt x="256" y="138"/>
                  </a:lnTo>
                  <a:lnTo>
                    <a:pt x="224" y="170"/>
                  </a:lnTo>
                  <a:lnTo>
                    <a:pt x="164" y="234"/>
                  </a:lnTo>
                  <a:lnTo>
                    <a:pt x="164" y="234"/>
                  </a:lnTo>
                  <a:lnTo>
                    <a:pt x="136" y="260"/>
                  </a:lnTo>
                  <a:lnTo>
                    <a:pt x="110" y="280"/>
                  </a:lnTo>
                  <a:lnTo>
                    <a:pt x="110" y="280"/>
                  </a:lnTo>
                  <a:lnTo>
                    <a:pt x="98" y="288"/>
                  </a:lnTo>
                  <a:lnTo>
                    <a:pt x="86" y="292"/>
                  </a:lnTo>
                  <a:lnTo>
                    <a:pt x="78" y="296"/>
                  </a:lnTo>
                  <a:lnTo>
                    <a:pt x="68" y="296"/>
                  </a:lnTo>
                  <a:lnTo>
                    <a:pt x="68" y="296"/>
                  </a:lnTo>
                  <a:lnTo>
                    <a:pt x="68" y="296"/>
                  </a:lnTo>
                  <a:lnTo>
                    <a:pt x="68" y="296"/>
                  </a:lnTo>
                  <a:lnTo>
                    <a:pt x="0" y="296"/>
                  </a:lnTo>
                  <a:lnTo>
                    <a:pt x="0" y="374"/>
                  </a:lnTo>
                  <a:lnTo>
                    <a:pt x="0" y="374"/>
                  </a:lnTo>
                  <a:lnTo>
                    <a:pt x="68" y="374"/>
                  </a:lnTo>
                  <a:lnTo>
                    <a:pt x="68" y="374"/>
                  </a:lnTo>
                  <a:lnTo>
                    <a:pt x="84" y="372"/>
                  </a:lnTo>
                  <a:lnTo>
                    <a:pt x="98" y="370"/>
                  </a:lnTo>
                  <a:lnTo>
                    <a:pt x="112" y="366"/>
                  </a:lnTo>
                  <a:lnTo>
                    <a:pt x="126" y="360"/>
                  </a:lnTo>
                  <a:lnTo>
                    <a:pt x="152" y="346"/>
                  </a:lnTo>
                  <a:lnTo>
                    <a:pt x="174" y="328"/>
                  </a:lnTo>
                  <a:lnTo>
                    <a:pt x="174" y="328"/>
                  </a:lnTo>
                  <a:lnTo>
                    <a:pt x="208" y="298"/>
                  </a:lnTo>
                  <a:lnTo>
                    <a:pt x="240" y="266"/>
                  </a:lnTo>
                  <a:lnTo>
                    <a:pt x="300" y="202"/>
                  </a:lnTo>
                  <a:lnTo>
                    <a:pt x="300" y="202"/>
                  </a:lnTo>
                  <a:lnTo>
                    <a:pt x="328" y="176"/>
                  </a:lnTo>
                  <a:lnTo>
                    <a:pt x="354" y="156"/>
                  </a:lnTo>
                  <a:lnTo>
                    <a:pt x="354" y="156"/>
                  </a:lnTo>
                  <a:lnTo>
                    <a:pt x="366" y="148"/>
                  </a:lnTo>
                  <a:lnTo>
                    <a:pt x="376" y="144"/>
                  </a:lnTo>
                  <a:lnTo>
                    <a:pt x="386" y="142"/>
                  </a:lnTo>
                  <a:lnTo>
                    <a:pt x="394" y="140"/>
                  </a:lnTo>
                  <a:lnTo>
                    <a:pt x="394"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61" name="Freeform 225"/>
          <p:cNvSpPr>
            <a:spLocks noEditPoints="1"/>
          </p:cNvSpPr>
          <p:nvPr/>
        </p:nvSpPr>
        <p:spPr bwMode="auto">
          <a:xfrm>
            <a:off x="5840830" y="4864426"/>
            <a:ext cx="514573" cy="515765"/>
          </a:xfrm>
          <a:custGeom>
            <a:avLst/>
            <a:gdLst>
              <a:gd name="T0" fmla="*/ 426 w 432"/>
              <a:gd name="T1" fmla="*/ 45 h 433"/>
              <a:gd name="T2" fmla="*/ 387 w 432"/>
              <a:gd name="T3" fmla="*/ 6 h 433"/>
              <a:gd name="T4" fmla="*/ 345 w 432"/>
              <a:gd name="T5" fmla="*/ 1 h 433"/>
              <a:gd name="T6" fmla="*/ 299 w 432"/>
              <a:gd name="T7" fmla="*/ 33 h 433"/>
              <a:gd name="T8" fmla="*/ 287 w 432"/>
              <a:gd name="T9" fmla="*/ 73 h 433"/>
              <a:gd name="T10" fmla="*/ 302 w 432"/>
              <a:gd name="T11" fmla="*/ 117 h 433"/>
              <a:gd name="T12" fmla="*/ 341 w 432"/>
              <a:gd name="T13" fmla="*/ 142 h 433"/>
              <a:gd name="T14" fmla="*/ 282 w 432"/>
              <a:gd name="T15" fmla="*/ 187 h 433"/>
              <a:gd name="T16" fmla="*/ 251 w 432"/>
              <a:gd name="T17" fmla="*/ 153 h 433"/>
              <a:gd name="T18" fmla="*/ 215 w 432"/>
              <a:gd name="T19" fmla="*/ 144 h 433"/>
              <a:gd name="T20" fmla="*/ 170 w 432"/>
              <a:gd name="T21" fmla="*/ 159 h 433"/>
              <a:gd name="T22" fmla="*/ 144 w 432"/>
              <a:gd name="T23" fmla="*/ 199 h 433"/>
              <a:gd name="T24" fmla="*/ 42 w 432"/>
              <a:gd name="T25" fmla="*/ 295 h 433"/>
              <a:gd name="T26" fmla="*/ 8 w 432"/>
              <a:gd name="T27" fmla="*/ 327 h 433"/>
              <a:gd name="T28" fmla="*/ 0 w 432"/>
              <a:gd name="T29" fmla="*/ 361 h 433"/>
              <a:gd name="T30" fmla="*/ 21 w 432"/>
              <a:gd name="T31" fmla="*/ 412 h 433"/>
              <a:gd name="T32" fmla="*/ 72 w 432"/>
              <a:gd name="T33" fmla="*/ 433 h 433"/>
              <a:gd name="T34" fmla="*/ 111 w 432"/>
              <a:gd name="T35" fmla="*/ 420 h 433"/>
              <a:gd name="T36" fmla="*/ 141 w 432"/>
              <a:gd name="T37" fmla="*/ 375 h 433"/>
              <a:gd name="T38" fmla="*/ 140 w 432"/>
              <a:gd name="T39" fmla="*/ 337 h 433"/>
              <a:gd name="T40" fmla="*/ 111 w 432"/>
              <a:gd name="T41" fmla="*/ 301 h 433"/>
              <a:gd name="T42" fmla="*/ 144 w 432"/>
              <a:gd name="T43" fmla="*/ 235 h 433"/>
              <a:gd name="T44" fmla="*/ 162 w 432"/>
              <a:gd name="T45" fmla="*/ 265 h 433"/>
              <a:gd name="T46" fmla="*/ 203 w 432"/>
              <a:gd name="T47" fmla="*/ 288 h 433"/>
              <a:gd name="T48" fmla="*/ 239 w 432"/>
              <a:gd name="T49" fmla="*/ 285 h 433"/>
              <a:gd name="T50" fmla="*/ 276 w 432"/>
              <a:gd name="T51" fmla="*/ 256 h 433"/>
              <a:gd name="T52" fmla="*/ 377 w 432"/>
              <a:gd name="T53" fmla="*/ 142 h 433"/>
              <a:gd name="T54" fmla="*/ 408 w 432"/>
              <a:gd name="T55" fmla="*/ 126 h 433"/>
              <a:gd name="T56" fmla="*/ 431 w 432"/>
              <a:gd name="T57" fmla="*/ 85 h 433"/>
              <a:gd name="T58" fmla="*/ 107 w 432"/>
              <a:gd name="T59" fmla="*/ 361 h 433"/>
              <a:gd name="T60" fmla="*/ 96 w 432"/>
              <a:gd name="T61" fmla="*/ 387 h 433"/>
              <a:gd name="T62" fmla="*/ 72 w 432"/>
              <a:gd name="T63" fmla="*/ 397 h 433"/>
              <a:gd name="T64" fmla="*/ 51 w 432"/>
              <a:gd name="T65" fmla="*/ 390 h 433"/>
              <a:gd name="T66" fmla="*/ 36 w 432"/>
              <a:gd name="T67" fmla="*/ 367 h 433"/>
              <a:gd name="T68" fmla="*/ 39 w 432"/>
              <a:gd name="T69" fmla="*/ 346 h 433"/>
              <a:gd name="T70" fmla="*/ 57 w 432"/>
              <a:gd name="T71" fmla="*/ 328 h 433"/>
              <a:gd name="T72" fmla="*/ 78 w 432"/>
              <a:gd name="T73" fmla="*/ 325 h 433"/>
              <a:gd name="T74" fmla="*/ 101 w 432"/>
              <a:gd name="T75" fmla="*/ 340 h 433"/>
              <a:gd name="T76" fmla="*/ 107 w 432"/>
              <a:gd name="T77" fmla="*/ 361 h 433"/>
              <a:gd name="T78" fmla="*/ 215 w 432"/>
              <a:gd name="T79" fmla="*/ 253 h 433"/>
              <a:gd name="T80" fmla="*/ 195 w 432"/>
              <a:gd name="T81" fmla="*/ 247 h 433"/>
              <a:gd name="T82" fmla="*/ 179 w 432"/>
              <a:gd name="T83" fmla="*/ 223 h 433"/>
              <a:gd name="T84" fmla="*/ 182 w 432"/>
              <a:gd name="T85" fmla="*/ 202 h 433"/>
              <a:gd name="T86" fmla="*/ 201 w 432"/>
              <a:gd name="T87" fmla="*/ 183 h 433"/>
              <a:gd name="T88" fmla="*/ 222 w 432"/>
              <a:gd name="T89" fmla="*/ 181 h 433"/>
              <a:gd name="T90" fmla="*/ 246 w 432"/>
              <a:gd name="T91" fmla="*/ 196 h 433"/>
              <a:gd name="T92" fmla="*/ 252 w 432"/>
              <a:gd name="T93" fmla="*/ 217 h 433"/>
              <a:gd name="T94" fmla="*/ 242 w 432"/>
              <a:gd name="T95" fmla="*/ 243 h 433"/>
              <a:gd name="T96" fmla="*/ 215 w 432"/>
              <a:gd name="T97" fmla="*/ 253 h 433"/>
              <a:gd name="T98" fmla="*/ 351 w 432"/>
              <a:gd name="T99" fmla="*/ 108 h 433"/>
              <a:gd name="T100" fmla="*/ 329 w 432"/>
              <a:gd name="T101" fmla="*/ 93 h 433"/>
              <a:gd name="T102" fmla="*/ 323 w 432"/>
              <a:gd name="T103" fmla="*/ 73 h 433"/>
              <a:gd name="T104" fmla="*/ 333 w 432"/>
              <a:gd name="T105" fmla="*/ 46 h 433"/>
              <a:gd name="T106" fmla="*/ 359 w 432"/>
              <a:gd name="T107" fmla="*/ 36 h 433"/>
              <a:gd name="T108" fmla="*/ 380 w 432"/>
              <a:gd name="T109" fmla="*/ 42 h 433"/>
              <a:gd name="T110" fmla="*/ 395 w 432"/>
              <a:gd name="T111" fmla="*/ 66 h 433"/>
              <a:gd name="T112" fmla="*/ 393 w 432"/>
              <a:gd name="T113" fmla="*/ 87 h 433"/>
              <a:gd name="T114" fmla="*/ 374 w 432"/>
              <a:gd name="T115" fmla="*/ 10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2" h="433">
                <a:moveTo>
                  <a:pt x="432" y="73"/>
                </a:moveTo>
                <a:lnTo>
                  <a:pt x="432" y="73"/>
                </a:lnTo>
                <a:lnTo>
                  <a:pt x="431" y="58"/>
                </a:lnTo>
                <a:lnTo>
                  <a:pt x="426" y="45"/>
                </a:lnTo>
                <a:lnTo>
                  <a:pt x="419" y="33"/>
                </a:lnTo>
                <a:lnTo>
                  <a:pt x="410" y="21"/>
                </a:lnTo>
                <a:lnTo>
                  <a:pt x="399" y="13"/>
                </a:lnTo>
                <a:lnTo>
                  <a:pt x="387" y="6"/>
                </a:lnTo>
                <a:lnTo>
                  <a:pt x="374" y="1"/>
                </a:lnTo>
                <a:lnTo>
                  <a:pt x="359" y="0"/>
                </a:lnTo>
                <a:lnTo>
                  <a:pt x="359" y="0"/>
                </a:lnTo>
                <a:lnTo>
                  <a:pt x="345" y="1"/>
                </a:lnTo>
                <a:lnTo>
                  <a:pt x="332" y="6"/>
                </a:lnTo>
                <a:lnTo>
                  <a:pt x="318" y="13"/>
                </a:lnTo>
                <a:lnTo>
                  <a:pt x="308" y="21"/>
                </a:lnTo>
                <a:lnTo>
                  <a:pt x="299" y="33"/>
                </a:lnTo>
                <a:lnTo>
                  <a:pt x="293" y="45"/>
                </a:lnTo>
                <a:lnTo>
                  <a:pt x="288" y="58"/>
                </a:lnTo>
                <a:lnTo>
                  <a:pt x="287" y="73"/>
                </a:lnTo>
                <a:lnTo>
                  <a:pt x="287" y="73"/>
                </a:lnTo>
                <a:lnTo>
                  <a:pt x="288" y="85"/>
                </a:lnTo>
                <a:lnTo>
                  <a:pt x="291" y="97"/>
                </a:lnTo>
                <a:lnTo>
                  <a:pt x="296" y="108"/>
                </a:lnTo>
                <a:lnTo>
                  <a:pt x="302" y="117"/>
                </a:lnTo>
                <a:lnTo>
                  <a:pt x="311" y="126"/>
                </a:lnTo>
                <a:lnTo>
                  <a:pt x="320" y="133"/>
                </a:lnTo>
                <a:lnTo>
                  <a:pt x="330" y="139"/>
                </a:lnTo>
                <a:lnTo>
                  <a:pt x="341" y="142"/>
                </a:lnTo>
                <a:lnTo>
                  <a:pt x="341" y="199"/>
                </a:lnTo>
                <a:lnTo>
                  <a:pt x="285" y="199"/>
                </a:lnTo>
                <a:lnTo>
                  <a:pt x="285" y="199"/>
                </a:lnTo>
                <a:lnTo>
                  <a:pt x="282" y="187"/>
                </a:lnTo>
                <a:lnTo>
                  <a:pt x="276" y="177"/>
                </a:lnTo>
                <a:lnTo>
                  <a:pt x="269" y="168"/>
                </a:lnTo>
                <a:lnTo>
                  <a:pt x="260" y="159"/>
                </a:lnTo>
                <a:lnTo>
                  <a:pt x="251" y="153"/>
                </a:lnTo>
                <a:lnTo>
                  <a:pt x="239" y="148"/>
                </a:lnTo>
                <a:lnTo>
                  <a:pt x="228" y="145"/>
                </a:lnTo>
                <a:lnTo>
                  <a:pt x="215" y="144"/>
                </a:lnTo>
                <a:lnTo>
                  <a:pt x="215" y="144"/>
                </a:lnTo>
                <a:lnTo>
                  <a:pt x="203" y="145"/>
                </a:lnTo>
                <a:lnTo>
                  <a:pt x="191" y="148"/>
                </a:lnTo>
                <a:lnTo>
                  <a:pt x="180" y="153"/>
                </a:lnTo>
                <a:lnTo>
                  <a:pt x="170" y="159"/>
                </a:lnTo>
                <a:lnTo>
                  <a:pt x="162" y="168"/>
                </a:lnTo>
                <a:lnTo>
                  <a:pt x="155" y="177"/>
                </a:lnTo>
                <a:lnTo>
                  <a:pt x="149" y="187"/>
                </a:lnTo>
                <a:lnTo>
                  <a:pt x="144" y="199"/>
                </a:lnTo>
                <a:lnTo>
                  <a:pt x="53" y="199"/>
                </a:lnTo>
                <a:lnTo>
                  <a:pt x="53" y="291"/>
                </a:lnTo>
                <a:lnTo>
                  <a:pt x="53" y="291"/>
                </a:lnTo>
                <a:lnTo>
                  <a:pt x="42" y="295"/>
                </a:lnTo>
                <a:lnTo>
                  <a:pt x="32" y="301"/>
                </a:lnTo>
                <a:lnTo>
                  <a:pt x="23" y="309"/>
                </a:lnTo>
                <a:lnTo>
                  <a:pt x="15" y="316"/>
                </a:lnTo>
                <a:lnTo>
                  <a:pt x="8" y="327"/>
                </a:lnTo>
                <a:lnTo>
                  <a:pt x="3" y="337"/>
                </a:lnTo>
                <a:lnTo>
                  <a:pt x="0" y="349"/>
                </a:lnTo>
                <a:lnTo>
                  <a:pt x="0" y="361"/>
                </a:lnTo>
                <a:lnTo>
                  <a:pt x="0" y="361"/>
                </a:lnTo>
                <a:lnTo>
                  <a:pt x="2" y="375"/>
                </a:lnTo>
                <a:lnTo>
                  <a:pt x="5" y="388"/>
                </a:lnTo>
                <a:lnTo>
                  <a:pt x="12" y="400"/>
                </a:lnTo>
                <a:lnTo>
                  <a:pt x="21" y="412"/>
                </a:lnTo>
                <a:lnTo>
                  <a:pt x="32" y="420"/>
                </a:lnTo>
                <a:lnTo>
                  <a:pt x="44" y="427"/>
                </a:lnTo>
                <a:lnTo>
                  <a:pt x="57" y="432"/>
                </a:lnTo>
                <a:lnTo>
                  <a:pt x="72" y="433"/>
                </a:lnTo>
                <a:lnTo>
                  <a:pt x="72" y="433"/>
                </a:lnTo>
                <a:lnTo>
                  <a:pt x="86" y="432"/>
                </a:lnTo>
                <a:lnTo>
                  <a:pt x="99" y="427"/>
                </a:lnTo>
                <a:lnTo>
                  <a:pt x="111" y="420"/>
                </a:lnTo>
                <a:lnTo>
                  <a:pt x="122" y="412"/>
                </a:lnTo>
                <a:lnTo>
                  <a:pt x="131" y="400"/>
                </a:lnTo>
                <a:lnTo>
                  <a:pt x="138" y="388"/>
                </a:lnTo>
                <a:lnTo>
                  <a:pt x="141" y="375"/>
                </a:lnTo>
                <a:lnTo>
                  <a:pt x="143" y="361"/>
                </a:lnTo>
                <a:lnTo>
                  <a:pt x="143" y="361"/>
                </a:lnTo>
                <a:lnTo>
                  <a:pt x="143" y="348"/>
                </a:lnTo>
                <a:lnTo>
                  <a:pt x="140" y="337"/>
                </a:lnTo>
                <a:lnTo>
                  <a:pt x="134" y="327"/>
                </a:lnTo>
                <a:lnTo>
                  <a:pt x="128" y="316"/>
                </a:lnTo>
                <a:lnTo>
                  <a:pt x="120" y="307"/>
                </a:lnTo>
                <a:lnTo>
                  <a:pt x="111" y="301"/>
                </a:lnTo>
                <a:lnTo>
                  <a:pt x="101" y="295"/>
                </a:lnTo>
                <a:lnTo>
                  <a:pt x="89" y="291"/>
                </a:lnTo>
                <a:lnTo>
                  <a:pt x="89" y="235"/>
                </a:lnTo>
                <a:lnTo>
                  <a:pt x="144" y="235"/>
                </a:lnTo>
                <a:lnTo>
                  <a:pt x="144" y="235"/>
                </a:lnTo>
                <a:lnTo>
                  <a:pt x="149" y="246"/>
                </a:lnTo>
                <a:lnTo>
                  <a:pt x="155" y="256"/>
                </a:lnTo>
                <a:lnTo>
                  <a:pt x="162" y="265"/>
                </a:lnTo>
                <a:lnTo>
                  <a:pt x="170" y="274"/>
                </a:lnTo>
                <a:lnTo>
                  <a:pt x="180" y="280"/>
                </a:lnTo>
                <a:lnTo>
                  <a:pt x="191" y="285"/>
                </a:lnTo>
                <a:lnTo>
                  <a:pt x="203" y="288"/>
                </a:lnTo>
                <a:lnTo>
                  <a:pt x="215" y="289"/>
                </a:lnTo>
                <a:lnTo>
                  <a:pt x="215" y="289"/>
                </a:lnTo>
                <a:lnTo>
                  <a:pt x="228" y="288"/>
                </a:lnTo>
                <a:lnTo>
                  <a:pt x="239" y="285"/>
                </a:lnTo>
                <a:lnTo>
                  <a:pt x="251" y="280"/>
                </a:lnTo>
                <a:lnTo>
                  <a:pt x="260" y="274"/>
                </a:lnTo>
                <a:lnTo>
                  <a:pt x="269" y="265"/>
                </a:lnTo>
                <a:lnTo>
                  <a:pt x="276" y="256"/>
                </a:lnTo>
                <a:lnTo>
                  <a:pt x="282" y="246"/>
                </a:lnTo>
                <a:lnTo>
                  <a:pt x="285" y="235"/>
                </a:lnTo>
                <a:lnTo>
                  <a:pt x="377" y="235"/>
                </a:lnTo>
                <a:lnTo>
                  <a:pt x="377" y="142"/>
                </a:lnTo>
                <a:lnTo>
                  <a:pt x="377" y="142"/>
                </a:lnTo>
                <a:lnTo>
                  <a:pt x="389" y="139"/>
                </a:lnTo>
                <a:lnTo>
                  <a:pt x="399" y="133"/>
                </a:lnTo>
                <a:lnTo>
                  <a:pt x="408" y="126"/>
                </a:lnTo>
                <a:lnTo>
                  <a:pt x="416" y="117"/>
                </a:lnTo>
                <a:lnTo>
                  <a:pt x="423" y="108"/>
                </a:lnTo>
                <a:lnTo>
                  <a:pt x="428" y="97"/>
                </a:lnTo>
                <a:lnTo>
                  <a:pt x="431" y="85"/>
                </a:lnTo>
                <a:lnTo>
                  <a:pt x="432" y="73"/>
                </a:lnTo>
                <a:lnTo>
                  <a:pt x="432" y="73"/>
                </a:lnTo>
                <a:close/>
                <a:moveTo>
                  <a:pt x="107" y="361"/>
                </a:moveTo>
                <a:lnTo>
                  <a:pt x="107" y="361"/>
                </a:lnTo>
                <a:lnTo>
                  <a:pt x="107" y="367"/>
                </a:lnTo>
                <a:lnTo>
                  <a:pt x="104" y="375"/>
                </a:lnTo>
                <a:lnTo>
                  <a:pt x="101" y="381"/>
                </a:lnTo>
                <a:lnTo>
                  <a:pt x="96" y="387"/>
                </a:lnTo>
                <a:lnTo>
                  <a:pt x="92" y="390"/>
                </a:lnTo>
                <a:lnTo>
                  <a:pt x="86" y="394"/>
                </a:lnTo>
                <a:lnTo>
                  <a:pt x="78" y="396"/>
                </a:lnTo>
                <a:lnTo>
                  <a:pt x="72" y="397"/>
                </a:lnTo>
                <a:lnTo>
                  <a:pt x="72" y="397"/>
                </a:lnTo>
                <a:lnTo>
                  <a:pt x="65" y="396"/>
                </a:lnTo>
                <a:lnTo>
                  <a:pt x="57" y="394"/>
                </a:lnTo>
                <a:lnTo>
                  <a:pt x="51" y="390"/>
                </a:lnTo>
                <a:lnTo>
                  <a:pt x="47" y="387"/>
                </a:lnTo>
                <a:lnTo>
                  <a:pt x="42" y="381"/>
                </a:lnTo>
                <a:lnTo>
                  <a:pt x="39" y="375"/>
                </a:lnTo>
                <a:lnTo>
                  <a:pt x="36" y="367"/>
                </a:lnTo>
                <a:lnTo>
                  <a:pt x="36" y="361"/>
                </a:lnTo>
                <a:lnTo>
                  <a:pt x="36" y="361"/>
                </a:lnTo>
                <a:lnTo>
                  <a:pt x="36" y="354"/>
                </a:lnTo>
                <a:lnTo>
                  <a:pt x="39" y="346"/>
                </a:lnTo>
                <a:lnTo>
                  <a:pt x="42" y="340"/>
                </a:lnTo>
                <a:lnTo>
                  <a:pt x="47" y="336"/>
                </a:lnTo>
                <a:lnTo>
                  <a:pt x="51" y="331"/>
                </a:lnTo>
                <a:lnTo>
                  <a:pt x="57" y="328"/>
                </a:lnTo>
                <a:lnTo>
                  <a:pt x="65" y="325"/>
                </a:lnTo>
                <a:lnTo>
                  <a:pt x="72" y="325"/>
                </a:lnTo>
                <a:lnTo>
                  <a:pt x="72" y="325"/>
                </a:lnTo>
                <a:lnTo>
                  <a:pt x="78" y="325"/>
                </a:lnTo>
                <a:lnTo>
                  <a:pt x="86" y="328"/>
                </a:lnTo>
                <a:lnTo>
                  <a:pt x="92" y="331"/>
                </a:lnTo>
                <a:lnTo>
                  <a:pt x="96" y="336"/>
                </a:lnTo>
                <a:lnTo>
                  <a:pt x="101" y="340"/>
                </a:lnTo>
                <a:lnTo>
                  <a:pt x="104" y="346"/>
                </a:lnTo>
                <a:lnTo>
                  <a:pt x="107" y="354"/>
                </a:lnTo>
                <a:lnTo>
                  <a:pt x="107" y="361"/>
                </a:lnTo>
                <a:lnTo>
                  <a:pt x="107" y="361"/>
                </a:lnTo>
                <a:close/>
                <a:moveTo>
                  <a:pt x="89" y="309"/>
                </a:moveTo>
                <a:lnTo>
                  <a:pt x="89" y="309"/>
                </a:lnTo>
                <a:lnTo>
                  <a:pt x="89" y="309"/>
                </a:lnTo>
                <a:close/>
                <a:moveTo>
                  <a:pt x="215" y="253"/>
                </a:moveTo>
                <a:lnTo>
                  <a:pt x="215" y="253"/>
                </a:lnTo>
                <a:lnTo>
                  <a:pt x="207" y="253"/>
                </a:lnTo>
                <a:lnTo>
                  <a:pt x="201" y="250"/>
                </a:lnTo>
                <a:lnTo>
                  <a:pt x="195" y="247"/>
                </a:lnTo>
                <a:lnTo>
                  <a:pt x="189" y="243"/>
                </a:lnTo>
                <a:lnTo>
                  <a:pt x="185" y="237"/>
                </a:lnTo>
                <a:lnTo>
                  <a:pt x="182" y="231"/>
                </a:lnTo>
                <a:lnTo>
                  <a:pt x="179" y="223"/>
                </a:lnTo>
                <a:lnTo>
                  <a:pt x="179" y="217"/>
                </a:lnTo>
                <a:lnTo>
                  <a:pt x="179" y="217"/>
                </a:lnTo>
                <a:lnTo>
                  <a:pt x="179" y="210"/>
                </a:lnTo>
                <a:lnTo>
                  <a:pt x="182" y="202"/>
                </a:lnTo>
                <a:lnTo>
                  <a:pt x="185" y="196"/>
                </a:lnTo>
                <a:lnTo>
                  <a:pt x="189" y="190"/>
                </a:lnTo>
                <a:lnTo>
                  <a:pt x="195" y="186"/>
                </a:lnTo>
                <a:lnTo>
                  <a:pt x="201" y="183"/>
                </a:lnTo>
                <a:lnTo>
                  <a:pt x="207" y="181"/>
                </a:lnTo>
                <a:lnTo>
                  <a:pt x="215" y="180"/>
                </a:lnTo>
                <a:lnTo>
                  <a:pt x="215" y="180"/>
                </a:lnTo>
                <a:lnTo>
                  <a:pt x="222" y="181"/>
                </a:lnTo>
                <a:lnTo>
                  <a:pt x="230" y="183"/>
                </a:lnTo>
                <a:lnTo>
                  <a:pt x="236" y="186"/>
                </a:lnTo>
                <a:lnTo>
                  <a:pt x="242" y="190"/>
                </a:lnTo>
                <a:lnTo>
                  <a:pt x="246" y="196"/>
                </a:lnTo>
                <a:lnTo>
                  <a:pt x="249" y="202"/>
                </a:lnTo>
                <a:lnTo>
                  <a:pt x="251" y="210"/>
                </a:lnTo>
                <a:lnTo>
                  <a:pt x="252" y="217"/>
                </a:lnTo>
                <a:lnTo>
                  <a:pt x="252" y="217"/>
                </a:lnTo>
                <a:lnTo>
                  <a:pt x="251" y="223"/>
                </a:lnTo>
                <a:lnTo>
                  <a:pt x="249" y="231"/>
                </a:lnTo>
                <a:lnTo>
                  <a:pt x="246" y="237"/>
                </a:lnTo>
                <a:lnTo>
                  <a:pt x="242" y="243"/>
                </a:lnTo>
                <a:lnTo>
                  <a:pt x="236" y="247"/>
                </a:lnTo>
                <a:lnTo>
                  <a:pt x="230" y="250"/>
                </a:lnTo>
                <a:lnTo>
                  <a:pt x="222" y="253"/>
                </a:lnTo>
                <a:lnTo>
                  <a:pt x="215" y="253"/>
                </a:lnTo>
                <a:lnTo>
                  <a:pt x="215" y="253"/>
                </a:lnTo>
                <a:close/>
                <a:moveTo>
                  <a:pt x="359" y="109"/>
                </a:moveTo>
                <a:lnTo>
                  <a:pt x="359" y="109"/>
                </a:lnTo>
                <a:lnTo>
                  <a:pt x="351" y="108"/>
                </a:lnTo>
                <a:lnTo>
                  <a:pt x="345" y="106"/>
                </a:lnTo>
                <a:lnTo>
                  <a:pt x="339" y="103"/>
                </a:lnTo>
                <a:lnTo>
                  <a:pt x="333" y="99"/>
                </a:lnTo>
                <a:lnTo>
                  <a:pt x="329" y="93"/>
                </a:lnTo>
                <a:lnTo>
                  <a:pt x="326" y="87"/>
                </a:lnTo>
                <a:lnTo>
                  <a:pt x="324" y="79"/>
                </a:lnTo>
                <a:lnTo>
                  <a:pt x="323" y="73"/>
                </a:lnTo>
                <a:lnTo>
                  <a:pt x="323" y="73"/>
                </a:lnTo>
                <a:lnTo>
                  <a:pt x="324" y="66"/>
                </a:lnTo>
                <a:lnTo>
                  <a:pt x="326" y="58"/>
                </a:lnTo>
                <a:lnTo>
                  <a:pt x="329" y="52"/>
                </a:lnTo>
                <a:lnTo>
                  <a:pt x="333" y="46"/>
                </a:lnTo>
                <a:lnTo>
                  <a:pt x="339" y="42"/>
                </a:lnTo>
                <a:lnTo>
                  <a:pt x="345" y="39"/>
                </a:lnTo>
                <a:lnTo>
                  <a:pt x="351" y="37"/>
                </a:lnTo>
                <a:lnTo>
                  <a:pt x="359" y="36"/>
                </a:lnTo>
                <a:lnTo>
                  <a:pt x="359" y="36"/>
                </a:lnTo>
                <a:lnTo>
                  <a:pt x="366" y="37"/>
                </a:lnTo>
                <a:lnTo>
                  <a:pt x="374" y="39"/>
                </a:lnTo>
                <a:lnTo>
                  <a:pt x="380" y="42"/>
                </a:lnTo>
                <a:lnTo>
                  <a:pt x="384" y="46"/>
                </a:lnTo>
                <a:lnTo>
                  <a:pt x="389" y="52"/>
                </a:lnTo>
                <a:lnTo>
                  <a:pt x="393" y="58"/>
                </a:lnTo>
                <a:lnTo>
                  <a:pt x="395" y="66"/>
                </a:lnTo>
                <a:lnTo>
                  <a:pt x="395" y="73"/>
                </a:lnTo>
                <a:lnTo>
                  <a:pt x="395" y="73"/>
                </a:lnTo>
                <a:lnTo>
                  <a:pt x="395" y="79"/>
                </a:lnTo>
                <a:lnTo>
                  <a:pt x="393" y="87"/>
                </a:lnTo>
                <a:lnTo>
                  <a:pt x="389" y="93"/>
                </a:lnTo>
                <a:lnTo>
                  <a:pt x="384" y="99"/>
                </a:lnTo>
                <a:lnTo>
                  <a:pt x="380" y="103"/>
                </a:lnTo>
                <a:lnTo>
                  <a:pt x="374" y="106"/>
                </a:lnTo>
                <a:lnTo>
                  <a:pt x="366" y="108"/>
                </a:lnTo>
                <a:lnTo>
                  <a:pt x="359" y="109"/>
                </a:lnTo>
                <a:lnTo>
                  <a:pt x="359" y="109"/>
                </a:lnTo>
                <a:close/>
              </a:path>
            </a:pathLst>
          </a:custGeom>
          <a:solidFill>
            <a:schemeClr val="bg1"/>
          </a:solidFill>
          <a:ln>
            <a:noFill/>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62" name="Group 166"/>
          <p:cNvGrpSpPr/>
          <p:nvPr/>
        </p:nvGrpSpPr>
        <p:grpSpPr>
          <a:xfrm>
            <a:off x="1781433" y="1577855"/>
            <a:ext cx="418737" cy="390627"/>
            <a:chOff x="5029200" y="1192213"/>
            <a:chExt cx="685800" cy="639762"/>
          </a:xfrm>
          <a:solidFill>
            <a:schemeClr val="bg1"/>
          </a:solidFill>
        </p:grpSpPr>
        <p:sp>
          <p:nvSpPr>
            <p:cNvPr id="63" name="Freeform 278"/>
            <p:cNvSpPr>
              <a:spLocks noEditPoints="1"/>
            </p:cNvSpPr>
            <p:nvPr/>
          </p:nvSpPr>
          <p:spPr bwMode="auto">
            <a:xfrm>
              <a:off x="5029200" y="1554163"/>
              <a:ext cx="685800" cy="277812"/>
            </a:xfrm>
            <a:custGeom>
              <a:avLst/>
              <a:gdLst>
                <a:gd name="T0" fmla="*/ 269 w 432"/>
                <a:gd name="T1" fmla="*/ 0 h 175"/>
                <a:gd name="T2" fmla="*/ 258 w 432"/>
                <a:gd name="T3" fmla="*/ 1 h 175"/>
                <a:gd name="T4" fmla="*/ 242 w 432"/>
                <a:gd name="T5" fmla="*/ 7 h 175"/>
                <a:gd name="T6" fmla="*/ 230 w 432"/>
                <a:gd name="T7" fmla="*/ 21 h 175"/>
                <a:gd name="T8" fmla="*/ 222 w 432"/>
                <a:gd name="T9" fmla="*/ 37 h 175"/>
                <a:gd name="T10" fmla="*/ 221 w 432"/>
                <a:gd name="T11" fmla="*/ 66 h 175"/>
                <a:gd name="T12" fmla="*/ 95 w 432"/>
                <a:gd name="T13" fmla="*/ 66 h 175"/>
                <a:gd name="T14" fmla="*/ 95 w 432"/>
                <a:gd name="T15" fmla="*/ 18 h 175"/>
                <a:gd name="T16" fmla="*/ 93 w 432"/>
                <a:gd name="T17" fmla="*/ 13 h 175"/>
                <a:gd name="T18" fmla="*/ 87 w 432"/>
                <a:gd name="T19" fmla="*/ 10 h 175"/>
                <a:gd name="T20" fmla="*/ 5 w 432"/>
                <a:gd name="T21" fmla="*/ 79 h 175"/>
                <a:gd name="T22" fmla="*/ 2 w 432"/>
                <a:gd name="T23" fmla="*/ 84 h 175"/>
                <a:gd name="T24" fmla="*/ 2 w 432"/>
                <a:gd name="T25" fmla="*/ 93 h 175"/>
                <a:gd name="T26" fmla="*/ 84 w 432"/>
                <a:gd name="T27" fmla="*/ 163 h 175"/>
                <a:gd name="T28" fmla="*/ 87 w 432"/>
                <a:gd name="T29" fmla="*/ 165 h 175"/>
                <a:gd name="T30" fmla="*/ 93 w 432"/>
                <a:gd name="T31" fmla="*/ 163 h 175"/>
                <a:gd name="T32" fmla="*/ 95 w 432"/>
                <a:gd name="T33" fmla="*/ 123 h 175"/>
                <a:gd name="T34" fmla="*/ 95 w 432"/>
                <a:gd name="T35" fmla="*/ 109 h 175"/>
                <a:gd name="T36" fmla="*/ 221 w 432"/>
                <a:gd name="T37" fmla="*/ 129 h 175"/>
                <a:gd name="T38" fmla="*/ 222 w 432"/>
                <a:gd name="T39" fmla="*/ 138 h 175"/>
                <a:gd name="T40" fmla="*/ 230 w 432"/>
                <a:gd name="T41" fmla="*/ 156 h 175"/>
                <a:gd name="T42" fmla="*/ 242 w 432"/>
                <a:gd name="T43" fmla="*/ 168 h 175"/>
                <a:gd name="T44" fmla="*/ 258 w 432"/>
                <a:gd name="T45" fmla="*/ 175 h 175"/>
                <a:gd name="T46" fmla="*/ 386 w 432"/>
                <a:gd name="T47" fmla="*/ 175 h 175"/>
                <a:gd name="T48" fmla="*/ 395 w 432"/>
                <a:gd name="T49" fmla="*/ 175 h 175"/>
                <a:gd name="T50" fmla="*/ 411 w 432"/>
                <a:gd name="T51" fmla="*/ 168 h 175"/>
                <a:gd name="T52" fmla="*/ 425 w 432"/>
                <a:gd name="T53" fmla="*/ 156 h 175"/>
                <a:gd name="T54" fmla="*/ 431 w 432"/>
                <a:gd name="T55" fmla="*/ 138 h 175"/>
                <a:gd name="T56" fmla="*/ 432 w 432"/>
                <a:gd name="T57" fmla="*/ 46 h 175"/>
                <a:gd name="T58" fmla="*/ 431 w 432"/>
                <a:gd name="T59" fmla="*/ 37 h 175"/>
                <a:gd name="T60" fmla="*/ 425 w 432"/>
                <a:gd name="T61" fmla="*/ 21 h 175"/>
                <a:gd name="T62" fmla="*/ 411 w 432"/>
                <a:gd name="T63" fmla="*/ 7 h 175"/>
                <a:gd name="T64" fmla="*/ 395 w 432"/>
                <a:gd name="T65" fmla="*/ 1 h 175"/>
                <a:gd name="T66" fmla="*/ 386 w 432"/>
                <a:gd name="T67" fmla="*/ 0 h 175"/>
                <a:gd name="T68" fmla="*/ 390 w 432"/>
                <a:gd name="T69" fmla="*/ 123 h 175"/>
                <a:gd name="T70" fmla="*/ 387 w 432"/>
                <a:gd name="T71" fmla="*/ 132 h 175"/>
                <a:gd name="T72" fmla="*/ 380 w 432"/>
                <a:gd name="T73" fmla="*/ 135 h 175"/>
                <a:gd name="T74" fmla="*/ 275 w 432"/>
                <a:gd name="T75" fmla="*/ 135 h 175"/>
                <a:gd name="T76" fmla="*/ 266 w 432"/>
                <a:gd name="T77" fmla="*/ 132 h 175"/>
                <a:gd name="T78" fmla="*/ 263 w 432"/>
                <a:gd name="T79" fmla="*/ 123 h 175"/>
                <a:gd name="T80" fmla="*/ 263 w 432"/>
                <a:gd name="T81" fmla="*/ 52 h 175"/>
                <a:gd name="T82" fmla="*/ 266 w 432"/>
                <a:gd name="T83" fmla="*/ 45 h 175"/>
                <a:gd name="T84" fmla="*/ 275 w 432"/>
                <a:gd name="T85" fmla="*/ 40 h 175"/>
                <a:gd name="T86" fmla="*/ 380 w 432"/>
                <a:gd name="T87" fmla="*/ 40 h 175"/>
                <a:gd name="T88" fmla="*/ 387 w 432"/>
                <a:gd name="T89" fmla="*/ 45 h 175"/>
                <a:gd name="T90" fmla="*/ 390 w 432"/>
                <a:gd name="T91" fmla="*/ 5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2" h="175">
                  <a:moveTo>
                    <a:pt x="386" y="0"/>
                  </a:moveTo>
                  <a:lnTo>
                    <a:pt x="269" y="0"/>
                  </a:lnTo>
                  <a:lnTo>
                    <a:pt x="269" y="0"/>
                  </a:lnTo>
                  <a:lnTo>
                    <a:pt x="258" y="1"/>
                  </a:lnTo>
                  <a:lnTo>
                    <a:pt x="249" y="3"/>
                  </a:lnTo>
                  <a:lnTo>
                    <a:pt x="242" y="7"/>
                  </a:lnTo>
                  <a:lnTo>
                    <a:pt x="234" y="13"/>
                  </a:lnTo>
                  <a:lnTo>
                    <a:pt x="230" y="21"/>
                  </a:lnTo>
                  <a:lnTo>
                    <a:pt x="225" y="28"/>
                  </a:lnTo>
                  <a:lnTo>
                    <a:pt x="222" y="37"/>
                  </a:lnTo>
                  <a:lnTo>
                    <a:pt x="221" y="46"/>
                  </a:lnTo>
                  <a:lnTo>
                    <a:pt x="221" y="66"/>
                  </a:lnTo>
                  <a:lnTo>
                    <a:pt x="95" y="66"/>
                  </a:lnTo>
                  <a:lnTo>
                    <a:pt x="95" y="66"/>
                  </a:lnTo>
                  <a:lnTo>
                    <a:pt x="95" y="52"/>
                  </a:lnTo>
                  <a:lnTo>
                    <a:pt x="95" y="18"/>
                  </a:lnTo>
                  <a:lnTo>
                    <a:pt x="95" y="18"/>
                  </a:lnTo>
                  <a:lnTo>
                    <a:pt x="93" y="13"/>
                  </a:lnTo>
                  <a:lnTo>
                    <a:pt x="92" y="10"/>
                  </a:lnTo>
                  <a:lnTo>
                    <a:pt x="87" y="10"/>
                  </a:lnTo>
                  <a:lnTo>
                    <a:pt x="84" y="13"/>
                  </a:lnTo>
                  <a:lnTo>
                    <a:pt x="5" y="79"/>
                  </a:lnTo>
                  <a:lnTo>
                    <a:pt x="5" y="79"/>
                  </a:lnTo>
                  <a:lnTo>
                    <a:pt x="2" y="84"/>
                  </a:lnTo>
                  <a:lnTo>
                    <a:pt x="0" y="88"/>
                  </a:lnTo>
                  <a:lnTo>
                    <a:pt x="2" y="93"/>
                  </a:lnTo>
                  <a:lnTo>
                    <a:pt x="5" y="97"/>
                  </a:lnTo>
                  <a:lnTo>
                    <a:pt x="84" y="163"/>
                  </a:lnTo>
                  <a:lnTo>
                    <a:pt x="84" y="163"/>
                  </a:lnTo>
                  <a:lnTo>
                    <a:pt x="87" y="165"/>
                  </a:lnTo>
                  <a:lnTo>
                    <a:pt x="92" y="165"/>
                  </a:lnTo>
                  <a:lnTo>
                    <a:pt x="93" y="163"/>
                  </a:lnTo>
                  <a:lnTo>
                    <a:pt x="95" y="157"/>
                  </a:lnTo>
                  <a:lnTo>
                    <a:pt x="95" y="123"/>
                  </a:lnTo>
                  <a:lnTo>
                    <a:pt x="95" y="123"/>
                  </a:lnTo>
                  <a:lnTo>
                    <a:pt x="95" y="109"/>
                  </a:lnTo>
                  <a:lnTo>
                    <a:pt x="221" y="109"/>
                  </a:lnTo>
                  <a:lnTo>
                    <a:pt x="221" y="129"/>
                  </a:lnTo>
                  <a:lnTo>
                    <a:pt x="221" y="129"/>
                  </a:lnTo>
                  <a:lnTo>
                    <a:pt x="222" y="138"/>
                  </a:lnTo>
                  <a:lnTo>
                    <a:pt x="225" y="147"/>
                  </a:lnTo>
                  <a:lnTo>
                    <a:pt x="230" y="156"/>
                  </a:lnTo>
                  <a:lnTo>
                    <a:pt x="234" y="162"/>
                  </a:lnTo>
                  <a:lnTo>
                    <a:pt x="242" y="168"/>
                  </a:lnTo>
                  <a:lnTo>
                    <a:pt x="249" y="172"/>
                  </a:lnTo>
                  <a:lnTo>
                    <a:pt x="258" y="175"/>
                  </a:lnTo>
                  <a:lnTo>
                    <a:pt x="267" y="175"/>
                  </a:lnTo>
                  <a:lnTo>
                    <a:pt x="386" y="175"/>
                  </a:lnTo>
                  <a:lnTo>
                    <a:pt x="386" y="175"/>
                  </a:lnTo>
                  <a:lnTo>
                    <a:pt x="395" y="175"/>
                  </a:lnTo>
                  <a:lnTo>
                    <a:pt x="404" y="172"/>
                  </a:lnTo>
                  <a:lnTo>
                    <a:pt x="411" y="168"/>
                  </a:lnTo>
                  <a:lnTo>
                    <a:pt x="419" y="162"/>
                  </a:lnTo>
                  <a:lnTo>
                    <a:pt x="425" y="156"/>
                  </a:lnTo>
                  <a:lnTo>
                    <a:pt x="429" y="147"/>
                  </a:lnTo>
                  <a:lnTo>
                    <a:pt x="431" y="138"/>
                  </a:lnTo>
                  <a:lnTo>
                    <a:pt x="432" y="129"/>
                  </a:lnTo>
                  <a:lnTo>
                    <a:pt x="432" y="46"/>
                  </a:lnTo>
                  <a:lnTo>
                    <a:pt x="432" y="46"/>
                  </a:lnTo>
                  <a:lnTo>
                    <a:pt x="431" y="37"/>
                  </a:lnTo>
                  <a:lnTo>
                    <a:pt x="429" y="28"/>
                  </a:lnTo>
                  <a:lnTo>
                    <a:pt x="425" y="21"/>
                  </a:lnTo>
                  <a:lnTo>
                    <a:pt x="419" y="13"/>
                  </a:lnTo>
                  <a:lnTo>
                    <a:pt x="411" y="7"/>
                  </a:lnTo>
                  <a:lnTo>
                    <a:pt x="404" y="3"/>
                  </a:lnTo>
                  <a:lnTo>
                    <a:pt x="395" y="1"/>
                  </a:lnTo>
                  <a:lnTo>
                    <a:pt x="386" y="0"/>
                  </a:lnTo>
                  <a:lnTo>
                    <a:pt x="386" y="0"/>
                  </a:lnTo>
                  <a:close/>
                  <a:moveTo>
                    <a:pt x="390" y="123"/>
                  </a:moveTo>
                  <a:lnTo>
                    <a:pt x="390" y="123"/>
                  </a:lnTo>
                  <a:lnTo>
                    <a:pt x="390" y="127"/>
                  </a:lnTo>
                  <a:lnTo>
                    <a:pt x="387" y="132"/>
                  </a:lnTo>
                  <a:lnTo>
                    <a:pt x="384" y="133"/>
                  </a:lnTo>
                  <a:lnTo>
                    <a:pt x="380" y="135"/>
                  </a:lnTo>
                  <a:lnTo>
                    <a:pt x="275" y="135"/>
                  </a:lnTo>
                  <a:lnTo>
                    <a:pt x="275" y="135"/>
                  </a:lnTo>
                  <a:lnTo>
                    <a:pt x="270" y="133"/>
                  </a:lnTo>
                  <a:lnTo>
                    <a:pt x="266" y="132"/>
                  </a:lnTo>
                  <a:lnTo>
                    <a:pt x="263" y="127"/>
                  </a:lnTo>
                  <a:lnTo>
                    <a:pt x="263" y="123"/>
                  </a:lnTo>
                  <a:lnTo>
                    <a:pt x="263" y="52"/>
                  </a:lnTo>
                  <a:lnTo>
                    <a:pt x="263" y="52"/>
                  </a:lnTo>
                  <a:lnTo>
                    <a:pt x="263" y="48"/>
                  </a:lnTo>
                  <a:lnTo>
                    <a:pt x="266" y="45"/>
                  </a:lnTo>
                  <a:lnTo>
                    <a:pt x="270" y="42"/>
                  </a:lnTo>
                  <a:lnTo>
                    <a:pt x="275" y="40"/>
                  </a:lnTo>
                  <a:lnTo>
                    <a:pt x="380" y="40"/>
                  </a:lnTo>
                  <a:lnTo>
                    <a:pt x="380" y="40"/>
                  </a:lnTo>
                  <a:lnTo>
                    <a:pt x="384" y="42"/>
                  </a:lnTo>
                  <a:lnTo>
                    <a:pt x="387" y="45"/>
                  </a:lnTo>
                  <a:lnTo>
                    <a:pt x="390" y="48"/>
                  </a:lnTo>
                  <a:lnTo>
                    <a:pt x="390" y="52"/>
                  </a:lnTo>
                  <a:lnTo>
                    <a:pt x="390"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sp>
          <p:nvSpPr>
            <p:cNvPr id="64" name="Freeform 279"/>
            <p:cNvSpPr>
              <a:spLocks noEditPoints="1"/>
            </p:cNvSpPr>
            <p:nvPr/>
          </p:nvSpPr>
          <p:spPr bwMode="auto">
            <a:xfrm>
              <a:off x="5029200" y="1192213"/>
              <a:ext cx="685800" cy="280987"/>
            </a:xfrm>
            <a:custGeom>
              <a:avLst/>
              <a:gdLst>
                <a:gd name="T0" fmla="*/ 165 w 432"/>
                <a:gd name="T1" fmla="*/ 177 h 177"/>
                <a:gd name="T2" fmla="*/ 174 w 432"/>
                <a:gd name="T3" fmla="*/ 175 h 177"/>
                <a:gd name="T4" fmla="*/ 191 w 432"/>
                <a:gd name="T5" fmla="*/ 169 h 177"/>
                <a:gd name="T6" fmla="*/ 204 w 432"/>
                <a:gd name="T7" fmla="*/ 156 h 177"/>
                <a:gd name="T8" fmla="*/ 210 w 432"/>
                <a:gd name="T9" fmla="*/ 139 h 177"/>
                <a:gd name="T10" fmla="*/ 212 w 432"/>
                <a:gd name="T11" fmla="*/ 111 h 177"/>
                <a:gd name="T12" fmla="*/ 338 w 432"/>
                <a:gd name="T13" fmla="*/ 111 h 177"/>
                <a:gd name="T14" fmla="*/ 338 w 432"/>
                <a:gd name="T15" fmla="*/ 159 h 177"/>
                <a:gd name="T16" fmla="*/ 339 w 432"/>
                <a:gd name="T17" fmla="*/ 163 h 177"/>
                <a:gd name="T18" fmla="*/ 345 w 432"/>
                <a:gd name="T19" fmla="*/ 166 h 177"/>
                <a:gd name="T20" fmla="*/ 428 w 432"/>
                <a:gd name="T21" fmla="*/ 97 h 177"/>
                <a:gd name="T22" fmla="*/ 431 w 432"/>
                <a:gd name="T23" fmla="*/ 93 h 177"/>
                <a:gd name="T24" fmla="*/ 431 w 432"/>
                <a:gd name="T25" fmla="*/ 84 h 177"/>
                <a:gd name="T26" fmla="*/ 348 w 432"/>
                <a:gd name="T27" fmla="*/ 13 h 177"/>
                <a:gd name="T28" fmla="*/ 345 w 432"/>
                <a:gd name="T29" fmla="*/ 12 h 177"/>
                <a:gd name="T30" fmla="*/ 339 w 432"/>
                <a:gd name="T31" fmla="*/ 13 h 177"/>
                <a:gd name="T32" fmla="*/ 338 w 432"/>
                <a:gd name="T33" fmla="*/ 54 h 177"/>
                <a:gd name="T34" fmla="*/ 338 w 432"/>
                <a:gd name="T35" fmla="*/ 67 h 177"/>
                <a:gd name="T36" fmla="*/ 212 w 432"/>
                <a:gd name="T37" fmla="*/ 48 h 177"/>
                <a:gd name="T38" fmla="*/ 210 w 432"/>
                <a:gd name="T39" fmla="*/ 37 h 177"/>
                <a:gd name="T40" fmla="*/ 204 w 432"/>
                <a:gd name="T41" fmla="*/ 21 h 177"/>
                <a:gd name="T42" fmla="*/ 191 w 432"/>
                <a:gd name="T43" fmla="*/ 9 h 177"/>
                <a:gd name="T44" fmla="*/ 174 w 432"/>
                <a:gd name="T45" fmla="*/ 1 h 177"/>
                <a:gd name="T46" fmla="*/ 47 w 432"/>
                <a:gd name="T47" fmla="*/ 0 h 177"/>
                <a:gd name="T48" fmla="*/ 38 w 432"/>
                <a:gd name="T49" fmla="*/ 1 h 177"/>
                <a:gd name="T50" fmla="*/ 21 w 432"/>
                <a:gd name="T51" fmla="*/ 9 h 177"/>
                <a:gd name="T52" fmla="*/ 8 w 432"/>
                <a:gd name="T53" fmla="*/ 21 h 177"/>
                <a:gd name="T54" fmla="*/ 2 w 432"/>
                <a:gd name="T55" fmla="*/ 37 h 177"/>
                <a:gd name="T56" fmla="*/ 0 w 432"/>
                <a:gd name="T57" fmla="*/ 130 h 177"/>
                <a:gd name="T58" fmla="*/ 2 w 432"/>
                <a:gd name="T59" fmla="*/ 139 h 177"/>
                <a:gd name="T60" fmla="*/ 8 w 432"/>
                <a:gd name="T61" fmla="*/ 156 h 177"/>
                <a:gd name="T62" fmla="*/ 21 w 432"/>
                <a:gd name="T63" fmla="*/ 169 h 177"/>
                <a:gd name="T64" fmla="*/ 38 w 432"/>
                <a:gd name="T65" fmla="*/ 175 h 177"/>
                <a:gd name="T66" fmla="*/ 47 w 432"/>
                <a:gd name="T67" fmla="*/ 177 h 177"/>
                <a:gd name="T68" fmla="*/ 42 w 432"/>
                <a:gd name="T69" fmla="*/ 54 h 177"/>
                <a:gd name="T70" fmla="*/ 45 w 432"/>
                <a:gd name="T71" fmla="*/ 45 h 177"/>
                <a:gd name="T72" fmla="*/ 53 w 432"/>
                <a:gd name="T73" fmla="*/ 42 h 177"/>
                <a:gd name="T74" fmla="*/ 159 w 432"/>
                <a:gd name="T75" fmla="*/ 42 h 177"/>
                <a:gd name="T76" fmla="*/ 167 w 432"/>
                <a:gd name="T77" fmla="*/ 45 h 177"/>
                <a:gd name="T78" fmla="*/ 170 w 432"/>
                <a:gd name="T79" fmla="*/ 54 h 177"/>
                <a:gd name="T80" fmla="*/ 170 w 432"/>
                <a:gd name="T81" fmla="*/ 124 h 177"/>
                <a:gd name="T82" fmla="*/ 167 w 432"/>
                <a:gd name="T83" fmla="*/ 132 h 177"/>
                <a:gd name="T84" fmla="*/ 159 w 432"/>
                <a:gd name="T85" fmla="*/ 135 h 177"/>
                <a:gd name="T86" fmla="*/ 53 w 432"/>
                <a:gd name="T87" fmla="*/ 135 h 177"/>
                <a:gd name="T88" fmla="*/ 45 w 432"/>
                <a:gd name="T89" fmla="*/ 132 h 177"/>
                <a:gd name="T90" fmla="*/ 42 w 432"/>
                <a:gd name="T91"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2" h="177">
                  <a:moveTo>
                    <a:pt x="47" y="177"/>
                  </a:moveTo>
                  <a:lnTo>
                    <a:pt x="165" y="177"/>
                  </a:lnTo>
                  <a:lnTo>
                    <a:pt x="165" y="177"/>
                  </a:lnTo>
                  <a:lnTo>
                    <a:pt x="174" y="175"/>
                  </a:lnTo>
                  <a:lnTo>
                    <a:pt x="183" y="172"/>
                  </a:lnTo>
                  <a:lnTo>
                    <a:pt x="191" y="169"/>
                  </a:lnTo>
                  <a:lnTo>
                    <a:pt x="198" y="163"/>
                  </a:lnTo>
                  <a:lnTo>
                    <a:pt x="204" y="156"/>
                  </a:lnTo>
                  <a:lnTo>
                    <a:pt x="207" y="148"/>
                  </a:lnTo>
                  <a:lnTo>
                    <a:pt x="210" y="139"/>
                  </a:lnTo>
                  <a:lnTo>
                    <a:pt x="212" y="130"/>
                  </a:lnTo>
                  <a:lnTo>
                    <a:pt x="212" y="111"/>
                  </a:lnTo>
                  <a:lnTo>
                    <a:pt x="338" y="111"/>
                  </a:lnTo>
                  <a:lnTo>
                    <a:pt x="338" y="111"/>
                  </a:lnTo>
                  <a:lnTo>
                    <a:pt x="338" y="124"/>
                  </a:lnTo>
                  <a:lnTo>
                    <a:pt x="338" y="159"/>
                  </a:lnTo>
                  <a:lnTo>
                    <a:pt x="338" y="159"/>
                  </a:lnTo>
                  <a:lnTo>
                    <a:pt x="339" y="163"/>
                  </a:lnTo>
                  <a:lnTo>
                    <a:pt x="341" y="166"/>
                  </a:lnTo>
                  <a:lnTo>
                    <a:pt x="345" y="166"/>
                  </a:lnTo>
                  <a:lnTo>
                    <a:pt x="348" y="163"/>
                  </a:lnTo>
                  <a:lnTo>
                    <a:pt x="428" y="97"/>
                  </a:lnTo>
                  <a:lnTo>
                    <a:pt x="428" y="97"/>
                  </a:lnTo>
                  <a:lnTo>
                    <a:pt x="431" y="93"/>
                  </a:lnTo>
                  <a:lnTo>
                    <a:pt x="432" y="88"/>
                  </a:lnTo>
                  <a:lnTo>
                    <a:pt x="431" y="84"/>
                  </a:lnTo>
                  <a:lnTo>
                    <a:pt x="428" y="79"/>
                  </a:lnTo>
                  <a:lnTo>
                    <a:pt x="348" y="13"/>
                  </a:lnTo>
                  <a:lnTo>
                    <a:pt x="348" y="13"/>
                  </a:lnTo>
                  <a:lnTo>
                    <a:pt x="345" y="12"/>
                  </a:lnTo>
                  <a:lnTo>
                    <a:pt x="341" y="12"/>
                  </a:lnTo>
                  <a:lnTo>
                    <a:pt x="339" y="13"/>
                  </a:lnTo>
                  <a:lnTo>
                    <a:pt x="338" y="18"/>
                  </a:lnTo>
                  <a:lnTo>
                    <a:pt x="338" y="54"/>
                  </a:lnTo>
                  <a:lnTo>
                    <a:pt x="338" y="54"/>
                  </a:lnTo>
                  <a:lnTo>
                    <a:pt x="338" y="67"/>
                  </a:lnTo>
                  <a:lnTo>
                    <a:pt x="212" y="67"/>
                  </a:lnTo>
                  <a:lnTo>
                    <a:pt x="212" y="48"/>
                  </a:lnTo>
                  <a:lnTo>
                    <a:pt x="212" y="48"/>
                  </a:lnTo>
                  <a:lnTo>
                    <a:pt x="210" y="37"/>
                  </a:lnTo>
                  <a:lnTo>
                    <a:pt x="207" y="28"/>
                  </a:lnTo>
                  <a:lnTo>
                    <a:pt x="204" y="21"/>
                  </a:lnTo>
                  <a:lnTo>
                    <a:pt x="198" y="15"/>
                  </a:lnTo>
                  <a:lnTo>
                    <a:pt x="191" y="9"/>
                  </a:lnTo>
                  <a:lnTo>
                    <a:pt x="183" y="4"/>
                  </a:lnTo>
                  <a:lnTo>
                    <a:pt x="174" y="1"/>
                  </a:lnTo>
                  <a:lnTo>
                    <a:pt x="165" y="0"/>
                  </a:lnTo>
                  <a:lnTo>
                    <a:pt x="47" y="0"/>
                  </a:lnTo>
                  <a:lnTo>
                    <a:pt x="47" y="0"/>
                  </a:lnTo>
                  <a:lnTo>
                    <a:pt x="38" y="1"/>
                  </a:lnTo>
                  <a:lnTo>
                    <a:pt x="29" y="4"/>
                  </a:lnTo>
                  <a:lnTo>
                    <a:pt x="21" y="9"/>
                  </a:lnTo>
                  <a:lnTo>
                    <a:pt x="14" y="15"/>
                  </a:lnTo>
                  <a:lnTo>
                    <a:pt x="8" y="21"/>
                  </a:lnTo>
                  <a:lnTo>
                    <a:pt x="5" y="28"/>
                  </a:lnTo>
                  <a:lnTo>
                    <a:pt x="2" y="37"/>
                  </a:lnTo>
                  <a:lnTo>
                    <a:pt x="0" y="48"/>
                  </a:lnTo>
                  <a:lnTo>
                    <a:pt x="0" y="130"/>
                  </a:lnTo>
                  <a:lnTo>
                    <a:pt x="0" y="130"/>
                  </a:lnTo>
                  <a:lnTo>
                    <a:pt x="2" y="139"/>
                  </a:lnTo>
                  <a:lnTo>
                    <a:pt x="5" y="148"/>
                  </a:lnTo>
                  <a:lnTo>
                    <a:pt x="8" y="156"/>
                  </a:lnTo>
                  <a:lnTo>
                    <a:pt x="14" y="163"/>
                  </a:lnTo>
                  <a:lnTo>
                    <a:pt x="21" y="169"/>
                  </a:lnTo>
                  <a:lnTo>
                    <a:pt x="29" y="172"/>
                  </a:lnTo>
                  <a:lnTo>
                    <a:pt x="38" y="175"/>
                  </a:lnTo>
                  <a:lnTo>
                    <a:pt x="47" y="177"/>
                  </a:lnTo>
                  <a:lnTo>
                    <a:pt x="47" y="177"/>
                  </a:lnTo>
                  <a:close/>
                  <a:moveTo>
                    <a:pt x="42" y="54"/>
                  </a:moveTo>
                  <a:lnTo>
                    <a:pt x="42" y="54"/>
                  </a:lnTo>
                  <a:lnTo>
                    <a:pt x="42" y="49"/>
                  </a:lnTo>
                  <a:lnTo>
                    <a:pt x="45" y="45"/>
                  </a:lnTo>
                  <a:lnTo>
                    <a:pt x="48" y="43"/>
                  </a:lnTo>
                  <a:lnTo>
                    <a:pt x="53" y="42"/>
                  </a:lnTo>
                  <a:lnTo>
                    <a:pt x="159" y="42"/>
                  </a:lnTo>
                  <a:lnTo>
                    <a:pt x="159" y="42"/>
                  </a:lnTo>
                  <a:lnTo>
                    <a:pt x="164" y="43"/>
                  </a:lnTo>
                  <a:lnTo>
                    <a:pt x="167" y="45"/>
                  </a:lnTo>
                  <a:lnTo>
                    <a:pt x="170" y="49"/>
                  </a:lnTo>
                  <a:lnTo>
                    <a:pt x="170" y="54"/>
                  </a:lnTo>
                  <a:lnTo>
                    <a:pt x="170" y="124"/>
                  </a:lnTo>
                  <a:lnTo>
                    <a:pt x="170" y="124"/>
                  </a:lnTo>
                  <a:lnTo>
                    <a:pt x="170" y="129"/>
                  </a:lnTo>
                  <a:lnTo>
                    <a:pt x="167" y="132"/>
                  </a:lnTo>
                  <a:lnTo>
                    <a:pt x="164" y="135"/>
                  </a:lnTo>
                  <a:lnTo>
                    <a:pt x="159" y="135"/>
                  </a:lnTo>
                  <a:lnTo>
                    <a:pt x="53" y="135"/>
                  </a:lnTo>
                  <a:lnTo>
                    <a:pt x="53" y="135"/>
                  </a:lnTo>
                  <a:lnTo>
                    <a:pt x="48" y="135"/>
                  </a:lnTo>
                  <a:lnTo>
                    <a:pt x="45" y="132"/>
                  </a:lnTo>
                  <a:lnTo>
                    <a:pt x="42" y="129"/>
                  </a:lnTo>
                  <a:lnTo>
                    <a:pt x="42" y="124"/>
                  </a:lnTo>
                  <a:lnTo>
                    <a:pt x="42"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65" name="Group 179"/>
          <p:cNvGrpSpPr/>
          <p:nvPr/>
        </p:nvGrpSpPr>
        <p:grpSpPr>
          <a:xfrm>
            <a:off x="1771850" y="3772060"/>
            <a:ext cx="401332" cy="434093"/>
            <a:chOff x="7150100" y="1187450"/>
            <a:chExt cx="622300" cy="673100"/>
          </a:xfrm>
          <a:solidFill>
            <a:schemeClr val="bg1"/>
          </a:solidFill>
        </p:grpSpPr>
        <p:sp>
          <p:nvSpPr>
            <p:cNvPr id="66" name="Freeform 297"/>
            <p:cNvSpPr>
              <a:spLocks noEditPoints="1"/>
            </p:cNvSpPr>
            <p:nvPr/>
          </p:nvSpPr>
          <p:spPr bwMode="auto">
            <a:xfrm>
              <a:off x="7150100" y="1187450"/>
              <a:ext cx="622300" cy="673100"/>
            </a:xfrm>
            <a:custGeom>
              <a:avLst/>
              <a:gdLst>
                <a:gd name="T0" fmla="*/ 326 w 392"/>
                <a:gd name="T1" fmla="*/ 35 h 424"/>
                <a:gd name="T2" fmla="*/ 326 w 392"/>
                <a:gd name="T3" fmla="*/ 21 h 424"/>
                <a:gd name="T4" fmla="*/ 320 w 392"/>
                <a:gd name="T5" fmla="*/ 6 h 424"/>
                <a:gd name="T6" fmla="*/ 305 w 392"/>
                <a:gd name="T7" fmla="*/ 0 h 424"/>
                <a:gd name="T8" fmla="*/ 296 w 392"/>
                <a:gd name="T9" fmla="*/ 1 h 424"/>
                <a:gd name="T10" fmla="*/ 286 w 392"/>
                <a:gd name="T11" fmla="*/ 13 h 424"/>
                <a:gd name="T12" fmla="*/ 284 w 392"/>
                <a:gd name="T13" fmla="*/ 35 h 424"/>
                <a:gd name="T14" fmla="*/ 215 w 392"/>
                <a:gd name="T15" fmla="*/ 21 h 424"/>
                <a:gd name="T16" fmla="*/ 214 w 392"/>
                <a:gd name="T17" fmla="*/ 13 h 424"/>
                <a:gd name="T18" fmla="*/ 203 w 392"/>
                <a:gd name="T19" fmla="*/ 1 h 424"/>
                <a:gd name="T20" fmla="*/ 196 w 392"/>
                <a:gd name="T21" fmla="*/ 0 h 424"/>
                <a:gd name="T22" fmla="*/ 181 w 392"/>
                <a:gd name="T23" fmla="*/ 6 h 424"/>
                <a:gd name="T24" fmla="*/ 175 w 392"/>
                <a:gd name="T25" fmla="*/ 21 h 424"/>
                <a:gd name="T26" fmla="*/ 108 w 392"/>
                <a:gd name="T27" fmla="*/ 35 h 424"/>
                <a:gd name="T28" fmla="*/ 108 w 392"/>
                <a:gd name="T29" fmla="*/ 21 h 424"/>
                <a:gd name="T30" fmla="*/ 102 w 392"/>
                <a:gd name="T31" fmla="*/ 6 h 424"/>
                <a:gd name="T32" fmla="*/ 87 w 392"/>
                <a:gd name="T33" fmla="*/ 0 h 424"/>
                <a:gd name="T34" fmla="*/ 78 w 392"/>
                <a:gd name="T35" fmla="*/ 1 h 424"/>
                <a:gd name="T36" fmla="*/ 68 w 392"/>
                <a:gd name="T37" fmla="*/ 13 h 424"/>
                <a:gd name="T38" fmla="*/ 66 w 392"/>
                <a:gd name="T39" fmla="*/ 35 h 424"/>
                <a:gd name="T40" fmla="*/ 43 w 392"/>
                <a:gd name="T41" fmla="*/ 35 h 424"/>
                <a:gd name="T42" fmla="*/ 27 w 392"/>
                <a:gd name="T43" fmla="*/ 40 h 424"/>
                <a:gd name="T44" fmla="*/ 13 w 392"/>
                <a:gd name="T45" fmla="*/ 49 h 424"/>
                <a:gd name="T46" fmla="*/ 3 w 392"/>
                <a:gd name="T47" fmla="*/ 62 h 424"/>
                <a:gd name="T48" fmla="*/ 0 w 392"/>
                <a:gd name="T49" fmla="*/ 78 h 424"/>
                <a:gd name="T50" fmla="*/ 0 w 392"/>
                <a:gd name="T51" fmla="*/ 381 h 424"/>
                <a:gd name="T52" fmla="*/ 3 w 392"/>
                <a:gd name="T53" fmla="*/ 398 h 424"/>
                <a:gd name="T54" fmla="*/ 13 w 392"/>
                <a:gd name="T55" fmla="*/ 412 h 424"/>
                <a:gd name="T56" fmla="*/ 27 w 392"/>
                <a:gd name="T57" fmla="*/ 421 h 424"/>
                <a:gd name="T58" fmla="*/ 43 w 392"/>
                <a:gd name="T59" fmla="*/ 424 h 424"/>
                <a:gd name="T60" fmla="*/ 349 w 392"/>
                <a:gd name="T61" fmla="*/ 424 h 424"/>
                <a:gd name="T62" fmla="*/ 365 w 392"/>
                <a:gd name="T63" fmla="*/ 421 h 424"/>
                <a:gd name="T64" fmla="*/ 379 w 392"/>
                <a:gd name="T65" fmla="*/ 412 h 424"/>
                <a:gd name="T66" fmla="*/ 388 w 392"/>
                <a:gd name="T67" fmla="*/ 398 h 424"/>
                <a:gd name="T68" fmla="*/ 392 w 392"/>
                <a:gd name="T69" fmla="*/ 381 h 424"/>
                <a:gd name="T70" fmla="*/ 392 w 392"/>
                <a:gd name="T71" fmla="*/ 78 h 424"/>
                <a:gd name="T72" fmla="*/ 388 w 392"/>
                <a:gd name="T73" fmla="*/ 62 h 424"/>
                <a:gd name="T74" fmla="*/ 379 w 392"/>
                <a:gd name="T75" fmla="*/ 49 h 424"/>
                <a:gd name="T76" fmla="*/ 365 w 392"/>
                <a:gd name="T77" fmla="*/ 40 h 424"/>
                <a:gd name="T78" fmla="*/ 349 w 392"/>
                <a:gd name="T79" fmla="*/ 35 h 424"/>
                <a:gd name="T80" fmla="*/ 349 w 392"/>
                <a:gd name="T81" fmla="*/ 378 h 424"/>
                <a:gd name="T82" fmla="*/ 43 w 392"/>
                <a:gd name="T83" fmla="*/ 81 h 424"/>
                <a:gd name="T84" fmla="*/ 66 w 392"/>
                <a:gd name="T85" fmla="*/ 96 h 424"/>
                <a:gd name="T86" fmla="*/ 68 w 392"/>
                <a:gd name="T87" fmla="*/ 103 h 424"/>
                <a:gd name="T88" fmla="*/ 78 w 392"/>
                <a:gd name="T89" fmla="*/ 115 h 424"/>
                <a:gd name="T90" fmla="*/ 87 w 392"/>
                <a:gd name="T91" fmla="*/ 116 h 424"/>
                <a:gd name="T92" fmla="*/ 102 w 392"/>
                <a:gd name="T93" fmla="*/ 110 h 424"/>
                <a:gd name="T94" fmla="*/ 108 w 392"/>
                <a:gd name="T95" fmla="*/ 96 h 424"/>
                <a:gd name="T96" fmla="*/ 175 w 392"/>
                <a:gd name="T97" fmla="*/ 81 h 424"/>
                <a:gd name="T98" fmla="*/ 175 w 392"/>
                <a:gd name="T99" fmla="*/ 96 h 424"/>
                <a:gd name="T100" fmla="*/ 181 w 392"/>
                <a:gd name="T101" fmla="*/ 110 h 424"/>
                <a:gd name="T102" fmla="*/ 196 w 392"/>
                <a:gd name="T103" fmla="*/ 116 h 424"/>
                <a:gd name="T104" fmla="*/ 203 w 392"/>
                <a:gd name="T105" fmla="*/ 115 h 424"/>
                <a:gd name="T106" fmla="*/ 214 w 392"/>
                <a:gd name="T107" fmla="*/ 103 h 424"/>
                <a:gd name="T108" fmla="*/ 215 w 392"/>
                <a:gd name="T109" fmla="*/ 81 h 424"/>
                <a:gd name="T110" fmla="*/ 284 w 392"/>
                <a:gd name="T111" fmla="*/ 96 h 424"/>
                <a:gd name="T112" fmla="*/ 286 w 392"/>
                <a:gd name="T113" fmla="*/ 103 h 424"/>
                <a:gd name="T114" fmla="*/ 296 w 392"/>
                <a:gd name="T115" fmla="*/ 115 h 424"/>
                <a:gd name="T116" fmla="*/ 305 w 392"/>
                <a:gd name="T117" fmla="*/ 116 h 424"/>
                <a:gd name="T118" fmla="*/ 320 w 392"/>
                <a:gd name="T119" fmla="*/ 110 h 424"/>
                <a:gd name="T120" fmla="*/ 326 w 392"/>
                <a:gd name="T121" fmla="*/ 96 h 424"/>
                <a:gd name="T122" fmla="*/ 349 w 392"/>
                <a:gd name="T123" fmla="*/ 8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2" h="424">
                  <a:moveTo>
                    <a:pt x="349" y="35"/>
                  </a:moveTo>
                  <a:lnTo>
                    <a:pt x="326" y="35"/>
                  </a:lnTo>
                  <a:lnTo>
                    <a:pt x="326" y="21"/>
                  </a:lnTo>
                  <a:lnTo>
                    <a:pt x="326" y="21"/>
                  </a:lnTo>
                  <a:lnTo>
                    <a:pt x="323" y="13"/>
                  </a:lnTo>
                  <a:lnTo>
                    <a:pt x="320" y="6"/>
                  </a:lnTo>
                  <a:lnTo>
                    <a:pt x="312" y="1"/>
                  </a:lnTo>
                  <a:lnTo>
                    <a:pt x="305" y="0"/>
                  </a:lnTo>
                  <a:lnTo>
                    <a:pt x="305" y="0"/>
                  </a:lnTo>
                  <a:lnTo>
                    <a:pt x="296" y="1"/>
                  </a:lnTo>
                  <a:lnTo>
                    <a:pt x="290" y="6"/>
                  </a:lnTo>
                  <a:lnTo>
                    <a:pt x="286" y="13"/>
                  </a:lnTo>
                  <a:lnTo>
                    <a:pt x="284" y="21"/>
                  </a:lnTo>
                  <a:lnTo>
                    <a:pt x="284" y="35"/>
                  </a:lnTo>
                  <a:lnTo>
                    <a:pt x="215" y="35"/>
                  </a:lnTo>
                  <a:lnTo>
                    <a:pt x="215" y="21"/>
                  </a:lnTo>
                  <a:lnTo>
                    <a:pt x="215" y="21"/>
                  </a:lnTo>
                  <a:lnTo>
                    <a:pt x="214" y="13"/>
                  </a:lnTo>
                  <a:lnTo>
                    <a:pt x="209" y="6"/>
                  </a:lnTo>
                  <a:lnTo>
                    <a:pt x="203" y="1"/>
                  </a:lnTo>
                  <a:lnTo>
                    <a:pt x="196" y="0"/>
                  </a:lnTo>
                  <a:lnTo>
                    <a:pt x="196" y="0"/>
                  </a:lnTo>
                  <a:lnTo>
                    <a:pt x="187" y="1"/>
                  </a:lnTo>
                  <a:lnTo>
                    <a:pt x="181" y="6"/>
                  </a:lnTo>
                  <a:lnTo>
                    <a:pt x="177" y="13"/>
                  </a:lnTo>
                  <a:lnTo>
                    <a:pt x="175" y="21"/>
                  </a:lnTo>
                  <a:lnTo>
                    <a:pt x="175" y="35"/>
                  </a:lnTo>
                  <a:lnTo>
                    <a:pt x="108" y="35"/>
                  </a:lnTo>
                  <a:lnTo>
                    <a:pt x="108" y="21"/>
                  </a:lnTo>
                  <a:lnTo>
                    <a:pt x="108" y="21"/>
                  </a:lnTo>
                  <a:lnTo>
                    <a:pt x="106" y="13"/>
                  </a:lnTo>
                  <a:lnTo>
                    <a:pt x="102" y="6"/>
                  </a:lnTo>
                  <a:lnTo>
                    <a:pt x="94" y="1"/>
                  </a:lnTo>
                  <a:lnTo>
                    <a:pt x="87" y="0"/>
                  </a:lnTo>
                  <a:lnTo>
                    <a:pt x="87" y="0"/>
                  </a:lnTo>
                  <a:lnTo>
                    <a:pt x="78" y="1"/>
                  </a:lnTo>
                  <a:lnTo>
                    <a:pt x="72" y="6"/>
                  </a:lnTo>
                  <a:lnTo>
                    <a:pt x="68" y="13"/>
                  </a:lnTo>
                  <a:lnTo>
                    <a:pt x="66" y="21"/>
                  </a:lnTo>
                  <a:lnTo>
                    <a:pt x="66" y="35"/>
                  </a:lnTo>
                  <a:lnTo>
                    <a:pt x="43" y="35"/>
                  </a:lnTo>
                  <a:lnTo>
                    <a:pt x="43" y="35"/>
                  </a:lnTo>
                  <a:lnTo>
                    <a:pt x="34" y="37"/>
                  </a:lnTo>
                  <a:lnTo>
                    <a:pt x="27" y="40"/>
                  </a:lnTo>
                  <a:lnTo>
                    <a:pt x="19" y="43"/>
                  </a:lnTo>
                  <a:lnTo>
                    <a:pt x="13" y="49"/>
                  </a:lnTo>
                  <a:lnTo>
                    <a:pt x="7" y="54"/>
                  </a:lnTo>
                  <a:lnTo>
                    <a:pt x="3" y="62"/>
                  </a:lnTo>
                  <a:lnTo>
                    <a:pt x="1" y="69"/>
                  </a:lnTo>
                  <a:lnTo>
                    <a:pt x="0" y="78"/>
                  </a:lnTo>
                  <a:lnTo>
                    <a:pt x="0" y="381"/>
                  </a:lnTo>
                  <a:lnTo>
                    <a:pt x="0" y="381"/>
                  </a:lnTo>
                  <a:lnTo>
                    <a:pt x="1" y="390"/>
                  </a:lnTo>
                  <a:lnTo>
                    <a:pt x="3" y="398"/>
                  </a:lnTo>
                  <a:lnTo>
                    <a:pt x="7" y="405"/>
                  </a:lnTo>
                  <a:lnTo>
                    <a:pt x="13" y="412"/>
                  </a:lnTo>
                  <a:lnTo>
                    <a:pt x="19" y="417"/>
                  </a:lnTo>
                  <a:lnTo>
                    <a:pt x="27" y="421"/>
                  </a:lnTo>
                  <a:lnTo>
                    <a:pt x="34" y="423"/>
                  </a:lnTo>
                  <a:lnTo>
                    <a:pt x="43" y="424"/>
                  </a:lnTo>
                  <a:lnTo>
                    <a:pt x="349" y="424"/>
                  </a:lnTo>
                  <a:lnTo>
                    <a:pt x="349" y="424"/>
                  </a:lnTo>
                  <a:lnTo>
                    <a:pt x="358" y="423"/>
                  </a:lnTo>
                  <a:lnTo>
                    <a:pt x="365" y="421"/>
                  </a:lnTo>
                  <a:lnTo>
                    <a:pt x="373" y="417"/>
                  </a:lnTo>
                  <a:lnTo>
                    <a:pt x="379" y="412"/>
                  </a:lnTo>
                  <a:lnTo>
                    <a:pt x="385" y="405"/>
                  </a:lnTo>
                  <a:lnTo>
                    <a:pt x="388" y="398"/>
                  </a:lnTo>
                  <a:lnTo>
                    <a:pt x="391" y="390"/>
                  </a:lnTo>
                  <a:lnTo>
                    <a:pt x="392" y="381"/>
                  </a:lnTo>
                  <a:lnTo>
                    <a:pt x="392" y="78"/>
                  </a:lnTo>
                  <a:lnTo>
                    <a:pt x="392" y="78"/>
                  </a:lnTo>
                  <a:lnTo>
                    <a:pt x="391" y="69"/>
                  </a:lnTo>
                  <a:lnTo>
                    <a:pt x="388" y="62"/>
                  </a:lnTo>
                  <a:lnTo>
                    <a:pt x="385" y="54"/>
                  </a:lnTo>
                  <a:lnTo>
                    <a:pt x="379" y="49"/>
                  </a:lnTo>
                  <a:lnTo>
                    <a:pt x="373" y="43"/>
                  </a:lnTo>
                  <a:lnTo>
                    <a:pt x="365" y="40"/>
                  </a:lnTo>
                  <a:lnTo>
                    <a:pt x="358" y="37"/>
                  </a:lnTo>
                  <a:lnTo>
                    <a:pt x="349" y="35"/>
                  </a:lnTo>
                  <a:lnTo>
                    <a:pt x="349" y="35"/>
                  </a:lnTo>
                  <a:close/>
                  <a:moveTo>
                    <a:pt x="349" y="378"/>
                  </a:moveTo>
                  <a:lnTo>
                    <a:pt x="43" y="378"/>
                  </a:lnTo>
                  <a:lnTo>
                    <a:pt x="43" y="81"/>
                  </a:lnTo>
                  <a:lnTo>
                    <a:pt x="66" y="81"/>
                  </a:lnTo>
                  <a:lnTo>
                    <a:pt x="66" y="96"/>
                  </a:lnTo>
                  <a:lnTo>
                    <a:pt x="66" y="96"/>
                  </a:lnTo>
                  <a:lnTo>
                    <a:pt x="68" y="103"/>
                  </a:lnTo>
                  <a:lnTo>
                    <a:pt x="72" y="110"/>
                  </a:lnTo>
                  <a:lnTo>
                    <a:pt x="78" y="115"/>
                  </a:lnTo>
                  <a:lnTo>
                    <a:pt x="87" y="116"/>
                  </a:lnTo>
                  <a:lnTo>
                    <a:pt x="87" y="116"/>
                  </a:lnTo>
                  <a:lnTo>
                    <a:pt x="94" y="115"/>
                  </a:lnTo>
                  <a:lnTo>
                    <a:pt x="102" y="110"/>
                  </a:lnTo>
                  <a:lnTo>
                    <a:pt x="106" y="103"/>
                  </a:lnTo>
                  <a:lnTo>
                    <a:pt x="108" y="96"/>
                  </a:lnTo>
                  <a:lnTo>
                    <a:pt x="108" y="81"/>
                  </a:lnTo>
                  <a:lnTo>
                    <a:pt x="175" y="81"/>
                  </a:lnTo>
                  <a:lnTo>
                    <a:pt x="175" y="96"/>
                  </a:lnTo>
                  <a:lnTo>
                    <a:pt x="175" y="96"/>
                  </a:lnTo>
                  <a:lnTo>
                    <a:pt x="177" y="103"/>
                  </a:lnTo>
                  <a:lnTo>
                    <a:pt x="181" y="110"/>
                  </a:lnTo>
                  <a:lnTo>
                    <a:pt x="187" y="115"/>
                  </a:lnTo>
                  <a:lnTo>
                    <a:pt x="196" y="116"/>
                  </a:lnTo>
                  <a:lnTo>
                    <a:pt x="196" y="116"/>
                  </a:lnTo>
                  <a:lnTo>
                    <a:pt x="203" y="115"/>
                  </a:lnTo>
                  <a:lnTo>
                    <a:pt x="209" y="110"/>
                  </a:lnTo>
                  <a:lnTo>
                    <a:pt x="214" y="103"/>
                  </a:lnTo>
                  <a:lnTo>
                    <a:pt x="215" y="96"/>
                  </a:lnTo>
                  <a:lnTo>
                    <a:pt x="215" y="81"/>
                  </a:lnTo>
                  <a:lnTo>
                    <a:pt x="284" y="81"/>
                  </a:lnTo>
                  <a:lnTo>
                    <a:pt x="284" y="96"/>
                  </a:lnTo>
                  <a:lnTo>
                    <a:pt x="284" y="96"/>
                  </a:lnTo>
                  <a:lnTo>
                    <a:pt x="286" y="103"/>
                  </a:lnTo>
                  <a:lnTo>
                    <a:pt x="290" y="110"/>
                  </a:lnTo>
                  <a:lnTo>
                    <a:pt x="296" y="115"/>
                  </a:lnTo>
                  <a:lnTo>
                    <a:pt x="305" y="116"/>
                  </a:lnTo>
                  <a:lnTo>
                    <a:pt x="305" y="116"/>
                  </a:lnTo>
                  <a:lnTo>
                    <a:pt x="312" y="115"/>
                  </a:lnTo>
                  <a:lnTo>
                    <a:pt x="320" y="110"/>
                  </a:lnTo>
                  <a:lnTo>
                    <a:pt x="323" y="103"/>
                  </a:lnTo>
                  <a:lnTo>
                    <a:pt x="326" y="96"/>
                  </a:lnTo>
                  <a:lnTo>
                    <a:pt x="326" y="81"/>
                  </a:lnTo>
                  <a:lnTo>
                    <a:pt x="349" y="81"/>
                  </a:lnTo>
                  <a:lnTo>
                    <a:pt x="349" y="3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sp>
          <p:nvSpPr>
            <p:cNvPr id="67" name="Freeform 298"/>
            <p:cNvSpPr/>
            <p:nvPr/>
          </p:nvSpPr>
          <p:spPr bwMode="auto">
            <a:xfrm>
              <a:off x="7285038" y="1444625"/>
              <a:ext cx="349250" cy="257175"/>
            </a:xfrm>
            <a:custGeom>
              <a:avLst/>
              <a:gdLst>
                <a:gd name="T0" fmla="*/ 196 w 220"/>
                <a:gd name="T1" fmla="*/ 3 h 162"/>
                <a:gd name="T2" fmla="*/ 196 w 220"/>
                <a:gd name="T3" fmla="*/ 3 h 162"/>
                <a:gd name="T4" fmla="*/ 194 w 220"/>
                <a:gd name="T5" fmla="*/ 0 h 162"/>
                <a:gd name="T6" fmla="*/ 191 w 220"/>
                <a:gd name="T7" fmla="*/ 0 h 162"/>
                <a:gd name="T8" fmla="*/ 186 w 220"/>
                <a:gd name="T9" fmla="*/ 0 h 162"/>
                <a:gd name="T10" fmla="*/ 183 w 220"/>
                <a:gd name="T11" fmla="*/ 3 h 162"/>
                <a:gd name="T12" fmla="*/ 86 w 220"/>
                <a:gd name="T13" fmla="*/ 100 h 162"/>
                <a:gd name="T14" fmla="*/ 86 w 220"/>
                <a:gd name="T15" fmla="*/ 100 h 162"/>
                <a:gd name="T16" fmla="*/ 83 w 220"/>
                <a:gd name="T17" fmla="*/ 102 h 162"/>
                <a:gd name="T18" fmla="*/ 80 w 220"/>
                <a:gd name="T19" fmla="*/ 103 h 162"/>
                <a:gd name="T20" fmla="*/ 77 w 220"/>
                <a:gd name="T21" fmla="*/ 102 h 162"/>
                <a:gd name="T22" fmla="*/ 74 w 220"/>
                <a:gd name="T23" fmla="*/ 100 h 162"/>
                <a:gd name="T24" fmla="*/ 37 w 220"/>
                <a:gd name="T25" fmla="*/ 65 h 162"/>
                <a:gd name="T26" fmla="*/ 37 w 220"/>
                <a:gd name="T27" fmla="*/ 65 h 162"/>
                <a:gd name="T28" fmla="*/ 34 w 220"/>
                <a:gd name="T29" fmla="*/ 63 h 162"/>
                <a:gd name="T30" fmla="*/ 31 w 220"/>
                <a:gd name="T31" fmla="*/ 62 h 162"/>
                <a:gd name="T32" fmla="*/ 28 w 220"/>
                <a:gd name="T33" fmla="*/ 63 h 162"/>
                <a:gd name="T34" fmla="*/ 26 w 220"/>
                <a:gd name="T35" fmla="*/ 65 h 162"/>
                <a:gd name="T36" fmla="*/ 3 w 220"/>
                <a:gd name="T37" fmla="*/ 87 h 162"/>
                <a:gd name="T38" fmla="*/ 3 w 220"/>
                <a:gd name="T39" fmla="*/ 87 h 162"/>
                <a:gd name="T40" fmla="*/ 2 w 220"/>
                <a:gd name="T41" fmla="*/ 90 h 162"/>
                <a:gd name="T42" fmla="*/ 0 w 220"/>
                <a:gd name="T43" fmla="*/ 93 h 162"/>
                <a:gd name="T44" fmla="*/ 2 w 220"/>
                <a:gd name="T45" fmla="*/ 96 h 162"/>
                <a:gd name="T46" fmla="*/ 3 w 220"/>
                <a:gd name="T47" fmla="*/ 99 h 162"/>
                <a:gd name="T48" fmla="*/ 59 w 220"/>
                <a:gd name="T49" fmla="*/ 155 h 162"/>
                <a:gd name="T50" fmla="*/ 59 w 220"/>
                <a:gd name="T51" fmla="*/ 155 h 162"/>
                <a:gd name="T52" fmla="*/ 67 w 220"/>
                <a:gd name="T53" fmla="*/ 159 h 162"/>
                <a:gd name="T54" fmla="*/ 74 w 220"/>
                <a:gd name="T55" fmla="*/ 162 h 162"/>
                <a:gd name="T56" fmla="*/ 84 w 220"/>
                <a:gd name="T57" fmla="*/ 162 h 162"/>
                <a:gd name="T58" fmla="*/ 84 w 220"/>
                <a:gd name="T59" fmla="*/ 162 h 162"/>
                <a:gd name="T60" fmla="*/ 92 w 220"/>
                <a:gd name="T61" fmla="*/ 159 h 162"/>
                <a:gd name="T62" fmla="*/ 99 w 220"/>
                <a:gd name="T63" fmla="*/ 155 h 162"/>
                <a:gd name="T64" fmla="*/ 219 w 220"/>
                <a:gd name="T65" fmla="*/ 37 h 162"/>
                <a:gd name="T66" fmla="*/ 219 w 220"/>
                <a:gd name="T67" fmla="*/ 37 h 162"/>
                <a:gd name="T68" fmla="*/ 220 w 220"/>
                <a:gd name="T69" fmla="*/ 34 h 162"/>
                <a:gd name="T70" fmla="*/ 220 w 220"/>
                <a:gd name="T71" fmla="*/ 29 h 162"/>
                <a:gd name="T72" fmla="*/ 220 w 220"/>
                <a:gd name="T73" fmla="*/ 26 h 162"/>
                <a:gd name="T74" fmla="*/ 219 w 220"/>
                <a:gd name="T75" fmla="*/ 24 h 162"/>
                <a:gd name="T76" fmla="*/ 196 w 220"/>
                <a:gd name="T77" fmla="*/ 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0" h="162">
                  <a:moveTo>
                    <a:pt x="196" y="3"/>
                  </a:moveTo>
                  <a:lnTo>
                    <a:pt x="196" y="3"/>
                  </a:lnTo>
                  <a:lnTo>
                    <a:pt x="194" y="0"/>
                  </a:lnTo>
                  <a:lnTo>
                    <a:pt x="191" y="0"/>
                  </a:lnTo>
                  <a:lnTo>
                    <a:pt x="186" y="0"/>
                  </a:lnTo>
                  <a:lnTo>
                    <a:pt x="183" y="3"/>
                  </a:lnTo>
                  <a:lnTo>
                    <a:pt x="86" y="100"/>
                  </a:lnTo>
                  <a:lnTo>
                    <a:pt x="86" y="100"/>
                  </a:lnTo>
                  <a:lnTo>
                    <a:pt x="83" y="102"/>
                  </a:lnTo>
                  <a:lnTo>
                    <a:pt x="80" y="103"/>
                  </a:lnTo>
                  <a:lnTo>
                    <a:pt x="77" y="102"/>
                  </a:lnTo>
                  <a:lnTo>
                    <a:pt x="74" y="100"/>
                  </a:lnTo>
                  <a:lnTo>
                    <a:pt x="37" y="65"/>
                  </a:lnTo>
                  <a:lnTo>
                    <a:pt x="37" y="65"/>
                  </a:lnTo>
                  <a:lnTo>
                    <a:pt x="34" y="63"/>
                  </a:lnTo>
                  <a:lnTo>
                    <a:pt x="31" y="62"/>
                  </a:lnTo>
                  <a:lnTo>
                    <a:pt x="28" y="63"/>
                  </a:lnTo>
                  <a:lnTo>
                    <a:pt x="26" y="65"/>
                  </a:lnTo>
                  <a:lnTo>
                    <a:pt x="3" y="87"/>
                  </a:lnTo>
                  <a:lnTo>
                    <a:pt x="3" y="87"/>
                  </a:lnTo>
                  <a:lnTo>
                    <a:pt x="2" y="90"/>
                  </a:lnTo>
                  <a:lnTo>
                    <a:pt x="0" y="93"/>
                  </a:lnTo>
                  <a:lnTo>
                    <a:pt x="2" y="96"/>
                  </a:lnTo>
                  <a:lnTo>
                    <a:pt x="3" y="99"/>
                  </a:lnTo>
                  <a:lnTo>
                    <a:pt x="59" y="155"/>
                  </a:lnTo>
                  <a:lnTo>
                    <a:pt x="59" y="155"/>
                  </a:lnTo>
                  <a:lnTo>
                    <a:pt x="67" y="159"/>
                  </a:lnTo>
                  <a:lnTo>
                    <a:pt x="74" y="162"/>
                  </a:lnTo>
                  <a:lnTo>
                    <a:pt x="84" y="162"/>
                  </a:lnTo>
                  <a:lnTo>
                    <a:pt x="84" y="162"/>
                  </a:lnTo>
                  <a:lnTo>
                    <a:pt x="92" y="159"/>
                  </a:lnTo>
                  <a:lnTo>
                    <a:pt x="99" y="155"/>
                  </a:lnTo>
                  <a:lnTo>
                    <a:pt x="219" y="37"/>
                  </a:lnTo>
                  <a:lnTo>
                    <a:pt x="219" y="37"/>
                  </a:lnTo>
                  <a:lnTo>
                    <a:pt x="220" y="34"/>
                  </a:lnTo>
                  <a:lnTo>
                    <a:pt x="220" y="29"/>
                  </a:lnTo>
                  <a:lnTo>
                    <a:pt x="220" y="26"/>
                  </a:lnTo>
                  <a:lnTo>
                    <a:pt x="219" y="24"/>
                  </a:lnTo>
                  <a:lnTo>
                    <a:pt x="19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endParaRPr lang="en-US" sz="2400">
                <a:solidFill>
                  <a:prstClr val="black"/>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68"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69"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5" name="图片 4" descr="早安01"/>
          <p:cNvPicPr>
            <a:picLocks noChangeAspect="1"/>
          </p:cNvPicPr>
          <p:nvPr/>
        </p:nvPicPr>
        <p:blipFill>
          <a:blip r:embed="rId1"/>
          <a:srcRect l="5644" t="41316" r="3186" b="26897"/>
          <a:stretch>
            <a:fillRect/>
          </a:stretch>
        </p:blipFill>
        <p:spPr>
          <a:xfrm>
            <a:off x="4101465" y="1386840"/>
            <a:ext cx="3808730" cy="2842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6"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35" name="组合 34"/>
          <p:cNvGrpSpPr/>
          <p:nvPr/>
        </p:nvGrpSpPr>
        <p:grpSpPr>
          <a:xfrm>
            <a:off x="580390" y="1350010"/>
            <a:ext cx="10697845" cy="4950835"/>
            <a:chOff x="2974" y="2592"/>
            <a:chExt cx="13242" cy="6128"/>
          </a:xfrm>
        </p:grpSpPr>
        <p:sp>
          <p:nvSpPr>
            <p:cNvPr id="179" name="任意多边形 178"/>
            <p:cNvSpPr/>
            <p:nvPr/>
          </p:nvSpPr>
          <p:spPr bwMode="auto">
            <a:xfrm>
              <a:off x="4203" y="2592"/>
              <a:ext cx="2033" cy="4479"/>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rgbClr val="32AA6D"/>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p>
              <a:pPr algn="ctr">
                <a:lnSpc>
                  <a:spcPct val="120000"/>
                </a:lnSpc>
              </a:pPr>
              <a:endParaRPr lang="zh-CN" altLang="en-US" sz="200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8" name="任意多边形 187"/>
            <p:cNvSpPr>
              <a:spLocks noChangeArrowheads="1"/>
            </p:cNvSpPr>
            <p:nvPr/>
          </p:nvSpPr>
          <p:spPr bwMode="auto">
            <a:xfrm>
              <a:off x="7209" y="2592"/>
              <a:ext cx="2033" cy="4479"/>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p>
              <a:pPr algn="ctr">
                <a:lnSpc>
                  <a:spcPct val="120000"/>
                </a:lnSpc>
              </a:pPr>
              <a:endParaRPr lang="zh-CN" altLang="en-US" sz="200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69" name="任意多边形 168"/>
            <p:cNvSpPr/>
            <p:nvPr/>
          </p:nvSpPr>
          <p:spPr bwMode="auto">
            <a:xfrm>
              <a:off x="13305" y="2592"/>
              <a:ext cx="1748" cy="4479"/>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p>
              <a:pPr algn="ctr">
                <a:lnSpc>
                  <a:spcPct val="120000"/>
                </a:lnSpc>
              </a:pPr>
              <a:endParaRPr lang="zh-CN" altLang="en-US" sz="200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9" name="任意多边形 198"/>
            <p:cNvSpPr>
              <a:spLocks noChangeArrowheads="1"/>
            </p:cNvSpPr>
            <p:nvPr/>
          </p:nvSpPr>
          <p:spPr bwMode="auto">
            <a:xfrm>
              <a:off x="10296" y="2592"/>
              <a:ext cx="2035" cy="4479"/>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rgbClr val="32AA6D"/>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p>
              <a:pPr algn="ctr">
                <a:lnSpc>
                  <a:spcPct val="120000"/>
                </a:lnSpc>
              </a:pPr>
              <a:endParaRPr lang="zh-CN" altLang="en-US" sz="2000" kern="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 name="组合 2"/>
            <p:cNvGrpSpPr/>
            <p:nvPr/>
          </p:nvGrpSpPr>
          <p:grpSpPr>
            <a:xfrm>
              <a:off x="13305" y="2890"/>
              <a:ext cx="849" cy="2527"/>
              <a:chOff x="9286715" y="1680422"/>
              <a:chExt cx="654939" cy="1949140"/>
            </a:xfrm>
            <a:solidFill>
              <a:schemeClr val="accent4"/>
            </a:solidFill>
          </p:grpSpPr>
          <p:sp>
            <p:nvSpPr>
              <p:cNvPr id="171"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7" name="组合 26"/>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8"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28" name="组合 27"/>
            <p:cNvGrpSpPr/>
            <p:nvPr/>
          </p:nvGrpSpPr>
          <p:grpSpPr>
            <a:xfrm>
              <a:off x="4203" y="2890"/>
              <a:ext cx="854" cy="2527"/>
              <a:chOff x="2267202" y="1680422"/>
              <a:chExt cx="658423" cy="1949140"/>
            </a:xfrm>
            <a:solidFill>
              <a:schemeClr val="accent1"/>
            </a:solidFill>
          </p:grpSpPr>
          <p:sp>
            <p:nvSpPr>
              <p:cNvPr id="180"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9" name="组合 28"/>
              <p:cNvGrpSpPr/>
              <p:nvPr/>
            </p:nvGrpSpPr>
            <p:grpSpPr>
              <a:xfrm>
                <a:off x="2462290" y="2482548"/>
                <a:ext cx="165477" cy="344888"/>
                <a:chOff x="3505027" y="3162328"/>
                <a:chExt cx="165477" cy="344888"/>
              </a:xfrm>
              <a:grpFill/>
            </p:grpSpPr>
            <p:sp>
              <p:nvSpPr>
                <p:cNvPr id="186"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30" name="组合 29"/>
            <p:cNvGrpSpPr/>
            <p:nvPr/>
          </p:nvGrpSpPr>
          <p:grpSpPr>
            <a:xfrm>
              <a:off x="7209" y="2890"/>
              <a:ext cx="851" cy="2527"/>
              <a:chOff x="4585650" y="1680422"/>
              <a:chExt cx="656681" cy="1949140"/>
            </a:xfrm>
            <a:solidFill>
              <a:schemeClr val="accent2"/>
            </a:solidFill>
          </p:grpSpPr>
          <p:sp>
            <p:nvSpPr>
              <p:cNvPr id="189"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1" name="组合 30"/>
              <p:cNvGrpSpPr/>
              <p:nvPr/>
            </p:nvGrpSpPr>
            <p:grpSpPr>
              <a:xfrm>
                <a:off x="4745901" y="2482548"/>
                <a:ext cx="224700" cy="344888"/>
                <a:chOff x="5098828" y="3162328"/>
                <a:chExt cx="224700" cy="344888"/>
              </a:xfrm>
              <a:grpFill/>
            </p:grpSpPr>
            <p:sp>
              <p:nvSpPr>
                <p:cNvPr id="196"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8"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32" name="组合 31"/>
            <p:cNvGrpSpPr/>
            <p:nvPr/>
          </p:nvGrpSpPr>
          <p:grpSpPr>
            <a:xfrm>
              <a:off x="4755" y="6022"/>
              <a:ext cx="9777" cy="851"/>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5"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2"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3"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33" name="组合 32"/>
            <p:cNvGrpSpPr/>
            <p:nvPr/>
          </p:nvGrpSpPr>
          <p:grpSpPr>
            <a:xfrm>
              <a:off x="10296" y="2890"/>
              <a:ext cx="854" cy="2527"/>
              <a:chOff x="6966525" y="1680422"/>
              <a:chExt cx="658423" cy="1949140"/>
            </a:xfrm>
            <a:solidFill>
              <a:schemeClr val="accent3"/>
            </a:solidFill>
          </p:grpSpPr>
          <p:sp>
            <p:nvSpPr>
              <p:cNvPr id="200"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4" name="组合 33"/>
              <p:cNvGrpSpPr/>
              <p:nvPr/>
            </p:nvGrpSpPr>
            <p:grpSpPr>
              <a:xfrm>
                <a:off x="7095423" y="2482548"/>
                <a:ext cx="214247" cy="344888"/>
                <a:chOff x="6694371" y="3162328"/>
                <a:chExt cx="214247" cy="344888"/>
              </a:xfrm>
              <a:grpFill/>
            </p:grpSpPr>
            <p:sp>
              <p:nvSpPr>
                <p:cNvPr id="204"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5"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75288" tIns="37643" rIns="75288" bIns="37643" numCol="1" anchor="t" anchorCtr="0" compatLnSpc="1"/>
                <a:p>
                  <a:pPr>
                    <a:lnSpc>
                      <a:spcPct val="120000"/>
                    </a:lnSpc>
                  </a:pPr>
                  <a:endParaRPr lang="zh-CN" altLang="en-US">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47" name="TextBox 23"/>
            <p:cNvSpPr txBox="1"/>
            <p:nvPr/>
          </p:nvSpPr>
          <p:spPr>
            <a:xfrm>
              <a:off x="2974" y="7950"/>
              <a:ext cx="3189" cy="770"/>
            </a:xfrm>
            <a:prstGeom prst="rect">
              <a:avLst/>
            </a:prstGeom>
            <a:noFill/>
          </p:spPr>
          <p:txBody>
            <a:bodyPr wrap="square" rtlCol="0">
              <a:spAutoFit/>
            </a:bodyPr>
            <a:p>
              <a:pPr>
                <a:lnSpc>
                  <a:spcPct val="120000"/>
                </a:lnSpc>
              </a:pPr>
              <a:r>
                <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8" name="TextBox 24"/>
            <p:cNvSpPr txBox="1"/>
            <p:nvPr/>
          </p:nvSpPr>
          <p:spPr>
            <a:xfrm>
              <a:off x="2974" y="7566"/>
              <a:ext cx="2164" cy="478"/>
            </a:xfrm>
            <a:prstGeom prst="rect">
              <a:avLst/>
            </a:prstGeom>
            <a:noFill/>
          </p:spPr>
          <p:txBody>
            <a:bodyPr wrap="square" rtlCol="0">
              <a:spAutoFit/>
            </a:bodyPr>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TextBox 23"/>
            <p:cNvSpPr txBox="1"/>
            <p:nvPr/>
          </p:nvSpPr>
          <p:spPr>
            <a:xfrm>
              <a:off x="6321" y="7950"/>
              <a:ext cx="3189" cy="770"/>
            </a:xfrm>
            <a:prstGeom prst="rect">
              <a:avLst/>
            </a:prstGeom>
            <a:noFill/>
          </p:spPr>
          <p:txBody>
            <a:bodyPr wrap="square" rtlCol="0">
              <a:spAutoFit/>
            </a:bodyPr>
            <a:p>
              <a:pPr>
                <a:lnSpc>
                  <a:spcPct val="120000"/>
                </a:lnSpc>
              </a:pPr>
              <a:r>
                <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TextBox 24"/>
            <p:cNvSpPr txBox="1"/>
            <p:nvPr/>
          </p:nvSpPr>
          <p:spPr>
            <a:xfrm>
              <a:off x="6321" y="7566"/>
              <a:ext cx="2164" cy="478"/>
            </a:xfrm>
            <a:prstGeom prst="rect">
              <a:avLst/>
            </a:prstGeom>
            <a:noFill/>
          </p:spPr>
          <p:txBody>
            <a:bodyPr wrap="square" rtlCol="0">
              <a:spAutoFit/>
            </a:bodyPr>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TextBox 23"/>
            <p:cNvSpPr txBox="1"/>
            <p:nvPr/>
          </p:nvSpPr>
          <p:spPr>
            <a:xfrm>
              <a:off x="9680" y="7950"/>
              <a:ext cx="3189" cy="770"/>
            </a:xfrm>
            <a:prstGeom prst="rect">
              <a:avLst/>
            </a:prstGeom>
            <a:noFill/>
          </p:spPr>
          <p:txBody>
            <a:bodyPr wrap="square" rtlCol="0">
              <a:spAutoFit/>
            </a:bodyPr>
            <a:p>
              <a:pPr>
                <a:lnSpc>
                  <a:spcPct val="120000"/>
                </a:lnSpc>
              </a:pPr>
              <a:r>
                <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2" name="TextBox 24"/>
            <p:cNvSpPr txBox="1"/>
            <p:nvPr/>
          </p:nvSpPr>
          <p:spPr>
            <a:xfrm>
              <a:off x="9680" y="7566"/>
              <a:ext cx="2164" cy="478"/>
            </a:xfrm>
            <a:prstGeom prst="rect">
              <a:avLst/>
            </a:prstGeom>
            <a:noFill/>
          </p:spPr>
          <p:txBody>
            <a:bodyPr wrap="square" rtlCol="0">
              <a:spAutoFit/>
            </a:bodyPr>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TextBox 23"/>
            <p:cNvSpPr txBox="1"/>
            <p:nvPr/>
          </p:nvSpPr>
          <p:spPr>
            <a:xfrm>
              <a:off x="13027" y="7950"/>
              <a:ext cx="3189" cy="770"/>
            </a:xfrm>
            <a:prstGeom prst="rect">
              <a:avLst/>
            </a:prstGeom>
            <a:noFill/>
          </p:spPr>
          <p:txBody>
            <a:bodyPr wrap="square" rtlCol="0">
              <a:spAutoFit/>
            </a:bodyPr>
            <a:p>
              <a:pPr>
                <a:lnSpc>
                  <a:spcPct val="120000"/>
                </a:lnSpc>
              </a:pPr>
              <a:r>
                <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4" name="TextBox 24"/>
            <p:cNvSpPr txBox="1"/>
            <p:nvPr/>
          </p:nvSpPr>
          <p:spPr>
            <a:xfrm>
              <a:off x="13027" y="7566"/>
              <a:ext cx="2164" cy="478"/>
            </a:xfrm>
            <a:prstGeom prst="rect">
              <a:avLst/>
            </a:prstGeom>
            <a:noFill/>
          </p:spPr>
          <p:txBody>
            <a:bodyPr wrap="square" rtlCol="0">
              <a:spAutoFit/>
            </a:bodyPr>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0" y="0"/>
            <a:ext cx="12191365" cy="7040880"/>
          </a:xfrm>
          <a:prstGeom prst="rect">
            <a:avLst/>
          </a:prstGeom>
        </p:spPr>
      </p:pic>
      <p:grpSp>
        <p:nvGrpSpPr>
          <p:cNvPr id="3" name="组合 2"/>
          <p:cNvGrpSpPr/>
          <p:nvPr/>
        </p:nvGrpSpPr>
        <p:grpSpPr>
          <a:xfrm>
            <a:off x="746125" y="1301115"/>
            <a:ext cx="10940415" cy="4263509"/>
            <a:chOff x="4060" y="3005"/>
            <a:chExt cx="11237" cy="4379"/>
          </a:xfrm>
        </p:grpSpPr>
        <p:sp>
          <p:nvSpPr>
            <p:cNvPr id="7" name="等腰三角形 6"/>
            <p:cNvSpPr/>
            <p:nvPr/>
          </p:nvSpPr>
          <p:spPr>
            <a:xfrm rot="5400000">
              <a:off x="4060" y="3078"/>
              <a:ext cx="676" cy="6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文本框 7"/>
            <p:cNvSpPr txBox="1"/>
            <p:nvPr/>
          </p:nvSpPr>
          <p:spPr>
            <a:xfrm>
              <a:off x="4819" y="3005"/>
              <a:ext cx="2689" cy="72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rPr>
                <a:t>PART.04</a:t>
              </a:r>
              <a:endParaRPr lang="en-US" altLang="zh-CN" sz="40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文本框 8"/>
            <p:cNvSpPr txBox="1"/>
            <p:nvPr/>
          </p:nvSpPr>
          <p:spPr>
            <a:xfrm>
              <a:off x="5988" y="4772"/>
              <a:ext cx="4766" cy="599"/>
            </a:xfrm>
            <a:prstGeom prst="rect">
              <a:avLst/>
            </a:prstGeom>
            <a:noFill/>
          </p:spPr>
          <p:txBody>
            <a:bodyPr wrap="square" rtlCol="0">
              <a:spAutoFit/>
            </a:bodyPr>
            <a:lstStyle/>
            <a:p>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0" name="矩形 9"/>
            <p:cNvSpPr/>
            <p:nvPr/>
          </p:nvSpPr>
          <p:spPr>
            <a:xfrm>
              <a:off x="5976" y="5583"/>
              <a:ext cx="9321" cy="1801"/>
            </a:xfrm>
            <a:prstGeom prst="rect">
              <a:avLst/>
            </a:prstGeom>
          </p:spPr>
          <p:txBody>
            <a:bodyPr wrap="square">
              <a:spAutoFit/>
            </a:bodyPr>
            <a:lstStyle/>
            <a:p>
              <a:pPr fontAlgn="auto">
                <a:lnSpc>
                  <a:spcPct val="150000"/>
                </a:lnSpc>
              </a:pPr>
              <a:r>
                <a:rPr lang="zh-CN" alt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请替换文字内容复制你的内容到此</a:t>
              </a:r>
              <a:endParaRPr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a:p>
              <a:pPr fontAlgn="auto">
                <a:lnSpc>
                  <a:spcPct val="150000"/>
                </a:lnSpc>
              </a:pPr>
              <a:r>
                <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Life gives us a huge and unlimited noble gift, this is youth: full of power, full of looking forward to volunteer, ambition for knowledge and struggle, youth is full of hope and confidence.</a:t>
              </a:r>
              <a:endParaRPr lang="en-US"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52"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07" name="圆角矩形 106"/>
          <p:cNvSpPr/>
          <p:nvPr/>
        </p:nvSpPr>
        <p:spPr>
          <a:xfrm>
            <a:off x="1597647" y="2405153"/>
            <a:ext cx="724033" cy="2984489"/>
          </a:xfrm>
          <a:prstGeom prst="roundRect">
            <a:avLst>
              <a:gd name="adj" fmla="val 0"/>
            </a:avLst>
          </a:prstGeom>
          <a:solidFill>
            <a:srgbClr val="A3CA2A"/>
          </a:solidFill>
          <a:ln>
            <a:solidFill>
              <a:srgbClr val="A3C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 name="矩形 1"/>
          <p:cNvSpPr/>
          <p:nvPr/>
        </p:nvSpPr>
        <p:spPr>
          <a:xfrm>
            <a:off x="4918659" y="1838683"/>
            <a:ext cx="5825289" cy="1038171"/>
          </a:xfrm>
          <a:prstGeom prst="rect">
            <a:avLst/>
          </a:prstGeom>
          <a:noFill/>
          <a:ln>
            <a:solidFill>
              <a:srgbClr val="A3CA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918659" y="3537786"/>
            <a:ext cx="5825289" cy="1080226"/>
          </a:xfrm>
          <a:prstGeom prst="rect">
            <a:avLst/>
          </a:prstGeom>
          <a:noFill/>
          <a:ln>
            <a:solidFill>
              <a:srgbClr val="A3CA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12" name="矩形 11"/>
          <p:cNvSpPr/>
          <p:nvPr/>
        </p:nvSpPr>
        <p:spPr>
          <a:xfrm>
            <a:off x="5111165" y="2141075"/>
            <a:ext cx="5632784" cy="607695"/>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53" name="组合 52"/>
          <p:cNvGrpSpPr/>
          <p:nvPr/>
        </p:nvGrpSpPr>
        <p:grpSpPr>
          <a:xfrm>
            <a:off x="6630931" y="1578971"/>
            <a:ext cx="2529636" cy="507531"/>
            <a:chOff x="4904651" y="1612051"/>
            <a:chExt cx="2529636" cy="677945"/>
          </a:xfrm>
        </p:grpSpPr>
        <p:sp>
          <p:nvSpPr>
            <p:cNvPr id="84" name="圆角矩形 83"/>
            <p:cNvSpPr/>
            <p:nvPr/>
          </p:nvSpPr>
          <p:spPr>
            <a:xfrm>
              <a:off x="4904651" y="1612051"/>
              <a:ext cx="2529636" cy="677945"/>
            </a:xfrm>
            <a:prstGeom prst="roundRect">
              <a:avLst>
                <a:gd name="adj" fmla="val 0"/>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85" name="矩形 84"/>
            <p:cNvSpPr/>
            <p:nvPr/>
          </p:nvSpPr>
          <p:spPr>
            <a:xfrm>
              <a:off x="5050444" y="1657627"/>
              <a:ext cx="2239192" cy="491964"/>
            </a:xfrm>
            <a:prstGeom prst="rect">
              <a:avLst/>
            </a:prstGeom>
          </p:spPr>
          <p:txBody>
            <a:bodyPr wrap="square">
              <a:spAutoFit/>
            </a:bodyPr>
            <a:lstStyle/>
            <a:p>
              <a:pPr algn="ctr"/>
              <a:r>
                <a:rPr lang="zh-CN" altLang="en-US" b="1" dirty="0">
                  <a:solidFill>
                    <a:schemeClr val="bg1"/>
                  </a:solidFill>
                  <a:latin typeface="微软雅黑" panose="020B0503020204020204" charset="-122"/>
                  <a:ea typeface="微软雅黑" panose="020B0503020204020204" charset="-122"/>
                </a:rPr>
                <a:t>计划额概况</a:t>
              </a:r>
              <a:endParaRPr lang="zh-CN" altLang="en-US" b="1" dirty="0">
                <a:solidFill>
                  <a:schemeClr val="bg1"/>
                </a:solidFill>
                <a:latin typeface="微软雅黑" panose="020B0503020204020204" charset="-122"/>
                <a:ea typeface="微软雅黑" panose="020B0503020204020204" charset="-122"/>
              </a:endParaRPr>
            </a:p>
          </p:txBody>
        </p:sp>
      </p:grpSp>
      <p:sp>
        <p:nvSpPr>
          <p:cNvPr id="86" name="矩形 85"/>
          <p:cNvSpPr/>
          <p:nvPr/>
        </p:nvSpPr>
        <p:spPr>
          <a:xfrm>
            <a:off x="5111165" y="3825137"/>
            <a:ext cx="5632783" cy="607695"/>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87" name="组合 86"/>
          <p:cNvGrpSpPr/>
          <p:nvPr/>
        </p:nvGrpSpPr>
        <p:grpSpPr>
          <a:xfrm>
            <a:off x="6630931" y="3258593"/>
            <a:ext cx="2529636" cy="522567"/>
            <a:chOff x="4904651" y="3725928"/>
            <a:chExt cx="2529636" cy="522567"/>
          </a:xfrm>
        </p:grpSpPr>
        <p:sp>
          <p:nvSpPr>
            <p:cNvPr id="88" name="圆角矩形 87"/>
            <p:cNvSpPr/>
            <p:nvPr/>
          </p:nvSpPr>
          <p:spPr>
            <a:xfrm>
              <a:off x="4904651" y="3725928"/>
              <a:ext cx="2529636" cy="522567"/>
            </a:xfrm>
            <a:prstGeom prst="roundRect">
              <a:avLst>
                <a:gd name="adj" fmla="val 0"/>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89" name="矩形 88"/>
            <p:cNvSpPr/>
            <p:nvPr/>
          </p:nvSpPr>
          <p:spPr>
            <a:xfrm>
              <a:off x="5049873" y="3754535"/>
              <a:ext cx="2239192" cy="368300"/>
            </a:xfrm>
            <a:prstGeom prst="rect">
              <a:avLst/>
            </a:prstGeom>
          </p:spPr>
          <p:txBody>
            <a:bodyPr wrap="square">
              <a:spAutoFit/>
            </a:bodyPr>
            <a:lstStyle/>
            <a:p>
              <a:pPr algn="ctr"/>
              <a:r>
                <a:rPr lang="zh-CN" altLang="en-US" b="1" dirty="0">
                  <a:solidFill>
                    <a:schemeClr val="bg1"/>
                  </a:solidFill>
                  <a:latin typeface="微软雅黑" panose="020B0503020204020204" charset="-122"/>
                  <a:ea typeface="微软雅黑" panose="020B0503020204020204" charset="-122"/>
                </a:rPr>
                <a:t>销售额概况</a:t>
              </a:r>
              <a:endParaRPr lang="zh-CN" altLang="en-US" b="1" dirty="0">
                <a:solidFill>
                  <a:schemeClr val="bg1"/>
                </a:solidFill>
                <a:latin typeface="微软雅黑" panose="020B0503020204020204" charset="-122"/>
                <a:ea typeface="微软雅黑" panose="020B0503020204020204" charset="-122"/>
              </a:endParaRPr>
            </a:p>
          </p:txBody>
        </p:sp>
      </p:grpSp>
      <p:sp>
        <p:nvSpPr>
          <p:cNvPr id="90" name="矩形 89"/>
          <p:cNvSpPr/>
          <p:nvPr/>
        </p:nvSpPr>
        <p:spPr>
          <a:xfrm>
            <a:off x="4918659" y="5174081"/>
            <a:ext cx="5825289" cy="1080226"/>
          </a:xfrm>
          <a:prstGeom prst="rect">
            <a:avLst/>
          </a:prstGeom>
          <a:noFill/>
          <a:ln>
            <a:solidFill>
              <a:srgbClr val="A3CA2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91" name="矩形 90"/>
          <p:cNvSpPr/>
          <p:nvPr/>
        </p:nvSpPr>
        <p:spPr>
          <a:xfrm>
            <a:off x="5111165" y="5461432"/>
            <a:ext cx="5632783" cy="607695"/>
          </a:xfrm>
          <a:prstGeom prst="rect">
            <a:avLst/>
          </a:prstGeom>
        </p:spPr>
        <p:txBody>
          <a:bodyPr wrap="square">
            <a:spAutoFit/>
          </a:bodyPr>
          <a:lstStyle/>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92" name="组合 91"/>
          <p:cNvGrpSpPr/>
          <p:nvPr/>
        </p:nvGrpSpPr>
        <p:grpSpPr>
          <a:xfrm>
            <a:off x="6630931" y="4894888"/>
            <a:ext cx="2529636" cy="522567"/>
            <a:chOff x="4904651" y="3725928"/>
            <a:chExt cx="2529636" cy="522567"/>
          </a:xfrm>
          <a:solidFill>
            <a:srgbClr val="32AA6D"/>
          </a:solidFill>
        </p:grpSpPr>
        <p:sp>
          <p:nvSpPr>
            <p:cNvPr id="93" name="圆角矩形 92"/>
            <p:cNvSpPr/>
            <p:nvPr/>
          </p:nvSpPr>
          <p:spPr>
            <a:xfrm>
              <a:off x="4904651" y="3725928"/>
              <a:ext cx="2529636" cy="522567"/>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94" name="矩形 93"/>
            <p:cNvSpPr/>
            <p:nvPr/>
          </p:nvSpPr>
          <p:spPr>
            <a:xfrm>
              <a:off x="5049873" y="3754535"/>
              <a:ext cx="2239192" cy="368300"/>
            </a:xfrm>
            <a:prstGeom prst="rect">
              <a:avLst/>
            </a:prstGeom>
            <a:grpFill/>
          </p:spPr>
          <p:txBody>
            <a:bodyPr wrap="square">
              <a:spAutoFit/>
            </a:bodyPr>
            <a:lstStyle/>
            <a:p>
              <a:pPr algn="ctr"/>
              <a:r>
                <a:rPr lang="zh-CN" altLang="en-US" b="1" dirty="0">
                  <a:solidFill>
                    <a:schemeClr val="bg1"/>
                  </a:solidFill>
                  <a:latin typeface="微软雅黑" panose="020B0503020204020204" charset="-122"/>
                  <a:ea typeface="微软雅黑" panose="020B0503020204020204" charset="-122"/>
                </a:rPr>
                <a:t>利润额概况</a:t>
              </a:r>
              <a:endParaRPr lang="zh-CN" altLang="en-US" b="1" dirty="0">
                <a:solidFill>
                  <a:schemeClr val="bg1"/>
                </a:solidFill>
                <a:latin typeface="微软雅黑" panose="020B0503020204020204" charset="-122"/>
                <a:ea typeface="微软雅黑" panose="020B0503020204020204" charset="-122"/>
              </a:endParaRPr>
            </a:p>
          </p:txBody>
        </p:sp>
      </p:grpSp>
      <p:sp>
        <p:nvSpPr>
          <p:cNvPr id="101" name="文本框 5"/>
          <p:cNvSpPr txBox="1"/>
          <p:nvPr/>
        </p:nvSpPr>
        <p:spPr>
          <a:xfrm>
            <a:off x="1141656" y="5456344"/>
            <a:ext cx="1635364" cy="30670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计划目标</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06" name="文本框 5"/>
          <p:cNvSpPr txBox="1"/>
          <p:nvPr/>
        </p:nvSpPr>
        <p:spPr>
          <a:xfrm>
            <a:off x="2520877" y="5478246"/>
            <a:ext cx="1635364" cy="30670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实际完成</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09" name="圆角矩形 108"/>
          <p:cNvSpPr/>
          <p:nvPr/>
        </p:nvSpPr>
        <p:spPr>
          <a:xfrm>
            <a:off x="2945567" y="1767053"/>
            <a:ext cx="724033" cy="3622749"/>
          </a:xfrm>
          <a:prstGeom prst="roundRect">
            <a:avLst>
              <a:gd name="adj" fmla="val 0"/>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02" name="文本框 83"/>
          <p:cNvSpPr txBox="1">
            <a:spLocks noChangeArrowheads="1"/>
          </p:cNvSpPr>
          <p:nvPr/>
        </p:nvSpPr>
        <p:spPr bwMode="auto">
          <a:xfrm>
            <a:off x="1353492" y="5714240"/>
            <a:ext cx="151384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r>
              <a:rPr lang="en-US" altLang="zh-CN" sz="3600" b="1" dirty="0">
                <a:solidFill>
                  <a:schemeClr val="tx1">
                    <a:lumMod val="75000"/>
                    <a:lumOff val="25000"/>
                  </a:schemeClr>
                </a:solidFill>
                <a:latin typeface="微软雅黑" panose="020B0503020204020204" charset="-122"/>
                <a:cs typeface="微软雅黑" panose="020B0503020204020204" charset="-122"/>
              </a:rPr>
              <a:t>6000</a:t>
            </a:r>
            <a:r>
              <a:rPr lang="zh-CN" altLang="en-US" sz="1600" b="1" dirty="0">
                <a:solidFill>
                  <a:schemeClr val="tx1">
                    <a:lumMod val="75000"/>
                    <a:lumOff val="25000"/>
                  </a:schemeClr>
                </a:solidFill>
                <a:latin typeface="微软雅黑" panose="020B0503020204020204" charset="-122"/>
                <a:cs typeface="微软雅黑" panose="020B0503020204020204" charset="-122"/>
              </a:rPr>
              <a:t>万</a:t>
            </a:r>
            <a:endParaRPr lang="zh-CN" altLang="en-US" sz="1600" b="1" dirty="0">
              <a:solidFill>
                <a:schemeClr val="tx1">
                  <a:lumMod val="75000"/>
                  <a:lumOff val="25000"/>
                </a:schemeClr>
              </a:solidFill>
              <a:latin typeface="微软雅黑" panose="020B0503020204020204" charset="-122"/>
              <a:cs typeface="微软雅黑" panose="020B0503020204020204" charset="-122"/>
            </a:endParaRPr>
          </a:p>
        </p:txBody>
      </p:sp>
      <p:sp>
        <p:nvSpPr>
          <p:cNvPr id="104" name="文本框 83"/>
          <p:cNvSpPr txBox="1">
            <a:spLocks noChangeArrowheads="1"/>
          </p:cNvSpPr>
          <p:nvPr/>
        </p:nvSpPr>
        <p:spPr bwMode="auto">
          <a:xfrm>
            <a:off x="2772529" y="5707727"/>
            <a:ext cx="151384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r>
              <a:rPr lang="en-US" altLang="zh-CN" sz="3600" b="1" dirty="0">
                <a:solidFill>
                  <a:schemeClr val="tx1">
                    <a:lumMod val="75000"/>
                    <a:lumOff val="25000"/>
                  </a:schemeClr>
                </a:solidFill>
                <a:latin typeface="微软雅黑" panose="020B0503020204020204" charset="-122"/>
                <a:cs typeface="微软雅黑" panose="020B0503020204020204" charset="-122"/>
              </a:rPr>
              <a:t>8000</a:t>
            </a:r>
            <a:r>
              <a:rPr lang="zh-CN" altLang="en-US" sz="1600" b="1" dirty="0">
                <a:solidFill>
                  <a:schemeClr val="tx1">
                    <a:lumMod val="75000"/>
                    <a:lumOff val="25000"/>
                  </a:schemeClr>
                </a:solidFill>
                <a:latin typeface="微软雅黑" panose="020B0503020204020204" charset="-122"/>
                <a:cs typeface="微软雅黑" panose="020B0503020204020204" charset="-122"/>
              </a:rPr>
              <a:t>万</a:t>
            </a:r>
            <a:endParaRPr lang="zh-CN" altLang="en-US" sz="1600" b="1" dirty="0">
              <a:solidFill>
                <a:schemeClr val="tx1">
                  <a:lumMod val="75000"/>
                  <a:lumOff val="25000"/>
                </a:schemeClr>
              </a:solidFill>
              <a:latin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47"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2" name="组合 1"/>
          <p:cNvGrpSpPr/>
          <p:nvPr/>
        </p:nvGrpSpPr>
        <p:grpSpPr>
          <a:xfrm>
            <a:off x="1728033" y="2605688"/>
            <a:ext cx="1032310" cy="1032310"/>
            <a:chOff x="2504202" y="2500913"/>
            <a:chExt cx="1032310" cy="1032310"/>
          </a:xfrm>
        </p:grpSpPr>
        <p:sp>
          <p:nvSpPr>
            <p:cNvPr id="3" name="Rounded Rectangle 2"/>
            <p:cNvSpPr/>
            <p:nvPr/>
          </p:nvSpPr>
          <p:spPr>
            <a:xfrm rot="2700000">
              <a:off x="2504202" y="2500913"/>
              <a:ext cx="1032310" cy="1032310"/>
            </a:xfrm>
            <a:prstGeom prst="roundRect">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a:solidFill>
                  <a:schemeClr val="tx1">
                    <a:lumMod val="75000"/>
                    <a:lumOff val="25000"/>
                  </a:schemeClr>
                </a:solidFill>
                <a:latin typeface="微软雅黑" panose="020B0503020204020204" charset="-122"/>
                <a:ea typeface="微软雅黑" panose="020B0503020204020204" charset="-122"/>
              </a:endParaRPr>
            </a:p>
          </p:txBody>
        </p:sp>
        <p:grpSp>
          <p:nvGrpSpPr>
            <p:cNvPr id="48" name="Group 10"/>
            <p:cNvGrpSpPr/>
            <p:nvPr/>
          </p:nvGrpSpPr>
          <p:grpSpPr>
            <a:xfrm>
              <a:off x="2822123" y="2766046"/>
              <a:ext cx="396469" cy="502044"/>
              <a:chOff x="258763" y="573087"/>
              <a:chExt cx="560388" cy="709613"/>
            </a:xfrm>
            <a:solidFill>
              <a:schemeClr val="bg1"/>
            </a:solidFill>
          </p:grpSpPr>
          <p:sp>
            <p:nvSpPr>
              <p:cNvPr id="49" name="Freeform 143"/>
              <p:cNvSpPr>
                <a:spLocks noEditPoints="1"/>
              </p:cNvSpPr>
              <p:nvPr/>
            </p:nvSpPr>
            <p:spPr bwMode="auto">
              <a:xfrm>
                <a:off x="258763" y="573087"/>
                <a:ext cx="560388" cy="709613"/>
              </a:xfrm>
              <a:custGeom>
                <a:avLst/>
                <a:gdLst>
                  <a:gd name="T0" fmla="*/ 449 w 1058"/>
                  <a:gd name="T1" fmla="*/ 6 h 1343"/>
                  <a:gd name="T2" fmla="*/ 346 w 1058"/>
                  <a:gd name="T3" fmla="*/ 33 h 1343"/>
                  <a:gd name="T4" fmla="*/ 254 w 1058"/>
                  <a:gd name="T5" fmla="*/ 77 h 1343"/>
                  <a:gd name="T6" fmla="*/ 173 w 1058"/>
                  <a:gd name="T7" fmla="*/ 138 h 1343"/>
                  <a:gd name="T8" fmla="*/ 105 w 1058"/>
                  <a:gd name="T9" fmla="*/ 214 h 1343"/>
                  <a:gd name="T10" fmla="*/ 52 w 1058"/>
                  <a:gd name="T11" fmla="*/ 300 h 1343"/>
                  <a:gd name="T12" fmla="*/ 16 w 1058"/>
                  <a:gd name="T13" fmla="*/ 397 h 1343"/>
                  <a:gd name="T14" fmla="*/ 0 w 1058"/>
                  <a:gd name="T15" fmla="*/ 502 h 1343"/>
                  <a:gd name="T16" fmla="*/ 3 w 1058"/>
                  <a:gd name="T17" fmla="*/ 589 h 1343"/>
                  <a:gd name="T18" fmla="*/ 17 w 1058"/>
                  <a:gd name="T19" fmla="*/ 668 h 1343"/>
                  <a:gd name="T20" fmla="*/ 44 w 1058"/>
                  <a:gd name="T21" fmla="*/ 742 h 1343"/>
                  <a:gd name="T22" fmla="*/ 81 w 1058"/>
                  <a:gd name="T23" fmla="*/ 812 h 1343"/>
                  <a:gd name="T24" fmla="*/ 164 w 1058"/>
                  <a:gd name="T25" fmla="*/ 913 h 1343"/>
                  <a:gd name="T26" fmla="*/ 282 w 1058"/>
                  <a:gd name="T27" fmla="*/ 998 h 1343"/>
                  <a:gd name="T28" fmla="*/ 495 w 1058"/>
                  <a:gd name="T29" fmla="*/ 1329 h 1343"/>
                  <a:gd name="T30" fmla="*/ 516 w 1058"/>
                  <a:gd name="T31" fmla="*/ 1341 h 1343"/>
                  <a:gd name="T32" fmla="*/ 541 w 1058"/>
                  <a:gd name="T33" fmla="*/ 1341 h 1343"/>
                  <a:gd name="T34" fmla="*/ 562 w 1058"/>
                  <a:gd name="T35" fmla="*/ 1329 h 1343"/>
                  <a:gd name="T36" fmla="*/ 776 w 1058"/>
                  <a:gd name="T37" fmla="*/ 998 h 1343"/>
                  <a:gd name="T38" fmla="*/ 893 w 1058"/>
                  <a:gd name="T39" fmla="*/ 913 h 1343"/>
                  <a:gd name="T40" fmla="*/ 976 w 1058"/>
                  <a:gd name="T41" fmla="*/ 812 h 1343"/>
                  <a:gd name="T42" fmla="*/ 1014 w 1058"/>
                  <a:gd name="T43" fmla="*/ 742 h 1343"/>
                  <a:gd name="T44" fmla="*/ 1041 w 1058"/>
                  <a:gd name="T45" fmla="*/ 668 h 1343"/>
                  <a:gd name="T46" fmla="*/ 1055 w 1058"/>
                  <a:gd name="T47" fmla="*/ 589 h 1343"/>
                  <a:gd name="T48" fmla="*/ 1058 w 1058"/>
                  <a:gd name="T49" fmla="*/ 502 h 1343"/>
                  <a:gd name="T50" fmla="*/ 1042 w 1058"/>
                  <a:gd name="T51" fmla="*/ 397 h 1343"/>
                  <a:gd name="T52" fmla="*/ 1006 w 1058"/>
                  <a:gd name="T53" fmla="*/ 300 h 1343"/>
                  <a:gd name="T54" fmla="*/ 952 w 1058"/>
                  <a:gd name="T55" fmla="*/ 214 h 1343"/>
                  <a:gd name="T56" fmla="*/ 885 w 1058"/>
                  <a:gd name="T57" fmla="*/ 138 h 1343"/>
                  <a:gd name="T58" fmla="*/ 804 w 1058"/>
                  <a:gd name="T59" fmla="*/ 77 h 1343"/>
                  <a:gd name="T60" fmla="*/ 711 w 1058"/>
                  <a:gd name="T61" fmla="*/ 33 h 1343"/>
                  <a:gd name="T62" fmla="*/ 609 w 1058"/>
                  <a:gd name="T63" fmla="*/ 6 h 1343"/>
                  <a:gd name="T64" fmla="*/ 692 w 1058"/>
                  <a:gd name="T65" fmla="*/ 933 h 1343"/>
                  <a:gd name="T66" fmla="*/ 668 w 1058"/>
                  <a:gd name="T67" fmla="*/ 953 h 1343"/>
                  <a:gd name="T68" fmla="*/ 380 w 1058"/>
                  <a:gd name="T69" fmla="*/ 941 h 1343"/>
                  <a:gd name="T70" fmla="*/ 307 w 1058"/>
                  <a:gd name="T71" fmla="*/ 904 h 1343"/>
                  <a:gd name="T72" fmla="*/ 208 w 1058"/>
                  <a:gd name="T73" fmla="*/ 822 h 1343"/>
                  <a:gd name="T74" fmla="*/ 138 w 1058"/>
                  <a:gd name="T75" fmla="*/ 718 h 1343"/>
                  <a:gd name="T76" fmla="*/ 100 w 1058"/>
                  <a:gd name="T77" fmla="*/ 595 h 1343"/>
                  <a:gd name="T78" fmla="*/ 97 w 1058"/>
                  <a:gd name="T79" fmla="*/ 486 h 1343"/>
                  <a:gd name="T80" fmla="*/ 114 w 1058"/>
                  <a:gd name="T81" fmla="*/ 401 h 1343"/>
                  <a:gd name="T82" fmla="*/ 147 w 1058"/>
                  <a:gd name="T83" fmla="*/ 323 h 1343"/>
                  <a:gd name="T84" fmla="*/ 194 w 1058"/>
                  <a:gd name="T85" fmla="*/ 254 h 1343"/>
                  <a:gd name="T86" fmla="*/ 253 w 1058"/>
                  <a:gd name="T87" fmla="*/ 195 h 1343"/>
                  <a:gd name="T88" fmla="*/ 323 w 1058"/>
                  <a:gd name="T89" fmla="*/ 148 h 1343"/>
                  <a:gd name="T90" fmla="*/ 400 w 1058"/>
                  <a:gd name="T91" fmla="*/ 115 h 1343"/>
                  <a:gd name="T92" fmla="*/ 484 w 1058"/>
                  <a:gd name="T93" fmla="*/ 99 h 1343"/>
                  <a:gd name="T94" fmla="*/ 574 w 1058"/>
                  <a:gd name="T95" fmla="*/ 99 h 1343"/>
                  <a:gd name="T96" fmla="*/ 658 w 1058"/>
                  <a:gd name="T97" fmla="*/ 115 h 1343"/>
                  <a:gd name="T98" fmla="*/ 735 w 1058"/>
                  <a:gd name="T99" fmla="*/ 148 h 1343"/>
                  <a:gd name="T100" fmla="*/ 805 w 1058"/>
                  <a:gd name="T101" fmla="*/ 195 h 1343"/>
                  <a:gd name="T102" fmla="*/ 864 w 1058"/>
                  <a:gd name="T103" fmla="*/ 254 h 1343"/>
                  <a:gd name="T104" fmla="*/ 910 w 1058"/>
                  <a:gd name="T105" fmla="*/ 323 h 1343"/>
                  <a:gd name="T106" fmla="*/ 944 w 1058"/>
                  <a:gd name="T107" fmla="*/ 401 h 1343"/>
                  <a:gd name="T108" fmla="*/ 961 w 1058"/>
                  <a:gd name="T109" fmla="*/ 486 h 1343"/>
                  <a:gd name="T110" fmla="*/ 958 w 1058"/>
                  <a:gd name="T111" fmla="*/ 595 h 1343"/>
                  <a:gd name="T112" fmla="*/ 920 w 1058"/>
                  <a:gd name="T113" fmla="*/ 718 h 1343"/>
                  <a:gd name="T114" fmla="*/ 850 w 1058"/>
                  <a:gd name="T115" fmla="*/ 822 h 1343"/>
                  <a:gd name="T116" fmla="*/ 750 w 1058"/>
                  <a:gd name="T117" fmla="*/ 904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8" h="1343">
                    <a:moveTo>
                      <a:pt x="529" y="0"/>
                    </a:moveTo>
                    <a:lnTo>
                      <a:pt x="502" y="2"/>
                    </a:lnTo>
                    <a:lnTo>
                      <a:pt x="474" y="3"/>
                    </a:lnTo>
                    <a:lnTo>
                      <a:pt x="449" y="6"/>
                    </a:lnTo>
                    <a:lnTo>
                      <a:pt x="422" y="12"/>
                    </a:lnTo>
                    <a:lnTo>
                      <a:pt x="397" y="17"/>
                    </a:lnTo>
                    <a:lnTo>
                      <a:pt x="372" y="24"/>
                    </a:lnTo>
                    <a:lnTo>
                      <a:pt x="346" y="33"/>
                    </a:lnTo>
                    <a:lnTo>
                      <a:pt x="323" y="42"/>
                    </a:lnTo>
                    <a:lnTo>
                      <a:pt x="299" y="52"/>
                    </a:lnTo>
                    <a:lnTo>
                      <a:pt x="276" y="65"/>
                    </a:lnTo>
                    <a:lnTo>
                      <a:pt x="254" y="77"/>
                    </a:lnTo>
                    <a:lnTo>
                      <a:pt x="233" y="91"/>
                    </a:lnTo>
                    <a:lnTo>
                      <a:pt x="212" y="106"/>
                    </a:lnTo>
                    <a:lnTo>
                      <a:pt x="192" y="121"/>
                    </a:lnTo>
                    <a:lnTo>
                      <a:pt x="173" y="138"/>
                    </a:lnTo>
                    <a:lnTo>
                      <a:pt x="154" y="156"/>
                    </a:lnTo>
                    <a:lnTo>
                      <a:pt x="138" y="174"/>
                    </a:lnTo>
                    <a:lnTo>
                      <a:pt x="121" y="194"/>
                    </a:lnTo>
                    <a:lnTo>
                      <a:pt x="105" y="214"/>
                    </a:lnTo>
                    <a:lnTo>
                      <a:pt x="90" y="235"/>
                    </a:lnTo>
                    <a:lnTo>
                      <a:pt x="76" y="256"/>
                    </a:lnTo>
                    <a:lnTo>
                      <a:pt x="63" y="278"/>
                    </a:lnTo>
                    <a:lnTo>
                      <a:pt x="52" y="300"/>
                    </a:lnTo>
                    <a:lnTo>
                      <a:pt x="41" y="324"/>
                    </a:lnTo>
                    <a:lnTo>
                      <a:pt x="31" y="348"/>
                    </a:lnTo>
                    <a:lnTo>
                      <a:pt x="24" y="372"/>
                    </a:lnTo>
                    <a:lnTo>
                      <a:pt x="16" y="397"/>
                    </a:lnTo>
                    <a:lnTo>
                      <a:pt x="10" y="424"/>
                    </a:lnTo>
                    <a:lnTo>
                      <a:pt x="6" y="449"/>
                    </a:lnTo>
                    <a:lnTo>
                      <a:pt x="1" y="476"/>
                    </a:lnTo>
                    <a:lnTo>
                      <a:pt x="0" y="502"/>
                    </a:lnTo>
                    <a:lnTo>
                      <a:pt x="0" y="529"/>
                    </a:lnTo>
                    <a:lnTo>
                      <a:pt x="0" y="550"/>
                    </a:lnTo>
                    <a:lnTo>
                      <a:pt x="1" y="570"/>
                    </a:lnTo>
                    <a:lnTo>
                      <a:pt x="3" y="589"/>
                    </a:lnTo>
                    <a:lnTo>
                      <a:pt x="6" y="609"/>
                    </a:lnTo>
                    <a:lnTo>
                      <a:pt x="8" y="629"/>
                    </a:lnTo>
                    <a:lnTo>
                      <a:pt x="13" y="648"/>
                    </a:lnTo>
                    <a:lnTo>
                      <a:pt x="17" y="668"/>
                    </a:lnTo>
                    <a:lnTo>
                      <a:pt x="23" y="686"/>
                    </a:lnTo>
                    <a:lnTo>
                      <a:pt x="30" y="706"/>
                    </a:lnTo>
                    <a:lnTo>
                      <a:pt x="37" y="724"/>
                    </a:lnTo>
                    <a:lnTo>
                      <a:pt x="44" y="742"/>
                    </a:lnTo>
                    <a:lnTo>
                      <a:pt x="52" y="760"/>
                    </a:lnTo>
                    <a:lnTo>
                      <a:pt x="62" y="779"/>
                    </a:lnTo>
                    <a:lnTo>
                      <a:pt x="70" y="796"/>
                    </a:lnTo>
                    <a:lnTo>
                      <a:pt x="81" y="812"/>
                    </a:lnTo>
                    <a:lnTo>
                      <a:pt x="93" y="829"/>
                    </a:lnTo>
                    <a:lnTo>
                      <a:pt x="114" y="859"/>
                    </a:lnTo>
                    <a:lnTo>
                      <a:pt x="138" y="887"/>
                    </a:lnTo>
                    <a:lnTo>
                      <a:pt x="164" y="913"/>
                    </a:lnTo>
                    <a:lnTo>
                      <a:pt x="191" y="937"/>
                    </a:lnTo>
                    <a:lnTo>
                      <a:pt x="220" y="960"/>
                    </a:lnTo>
                    <a:lnTo>
                      <a:pt x="250" y="981"/>
                    </a:lnTo>
                    <a:lnTo>
                      <a:pt x="282" y="998"/>
                    </a:lnTo>
                    <a:lnTo>
                      <a:pt x="316" y="1014"/>
                    </a:lnTo>
                    <a:lnTo>
                      <a:pt x="487" y="1319"/>
                    </a:lnTo>
                    <a:lnTo>
                      <a:pt x="491" y="1324"/>
                    </a:lnTo>
                    <a:lnTo>
                      <a:pt x="495" y="1329"/>
                    </a:lnTo>
                    <a:lnTo>
                      <a:pt x="499" y="1333"/>
                    </a:lnTo>
                    <a:lnTo>
                      <a:pt x="505" y="1337"/>
                    </a:lnTo>
                    <a:lnTo>
                      <a:pt x="511" y="1340"/>
                    </a:lnTo>
                    <a:lnTo>
                      <a:pt x="516" y="1341"/>
                    </a:lnTo>
                    <a:lnTo>
                      <a:pt x="522" y="1343"/>
                    </a:lnTo>
                    <a:lnTo>
                      <a:pt x="529" y="1343"/>
                    </a:lnTo>
                    <a:lnTo>
                      <a:pt x="536" y="1343"/>
                    </a:lnTo>
                    <a:lnTo>
                      <a:pt x="541" y="1341"/>
                    </a:lnTo>
                    <a:lnTo>
                      <a:pt x="547" y="1340"/>
                    </a:lnTo>
                    <a:lnTo>
                      <a:pt x="553" y="1337"/>
                    </a:lnTo>
                    <a:lnTo>
                      <a:pt x="558" y="1333"/>
                    </a:lnTo>
                    <a:lnTo>
                      <a:pt x="562" y="1329"/>
                    </a:lnTo>
                    <a:lnTo>
                      <a:pt x="567" y="1324"/>
                    </a:lnTo>
                    <a:lnTo>
                      <a:pt x="571" y="1319"/>
                    </a:lnTo>
                    <a:lnTo>
                      <a:pt x="742" y="1014"/>
                    </a:lnTo>
                    <a:lnTo>
                      <a:pt x="776" y="998"/>
                    </a:lnTo>
                    <a:lnTo>
                      <a:pt x="808" y="981"/>
                    </a:lnTo>
                    <a:lnTo>
                      <a:pt x="837" y="960"/>
                    </a:lnTo>
                    <a:lnTo>
                      <a:pt x="867" y="937"/>
                    </a:lnTo>
                    <a:lnTo>
                      <a:pt x="893" y="913"/>
                    </a:lnTo>
                    <a:lnTo>
                      <a:pt x="920" y="887"/>
                    </a:lnTo>
                    <a:lnTo>
                      <a:pt x="944" y="859"/>
                    </a:lnTo>
                    <a:lnTo>
                      <a:pt x="965" y="829"/>
                    </a:lnTo>
                    <a:lnTo>
                      <a:pt x="976" y="812"/>
                    </a:lnTo>
                    <a:lnTo>
                      <a:pt x="987" y="796"/>
                    </a:lnTo>
                    <a:lnTo>
                      <a:pt x="996" y="779"/>
                    </a:lnTo>
                    <a:lnTo>
                      <a:pt x="1006" y="760"/>
                    </a:lnTo>
                    <a:lnTo>
                      <a:pt x="1014" y="742"/>
                    </a:lnTo>
                    <a:lnTo>
                      <a:pt x="1021" y="724"/>
                    </a:lnTo>
                    <a:lnTo>
                      <a:pt x="1028" y="706"/>
                    </a:lnTo>
                    <a:lnTo>
                      <a:pt x="1035" y="686"/>
                    </a:lnTo>
                    <a:lnTo>
                      <a:pt x="1041" y="668"/>
                    </a:lnTo>
                    <a:lnTo>
                      <a:pt x="1045" y="648"/>
                    </a:lnTo>
                    <a:lnTo>
                      <a:pt x="1049" y="629"/>
                    </a:lnTo>
                    <a:lnTo>
                      <a:pt x="1052" y="609"/>
                    </a:lnTo>
                    <a:lnTo>
                      <a:pt x="1055" y="589"/>
                    </a:lnTo>
                    <a:lnTo>
                      <a:pt x="1056" y="570"/>
                    </a:lnTo>
                    <a:lnTo>
                      <a:pt x="1058" y="550"/>
                    </a:lnTo>
                    <a:lnTo>
                      <a:pt x="1058" y="529"/>
                    </a:lnTo>
                    <a:lnTo>
                      <a:pt x="1058" y="502"/>
                    </a:lnTo>
                    <a:lnTo>
                      <a:pt x="1055" y="476"/>
                    </a:lnTo>
                    <a:lnTo>
                      <a:pt x="1052" y="449"/>
                    </a:lnTo>
                    <a:lnTo>
                      <a:pt x="1048" y="424"/>
                    </a:lnTo>
                    <a:lnTo>
                      <a:pt x="1042" y="397"/>
                    </a:lnTo>
                    <a:lnTo>
                      <a:pt x="1034" y="372"/>
                    </a:lnTo>
                    <a:lnTo>
                      <a:pt x="1027" y="348"/>
                    </a:lnTo>
                    <a:lnTo>
                      <a:pt x="1017" y="324"/>
                    </a:lnTo>
                    <a:lnTo>
                      <a:pt x="1006" y="300"/>
                    </a:lnTo>
                    <a:lnTo>
                      <a:pt x="994" y="278"/>
                    </a:lnTo>
                    <a:lnTo>
                      <a:pt x="982" y="256"/>
                    </a:lnTo>
                    <a:lnTo>
                      <a:pt x="968" y="235"/>
                    </a:lnTo>
                    <a:lnTo>
                      <a:pt x="952" y="214"/>
                    </a:lnTo>
                    <a:lnTo>
                      <a:pt x="937" y="194"/>
                    </a:lnTo>
                    <a:lnTo>
                      <a:pt x="920" y="174"/>
                    </a:lnTo>
                    <a:lnTo>
                      <a:pt x="903" y="156"/>
                    </a:lnTo>
                    <a:lnTo>
                      <a:pt x="885" y="138"/>
                    </a:lnTo>
                    <a:lnTo>
                      <a:pt x="865" y="121"/>
                    </a:lnTo>
                    <a:lnTo>
                      <a:pt x="846" y="106"/>
                    </a:lnTo>
                    <a:lnTo>
                      <a:pt x="825" y="91"/>
                    </a:lnTo>
                    <a:lnTo>
                      <a:pt x="804" y="77"/>
                    </a:lnTo>
                    <a:lnTo>
                      <a:pt x="781" y="65"/>
                    </a:lnTo>
                    <a:lnTo>
                      <a:pt x="757" y="52"/>
                    </a:lnTo>
                    <a:lnTo>
                      <a:pt x="735" y="42"/>
                    </a:lnTo>
                    <a:lnTo>
                      <a:pt x="711" y="33"/>
                    </a:lnTo>
                    <a:lnTo>
                      <a:pt x="686" y="24"/>
                    </a:lnTo>
                    <a:lnTo>
                      <a:pt x="661" y="17"/>
                    </a:lnTo>
                    <a:lnTo>
                      <a:pt x="635" y="12"/>
                    </a:lnTo>
                    <a:lnTo>
                      <a:pt x="609" y="6"/>
                    </a:lnTo>
                    <a:lnTo>
                      <a:pt x="584" y="3"/>
                    </a:lnTo>
                    <a:lnTo>
                      <a:pt x="555" y="2"/>
                    </a:lnTo>
                    <a:lnTo>
                      <a:pt x="529" y="0"/>
                    </a:lnTo>
                    <a:close/>
                    <a:moveTo>
                      <a:pt x="692" y="933"/>
                    </a:moveTo>
                    <a:lnTo>
                      <a:pt x="684" y="936"/>
                    </a:lnTo>
                    <a:lnTo>
                      <a:pt x="677" y="941"/>
                    </a:lnTo>
                    <a:lnTo>
                      <a:pt x="672" y="947"/>
                    </a:lnTo>
                    <a:lnTo>
                      <a:pt x="668" y="953"/>
                    </a:lnTo>
                    <a:lnTo>
                      <a:pt x="529" y="1198"/>
                    </a:lnTo>
                    <a:lnTo>
                      <a:pt x="390" y="953"/>
                    </a:lnTo>
                    <a:lnTo>
                      <a:pt x="386" y="947"/>
                    </a:lnTo>
                    <a:lnTo>
                      <a:pt x="380" y="941"/>
                    </a:lnTo>
                    <a:lnTo>
                      <a:pt x="373" y="936"/>
                    </a:lnTo>
                    <a:lnTo>
                      <a:pt x="366" y="933"/>
                    </a:lnTo>
                    <a:lnTo>
                      <a:pt x="337" y="919"/>
                    </a:lnTo>
                    <a:lnTo>
                      <a:pt x="307" y="904"/>
                    </a:lnTo>
                    <a:lnTo>
                      <a:pt x="281" y="885"/>
                    </a:lnTo>
                    <a:lnTo>
                      <a:pt x="254" y="867"/>
                    </a:lnTo>
                    <a:lnTo>
                      <a:pt x="230" y="846"/>
                    </a:lnTo>
                    <a:lnTo>
                      <a:pt x="208" y="822"/>
                    </a:lnTo>
                    <a:lnTo>
                      <a:pt x="187" y="798"/>
                    </a:lnTo>
                    <a:lnTo>
                      <a:pt x="168" y="773"/>
                    </a:lnTo>
                    <a:lnTo>
                      <a:pt x="152" y="746"/>
                    </a:lnTo>
                    <a:lnTo>
                      <a:pt x="138" y="718"/>
                    </a:lnTo>
                    <a:lnTo>
                      <a:pt x="125" y="689"/>
                    </a:lnTo>
                    <a:lnTo>
                      <a:pt x="114" y="658"/>
                    </a:lnTo>
                    <a:lnTo>
                      <a:pt x="105" y="627"/>
                    </a:lnTo>
                    <a:lnTo>
                      <a:pt x="100" y="595"/>
                    </a:lnTo>
                    <a:lnTo>
                      <a:pt x="95" y="563"/>
                    </a:lnTo>
                    <a:lnTo>
                      <a:pt x="94" y="529"/>
                    </a:lnTo>
                    <a:lnTo>
                      <a:pt x="95" y="508"/>
                    </a:lnTo>
                    <a:lnTo>
                      <a:pt x="97" y="486"/>
                    </a:lnTo>
                    <a:lnTo>
                      <a:pt x="100" y="463"/>
                    </a:lnTo>
                    <a:lnTo>
                      <a:pt x="104" y="442"/>
                    </a:lnTo>
                    <a:lnTo>
                      <a:pt x="108" y="421"/>
                    </a:lnTo>
                    <a:lnTo>
                      <a:pt x="114" y="401"/>
                    </a:lnTo>
                    <a:lnTo>
                      <a:pt x="121" y="380"/>
                    </a:lnTo>
                    <a:lnTo>
                      <a:pt x="129" y="361"/>
                    </a:lnTo>
                    <a:lnTo>
                      <a:pt x="138" y="341"/>
                    </a:lnTo>
                    <a:lnTo>
                      <a:pt x="147" y="323"/>
                    </a:lnTo>
                    <a:lnTo>
                      <a:pt x="157" y="305"/>
                    </a:lnTo>
                    <a:lnTo>
                      <a:pt x="168" y="288"/>
                    </a:lnTo>
                    <a:lnTo>
                      <a:pt x="181" y="270"/>
                    </a:lnTo>
                    <a:lnTo>
                      <a:pt x="194" y="254"/>
                    </a:lnTo>
                    <a:lnTo>
                      <a:pt x="208" y="237"/>
                    </a:lnTo>
                    <a:lnTo>
                      <a:pt x="222" y="223"/>
                    </a:lnTo>
                    <a:lnTo>
                      <a:pt x="237" y="208"/>
                    </a:lnTo>
                    <a:lnTo>
                      <a:pt x="253" y="195"/>
                    </a:lnTo>
                    <a:lnTo>
                      <a:pt x="269" y="181"/>
                    </a:lnTo>
                    <a:lnTo>
                      <a:pt x="286" y="170"/>
                    </a:lnTo>
                    <a:lnTo>
                      <a:pt x="304" y="159"/>
                    </a:lnTo>
                    <a:lnTo>
                      <a:pt x="323" y="148"/>
                    </a:lnTo>
                    <a:lnTo>
                      <a:pt x="341" y="138"/>
                    </a:lnTo>
                    <a:lnTo>
                      <a:pt x="361" y="129"/>
                    </a:lnTo>
                    <a:lnTo>
                      <a:pt x="380" y="122"/>
                    </a:lnTo>
                    <a:lnTo>
                      <a:pt x="400" y="115"/>
                    </a:lnTo>
                    <a:lnTo>
                      <a:pt x="421" y="110"/>
                    </a:lnTo>
                    <a:lnTo>
                      <a:pt x="442" y="104"/>
                    </a:lnTo>
                    <a:lnTo>
                      <a:pt x="463" y="100"/>
                    </a:lnTo>
                    <a:lnTo>
                      <a:pt x="484" y="99"/>
                    </a:lnTo>
                    <a:lnTo>
                      <a:pt x="506" y="96"/>
                    </a:lnTo>
                    <a:lnTo>
                      <a:pt x="529" y="96"/>
                    </a:lnTo>
                    <a:lnTo>
                      <a:pt x="551" y="96"/>
                    </a:lnTo>
                    <a:lnTo>
                      <a:pt x="574" y="99"/>
                    </a:lnTo>
                    <a:lnTo>
                      <a:pt x="595" y="100"/>
                    </a:lnTo>
                    <a:lnTo>
                      <a:pt x="616" y="104"/>
                    </a:lnTo>
                    <a:lnTo>
                      <a:pt x="637" y="110"/>
                    </a:lnTo>
                    <a:lnTo>
                      <a:pt x="658" y="115"/>
                    </a:lnTo>
                    <a:lnTo>
                      <a:pt x="677" y="122"/>
                    </a:lnTo>
                    <a:lnTo>
                      <a:pt x="697" y="129"/>
                    </a:lnTo>
                    <a:lnTo>
                      <a:pt x="717" y="138"/>
                    </a:lnTo>
                    <a:lnTo>
                      <a:pt x="735" y="148"/>
                    </a:lnTo>
                    <a:lnTo>
                      <a:pt x="753" y="159"/>
                    </a:lnTo>
                    <a:lnTo>
                      <a:pt x="771" y="170"/>
                    </a:lnTo>
                    <a:lnTo>
                      <a:pt x="788" y="181"/>
                    </a:lnTo>
                    <a:lnTo>
                      <a:pt x="805" y="195"/>
                    </a:lnTo>
                    <a:lnTo>
                      <a:pt x="821" y="208"/>
                    </a:lnTo>
                    <a:lnTo>
                      <a:pt x="836" y="223"/>
                    </a:lnTo>
                    <a:lnTo>
                      <a:pt x="850" y="237"/>
                    </a:lnTo>
                    <a:lnTo>
                      <a:pt x="864" y="254"/>
                    </a:lnTo>
                    <a:lnTo>
                      <a:pt x="877" y="270"/>
                    </a:lnTo>
                    <a:lnTo>
                      <a:pt x="889" y="288"/>
                    </a:lnTo>
                    <a:lnTo>
                      <a:pt x="900" y="305"/>
                    </a:lnTo>
                    <a:lnTo>
                      <a:pt x="910" y="323"/>
                    </a:lnTo>
                    <a:lnTo>
                      <a:pt x="920" y="341"/>
                    </a:lnTo>
                    <a:lnTo>
                      <a:pt x="929" y="361"/>
                    </a:lnTo>
                    <a:lnTo>
                      <a:pt x="937" y="380"/>
                    </a:lnTo>
                    <a:lnTo>
                      <a:pt x="944" y="401"/>
                    </a:lnTo>
                    <a:lnTo>
                      <a:pt x="950" y="421"/>
                    </a:lnTo>
                    <a:lnTo>
                      <a:pt x="954" y="442"/>
                    </a:lnTo>
                    <a:lnTo>
                      <a:pt x="958" y="463"/>
                    </a:lnTo>
                    <a:lnTo>
                      <a:pt x="961" y="486"/>
                    </a:lnTo>
                    <a:lnTo>
                      <a:pt x="962" y="508"/>
                    </a:lnTo>
                    <a:lnTo>
                      <a:pt x="964" y="529"/>
                    </a:lnTo>
                    <a:lnTo>
                      <a:pt x="962" y="563"/>
                    </a:lnTo>
                    <a:lnTo>
                      <a:pt x="958" y="595"/>
                    </a:lnTo>
                    <a:lnTo>
                      <a:pt x="952" y="627"/>
                    </a:lnTo>
                    <a:lnTo>
                      <a:pt x="944" y="658"/>
                    </a:lnTo>
                    <a:lnTo>
                      <a:pt x="933" y="689"/>
                    </a:lnTo>
                    <a:lnTo>
                      <a:pt x="920" y="718"/>
                    </a:lnTo>
                    <a:lnTo>
                      <a:pt x="906" y="746"/>
                    </a:lnTo>
                    <a:lnTo>
                      <a:pt x="889" y="773"/>
                    </a:lnTo>
                    <a:lnTo>
                      <a:pt x="871" y="798"/>
                    </a:lnTo>
                    <a:lnTo>
                      <a:pt x="850" y="822"/>
                    </a:lnTo>
                    <a:lnTo>
                      <a:pt x="828" y="846"/>
                    </a:lnTo>
                    <a:lnTo>
                      <a:pt x="804" y="867"/>
                    </a:lnTo>
                    <a:lnTo>
                      <a:pt x="777" y="885"/>
                    </a:lnTo>
                    <a:lnTo>
                      <a:pt x="750" y="904"/>
                    </a:lnTo>
                    <a:lnTo>
                      <a:pt x="721" y="919"/>
                    </a:lnTo>
                    <a:lnTo>
                      <a:pt x="692" y="9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50" name="Freeform 144"/>
              <p:cNvSpPr>
                <a:spLocks noEditPoints="1"/>
              </p:cNvSpPr>
              <p:nvPr/>
            </p:nvSpPr>
            <p:spPr bwMode="auto">
              <a:xfrm>
                <a:off x="433388" y="746125"/>
                <a:ext cx="211138" cy="211138"/>
              </a:xfrm>
              <a:custGeom>
                <a:avLst/>
                <a:gdLst>
                  <a:gd name="T0" fmla="*/ 160 w 401"/>
                  <a:gd name="T1" fmla="*/ 4 h 400"/>
                  <a:gd name="T2" fmla="*/ 105 w 401"/>
                  <a:gd name="T3" fmla="*/ 24 h 400"/>
                  <a:gd name="T4" fmla="*/ 59 w 401"/>
                  <a:gd name="T5" fmla="*/ 59 h 400"/>
                  <a:gd name="T6" fmla="*/ 26 w 401"/>
                  <a:gd name="T7" fmla="*/ 105 h 400"/>
                  <a:gd name="T8" fmla="*/ 4 w 401"/>
                  <a:gd name="T9" fmla="*/ 160 h 400"/>
                  <a:gd name="T10" fmla="*/ 2 w 401"/>
                  <a:gd name="T11" fmla="*/ 220 h 400"/>
                  <a:gd name="T12" fmla="*/ 17 w 401"/>
                  <a:gd name="T13" fmla="*/ 278 h 400"/>
                  <a:gd name="T14" fmla="*/ 47 w 401"/>
                  <a:gd name="T15" fmla="*/ 327 h 400"/>
                  <a:gd name="T16" fmla="*/ 89 w 401"/>
                  <a:gd name="T17" fmla="*/ 366 h 400"/>
                  <a:gd name="T18" fmla="*/ 142 w 401"/>
                  <a:gd name="T19" fmla="*/ 391 h 400"/>
                  <a:gd name="T20" fmla="*/ 201 w 401"/>
                  <a:gd name="T21" fmla="*/ 400 h 400"/>
                  <a:gd name="T22" fmla="*/ 260 w 401"/>
                  <a:gd name="T23" fmla="*/ 391 h 400"/>
                  <a:gd name="T24" fmla="*/ 313 w 401"/>
                  <a:gd name="T25" fmla="*/ 366 h 400"/>
                  <a:gd name="T26" fmla="*/ 355 w 401"/>
                  <a:gd name="T27" fmla="*/ 327 h 400"/>
                  <a:gd name="T28" fmla="*/ 385 w 401"/>
                  <a:gd name="T29" fmla="*/ 278 h 400"/>
                  <a:gd name="T30" fmla="*/ 400 w 401"/>
                  <a:gd name="T31" fmla="*/ 220 h 400"/>
                  <a:gd name="T32" fmla="*/ 397 w 401"/>
                  <a:gd name="T33" fmla="*/ 160 h 400"/>
                  <a:gd name="T34" fmla="*/ 376 w 401"/>
                  <a:gd name="T35" fmla="*/ 105 h 400"/>
                  <a:gd name="T36" fmla="*/ 342 w 401"/>
                  <a:gd name="T37" fmla="*/ 59 h 400"/>
                  <a:gd name="T38" fmla="*/ 296 w 401"/>
                  <a:gd name="T39" fmla="*/ 24 h 400"/>
                  <a:gd name="T40" fmla="*/ 241 w 401"/>
                  <a:gd name="T41" fmla="*/ 4 h 400"/>
                  <a:gd name="T42" fmla="*/ 201 w 401"/>
                  <a:gd name="T43" fmla="*/ 304 h 400"/>
                  <a:gd name="T44" fmla="*/ 170 w 401"/>
                  <a:gd name="T45" fmla="*/ 300 h 400"/>
                  <a:gd name="T46" fmla="*/ 142 w 401"/>
                  <a:gd name="T47" fmla="*/ 286 h 400"/>
                  <a:gd name="T48" fmla="*/ 119 w 401"/>
                  <a:gd name="T49" fmla="*/ 267 h 400"/>
                  <a:gd name="T50" fmla="*/ 104 w 401"/>
                  <a:gd name="T51" fmla="*/ 241 h 400"/>
                  <a:gd name="T52" fmla="*/ 97 w 401"/>
                  <a:gd name="T53" fmla="*/ 210 h 400"/>
                  <a:gd name="T54" fmla="*/ 98 w 401"/>
                  <a:gd name="T55" fmla="*/ 178 h 400"/>
                  <a:gd name="T56" fmla="*/ 108 w 401"/>
                  <a:gd name="T57" fmla="*/ 150 h 400"/>
                  <a:gd name="T58" fmla="*/ 126 w 401"/>
                  <a:gd name="T59" fmla="*/ 126 h 400"/>
                  <a:gd name="T60" fmla="*/ 150 w 401"/>
                  <a:gd name="T61" fmla="*/ 108 h 400"/>
                  <a:gd name="T62" fmla="*/ 180 w 401"/>
                  <a:gd name="T63" fmla="*/ 97 h 400"/>
                  <a:gd name="T64" fmla="*/ 212 w 401"/>
                  <a:gd name="T65" fmla="*/ 95 h 400"/>
                  <a:gd name="T66" fmla="*/ 241 w 401"/>
                  <a:gd name="T67" fmla="*/ 104 h 400"/>
                  <a:gd name="T68" fmla="*/ 267 w 401"/>
                  <a:gd name="T69" fmla="*/ 119 h 400"/>
                  <a:gd name="T70" fmla="*/ 288 w 401"/>
                  <a:gd name="T71" fmla="*/ 142 h 400"/>
                  <a:gd name="T72" fmla="*/ 300 w 401"/>
                  <a:gd name="T73" fmla="*/ 168 h 400"/>
                  <a:gd name="T74" fmla="*/ 306 w 401"/>
                  <a:gd name="T75" fmla="*/ 199 h 400"/>
                  <a:gd name="T76" fmla="*/ 300 w 401"/>
                  <a:gd name="T77" fmla="*/ 232 h 400"/>
                  <a:gd name="T78" fmla="*/ 288 w 401"/>
                  <a:gd name="T79" fmla="*/ 258 h 400"/>
                  <a:gd name="T80" fmla="*/ 267 w 401"/>
                  <a:gd name="T81" fmla="*/ 281 h 400"/>
                  <a:gd name="T82" fmla="*/ 241 w 401"/>
                  <a:gd name="T83" fmla="*/ 296 h 400"/>
                  <a:gd name="T84" fmla="*/ 212 w 401"/>
                  <a:gd name="T85" fmla="*/ 30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1" h="400">
                    <a:moveTo>
                      <a:pt x="201" y="0"/>
                    </a:moveTo>
                    <a:lnTo>
                      <a:pt x="180" y="2"/>
                    </a:lnTo>
                    <a:lnTo>
                      <a:pt x="160" y="4"/>
                    </a:lnTo>
                    <a:lnTo>
                      <a:pt x="142" y="9"/>
                    </a:lnTo>
                    <a:lnTo>
                      <a:pt x="124" y="16"/>
                    </a:lnTo>
                    <a:lnTo>
                      <a:pt x="105" y="24"/>
                    </a:lnTo>
                    <a:lnTo>
                      <a:pt x="89" y="34"/>
                    </a:lnTo>
                    <a:lnTo>
                      <a:pt x="73" y="45"/>
                    </a:lnTo>
                    <a:lnTo>
                      <a:pt x="59" y="59"/>
                    </a:lnTo>
                    <a:lnTo>
                      <a:pt x="47" y="73"/>
                    </a:lnTo>
                    <a:lnTo>
                      <a:pt x="35" y="88"/>
                    </a:lnTo>
                    <a:lnTo>
                      <a:pt x="26" y="105"/>
                    </a:lnTo>
                    <a:lnTo>
                      <a:pt x="17" y="122"/>
                    </a:lnTo>
                    <a:lnTo>
                      <a:pt x="10" y="140"/>
                    </a:lnTo>
                    <a:lnTo>
                      <a:pt x="4" y="160"/>
                    </a:lnTo>
                    <a:lnTo>
                      <a:pt x="2" y="180"/>
                    </a:lnTo>
                    <a:lnTo>
                      <a:pt x="0" y="199"/>
                    </a:lnTo>
                    <a:lnTo>
                      <a:pt x="2" y="220"/>
                    </a:lnTo>
                    <a:lnTo>
                      <a:pt x="4" y="240"/>
                    </a:lnTo>
                    <a:lnTo>
                      <a:pt x="10" y="260"/>
                    </a:lnTo>
                    <a:lnTo>
                      <a:pt x="17" y="278"/>
                    </a:lnTo>
                    <a:lnTo>
                      <a:pt x="26" y="295"/>
                    </a:lnTo>
                    <a:lnTo>
                      <a:pt x="35" y="311"/>
                    </a:lnTo>
                    <a:lnTo>
                      <a:pt x="47" y="327"/>
                    </a:lnTo>
                    <a:lnTo>
                      <a:pt x="59" y="341"/>
                    </a:lnTo>
                    <a:lnTo>
                      <a:pt x="73" y="354"/>
                    </a:lnTo>
                    <a:lnTo>
                      <a:pt x="89" y="366"/>
                    </a:lnTo>
                    <a:lnTo>
                      <a:pt x="105" y="376"/>
                    </a:lnTo>
                    <a:lnTo>
                      <a:pt x="124" y="384"/>
                    </a:lnTo>
                    <a:lnTo>
                      <a:pt x="142" y="391"/>
                    </a:lnTo>
                    <a:lnTo>
                      <a:pt x="160" y="396"/>
                    </a:lnTo>
                    <a:lnTo>
                      <a:pt x="180" y="398"/>
                    </a:lnTo>
                    <a:lnTo>
                      <a:pt x="201" y="400"/>
                    </a:lnTo>
                    <a:lnTo>
                      <a:pt x="222" y="398"/>
                    </a:lnTo>
                    <a:lnTo>
                      <a:pt x="241" y="396"/>
                    </a:lnTo>
                    <a:lnTo>
                      <a:pt x="260" y="391"/>
                    </a:lnTo>
                    <a:lnTo>
                      <a:pt x="278" y="384"/>
                    </a:lnTo>
                    <a:lnTo>
                      <a:pt x="296" y="376"/>
                    </a:lnTo>
                    <a:lnTo>
                      <a:pt x="313" y="366"/>
                    </a:lnTo>
                    <a:lnTo>
                      <a:pt x="328" y="354"/>
                    </a:lnTo>
                    <a:lnTo>
                      <a:pt x="342" y="341"/>
                    </a:lnTo>
                    <a:lnTo>
                      <a:pt x="355" y="327"/>
                    </a:lnTo>
                    <a:lnTo>
                      <a:pt x="366" y="311"/>
                    </a:lnTo>
                    <a:lnTo>
                      <a:pt x="376" y="295"/>
                    </a:lnTo>
                    <a:lnTo>
                      <a:pt x="385" y="278"/>
                    </a:lnTo>
                    <a:lnTo>
                      <a:pt x="392" y="260"/>
                    </a:lnTo>
                    <a:lnTo>
                      <a:pt x="397" y="240"/>
                    </a:lnTo>
                    <a:lnTo>
                      <a:pt x="400" y="220"/>
                    </a:lnTo>
                    <a:lnTo>
                      <a:pt x="401" y="199"/>
                    </a:lnTo>
                    <a:lnTo>
                      <a:pt x="400" y="180"/>
                    </a:lnTo>
                    <a:lnTo>
                      <a:pt x="397" y="160"/>
                    </a:lnTo>
                    <a:lnTo>
                      <a:pt x="392" y="140"/>
                    </a:lnTo>
                    <a:lnTo>
                      <a:pt x="385" y="122"/>
                    </a:lnTo>
                    <a:lnTo>
                      <a:pt x="376" y="105"/>
                    </a:lnTo>
                    <a:lnTo>
                      <a:pt x="366" y="88"/>
                    </a:lnTo>
                    <a:lnTo>
                      <a:pt x="355" y="73"/>
                    </a:lnTo>
                    <a:lnTo>
                      <a:pt x="342" y="59"/>
                    </a:lnTo>
                    <a:lnTo>
                      <a:pt x="328" y="45"/>
                    </a:lnTo>
                    <a:lnTo>
                      <a:pt x="313" y="34"/>
                    </a:lnTo>
                    <a:lnTo>
                      <a:pt x="296" y="24"/>
                    </a:lnTo>
                    <a:lnTo>
                      <a:pt x="278" y="16"/>
                    </a:lnTo>
                    <a:lnTo>
                      <a:pt x="260" y="9"/>
                    </a:lnTo>
                    <a:lnTo>
                      <a:pt x="241" y="4"/>
                    </a:lnTo>
                    <a:lnTo>
                      <a:pt x="222" y="2"/>
                    </a:lnTo>
                    <a:lnTo>
                      <a:pt x="201" y="0"/>
                    </a:lnTo>
                    <a:close/>
                    <a:moveTo>
                      <a:pt x="201" y="304"/>
                    </a:moveTo>
                    <a:lnTo>
                      <a:pt x="190" y="304"/>
                    </a:lnTo>
                    <a:lnTo>
                      <a:pt x="180" y="303"/>
                    </a:lnTo>
                    <a:lnTo>
                      <a:pt x="170" y="300"/>
                    </a:lnTo>
                    <a:lnTo>
                      <a:pt x="160" y="296"/>
                    </a:lnTo>
                    <a:lnTo>
                      <a:pt x="150" y="292"/>
                    </a:lnTo>
                    <a:lnTo>
                      <a:pt x="142" y="286"/>
                    </a:lnTo>
                    <a:lnTo>
                      <a:pt x="135" y="281"/>
                    </a:lnTo>
                    <a:lnTo>
                      <a:pt x="126" y="274"/>
                    </a:lnTo>
                    <a:lnTo>
                      <a:pt x="119" y="267"/>
                    </a:lnTo>
                    <a:lnTo>
                      <a:pt x="114" y="258"/>
                    </a:lnTo>
                    <a:lnTo>
                      <a:pt x="108" y="250"/>
                    </a:lnTo>
                    <a:lnTo>
                      <a:pt x="104" y="241"/>
                    </a:lnTo>
                    <a:lnTo>
                      <a:pt x="101" y="232"/>
                    </a:lnTo>
                    <a:lnTo>
                      <a:pt x="98" y="222"/>
                    </a:lnTo>
                    <a:lnTo>
                      <a:pt x="97" y="210"/>
                    </a:lnTo>
                    <a:lnTo>
                      <a:pt x="96" y="199"/>
                    </a:lnTo>
                    <a:lnTo>
                      <a:pt x="97" y="189"/>
                    </a:lnTo>
                    <a:lnTo>
                      <a:pt x="98" y="178"/>
                    </a:lnTo>
                    <a:lnTo>
                      <a:pt x="101" y="168"/>
                    </a:lnTo>
                    <a:lnTo>
                      <a:pt x="104" y="159"/>
                    </a:lnTo>
                    <a:lnTo>
                      <a:pt x="108" y="150"/>
                    </a:lnTo>
                    <a:lnTo>
                      <a:pt x="114" y="142"/>
                    </a:lnTo>
                    <a:lnTo>
                      <a:pt x="119" y="133"/>
                    </a:lnTo>
                    <a:lnTo>
                      <a:pt x="126" y="126"/>
                    </a:lnTo>
                    <a:lnTo>
                      <a:pt x="135" y="119"/>
                    </a:lnTo>
                    <a:lnTo>
                      <a:pt x="142" y="114"/>
                    </a:lnTo>
                    <a:lnTo>
                      <a:pt x="150" y="108"/>
                    </a:lnTo>
                    <a:lnTo>
                      <a:pt x="160" y="104"/>
                    </a:lnTo>
                    <a:lnTo>
                      <a:pt x="170" y="100"/>
                    </a:lnTo>
                    <a:lnTo>
                      <a:pt x="180" y="97"/>
                    </a:lnTo>
                    <a:lnTo>
                      <a:pt x="190" y="95"/>
                    </a:lnTo>
                    <a:lnTo>
                      <a:pt x="201" y="95"/>
                    </a:lnTo>
                    <a:lnTo>
                      <a:pt x="212" y="95"/>
                    </a:lnTo>
                    <a:lnTo>
                      <a:pt x="222" y="97"/>
                    </a:lnTo>
                    <a:lnTo>
                      <a:pt x="232" y="100"/>
                    </a:lnTo>
                    <a:lnTo>
                      <a:pt x="241" y="104"/>
                    </a:lnTo>
                    <a:lnTo>
                      <a:pt x="251" y="108"/>
                    </a:lnTo>
                    <a:lnTo>
                      <a:pt x="260" y="114"/>
                    </a:lnTo>
                    <a:lnTo>
                      <a:pt x="267" y="119"/>
                    </a:lnTo>
                    <a:lnTo>
                      <a:pt x="275" y="126"/>
                    </a:lnTo>
                    <a:lnTo>
                      <a:pt x="282" y="133"/>
                    </a:lnTo>
                    <a:lnTo>
                      <a:pt x="288" y="142"/>
                    </a:lnTo>
                    <a:lnTo>
                      <a:pt x="293" y="150"/>
                    </a:lnTo>
                    <a:lnTo>
                      <a:pt x="298" y="159"/>
                    </a:lnTo>
                    <a:lnTo>
                      <a:pt x="300" y="168"/>
                    </a:lnTo>
                    <a:lnTo>
                      <a:pt x="303" y="178"/>
                    </a:lnTo>
                    <a:lnTo>
                      <a:pt x="305" y="189"/>
                    </a:lnTo>
                    <a:lnTo>
                      <a:pt x="306" y="199"/>
                    </a:lnTo>
                    <a:lnTo>
                      <a:pt x="305" y="210"/>
                    </a:lnTo>
                    <a:lnTo>
                      <a:pt x="303" y="222"/>
                    </a:lnTo>
                    <a:lnTo>
                      <a:pt x="300" y="232"/>
                    </a:lnTo>
                    <a:lnTo>
                      <a:pt x="298" y="241"/>
                    </a:lnTo>
                    <a:lnTo>
                      <a:pt x="293" y="250"/>
                    </a:lnTo>
                    <a:lnTo>
                      <a:pt x="288" y="258"/>
                    </a:lnTo>
                    <a:lnTo>
                      <a:pt x="282" y="267"/>
                    </a:lnTo>
                    <a:lnTo>
                      <a:pt x="275" y="274"/>
                    </a:lnTo>
                    <a:lnTo>
                      <a:pt x="267" y="281"/>
                    </a:lnTo>
                    <a:lnTo>
                      <a:pt x="260" y="286"/>
                    </a:lnTo>
                    <a:lnTo>
                      <a:pt x="251" y="292"/>
                    </a:lnTo>
                    <a:lnTo>
                      <a:pt x="241" y="296"/>
                    </a:lnTo>
                    <a:lnTo>
                      <a:pt x="232" y="300"/>
                    </a:lnTo>
                    <a:lnTo>
                      <a:pt x="222" y="303"/>
                    </a:lnTo>
                    <a:lnTo>
                      <a:pt x="212" y="304"/>
                    </a:lnTo>
                    <a:lnTo>
                      <a:pt x="201" y="3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en-US" sz="28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51" name="组合 50"/>
          <p:cNvGrpSpPr/>
          <p:nvPr/>
        </p:nvGrpSpPr>
        <p:grpSpPr>
          <a:xfrm>
            <a:off x="4198165" y="2583577"/>
            <a:ext cx="1032310" cy="1032310"/>
            <a:chOff x="4572816" y="2478802"/>
            <a:chExt cx="1032310" cy="1032310"/>
          </a:xfrm>
        </p:grpSpPr>
        <p:sp>
          <p:nvSpPr>
            <p:cNvPr id="52" name="Rounded Rectangle 3"/>
            <p:cNvSpPr/>
            <p:nvPr/>
          </p:nvSpPr>
          <p:spPr>
            <a:xfrm rot="2700000">
              <a:off x="4572816" y="2478802"/>
              <a:ext cx="1032310" cy="1032310"/>
            </a:xfrm>
            <a:prstGeom prst="roundRect">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53" name="Freeform 80"/>
            <p:cNvSpPr>
              <a:spLocks noEditPoints="1"/>
            </p:cNvSpPr>
            <p:nvPr/>
          </p:nvSpPr>
          <p:spPr bwMode="auto">
            <a:xfrm>
              <a:off x="4906112" y="2767471"/>
              <a:ext cx="365719" cy="454972"/>
            </a:xfrm>
            <a:custGeom>
              <a:avLst/>
              <a:gdLst>
                <a:gd name="T0" fmla="*/ 666 w 1006"/>
                <a:gd name="T1" fmla="*/ 998 h 1254"/>
                <a:gd name="T2" fmla="*/ 777 w 1006"/>
                <a:gd name="T3" fmla="*/ 970 h 1254"/>
                <a:gd name="T4" fmla="*/ 880 w 1006"/>
                <a:gd name="T5" fmla="*/ 923 h 1254"/>
                <a:gd name="T6" fmla="*/ 971 w 1006"/>
                <a:gd name="T7" fmla="*/ 854 h 1254"/>
                <a:gd name="T8" fmla="*/ 1004 w 1006"/>
                <a:gd name="T9" fmla="*/ 810 h 1254"/>
                <a:gd name="T10" fmla="*/ 997 w 1006"/>
                <a:gd name="T11" fmla="*/ 774 h 1254"/>
                <a:gd name="T12" fmla="*/ 787 w 1006"/>
                <a:gd name="T13" fmla="*/ 254 h 1254"/>
                <a:gd name="T14" fmla="*/ 767 w 1006"/>
                <a:gd name="T15" fmla="*/ 224 h 1254"/>
                <a:gd name="T16" fmla="*/ 441 w 1006"/>
                <a:gd name="T17" fmla="*/ 216 h 1254"/>
                <a:gd name="T18" fmla="*/ 213 w 1006"/>
                <a:gd name="T19" fmla="*/ 0 h 1254"/>
                <a:gd name="T20" fmla="*/ 177 w 1006"/>
                <a:gd name="T21" fmla="*/ 7 h 1254"/>
                <a:gd name="T22" fmla="*/ 112 w 1006"/>
                <a:gd name="T23" fmla="*/ 80 h 1254"/>
                <a:gd name="T24" fmla="*/ 53 w 1006"/>
                <a:gd name="T25" fmla="*/ 179 h 1254"/>
                <a:gd name="T26" fmla="*/ 17 w 1006"/>
                <a:gd name="T27" fmla="*/ 286 h 1254"/>
                <a:gd name="T28" fmla="*/ 2 w 1006"/>
                <a:gd name="T29" fmla="*/ 397 h 1254"/>
                <a:gd name="T30" fmla="*/ 6 w 1006"/>
                <a:gd name="T31" fmla="*/ 507 h 1254"/>
                <a:gd name="T32" fmla="*/ 32 w 1006"/>
                <a:gd name="T33" fmla="*/ 615 h 1254"/>
                <a:gd name="T34" fmla="*/ 80 w 1006"/>
                <a:gd name="T35" fmla="*/ 719 h 1254"/>
                <a:gd name="T36" fmla="*/ 149 w 1006"/>
                <a:gd name="T37" fmla="*/ 813 h 1254"/>
                <a:gd name="T38" fmla="*/ 234 w 1006"/>
                <a:gd name="T39" fmla="*/ 890 h 1254"/>
                <a:gd name="T40" fmla="*/ 331 w 1006"/>
                <a:gd name="T41" fmla="*/ 949 h 1254"/>
                <a:gd name="T42" fmla="*/ 204 w 1006"/>
                <a:gd name="T43" fmla="*/ 1160 h 1254"/>
                <a:gd name="T44" fmla="*/ 173 w 1006"/>
                <a:gd name="T45" fmla="*/ 1179 h 1254"/>
                <a:gd name="T46" fmla="*/ 166 w 1006"/>
                <a:gd name="T47" fmla="*/ 1216 h 1254"/>
                <a:gd name="T48" fmla="*/ 185 w 1006"/>
                <a:gd name="T49" fmla="*/ 1245 h 1254"/>
                <a:gd name="T50" fmla="*/ 598 w 1006"/>
                <a:gd name="T51" fmla="*/ 1254 h 1254"/>
                <a:gd name="T52" fmla="*/ 631 w 1006"/>
                <a:gd name="T53" fmla="*/ 1240 h 1254"/>
                <a:gd name="T54" fmla="*/ 645 w 1006"/>
                <a:gd name="T55" fmla="*/ 1206 h 1254"/>
                <a:gd name="T56" fmla="*/ 631 w 1006"/>
                <a:gd name="T57" fmla="*/ 1172 h 1254"/>
                <a:gd name="T58" fmla="*/ 598 w 1006"/>
                <a:gd name="T59" fmla="*/ 1158 h 1254"/>
                <a:gd name="T60" fmla="*/ 516 w 1006"/>
                <a:gd name="T61" fmla="*/ 1001 h 1254"/>
                <a:gd name="T62" fmla="*/ 693 w 1006"/>
                <a:gd name="T63" fmla="*/ 468 h 1254"/>
                <a:gd name="T64" fmla="*/ 889 w 1006"/>
                <a:gd name="T65" fmla="*/ 799 h 1254"/>
                <a:gd name="T66" fmla="*/ 821 w 1006"/>
                <a:gd name="T67" fmla="*/ 847 h 1254"/>
                <a:gd name="T68" fmla="*/ 745 w 1006"/>
                <a:gd name="T69" fmla="*/ 881 h 1254"/>
                <a:gd name="T70" fmla="*/ 665 w 1006"/>
                <a:gd name="T71" fmla="*/ 903 h 1254"/>
                <a:gd name="T72" fmla="*/ 581 w 1006"/>
                <a:gd name="T73" fmla="*/ 910 h 1254"/>
                <a:gd name="T74" fmla="*/ 485 w 1006"/>
                <a:gd name="T75" fmla="*/ 900 h 1254"/>
                <a:gd name="T76" fmla="*/ 394 w 1006"/>
                <a:gd name="T77" fmla="*/ 872 h 1254"/>
                <a:gd name="T78" fmla="*/ 312 w 1006"/>
                <a:gd name="T79" fmla="*/ 829 h 1254"/>
                <a:gd name="T80" fmla="*/ 237 w 1006"/>
                <a:gd name="T81" fmla="*/ 767 h 1254"/>
                <a:gd name="T82" fmla="*/ 178 w 1006"/>
                <a:gd name="T83" fmla="*/ 695 h 1254"/>
                <a:gd name="T84" fmla="*/ 135 w 1006"/>
                <a:gd name="T85" fmla="*/ 617 h 1254"/>
                <a:gd name="T86" fmla="*/ 108 w 1006"/>
                <a:gd name="T87" fmla="*/ 533 h 1254"/>
                <a:gd name="T88" fmla="*/ 96 w 1006"/>
                <a:gd name="T89" fmla="*/ 446 h 1254"/>
                <a:gd name="T90" fmla="*/ 100 w 1006"/>
                <a:gd name="T91" fmla="*/ 359 h 1254"/>
                <a:gd name="T92" fmla="*/ 119 w 1006"/>
                <a:gd name="T93" fmla="*/ 273 h 1254"/>
                <a:gd name="T94" fmla="*/ 154 w 1006"/>
                <a:gd name="T95" fmla="*/ 190 h 1254"/>
                <a:gd name="T96" fmla="*/ 205 w 1006"/>
                <a:gd name="T97" fmla="*/ 116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6" h="1254">
                  <a:moveTo>
                    <a:pt x="581" y="1005"/>
                  </a:moveTo>
                  <a:lnTo>
                    <a:pt x="610" y="1004"/>
                  </a:lnTo>
                  <a:lnTo>
                    <a:pt x="638" y="1003"/>
                  </a:lnTo>
                  <a:lnTo>
                    <a:pt x="666" y="998"/>
                  </a:lnTo>
                  <a:lnTo>
                    <a:pt x="694" y="994"/>
                  </a:lnTo>
                  <a:lnTo>
                    <a:pt x="722" y="987"/>
                  </a:lnTo>
                  <a:lnTo>
                    <a:pt x="750" y="980"/>
                  </a:lnTo>
                  <a:lnTo>
                    <a:pt x="777" y="970"/>
                  </a:lnTo>
                  <a:lnTo>
                    <a:pt x="804" y="960"/>
                  </a:lnTo>
                  <a:lnTo>
                    <a:pt x="829" y="949"/>
                  </a:lnTo>
                  <a:lnTo>
                    <a:pt x="854" y="937"/>
                  </a:lnTo>
                  <a:lnTo>
                    <a:pt x="880" y="923"/>
                  </a:lnTo>
                  <a:lnTo>
                    <a:pt x="903" y="907"/>
                  </a:lnTo>
                  <a:lnTo>
                    <a:pt x="926" y="890"/>
                  </a:lnTo>
                  <a:lnTo>
                    <a:pt x="948" y="873"/>
                  </a:lnTo>
                  <a:lnTo>
                    <a:pt x="971" y="854"/>
                  </a:lnTo>
                  <a:lnTo>
                    <a:pt x="992" y="834"/>
                  </a:lnTo>
                  <a:lnTo>
                    <a:pt x="997" y="827"/>
                  </a:lnTo>
                  <a:lnTo>
                    <a:pt x="1002" y="819"/>
                  </a:lnTo>
                  <a:lnTo>
                    <a:pt x="1004" y="810"/>
                  </a:lnTo>
                  <a:lnTo>
                    <a:pt x="1006" y="801"/>
                  </a:lnTo>
                  <a:lnTo>
                    <a:pt x="1004" y="792"/>
                  </a:lnTo>
                  <a:lnTo>
                    <a:pt x="1002" y="782"/>
                  </a:lnTo>
                  <a:lnTo>
                    <a:pt x="997" y="774"/>
                  </a:lnTo>
                  <a:lnTo>
                    <a:pt x="992" y="767"/>
                  </a:lnTo>
                  <a:lnTo>
                    <a:pt x="788" y="564"/>
                  </a:lnTo>
                  <a:lnTo>
                    <a:pt x="788" y="263"/>
                  </a:lnTo>
                  <a:lnTo>
                    <a:pt x="787" y="254"/>
                  </a:lnTo>
                  <a:lnTo>
                    <a:pt x="784" y="245"/>
                  </a:lnTo>
                  <a:lnTo>
                    <a:pt x="780" y="237"/>
                  </a:lnTo>
                  <a:lnTo>
                    <a:pt x="774" y="230"/>
                  </a:lnTo>
                  <a:lnTo>
                    <a:pt x="767" y="224"/>
                  </a:lnTo>
                  <a:lnTo>
                    <a:pt x="759" y="220"/>
                  </a:lnTo>
                  <a:lnTo>
                    <a:pt x="750" y="217"/>
                  </a:lnTo>
                  <a:lnTo>
                    <a:pt x="741" y="216"/>
                  </a:lnTo>
                  <a:lnTo>
                    <a:pt x="441" y="216"/>
                  </a:lnTo>
                  <a:lnTo>
                    <a:pt x="237" y="14"/>
                  </a:lnTo>
                  <a:lnTo>
                    <a:pt x="230" y="7"/>
                  </a:lnTo>
                  <a:lnTo>
                    <a:pt x="222" y="3"/>
                  </a:lnTo>
                  <a:lnTo>
                    <a:pt x="213" y="0"/>
                  </a:lnTo>
                  <a:lnTo>
                    <a:pt x="204" y="0"/>
                  </a:lnTo>
                  <a:lnTo>
                    <a:pt x="195" y="0"/>
                  </a:lnTo>
                  <a:lnTo>
                    <a:pt x="185" y="3"/>
                  </a:lnTo>
                  <a:lnTo>
                    <a:pt x="177" y="7"/>
                  </a:lnTo>
                  <a:lnTo>
                    <a:pt x="170" y="14"/>
                  </a:lnTo>
                  <a:lnTo>
                    <a:pt x="149" y="35"/>
                  </a:lnTo>
                  <a:lnTo>
                    <a:pt x="131" y="57"/>
                  </a:lnTo>
                  <a:lnTo>
                    <a:pt x="112" y="80"/>
                  </a:lnTo>
                  <a:lnTo>
                    <a:pt x="96" y="104"/>
                  </a:lnTo>
                  <a:lnTo>
                    <a:pt x="80" y="129"/>
                  </a:lnTo>
                  <a:lnTo>
                    <a:pt x="66" y="154"/>
                  </a:lnTo>
                  <a:lnTo>
                    <a:pt x="53" y="179"/>
                  </a:lnTo>
                  <a:lnTo>
                    <a:pt x="42" y="204"/>
                  </a:lnTo>
                  <a:lnTo>
                    <a:pt x="32" y="231"/>
                  </a:lnTo>
                  <a:lnTo>
                    <a:pt x="24" y="258"/>
                  </a:lnTo>
                  <a:lnTo>
                    <a:pt x="17" y="286"/>
                  </a:lnTo>
                  <a:lnTo>
                    <a:pt x="11" y="312"/>
                  </a:lnTo>
                  <a:lnTo>
                    <a:pt x="6" y="341"/>
                  </a:lnTo>
                  <a:lnTo>
                    <a:pt x="3" y="369"/>
                  </a:lnTo>
                  <a:lnTo>
                    <a:pt x="2" y="397"/>
                  </a:lnTo>
                  <a:lnTo>
                    <a:pt x="0" y="423"/>
                  </a:lnTo>
                  <a:lnTo>
                    <a:pt x="2" y="451"/>
                  </a:lnTo>
                  <a:lnTo>
                    <a:pt x="3" y="479"/>
                  </a:lnTo>
                  <a:lnTo>
                    <a:pt x="6" y="507"/>
                  </a:lnTo>
                  <a:lnTo>
                    <a:pt x="11" y="535"/>
                  </a:lnTo>
                  <a:lnTo>
                    <a:pt x="17" y="562"/>
                  </a:lnTo>
                  <a:lnTo>
                    <a:pt x="24" y="589"/>
                  </a:lnTo>
                  <a:lnTo>
                    <a:pt x="32" y="615"/>
                  </a:lnTo>
                  <a:lnTo>
                    <a:pt x="42" y="642"/>
                  </a:lnTo>
                  <a:lnTo>
                    <a:pt x="53" y="669"/>
                  </a:lnTo>
                  <a:lnTo>
                    <a:pt x="66" y="694"/>
                  </a:lnTo>
                  <a:lnTo>
                    <a:pt x="80" y="719"/>
                  </a:lnTo>
                  <a:lnTo>
                    <a:pt x="96" y="743"/>
                  </a:lnTo>
                  <a:lnTo>
                    <a:pt x="112" y="767"/>
                  </a:lnTo>
                  <a:lnTo>
                    <a:pt x="131" y="791"/>
                  </a:lnTo>
                  <a:lnTo>
                    <a:pt x="149" y="813"/>
                  </a:lnTo>
                  <a:lnTo>
                    <a:pt x="170" y="834"/>
                  </a:lnTo>
                  <a:lnTo>
                    <a:pt x="191" y="854"/>
                  </a:lnTo>
                  <a:lnTo>
                    <a:pt x="212" y="873"/>
                  </a:lnTo>
                  <a:lnTo>
                    <a:pt x="234" y="890"/>
                  </a:lnTo>
                  <a:lnTo>
                    <a:pt x="258" y="907"/>
                  </a:lnTo>
                  <a:lnTo>
                    <a:pt x="282" y="923"/>
                  </a:lnTo>
                  <a:lnTo>
                    <a:pt x="306" y="937"/>
                  </a:lnTo>
                  <a:lnTo>
                    <a:pt x="331" y="949"/>
                  </a:lnTo>
                  <a:lnTo>
                    <a:pt x="358" y="960"/>
                  </a:lnTo>
                  <a:lnTo>
                    <a:pt x="358" y="1158"/>
                  </a:lnTo>
                  <a:lnTo>
                    <a:pt x="212" y="1158"/>
                  </a:lnTo>
                  <a:lnTo>
                    <a:pt x="204" y="1160"/>
                  </a:lnTo>
                  <a:lnTo>
                    <a:pt x="194" y="1162"/>
                  </a:lnTo>
                  <a:lnTo>
                    <a:pt x="185" y="1167"/>
                  </a:lnTo>
                  <a:lnTo>
                    <a:pt x="178" y="1172"/>
                  </a:lnTo>
                  <a:lnTo>
                    <a:pt x="173" y="1179"/>
                  </a:lnTo>
                  <a:lnTo>
                    <a:pt x="168" y="1188"/>
                  </a:lnTo>
                  <a:lnTo>
                    <a:pt x="166" y="1196"/>
                  </a:lnTo>
                  <a:lnTo>
                    <a:pt x="164" y="1206"/>
                  </a:lnTo>
                  <a:lnTo>
                    <a:pt x="166" y="1216"/>
                  </a:lnTo>
                  <a:lnTo>
                    <a:pt x="168" y="1224"/>
                  </a:lnTo>
                  <a:lnTo>
                    <a:pt x="173" y="1233"/>
                  </a:lnTo>
                  <a:lnTo>
                    <a:pt x="178" y="1240"/>
                  </a:lnTo>
                  <a:lnTo>
                    <a:pt x="185" y="1245"/>
                  </a:lnTo>
                  <a:lnTo>
                    <a:pt x="194" y="1249"/>
                  </a:lnTo>
                  <a:lnTo>
                    <a:pt x="204" y="1252"/>
                  </a:lnTo>
                  <a:lnTo>
                    <a:pt x="212" y="1254"/>
                  </a:lnTo>
                  <a:lnTo>
                    <a:pt x="598" y="1254"/>
                  </a:lnTo>
                  <a:lnTo>
                    <a:pt x="607" y="1252"/>
                  </a:lnTo>
                  <a:lnTo>
                    <a:pt x="616" y="1249"/>
                  </a:lnTo>
                  <a:lnTo>
                    <a:pt x="624" y="1245"/>
                  </a:lnTo>
                  <a:lnTo>
                    <a:pt x="631" y="1240"/>
                  </a:lnTo>
                  <a:lnTo>
                    <a:pt x="637" y="1233"/>
                  </a:lnTo>
                  <a:lnTo>
                    <a:pt x="641" y="1224"/>
                  </a:lnTo>
                  <a:lnTo>
                    <a:pt x="644" y="1216"/>
                  </a:lnTo>
                  <a:lnTo>
                    <a:pt x="645" y="1206"/>
                  </a:lnTo>
                  <a:lnTo>
                    <a:pt x="644" y="1196"/>
                  </a:lnTo>
                  <a:lnTo>
                    <a:pt x="641" y="1188"/>
                  </a:lnTo>
                  <a:lnTo>
                    <a:pt x="637" y="1179"/>
                  </a:lnTo>
                  <a:lnTo>
                    <a:pt x="631" y="1172"/>
                  </a:lnTo>
                  <a:lnTo>
                    <a:pt x="624" y="1167"/>
                  </a:lnTo>
                  <a:lnTo>
                    <a:pt x="616" y="1162"/>
                  </a:lnTo>
                  <a:lnTo>
                    <a:pt x="607" y="1160"/>
                  </a:lnTo>
                  <a:lnTo>
                    <a:pt x="598" y="1158"/>
                  </a:lnTo>
                  <a:lnTo>
                    <a:pt x="453" y="1158"/>
                  </a:lnTo>
                  <a:lnTo>
                    <a:pt x="453" y="990"/>
                  </a:lnTo>
                  <a:lnTo>
                    <a:pt x="484" y="997"/>
                  </a:lnTo>
                  <a:lnTo>
                    <a:pt x="516" y="1001"/>
                  </a:lnTo>
                  <a:lnTo>
                    <a:pt x="549" y="1004"/>
                  </a:lnTo>
                  <a:lnTo>
                    <a:pt x="581" y="1005"/>
                  </a:lnTo>
                  <a:close/>
                  <a:moveTo>
                    <a:pt x="693" y="311"/>
                  </a:moveTo>
                  <a:lnTo>
                    <a:pt x="693" y="468"/>
                  </a:lnTo>
                  <a:lnTo>
                    <a:pt x="536" y="311"/>
                  </a:lnTo>
                  <a:lnTo>
                    <a:pt x="693" y="311"/>
                  </a:lnTo>
                  <a:close/>
                  <a:moveTo>
                    <a:pt x="205" y="116"/>
                  </a:moveTo>
                  <a:lnTo>
                    <a:pt x="889" y="799"/>
                  </a:lnTo>
                  <a:lnTo>
                    <a:pt x="873" y="812"/>
                  </a:lnTo>
                  <a:lnTo>
                    <a:pt x="856" y="824"/>
                  </a:lnTo>
                  <a:lnTo>
                    <a:pt x="837" y="836"/>
                  </a:lnTo>
                  <a:lnTo>
                    <a:pt x="821" y="847"/>
                  </a:lnTo>
                  <a:lnTo>
                    <a:pt x="802" y="857"/>
                  </a:lnTo>
                  <a:lnTo>
                    <a:pt x="783" y="865"/>
                  </a:lnTo>
                  <a:lnTo>
                    <a:pt x="765" y="873"/>
                  </a:lnTo>
                  <a:lnTo>
                    <a:pt x="745" y="881"/>
                  </a:lnTo>
                  <a:lnTo>
                    <a:pt x="725" y="888"/>
                  </a:lnTo>
                  <a:lnTo>
                    <a:pt x="706" y="893"/>
                  </a:lnTo>
                  <a:lnTo>
                    <a:pt x="685" y="899"/>
                  </a:lnTo>
                  <a:lnTo>
                    <a:pt x="665" y="903"/>
                  </a:lnTo>
                  <a:lnTo>
                    <a:pt x="644" y="906"/>
                  </a:lnTo>
                  <a:lnTo>
                    <a:pt x="623" y="907"/>
                  </a:lnTo>
                  <a:lnTo>
                    <a:pt x="602" y="909"/>
                  </a:lnTo>
                  <a:lnTo>
                    <a:pt x="581" y="910"/>
                  </a:lnTo>
                  <a:lnTo>
                    <a:pt x="557" y="909"/>
                  </a:lnTo>
                  <a:lnTo>
                    <a:pt x="533" y="907"/>
                  </a:lnTo>
                  <a:lnTo>
                    <a:pt x="509" y="904"/>
                  </a:lnTo>
                  <a:lnTo>
                    <a:pt x="485" y="900"/>
                  </a:lnTo>
                  <a:lnTo>
                    <a:pt x="462" y="895"/>
                  </a:lnTo>
                  <a:lnTo>
                    <a:pt x="439" y="889"/>
                  </a:lnTo>
                  <a:lnTo>
                    <a:pt x="417" y="882"/>
                  </a:lnTo>
                  <a:lnTo>
                    <a:pt x="394" y="872"/>
                  </a:lnTo>
                  <a:lnTo>
                    <a:pt x="373" y="864"/>
                  </a:lnTo>
                  <a:lnTo>
                    <a:pt x="352" y="852"/>
                  </a:lnTo>
                  <a:lnTo>
                    <a:pt x="331" y="841"/>
                  </a:lnTo>
                  <a:lnTo>
                    <a:pt x="312" y="829"/>
                  </a:lnTo>
                  <a:lnTo>
                    <a:pt x="292" y="815"/>
                  </a:lnTo>
                  <a:lnTo>
                    <a:pt x="274" y="799"/>
                  </a:lnTo>
                  <a:lnTo>
                    <a:pt x="255" y="784"/>
                  </a:lnTo>
                  <a:lnTo>
                    <a:pt x="237" y="767"/>
                  </a:lnTo>
                  <a:lnTo>
                    <a:pt x="222" y="750"/>
                  </a:lnTo>
                  <a:lnTo>
                    <a:pt x="206" y="733"/>
                  </a:lnTo>
                  <a:lnTo>
                    <a:pt x="192" y="715"/>
                  </a:lnTo>
                  <a:lnTo>
                    <a:pt x="178" y="695"/>
                  </a:lnTo>
                  <a:lnTo>
                    <a:pt x="166" y="677"/>
                  </a:lnTo>
                  <a:lnTo>
                    <a:pt x="154" y="658"/>
                  </a:lnTo>
                  <a:lnTo>
                    <a:pt x="145" y="638"/>
                  </a:lnTo>
                  <a:lnTo>
                    <a:pt x="135" y="617"/>
                  </a:lnTo>
                  <a:lnTo>
                    <a:pt x="126" y="597"/>
                  </a:lnTo>
                  <a:lnTo>
                    <a:pt x="119" y="576"/>
                  </a:lnTo>
                  <a:lnTo>
                    <a:pt x="114" y="555"/>
                  </a:lnTo>
                  <a:lnTo>
                    <a:pt x="108" y="533"/>
                  </a:lnTo>
                  <a:lnTo>
                    <a:pt x="104" y="512"/>
                  </a:lnTo>
                  <a:lnTo>
                    <a:pt x="100" y="489"/>
                  </a:lnTo>
                  <a:lnTo>
                    <a:pt x="97" y="468"/>
                  </a:lnTo>
                  <a:lnTo>
                    <a:pt x="96" y="446"/>
                  </a:lnTo>
                  <a:lnTo>
                    <a:pt x="96" y="425"/>
                  </a:lnTo>
                  <a:lnTo>
                    <a:pt x="96" y="402"/>
                  </a:lnTo>
                  <a:lnTo>
                    <a:pt x="97" y="380"/>
                  </a:lnTo>
                  <a:lnTo>
                    <a:pt x="100" y="359"/>
                  </a:lnTo>
                  <a:lnTo>
                    <a:pt x="103" y="336"/>
                  </a:lnTo>
                  <a:lnTo>
                    <a:pt x="108" y="315"/>
                  </a:lnTo>
                  <a:lnTo>
                    <a:pt x="112" y="294"/>
                  </a:lnTo>
                  <a:lnTo>
                    <a:pt x="119" y="273"/>
                  </a:lnTo>
                  <a:lnTo>
                    <a:pt x="126" y="252"/>
                  </a:lnTo>
                  <a:lnTo>
                    <a:pt x="135" y="231"/>
                  </a:lnTo>
                  <a:lnTo>
                    <a:pt x="145" y="212"/>
                  </a:lnTo>
                  <a:lnTo>
                    <a:pt x="154" y="190"/>
                  </a:lnTo>
                  <a:lnTo>
                    <a:pt x="166" y="172"/>
                  </a:lnTo>
                  <a:lnTo>
                    <a:pt x="178" y="153"/>
                  </a:lnTo>
                  <a:lnTo>
                    <a:pt x="191" y="134"/>
                  </a:lnTo>
                  <a:lnTo>
                    <a:pt x="205" y="116"/>
                  </a:lnTo>
                  <a:close/>
                </a:path>
              </a:pathLst>
            </a:custGeom>
            <a:solidFill>
              <a:schemeClr val="bg1"/>
            </a:solidFill>
            <a:ln>
              <a:noFill/>
            </a:ln>
          </p:spPr>
          <p:txBody>
            <a:bodyPr vert="horz" wrap="square" lIns="121920" tIns="60960" rIns="121920" bIns="60960" numCol="1" anchor="t" anchorCtr="0" compatLnSpc="1"/>
            <a:p>
              <a:endParaRPr lang="en-US" sz="2800">
                <a:solidFill>
                  <a:schemeClr val="tx1">
                    <a:lumMod val="75000"/>
                    <a:lumOff val="25000"/>
                  </a:schemeClr>
                </a:solidFill>
                <a:latin typeface="微软雅黑" panose="020B0503020204020204" charset="-122"/>
                <a:ea typeface="微软雅黑" panose="020B0503020204020204" charset="-122"/>
              </a:endParaRPr>
            </a:p>
          </p:txBody>
        </p:sp>
      </p:grpSp>
      <p:sp>
        <p:nvSpPr>
          <p:cNvPr id="54" name="矩形 53"/>
          <p:cNvSpPr/>
          <p:nvPr/>
        </p:nvSpPr>
        <p:spPr>
          <a:xfrm>
            <a:off x="3754953" y="4269933"/>
            <a:ext cx="1966835" cy="1383665"/>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rPr>
              <a:t>Click here to add the text, the text is the extraction of your thought, please try to explain the point of view as succinctly as possible.</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55" name="TextBox 20"/>
          <p:cNvSpPr txBox="1"/>
          <p:nvPr/>
        </p:nvSpPr>
        <p:spPr>
          <a:xfrm>
            <a:off x="3823759" y="3952109"/>
            <a:ext cx="1969770" cy="346710"/>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rPr>
              <a:t>请在这里输入标题</a:t>
            </a:r>
            <a:endPar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1256398" y="4269933"/>
            <a:ext cx="1966835" cy="1383665"/>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rPr>
              <a:t>Click here to add the text, the text is the extraction of your thought, please try to explain the point of view as succinctly as possible.</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57" name="TextBox 20"/>
          <p:cNvSpPr txBox="1"/>
          <p:nvPr/>
        </p:nvSpPr>
        <p:spPr>
          <a:xfrm>
            <a:off x="1325204" y="3952109"/>
            <a:ext cx="1969770" cy="346710"/>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rPr>
              <a:t>请在这里输入标题</a:t>
            </a:r>
            <a:endPar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矩形 57"/>
          <p:cNvSpPr/>
          <p:nvPr/>
        </p:nvSpPr>
        <p:spPr>
          <a:xfrm>
            <a:off x="8752063" y="4269933"/>
            <a:ext cx="1966835" cy="1383665"/>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rPr>
              <a:t>Click here to add the text, the text is the extraction of your thought, please try to explain the point of view as succinctly as possible.</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59" name="TextBox 20"/>
          <p:cNvSpPr txBox="1"/>
          <p:nvPr/>
        </p:nvSpPr>
        <p:spPr>
          <a:xfrm>
            <a:off x="8820869" y="3952109"/>
            <a:ext cx="1969770" cy="346710"/>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rPr>
              <a:t>请在这里输入标题</a:t>
            </a:r>
            <a:endPar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矩形 59"/>
          <p:cNvSpPr/>
          <p:nvPr/>
        </p:nvSpPr>
        <p:spPr>
          <a:xfrm>
            <a:off x="6253508" y="4269933"/>
            <a:ext cx="1966835" cy="1383665"/>
          </a:xfrm>
          <a:prstGeom prst="rect">
            <a:avLst/>
          </a:prstGeom>
        </p:spPr>
        <p:txBody>
          <a:bodyPr wrap="square">
            <a:spAutoFit/>
          </a:bodyPr>
          <a:p>
            <a:r>
              <a:rPr lang="en-US" altLang="zh-CN" sz="1200" dirty="0">
                <a:solidFill>
                  <a:schemeClr val="tx1">
                    <a:lumMod val="75000"/>
                    <a:lumOff val="25000"/>
                  </a:schemeClr>
                </a:solidFill>
                <a:latin typeface="微软雅黑" panose="020B0503020204020204" charset="-122"/>
                <a:ea typeface="微软雅黑" panose="020B0503020204020204" charset="-122"/>
              </a:rPr>
              <a:t>Click here to add the text, the text is the extraction of your thought, please try to explain the point of view as succinctly as possible.</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61" name="TextBox 20"/>
          <p:cNvSpPr txBox="1"/>
          <p:nvPr/>
        </p:nvSpPr>
        <p:spPr>
          <a:xfrm>
            <a:off x="6322314" y="3952109"/>
            <a:ext cx="1969770" cy="346710"/>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rPr>
              <a:t>请在这里输入标题</a:t>
            </a:r>
            <a:endParaRPr lang="zh-CN" altLang="en-US" b="1" kern="1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62" name="组合 61"/>
          <p:cNvGrpSpPr/>
          <p:nvPr/>
        </p:nvGrpSpPr>
        <p:grpSpPr>
          <a:xfrm>
            <a:off x="9195275" y="2583577"/>
            <a:ext cx="1032310" cy="1032310"/>
            <a:chOff x="9195275" y="2583577"/>
            <a:chExt cx="1032310" cy="1032310"/>
          </a:xfrm>
        </p:grpSpPr>
        <p:sp>
          <p:nvSpPr>
            <p:cNvPr id="63" name="Rounded Rectangle 3"/>
            <p:cNvSpPr/>
            <p:nvPr/>
          </p:nvSpPr>
          <p:spPr>
            <a:xfrm rot="2700000">
              <a:off x="9195275" y="2583577"/>
              <a:ext cx="1032310" cy="1032310"/>
            </a:xfrm>
            <a:prstGeom prst="roundRect">
              <a:avLst/>
            </a:prstGeom>
            <a:solidFill>
              <a:srgbClr val="32A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64" name="Freeform 17"/>
            <p:cNvSpPr>
              <a:spLocks noChangeArrowheads="1"/>
            </p:cNvSpPr>
            <p:nvPr/>
          </p:nvSpPr>
          <p:spPr bwMode="auto">
            <a:xfrm>
              <a:off x="9526112" y="2885407"/>
              <a:ext cx="370636" cy="428651"/>
            </a:xfrm>
            <a:custGeom>
              <a:avLst/>
              <a:gdLst>
                <a:gd name="T0" fmla="*/ 61748637 w 509"/>
                <a:gd name="T1" fmla="*/ 58478392 h 587"/>
                <a:gd name="T2" fmla="*/ 61748637 w 509"/>
                <a:gd name="T3" fmla="*/ 58478392 h 587"/>
                <a:gd name="T4" fmla="*/ 59047150 w 509"/>
                <a:gd name="T5" fmla="*/ 57572693 h 587"/>
                <a:gd name="T6" fmla="*/ 56345663 w 509"/>
                <a:gd name="T7" fmla="*/ 54855954 h 587"/>
                <a:gd name="T8" fmla="*/ 56345663 w 509"/>
                <a:gd name="T9" fmla="*/ 72192291 h 587"/>
                <a:gd name="T10" fmla="*/ 52614799 w 509"/>
                <a:gd name="T11" fmla="*/ 75814728 h 587"/>
                <a:gd name="T12" fmla="*/ 49012696 w 509"/>
                <a:gd name="T13" fmla="*/ 72192291 h 587"/>
                <a:gd name="T14" fmla="*/ 49012696 w 509"/>
                <a:gd name="T15" fmla="*/ 54855954 h 587"/>
                <a:gd name="T16" fmla="*/ 47211824 w 509"/>
                <a:gd name="T17" fmla="*/ 57572693 h 587"/>
                <a:gd name="T18" fmla="*/ 44510337 w 509"/>
                <a:gd name="T19" fmla="*/ 58478392 h 587"/>
                <a:gd name="T20" fmla="*/ 40908235 w 509"/>
                <a:gd name="T21" fmla="*/ 54855954 h 587"/>
                <a:gd name="T22" fmla="*/ 41808850 w 509"/>
                <a:gd name="T23" fmla="*/ 52138857 h 587"/>
                <a:gd name="T24" fmla="*/ 50813927 w 509"/>
                <a:gd name="T25" fmla="*/ 43858794 h 587"/>
                <a:gd name="T26" fmla="*/ 52614799 w 509"/>
                <a:gd name="T27" fmla="*/ 42953095 h 587"/>
                <a:gd name="T28" fmla="*/ 55445048 w 509"/>
                <a:gd name="T29" fmla="*/ 43858794 h 587"/>
                <a:gd name="T30" fmla="*/ 63549509 w 509"/>
                <a:gd name="T31" fmla="*/ 52138857 h 587"/>
                <a:gd name="T32" fmla="*/ 65350381 w 509"/>
                <a:gd name="T33" fmla="*/ 54855954 h 587"/>
                <a:gd name="T34" fmla="*/ 61748637 w 509"/>
                <a:gd name="T35" fmla="*/ 58478392 h 587"/>
                <a:gd name="T36" fmla="*/ 39107363 w 509"/>
                <a:gd name="T37" fmla="*/ 49292630 h 587"/>
                <a:gd name="T38" fmla="*/ 39107363 w 509"/>
                <a:gd name="T39" fmla="*/ 49292630 h 587"/>
                <a:gd name="T40" fmla="*/ 37177729 w 509"/>
                <a:gd name="T41" fmla="*/ 54855954 h 587"/>
                <a:gd name="T42" fmla="*/ 44510337 w 509"/>
                <a:gd name="T43" fmla="*/ 62100829 h 587"/>
                <a:gd name="T44" fmla="*/ 45410952 w 509"/>
                <a:gd name="T45" fmla="*/ 62100829 h 587"/>
                <a:gd name="T46" fmla="*/ 45410952 w 509"/>
                <a:gd name="T47" fmla="*/ 70380892 h 587"/>
                <a:gd name="T48" fmla="*/ 3602102 w 509"/>
                <a:gd name="T49" fmla="*/ 70380892 h 587"/>
                <a:gd name="T50" fmla="*/ 0 w 509"/>
                <a:gd name="T51" fmla="*/ 66758455 h 587"/>
                <a:gd name="T52" fmla="*/ 0 w 509"/>
                <a:gd name="T53" fmla="*/ 3622437 h 587"/>
                <a:gd name="T54" fmla="*/ 3602102 w 509"/>
                <a:gd name="T55" fmla="*/ 0 h 587"/>
                <a:gd name="T56" fmla="*/ 11706564 w 509"/>
                <a:gd name="T57" fmla="*/ 0 h 587"/>
                <a:gd name="T58" fmla="*/ 11706564 w 509"/>
                <a:gd name="T59" fmla="*/ 0 h 587"/>
                <a:gd name="T60" fmla="*/ 22641275 w 509"/>
                <a:gd name="T61" fmla="*/ 0 h 587"/>
                <a:gd name="T62" fmla="*/ 22641275 w 509"/>
                <a:gd name="T63" fmla="*/ 13713899 h 587"/>
                <a:gd name="T64" fmla="*/ 22641275 w 509"/>
                <a:gd name="T65" fmla="*/ 20959133 h 587"/>
                <a:gd name="T66" fmla="*/ 29973883 w 509"/>
                <a:gd name="T67" fmla="*/ 28333497 h 587"/>
                <a:gd name="T68" fmla="*/ 37177729 w 509"/>
                <a:gd name="T69" fmla="*/ 28333497 h 587"/>
                <a:gd name="T70" fmla="*/ 52614799 w 509"/>
                <a:gd name="T71" fmla="*/ 28333497 h 587"/>
                <a:gd name="T72" fmla="*/ 52614799 w 509"/>
                <a:gd name="T73" fmla="*/ 39330657 h 587"/>
                <a:gd name="T74" fmla="*/ 48112440 w 509"/>
                <a:gd name="T75" fmla="*/ 41141696 h 587"/>
                <a:gd name="T76" fmla="*/ 39107363 w 509"/>
                <a:gd name="T77" fmla="*/ 49292630 h 587"/>
                <a:gd name="T78" fmla="*/ 29973883 w 509"/>
                <a:gd name="T79" fmla="*/ 24711059 h 587"/>
                <a:gd name="T80" fmla="*/ 29973883 w 509"/>
                <a:gd name="T81" fmla="*/ 24711059 h 587"/>
                <a:gd name="T82" fmla="*/ 26371780 w 509"/>
                <a:gd name="T83" fmla="*/ 20959133 h 587"/>
                <a:gd name="T84" fmla="*/ 26371780 w 509"/>
                <a:gd name="T85" fmla="*/ 13713899 h 587"/>
                <a:gd name="T86" fmla="*/ 26371780 w 509"/>
                <a:gd name="T87" fmla="*/ 0 h 587"/>
                <a:gd name="T88" fmla="*/ 26371780 w 509"/>
                <a:gd name="T89" fmla="*/ 0 h 587"/>
                <a:gd name="T90" fmla="*/ 52614799 w 509"/>
                <a:gd name="T91" fmla="*/ 24711059 h 587"/>
                <a:gd name="T92" fmla="*/ 37177729 w 509"/>
                <a:gd name="T93" fmla="*/ 24711059 h 587"/>
                <a:gd name="T94" fmla="*/ 29973883 w 509"/>
                <a:gd name="T95" fmla="*/ 24711059 h 5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09" h="587">
                  <a:moveTo>
                    <a:pt x="480" y="452"/>
                  </a:moveTo>
                  <a:lnTo>
                    <a:pt x="480" y="452"/>
                  </a:lnTo>
                  <a:cubicBezTo>
                    <a:pt x="473" y="452"/>
                    <a:pt x="466" y="452"/>
                    <a:pt x="459" y="445"/>
                  </a:cubicBezTo>
                  <a:cubicBezTo>
                    <a:pt x="438" y="424"/>
                    <a:pt x="438" y="424"/>
                    <a:pt x="438" y="424"/>
                  </a:cubicBezTo>
                  <a:cubicBezTo>
                    <a:pt x="438" y="558"/>
                    <a:pt x="438" y="558"/>
                    <a:pt x="438" y="558"/>
                  </a:cubicBezTo>
                  <a:cubicBezTo>
                    <a:pt x="438" y="572"/>
                    <a:pt x="431" y="586"/>
                    <a:pt x="409" y="586"/>
                  </a:cubicBezTo>
                  <a:cubicBezTo>
                    <a:pt x="395" y="586"/>
                    <a:pt x="381" y="572"/>
                    <a:pt x="381" y="558"/>
                  </a:cubicBezTo>
                  <a:cubicBezTo>
                    <a:pt x="381" y="424"/>
                    <a:pt x="381" y="424"/>
                    <a:pt x="381" y="424"/>
                  </a:cubicBezTo>
                  <a:cubicBezTo>
                    <a:pt x="367" y="445"/>
                    <a:pt x="367" y="445"/>
                    <a:pt x="367" y="445"/>
                  </a:cubicBezTo>
                  <a:cubicBezTo>
                    <a:pt x="360" y="452"/>
                    <a:pt x="353" y="452"/>
                    <a:pt x="346" y="452"/>
                  </a:cubicBezTo>
                  <a:cubicBezTo>
                    <a:pt x="332" y="452"/>
                    <a:pt x="318" y="438"/>
                    <a:pt x="318" y="424"/>
                  </a:cubicBezTo>
                  <a:cubicBezTo>
                    <a:pt x="318" y="417"/>
                    <a:pt x="318" y="410"/>
                    <a:pt x="325" y="403"/>
                  </a:cubicBezTo>
                  <a:cubicBezTo>
                    <a:pt x="395" y="339"/>
                    <a:pt x="395" y="339"/>
                    <a:pt x="395" y="339"/>
                  </a:cubicBezTo>
                  <a:cubicBezTo>
                    <a:pt x="395" y="332"/>
                    <a:pt x="402" y="332"/>
                    <a:pt x="409" y="332"/>
                  </a:cubicBezTo>
                  <a:cubicBezTo>
                    <a:pt x="417" y="332"/>
                    <a:pt x="424" y="332"/>
                    <a:pt x="431" y="339"/>
                  </a:cubicBezTo>
                  <a:cubicBezTo>
                    <a:pt x="494" y="403"/>
                    <a:pt x="494" y="403"/>
                    <a:pt x="494" y="403"/>
                  </a:cubicBezTo>
                  <a:cubicBezTo>
                    <a:pt x="501" y="410"/>
                    <a:pt x="508" y="417"/>
                    <a:pt x="508" y="424"/>
                  </a:cubicBezTo>
                  <a:cubicBezTo>
                    <a:pt x="508" y="438"/>
                    <a:pt x="494" y="452"/>
                    <a:pt x="480" y="452"/>
                  </a:cubicBezTo>
                  <a:close/>
                  <a:moveTo>
                    <a:pt x="304" y="381"/>
                  </a:moveTo>
                  <a:lnTo>
                    <a:pt x="304" y="381"/>
                  </a:lnTo>
                  <a:cubicBezTo>
                    <a:pt x="296" y="395"/>
                    <a:pt x="289" y="410"/>
                    <a:pt x="289" y="424"/>
                  </a:cubicBezTo>
                  <a:cubicBezTo>
                    <a:pt x="289" y="452"/>
                    <a:pt x="318" y="480"/>
                    <a:pt x="346" y="480"/>
                  </a:cubicBezTo>
                  <a:lnTo>
                    <a:pt x="353" y="480"/>
                  </a:lnTo>
                  <a:cubicBezTo>
                    <a:pt x="353" y="544"/>
                    <a:pt x="353" y="544"/>
                    <a:pt x="353" y="544"/>
                  </a:cubicBezTo>
                  <a:cubicBezTo>
                    <a:pt x="28" y="544"/>
                    <a:pt x="28" y="544"/>
                    <a:pt x="28" y="544"/>
                  </a:cubicBezTo>
                  <a:cubicBezTo>
                    <a:pt x="7" y="544"/>
                    <a:pt x="0" y="537"/>
                    <a:pt x="0" y="516"/>
                  </a:cubicBezTo>
                  <a:cubicBezTo>
                    <a:pt x="0" y="28"/>
                    <a:pt x="0" y="28"/>
                    <a:pt x="0" y="28"/>
                  </a:cubicBezTo>
                  <a:cubicBezTo>
                    <a:pt x="0" y="14"/>
                    <a:pt x="7" y="0"/>
                    <a:pt x="28" y="0"/>
                  </a:cubicBezTo>
                  <a:cubicBezTo>
                    <a:pt x="91" y="0"/>
                    <a:pt x="91" y="0"/>
                    <a:pt x="91" y="0"/>
                  </a:cubicBezTo>
                  <a:cubicBezTo>
                    <a:pt x="176" y="0"/>
                    <a:pt x="176" y="0"/>
                    <a:pt x="176" y="0"/>
                  </a:cubicBezTo>
                  <a:cubicBezTo>
                    <a:pt x="176" y="106"/>
                    <a:pt x="176" y="106"/>
                    <a:pt x="176" y="106"/>
                  </a:cubicBezTo>
                  <a:cubicBezTo>
                    <a:pt x="176" y="162"/>
                    <a:pt x="176" y="162"/>
                    <a:pt x="176" y="162"/>
                  </a:cubicBezTo>
                  <a:cubicBezTo>
                    <a:pt x="176" y="191"/>
                    <a:pt x="205" y="219"/>
                    <a:pt x="233" y="219"/>
                  </a:cubicBezTo>
                  <a:cubicBezTo>
                    <a:pt x="289" y="219"/>
                    <a:pt x="289" y="219"/>
                    <a:pt x="289" y="219"/>
                  </a:cubicBezTo>
                  <a:cubicBezTo>
                    <a:pt x="409" y="219"/>
                    <a:pt x="409" y="219"/>
                    <a:pt x="409" y="219"/>
                  </a:cubicBezTo>
                  <a:cubicBezTo>
                    <a:pt x="409" y="304"/>
                    <a:pt x="409" y="304"/>
                    <a:pt x="409" y="304"/>
                  </a:cubicBezTo>
                  <a:cubicBezTo>
                    <a:pt x="395" y="304"/>
                    <a:pt x="381" y="311"/>
                    <a:pt x="374" y="318"/>
                  </a:cubicBezTo>
                  <a:lnTo>
                    <a:pt x="304" y="381"/>
                  </a:lnTo>
                  <a:close/>
                  <a:moveTo>
                    <a:pt x="233" y="191"/>
                  </a:moveTo>
                  <a:lnTo>
                    <a:pt x="233" y="191"/>
                  </a:lnTo>
                  <a:cubicBezTo>
                    <a:pt x="219" y="191"/>
                    <a:pt x="205" y="176"/>
                    <a:pt x="205" y="162"/>
                  </a:cubicBezTo>
                  <a:cubicBezTo>
                    <a:pt x="205" y="106"/>
                    <a:pt x="205" y="106"/>
                    <a:pt x="205" y="106"/>
                  </a:cubicBezTo>
                  <a:cubicBezTo>
                    <a:pt x="205" y="0"/>
                    <a:pt x="205" y="0"/>
                    <a:pt x="205" y="0"/>
                  </a:cubicBezTo>
                  <a:cubicBezTo>
                    <a:pt x="409" y="191"/>
                    <a:pt x="409" y="191"/>
                    <a:pt x="409" y="191"/>
                  </a:cubicBezTo>
                  <a:cubicBezTo>
                    <a:pt x="289" y="191"/>
                    <a:pt x="289" y="191"/>
                    <a:pt x="289" y="191"/>
                  </a:cubicBezTo>
                  <a:lnTo>
                    <a:pt x="233" y="1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grpSp>
        <p:nvGrpSpPr>
          <p:cNvPr id="65" name="组合 64"/>
          <p:cNvGrpSpPr/>
          <p:nvPr/>
        </p:nvGrpSpPr>
        <p:grpSpPr>
          <a:xfrm>
            <a:off x="6725143" y="2605688"/>
            <a:ext cx="1032310" cy="1032310"/>
            <a:chOff x="6725143" y="2605688"/>
            <a:chExt cx="1032310" cy="1032310"/>
          </a:xfrm>
        </p:grpSpPr>
        <p:sp>
          <p:nvSpPr>
            <p:cNvPr id="66" name="Rounded Rectangle 2"/>
            <p:cNvSpPr/>
            <p:nvPr/>
          </p:nvSpPr>
          <p:spPr>
            <a:xfrm rot="2700000">
              <a:off x="6725143" y="2605688"/>
              <a:ext cx="1032310" cy="1032310"/>
            </a:xfrm>
            <a:prstGeom prst="roundRect">
              <a:avLst/>
            </a:prstGeom>
            <a:solidFill>
              <a:srgbClr val="A3C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800">
                <a:solidFill>
                  <a:schemeClr val="tx1">
                    <a:lumMod val="75000"/>
                    <a:lumOff val="25000"/>
                  </a:schemeClr>
                </a:solidFill>
                <a:latin typeface="微软雅黑" panose="020B0503020204020204" charset="-122"/>
                <a:ea typeface="微软雅黑" panose="020B0503020204020204" charset="-122"/>
              </a:endParaRPr>
            </a:p>
          </p:txBody>
        </p:sp>
        <p:sp>
          <p:nvSpPr>
            <p:cNvPr id="67" name="Freeform 59"/>
            <p:cNvSpPr>
              <a:spLocks noChangeArrowheads="1"/>
            </p:cNvSpPr>
            <p:nvPr/>
          </p:nvSpPr>
          <p:spPr bwMode="auto">
            <a:xfrm>
              <a:off x="7028585" y="2899461"/>
              <a:ext cx="425427" cy="444765"/>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8358194" y="4246225"/>
            <a:ext cx="2457329" cy="835777"/>
            <a:chOff x="9029821" y="3139323"/>
            <a:chExt cx="2457329" cy="835777"/>
          </a:xfrm>
        </p:grpSpPr>
        <p:sp>
          <p:nvSpPr>
            <p:cNvPr id="20" name="TextBox 7"/>
            <p:cNvSpPr txBox="1"/>
            <p:nvPr/>
          </p:nvSpPr>
          <p:spPr>
            <a:xfrm>
              <a:off x="9029821" y="3385544"/>
              <a:ext cx="2457329" cy="589556"/>
            </a:xfrm>
            <a:prstGeom prst="rect">
              <a:avLst/>
            </a:prstGeom>
            <a:noFill/>
          </p:spPr>
          <p:txBody>
            <a:bodyPr wrap="square" lIns="96000" tIns="0" rIns="96000" bIns="0" anchor="ctr" anchorCtr="0">
              <a:normAutofit fontScale="70000"/>
            </a:bodyPr>
            <a:lstStyle/>
            <a:p>
              <a:pPr>
                <a:lnSpc>
                  <a:spcPct val="120000"/>
                </a:lnSpc>
              </a:pPr>
              <a:r>
                <a:rPr lang="en-US" altLang="zh-CN" sz="13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33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21" name="Rectangle 8"/>
            <p:cNvSpPr/>
            <p:nvPr/>
          </p:nvSpPr>
          <p:spPr>
            <a:xfrm>
              <a:off x="9029821" y="3139323"/>
              <a:ext cx="2457329" cy="246221"/>
            </a:xfrm>
            <a:prstGeom prst="rect">
              <a:avLst/>
            </a:prstGeom>
          </p:spPr>
          <p:txBody>
            <a:bodyPr wrap="none" lIns="96000" tIns="0" rIns="96000" bIns="0">
              <a:normAutofit fontScale="85000" lnSpcReduction="20000"/>
            </a:bodyPr>
            <a:lstStyle/>
            <a:p>
              <a:pPr defTabSz="1219200">
                <a:defRPr/>
              </a:pPr>
              <a:r>
                <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5" name="Group 9"/>
          <p:cNvGrpSpPr/>
          <p:nvPr/>
        </p:nvGrpSpPr>
        <p:grpSpPr>
          <a:xfrm>
            <a:off x="1376478" y="4246225"/>
            <a:ext cx="2407615" cy="835777"/>
            <a:chOff x="609599" y="3139323"/>
            <a:chExt cx="2407615" cy="835777"/>
          </a:xfrm>
        </p:grpSpPr>
        <p:sp>
          <p:nvSpPr>
            <p:cNvPr id="18" name="TextBox 10"/>
            <p:cNvSpPr txBox="1"/>
            <p:nvPr/>
          </p:nvSpPr>
          <p:spPr>
            <a:xfrm>
              <a:off x="609599" y="3385544"/>
              <a:ext cx="2407615" cy="589556"/>
            </a:xfrm>
            <a:prstGeom prst="rect">
              <a:avLst/>
            </a:prstGeom>
            <a:noFill/>
          </p:spPr>
          <p:txBody>
            <a:bodyPr wrap="square" lIns="96000" tIns="0" rIns="96000" bIns="0" anchor="ctr" anchorCtr="0">
              <a:normAutofit fontScale="70000"/>
            </a:bodyPr>
            <a:lstStyle/>
            <a:p>
              <a:pPr>
                <a:lnSpc>
                  <a:spcPct val="120000"/>
                </a:lnSpc>
              </a:pPr>
              <a:r>
                <a:rPr lang="en-US" altLang="zh-CN" sz="13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33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9" name="Rectangle 11"/>
            <p:cNvSpPr/>
            <p:nvPr/>
          </p:nvSpPr>
          <p:spPr>
            <a:xfrm>
              <a:off x="609599" y="3139323"/>
              <a:ext cx="2407615" cy="246221"/>
            </a:xfrm>
            <a:prstGeom prst="rect">
              <a:avLst/>
            </a:prstGeom>
          </p:spPr>
          <p:txBody>
            <a:bodyPr wrap="none" lIns="96000" tIns="0" rIns="96000" bIns="0">
              <a:normAutofit fontScale="85000" lnSpcReduction="20000"/>
            </a:bodyPr>
            <a:lstStyle/>
            <a:p>
              <a:pPr algn="r" defTabSz="1219200">
                <a:defRPr/>
              </a:pPr>
              <a:r>
                <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6" name="Group 12"/>
          <p:cNvGrpSpPr/>
          <p:nvPr/>
        </p:nvGrpSpPr>
        <p:grpSpPr>
          <a:xfrm>
            <a:off x="8358194" y="1776000"/>
            <a:ext cx="2457329" cy="835777"/>
            <a:chOff x="9029821" y="3139323"/>
            <a:chExt cx="2457329" cy="835777"/>
          </a:xfrm>
        </p:grpSpPr>
        <p:sp>
          <p:nvSpPr>
            <p:cNvPr id="16" name="TextBox 13"/>
            <p:cNvSpPr txBox="1"/>
            <p:nvPr/>
          </p:nvSpPr>
          <p:spPr>
            <a:xfrm>
              <a:off x="9029821" y="3385544"/>
              <a:ext cx="2457329" cy="589556"/>
            </a:xfrm>
            <a:prstGeom prst="rect">
              <a:avLst/>
            </a:prstGeom>
            <a:noFill/>
          </p:spPr>
          <p:txBody>
            <a:bodyPr wrap="square" lIns="96000" tIns="0" rIns="96000" bIns="0" anchor="ctr" anchorCtr="0">
              <a:normAutofit fontScale="70000"/>
            </a:bodyPr>
            <a:lstStyle/>
            <a:p>
              <a:pPr>
                <a:lnSpc>
                  <a:spcPct val="120000"/>
                </a:lnSpc>
              </a:pPr>
              <a:r>
                <a:rPr lang="en-US" altLang="zh-CN" sz="13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33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7" name="Rectangle 14"/>
            <p:cNvSpPr/>
            <p:nvPr/>
          </p:nvSpPr>
          <p:spPr>
            <a:xfrm>
              <a:off x="9029821" y="3139323"/>
              <a:ext cx="2457329" cy="246221"/>
            </a:xfrm>
            <a:prstGeom prst="rect">
              <a:avLst/>
            </a:prstGeom>
          </p:spPr>
          <p:txBody>
            <a:bodyPr wrap="none" lIns="96000" tIns="0" rIns="96000" bIns="0">
              <a:normAutofit fontScale="85000" lnSpcReduction="20000"/>
            </a:bodyPr>
            <a:lstStyle/>
            <a:p>
              <a:pPr defTabSz="1219200">
                <a:defRPr/>
              </a:pPr>
              <a:r>
                <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7" name="Group 15"/>
          <p:cNvGrpSpPr/>
          <p:nvPr/>
        </p:nvGrpSpPr>
        <p:grpSpPr>
          <a:xfrm>
            <a:off x="1376478" y="1776000"/>
            <a:ext cx="2407615" cy="835777"/>
            <a:chOff x="609599" y="3139323"/>
            <a:chExt cx="2407615" cy="835777"/>
          </a:xfrm>
        </p:grpSpPr>
        <p:sp>
          <p:nvSpPr>
            <p:cNvPr id="14" name="TextBox 16"/>
            <p:cNvSpPr txBox="1"/>
            <p:nvPr/>
          </p:nvSpPr>
          <p:spPr>
            <a:xfrm>
              <a:off x="609599" y="3385544"/>
              <a:ext cx="2407615" cy="589556"/>
            </a:xfrm>
            <a:prstGeom prst="rect">
              <a:avLst/>
            </a:prstGeom>
            <a:noFill/>
          </p:spPr>
          <p:txBody>
            <a:bodyPr wrap="square" lIns="96000" tIns="0" rIns="96000" bIns="0" anchor="ctr" anchorCtr="0">
              <a:normAutofit fontScale="70000"/>
            </a:bodyPr>
            <a:lstStyle/>
            <a:p>
              <a:pPr>
                <a:lnSpc>
                  <a:spcPct val="120000"/>
                </a:lnSpc>
              </a:pPr>
              <a:r>
                <a:rPr lang="en-US" altLang="zh-CN" sz="13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Please replace text, click add relevant headline, modify the text content, also can copy your content to this directly.</a:t>
              </a:r>
              <a:endParaRPr lang="zh-CN" altLang="en-US" sz="13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5" name="Rectangle 17"/>
            <p:cNvSpPr/>
            <p:nvPr/>
          </p:nvSpPr>
          <p:spPr>
            <a:xfrm>
              <a:off x="609599" y="3139323"/>
              <a:ext cx="2407615" cy="246221"/>
            </a:xfrm>
            <a:prstGeom prst="rect">
              <a:avLst/>
            </a:prstGeom>
          </p:spPr>
          <p:txBody>
            <a:bodyPr wrap="none" lIns="96000" tIns="0" rIns="96000" bIns="0">
              <a:normAutofit fontScale="85000" lnSpcReduction="20000"/>
            </a:bodyPr>
            <a:lstStyle/>
            <a:p>
              <a:pPr algn="r" defTabSz="1219200">
                <a:defRPr/>
              </a:pPr>
              <a:r>
                <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标题文本预设</a:t>
              </a:r>
              <a:endParaRPr lang="zh-CN" altLang="en-US" sz="2135" b="1">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8" name="Group 1"/>
          <p:cNvGrpSpPr/>
          <p:nvPr/>
        </p:nvGrpSpPr>
        <p:grpSpPr>
          <a:xfrm>
            <a:off x="4188815" y="1382014"/>
            <a:ext cx="3887396" cy="4678173"/>
            <a:chOff x="4152302" y="823213"/>
            <a:chExt cx="3887396" cy="4678174"/>
          </a:xfrm>
        </p:grpSpPr>
        <p:sp>
          <p:nvSpPr>
            <p:cNvPr id="9" name="Freeform: Shape 20"/>
            <p:cNvSpPr/>
            <p:nvPr/>
          </p:nvSpPr>
          <p:spPr bwMode="auto">
            <a:xfrm>
              <a:off x="6745066" y="1021948"/>
              <a:ext cx="1294632" cy="3408031"/>
            </a:xfrm>
            <a:custGeom>
              <a:avLst/>
              <a:gdLst>
                <a:gd name="T0" fmla="*/ 64 w 177"/>
                <a:gd name="T1" fmla="*/ 433 h 468"/>
                <a:gd name="T2" fmla="*/ 155 w 177"/>
                <a:gd name="T3" fmla="*/ 98 h 468"/>
                <a:gd name="T4" fmla="*/ 168 w 177"/>
                <a:gd name="T5" fmla="*/ 50 h 468"/>
                <a:gd name="T6" fmla="*/ 114 w 177"/>
                <a:gd name="T7" fmla="*/ 35 h 468"/>
                <a:gd name="T8" fmla="*/ 23 w 177"/>
                <a:gd name="T9" fmla="*/ 370 h 468"/>
                <a:gd name="T10" fmla="*/ 10 w 177"/>
                <a:gd name="T11" fmla="*/ 418 h 468"/>
                <a:gd name="T12" fmla="*/ 64 w 177"/>
                <a:gd name="T13" fmla="*/ 433 h 468"/>
              </a:gdLst>
              <a:ahLst/>
              <a:cxnLst>
                <a:cxn ang="0">
                  <a:pos x="T0" y="T1"/>
                </a:cxn>
                <a:cxn ang="0">
                  <a:pos x="T2" y="T3"/>
                </a:cxn>
                <a:cxn ang="0">
                  <a:pos x="T4" y="T5"/>
                </a:cxn>
                <a:cxn ang="0">
                  <a:pos x="T6" y="T7"/>
                </a:cxn>
                <a:cxn ang="0">
                  <a:pos x="T8" y="T9"/>
                </a:cxn>
                <a:cxn ang="0">
                  <a:pos x="T10" y="T11"/>
                </a:cxn>
                <a:cxn ang="0">
                  <a:pos x="T12" y="T13"/>
                </a:cxn>
              </a:cxnLst>
              <a:rect l="0" t="0" r="r" b="b"/>
              <a:pathLst>
                <a:path w="177" h="468">
                  <a:moveTo>
                    <a:pt x="64" y="433"/>
                  </a:moveTo>
                  <a:cubicBezTo>
                    <a:pt x="94" y="321"/>
                    <a:pt x="124" y="210"/>
                    <a:pt x="155" y="98"/>
                  </a:cubicBezTo>
                  <a:cubicBezTo>
                    <a:pt x="159" y="82"/>
                    <a:pt x="163" y="66"/>
                    <a:pt x="168" y="50"/>
                  </a:cubicBezTo>
                  <a:cubicBezTo>
                    <a:pt x="177" y="15"/>
                    <a:pt x="123" y="0"/>
                    <a:pt x="114" y="35"/>
                  </a:cubicBezTo>
                  <a:cubicBezTo>
                    <a:pt x="83" y="147"/>
                    <a:pt x="53" y="259"/>
                    <a:pt x="23" y="370"/>
                  </a:cubicBezTo>
                  <a:cubicBezTo>
                    <a:pt x="18" y="386"/>
                    <a:pt x="14" y="402"/>
                    <a:pt x="10" y="418"/>
                  </a:cubicBezTo>
                  <a:cubicBezTo>
                    <a:pt x="0" y="453"/>
                    <a:pt x="54" y="468"/>
                    <a:pt x="64" y="433"/>
                  </a:cubicBezTo>
                  <a:close/>
                </a:path>
              </a:pathLst>
            </a:custGeom>
            <a:solidFill>
              <a:schemeClr val="accent6"/>
            </a:solidFill>
            <a:ln>
              <a:noFill/>
            </a:ln>
          </p:spPr>
          <p:txBody>
            <a:bodyPr anchor="ctr"/>
            <a:lstStyle/>
            <a:p>
              <a:pPr algn="ctr"/>
              <a:endParaRPr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0" name="Freeform: Shape 19"/>
            <p:cNvSpPr/>
            <p:nvPr/>
          </p:nvSpPr>
          <p:spPr bwMode="auto">
            <a:xfrm>
              <a:off x="6839540" y="823213"/>
              <a:ext cx="409384" cy="3418529"/>
            </a:xfrm>
            <a:custGeom>
              <a:avLst/>
              <a:gdLst>
                <a:gd name="T0" fmla="*/ 56 w 56"/>
                <a:gd name="T1" fmla="*/ 432 h 469"/>
                <a:gd name="T2" fmla="*/ 56 w 56"/>
                <a:gd name="T3" fmla="*/ 85 h 469"/>
                <a:gd name="T4" fmla="*/ 56 w 56"/>
                <a:gd name="T5" fmla="*/ 36 h 469"/>
                <a:gd name="T6" fmla="*/ 0 w 56"/>
                <a:gd name="T7" fmla="*/ 36 h 469"/>
                <a:gd name="T8" fmla="*/ 0 w 56"/>
                <a:gd name="T9" fmla="*/ 383 h 469"/>
                <a:gd name="T10" fmla="*/ 0 w 56"/>
                <a:gd name="T11" fmla="*/ 432 h 469"/>
                <a:gd name="T12" fmla="*/ 56 w 56"/>
                <a:gd name="T13" fmla="*/ 432 h 469"/>
              </a:gdLst>
              <a:ahLst/>
              <a:cxnLst>
                <a:cxn ang="0">
                  <a:pos x="T0" y="T1"/>
                </a:cxn>
                <a:cxn ang="0">
                  <a:pos x="T2" y="T3"/>
                </a:cxn>
                <a:cxn ang="0">
                  <a:pos x="T4" y="T5"/>
                </a:cxn>
                <a:cxn ang="0">
                  <a:pos x="T6" y="T7"/>
                </a:cxn>
                <a:cxn ang="0">
                  <a:pos x="T8" y="T9"/>
                </a:cxn>
                <a:cxn ang="0">
                  <a:pos x="T10" y="T11"/>
                </a:cxn>
                <a:cxn ang="0">
                  <a:pos x="T12" y="T13"/>
                </a:cxn>
              </a:cxnLst>
              <a:rect l="0" t="0" r="r" b="b"/>
              <a:pathLst>
                <a:path w="56" h="469">
                  <a:moveTo>
                    <a:pt x="56" y="432"/>
                  </a:moveTo>
                  <a:cubicBezTo>
                    <a:pt x="56" y="317"/>
                    <a:pt x="56" y="201"/>
                    <a:pt x="56" y="85"/>
                  </a:cubicBezTo>
                  <a:cubicBezTo>
                    <a:pt x="56" y="69"/>
                    <a:pt x="56" y="52"/>
                    <a:pt x="56" y="36"/>
                  </a:cubicBezTo>
                  <a:cubicBezTo>
                    <a:pt x="56" y="0"/>
                    <a:pt x="0" y="0"/>
                    <a:pt x="0" y="36"/>
                  </a:cubicBezTo>
                  <a:cubicBezTo>
                    <a:pt x="0" y="151"/>
                    <a:pt x="0" y="267"/>
                    <a:pt x="0" y="383"/>
                  </a:cubicBezTo>
                  <a:cubicBezTo>
                    <a:pt x="0" y="399"/>
                    <a:pt x="0" y="416"/>
                    <a:pt x="0" y="432"/>
                  </a:cubicBezTo>
                  <a:cubicBezTo>
                    <a:pt x="0" y="469"/>
                    <a:pt x="56" y="469"/>
                    <a:pt x="56" y="432"/>
                  </a:cubicBezTo>
                  <a:close/>
                </a:path>
              </a:pathLst>
            </a:custGeom>
            <a:solidFill>
              <a:schemeClr val="accent2"/>
            </a:solidFill>
            <a:ln>
              <a:noFill/>
            </a:ln>
          </p:spPr>
          <p:txBody>
            <a:bodyPr anchor="ctr"/>
            <a:lstStyle/>
            <a:p>
              <a:pPr algn="ctr"/>
              <a:endParaRPr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1" name="Freeform: Shape 26"/>
            <p:cNvSpPr/>
            <p:nvPr/>
          </p:nvSpPr>
          <p:spPr>
            <a:xfrm>
              <a:off x="6075585" y="1131760"/>
              <a:ext cx="943367" cy="2127593"/>
            </a:xfrm>
            <a:custGeom>
              <a:avLst/>
              <a:gdLst>
                <a:gd name="connsiteX0" fmla="*/ 173278 w 709175"/>
                <a:gd name="connsiteY0" fmla="*/ 314 h 1599415"/>
                <a:gd name="connsiteX1" fmla="*/ 301695 w 709175"/>
                <a:gd name="connsiteY1" fmla="*/ 109055 h 1599415"/>
                <a:gd name="connsiteX2" fmla="*/ 680133 w 709175"/>
                <a:gd name="connsiteY2" fmla="*/ 1499569 h 1599415"/>
                <a:gd name="connsiteX3" fmla="*/ 704814 w 709175"/>
                <a:gd name="connsiteY3" fmla="*/ 1584423 h 1599415"/>
                <a:gd name="connsiteX4" fmla="*/ 709175 w 709175"/>
                <a:gd name="connsiteY4" fmla="*/ 1599415 h 1599415"/>
                <a:gd name="connsiteX5" fmla="*/ 391067 w 709175"/>
                <a:gd name="connsiteY5" fmla="*/ 1599415 h 1599415"/>
                <a:gd name="connsiteX6" fmla="*/ 386706 w 709175"/>
                <a:gd name="connsiteY6" fmla="*/ 1584423 h 1599415"/>
                <a:gd name="connsiteX7" fmla="*/ 362026 w 709175"/>
                <a:gd name="connsiteY7" fmla="*/ 1499569 h 1599415"/>
                <a:gd name="connsiteX8" fmla="*/ 76827 w 709175"/>
                <a:gd name="connsiteY8" fmla="*/ 453946 h 1599415"/>
                <a:gd name="connsiteX9" fmla="*/ 5527 w 709175"/>
                <a:gd name="connsiteY9" fmla="*/ 191172 h 1599415"/>
                <a:gd name="connsiteX10" fmla="*/ 173278 w 709175"/>
                <a:gd name="connsiteY10" fmla="*/ 314 h 15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9175" h="1599415">
                  <a:moveTo>
                    <a:pt x="173278" y="314"/>
                  </a:moveTo>
                  <a:cubicBezTo>
                    <a:pt x="229967" y="3843"/>
                    <a:pt x="283184" y="37203"/>
                    <a:pt x="301695" y="109055"/>
                  </a:cubicBezTo>
                  <a:cubicBezTo>
                    <a:pt x="427841" y="574385"/>
                    <a:pt x="553987" y="1034240"/>
                    <a:pt x="680133" y="1499569"/>
                  </a:cubicBezTo>
                  <a:cubicBezTo>
                    <a:pt x="688360" y="1526941"/>
                    <a:pt x="696587" y="1555682"/>
                    <a:pt x="704814" y="1584423"/>
                  </a:cubicBezTo>
                  <a:lnTo>
                    <a:pt x="709175" y="1599415"/>
                  </a:lnTo>
                  <a:lnTo>
                    <a:pt x="391067" y="1599415"/>
                  </a:lnTo>
                  <a:lnTo>
                    <a:pt x="386706" y="1584423"/>
                  </a:lnTo>
                  <a:cubicBezTo>
                    <a:pt x="378480" y="1555682"/>
                    <a:pt x="370253" y="1526941"/>
                    <a:pt x="362026" y="1499569"/>
                  </a:cubicBezTo>
                  <a:cubicBezTo>
                    <a:pt x="268788" y="1149203"/>
                    <a:pt x="175549" y="804312"/>
                    <a:pt x="76827" y="453946"/>
                  </a:cubicBezTo>
                  <a:cubicBezTo>
                    <a:pt x="54888" y="366355"/>
                    <a:pt x="32950" y="278764"/>
                    <a:pt x="5527" y="191172"/>
                  </a:cubicBezTo>
                  <a:cubicBezTo>
                    <a:pt x="-25324" y="71418"/>
                    <a:pt x="78797" y="-5566"/>
                    <a:pt x="173278" y="314"/>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2" name="Freeform: Shape 18"/>
            <p:cNvSpPr/>
            <p:nvPr/>
          </p:nvSpPr>
          <p:spPr bwMode="auto">
            <a:xfrm>
              <a:off x="4152302" y="2243812"/>
              <a:ext cx="3128110" cy="3257575"/>
            </a:xfrm>
            <a:custGeom>
              <a:avLst/>
              <a:gdLst>
                <a:gd name="T0" fmla="*/ 116 w 428"/>
                <a:gd name="T1" fmla="*/ 116 h 447"/>
                <a:gd name="T2" fmla="*/ 286 w 428"/>
                <a:gd name="T3" fmla="*/ 97 h 447"/>
                <a:gd name="T4" fmla="*/ 363 w 428"/>
                <a:gd name="T5" fmla="*/ 221 h 447"/>
                <a:gd name="T6" fmla="*/ 143 w 428"/>
                <a:gd name="T7" fmla="*/ 358 h 447"/>
                <a:gd name="T8" fmla="*/ 67 w 428"/>
                <a:gd name="T9" fmla="*/ 208 h 447"/>
                <a:gd name="T10" fmla="*/ 7 w 428"/>
                <a:gd name="T11" fmla="*/ 208 h 447"/>
                <a:gd name="T12" fmla="*/ 95 w 428"/>
                <a:gd name="T13" fmla="*/ 398 h 447"/>
                <a:gd name="T14" fmla="*/ 307 w 428"/>
                <a:gd name="T15" fmla="*/ 415 h 447"/>
                <a:gd name="T16" fmla="*/ 423 w 428"/>
                <a:gd name="T17" fmla="*/ 240 h 447"/>
                <a:gd name="T18" fmla="*/ 330 w 428"/>
                <a:gd name="T19" fmla="*/ 53 h 447"/>
                <a:gd name="T20" fmla="*/ 74 w 428"/>
                <a:gd name="T21" fmla="*/ 74 h 447"/>
                <a:gd name="T22" fmla="*/ 116 w 428"/>
                <a:gd name="T23" fmla="*/ 11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8" h="447">
                  <a:moveTo>
                    <a:pt x="116" y="116"/>
                  </a:moveTo>
                  <a:cubicBezTo>
                    <a:pt x="163" y="75"/>
                    <a:pt x="231" y="67"/>
                    <a:pt x="286" y="97"/>
                  </a:cubicBezTo>
                  <a:cubicBezTo>
                    <a:pt x="331" y="122"/>
                    <a:pt x="361" y="169"/>
                    <a:pt x="363" y="221"/>
                  </a:cubicBezTo>
                  <a:cubicBezTo>
                    <a:pt x="368" y="334"/>
                    <a:pt x="244" y="414"/>
                    <a:pt x="143" y="358"/>
                  </a:cubicBezTo>
                  <a:cubicBezTo>
                    <a:pt x="89" y="328"/>
                    <a:pt x="61" y="269"/>
                    <a:pt x="67" y="208"/>
                  </a:cubicBezTo>
                  <a:cubicBezTo>
                    <a:pt x="71" y="169"/>
                    <a:pt x="11" y="170"/>
                    <a:pt x="7" y="208"/>
                  </a:cubicBezTo>
                  <a:cubicBezTo>
                    <a:pt x="0" y="282"/>
                    <a:pt x="34" y="355"/>
                    <a:pt x="95" y="398"/>
                  </a:cubicBezTo>
                  <a:cubicBezTo>
                    <a:pt x="156" y="442"/>
                    <a:pt x="239" y="447"/>
                    <a:pt x="307" y="415"/>
                  </a:cubicBezTo>
                  <a:cubicBezTo>
                    <a:pt x="374" y="383"/>
                    <a:pt x="418" y="314"/>
                    <a:pt x="423" y="240"/>
                  </a:cubicBezTo>
                  <a:cubicBezTo>
                    <a:pt x="428" y="166"/>
                    <a:pt x="391" y="94"/>
                    <a:pt x="330" y="53"/>
                  </a:cubicBezTo>
                  <a:cubicBezTo>
                    <a:pt x="250" y="0"/>
                    <a:pt x="145" y="12"/>
                    <a:pt x="74" y="74"/>
                  </a:cubicBezTo>
                  <a:cubicBezTo>
                    <a:pt x="44" y="99"/>
                    <a:pt x="87" y="142"/>
                    <a:pt x="116" y="116"/>
                  </a:cubicBezTo>
                  <a:close/>
                </a:path>
              </a:pathLst>
            </a:custGeom>
            <a:solidFill>
              <a:srgbClr val="32AA6D"/>
            </a:solidFill>
            <a:ln>
              <a:noFill/>
            </a:ln>
          </p:spPr>
          <p:txBody>
            <a:bodyPr anchor="ctr"/>
            <a:lstStyle/>
            <a:p>
              <a:pPr algn="ctr"/>
              <a:endParaRPr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13" name="Freeform: Shape 21"/>
            <p:cNvSpPr/>
            <p:nvPr/>
          </p:nvSpPr>
          <p:spPr bwMode="auto">
            <a:xfrm>
              <a:off x="5167211" y="3427884"/>
              <a:ext cx="1029534" cy="952486"/>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32AA6D"/>
            </a:solidFill>
            <a:ln w="9525">
              <a:noFill/>
              <a:round/>
            </a:ln>
          </p:spPr>
          <p:txBody>
            <a:bodyPr anchor="ctr"/>
            <a:lstStyle/>
            <a:p>
              <a:pPr algn="ctr"/>
              <a:endParaRPr sz="240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sp>
        <p:nvSpPr>
          <p:cNvPr id="22" name="文本框 10"/>
          <p:cNvSpPr txBox="1">
            <a:spLocks noChangeArrowheads="1"/>
          </p:cNvSpPr>
          <p:nvPr/>
        </p:nvSpPr>
        <p:spPr bwMode="auto">
          <a:xfrm>
            <a:off x="174625" y="220663"/>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点击此处添加标题</a:t>
            </a:r>
            <a:endParaRPr lang="zh-CN" altLang="en-US" sz="2400" b="1"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01"/>
          <p:cNvPicPr>
            <a:picLocks noChangeAspect="1"/>
          </p:cNvPicPr>
          <p:nvPr/>
        </p:nvPicPr>
        <p:blipFill>
          <a:blip r:embed="rId1"/>
          <a:srcRect t="62789" b="10537"/>
          <a:stretch>
            <a:fillRect/>
          </a:stretch>
        </p:blipFill>
        <p:spPr>
          <a:xfrm>
            <a:off x="-635" y="0"/>
            <a:ext cx="12191365" cy="7040880"/>
          </a:xfrm>
          <a:prstGeom prst="rect">
            <a:avLst/>
          </a:prstGeom>
        </p:spPr>
      </p:pic>
      <p:sp>
        <p:nvSpPr>
          <p:cNvPr id="22" name="文本框 21"/>
          <p:cNvSpPr txBox="1"/>
          <p:nvPr/>
        </p:nvSpPr>
        <p:spPr>
          <a:xfrm>
            <a:off x="1172087" y="3061044"/>
            <a:ext cx="10030666" cy="1198880"/>
          </a:xfrm>
          <a:prstGeom prst="rect">
            <a:avLst/>
          </a:prstGeom>
          <a:noFill/>
        </p:spPr>
        <p:txBody>
          <a:bodyPr wrap="square" rtlCol="0">
            <a:spAutoFit/>
          </a:bodyPr>
          <a:lstStyle/>
          <a:p>
            <a:pPr algn="ctr" fontAlgn="auto">
              <a:lnSpc>
                <a:spcPct val="100000"/>
              </a:lnSpc>
            </a:pPr>
            <a:r>
              <a:rPr lang="zh-CN" altLang="en-US" sz="7200" b="1"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夏季商品汇报计划总结</a:t>
            </a:r>
            <a:endParaRPr lang="en-US" altLang="zh-CN" sz="7200" b="1"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3" name="文本框 22"/>
          <p:cNvSpPr txBox="1"/>
          <p:nvPr/>
        </p:nvSpPr>
        <p:spPr>
          <a:xfrm>
            <a:off x="2455862" y="5150278"/>
            <a:ext cx="7134225" cy="392430"/>
          </a:xfrm>
          <a:prstGeom prst="rect">
            <a:avLst/>
          </a:prstGeom>
          <a:noFill/>
        </p:spPr>
        <p:txBody>
          <a:bodyPr wrap="square" rtlCol="0">
            <a:spAutoFit/>
          </a:bodyPr>
          <a:lstStyle/>
          <a:p>
            <a:pPr algn="ctr">
              <a:lnSpc>
                <a:spcPct val="140000"/>
              </a:lnSpc>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制作人：</a:t>
            </a:r>
            <a:r>
              <a:rPr 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CN</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  时间：</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XX</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年</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XX</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月</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24" name="PA_淘宝网chenying0907出品 12"/>
          <p:cNvSpPr txBox="1"/>
          <p:nvPr>
            <p:custDataLst>
              <p:tags r:id="rId2"/>
            </p:custDataLst>
          </p:nvPr>
        </p:nvSpPr>
        <p:spPr>
          <a:xfrm>
            <a:off x="2404232" y="4444477"/>
            <a:ext cx="7438903" cy="523220"/>
          </a:xfrm>
          <a:prstGeom prst="rect">
            <a:avLst/>
          </a:prstGeom>
          <a:noFill/>
        </p:spPr>
        <p:txBody>
          <a:bodyPr wrap="square" rtlCol="0">
            <a:spAutoFit/>
          </a:bodyPr>
          <a:lstStyle/>
          <a:p>
            <a:pPr algn="ctr" latinLnBrk="1">
              <a:spcBef>
                <a:spcPct val="0"/>
              </a:spcBef>
            </a:pPr>
            <a:r>
              <a:rPr lang="en-US" altLang="zh-CN" sz="1400" dirty="0">
                <a:solidFill>
                  <a:schemeClr val="bg1"/>
                </a:solidFill>
                <a:latin typeface="微软雅黑" panose="020B0503020204020204" charset="-122"/>
                <a:ea typeface="微软雅黑" panose="020B0503020204020204" charset="-122"/>
                <a:sym typeface="字魂36号-正文宋楷" panose="02000000000000000000" pitchFamily="2" charset="-122"/>
              </a:rPr>
              <a:t>Life is a journey, not the destination, but the scenery along the way and the mood to see the scenery.</a:t>
            </a:r>
            <a:endParaRPr lang="en-US" altLang="zh-CN" sz="1400"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25" name="矩形 24"/>
          <p:cNvSpPr/>
          <p:nvPr/>
        </p:nvSpPr>
        <p:spPr>
          <a:xfrm>
            <a:off x="4520565" y="5097445"/>
            <a:ext cx="3006725" cy="523220"/>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字魂36号-正文宋楷" panose="02000000000000000000" pitchFamily="2" charset="-122"/>
            </a:endParaRPr>
          </a:p>
        </p:txBody>
      </p:sp>
      <p:pic>
        <p:nvPicPr>
          <p:cNvPr id="3" name="1分40秒 ">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6729730" y="-934085"/>
            <a:ext cx="609600" cy="609600"/>
          </a:xfrm>
          <a:prstGeom prst="rect">
            <a:avLst/>
          </a:prstGeom>
        </p:spPr>
      </p:pic>
      <p:sp>
        <p:nvSpPr>
          <p:cNvPr id="5" name="文本框 4"/>
          <p:cNvSpPr txBox="1"/>
          <p:nvPr/>
        </p:nvSpPr>
        <p:spPr>
          <a:xfrm>
            <a:off x="863477" y="662014"/>
            <a:ext cx="10030666" cy="2214880"/>
          </a:xfrm>
          <a:prstGeom prst="rect">
            <a:avLst/>
          </a:prstGeom>
          <a:noFill/>
        </p:spPr>
        <p:txBody>
          <a:bodyPr wrap="square" rtlCol="0">
            <a:spAutoFit/>
            <a:scene3d>
              <a:camera prst="orthographicFront"/>
              <a:lightRig rig="threePt" dir="t"/>
            </a:scene3d>
          </a:bodyPr>
          <a:p>
            <a:pPr algn="ctr" fontAlgn="auto">
              <a:lnSpc>
                <a:spcPct val="100000"/>
              </a:lnSpc>
            </a:pPr>
            <a:r>
              <a:rPr lang="en-US" sz="13800" b="1" dirty="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charset="-122"/>
                <a:ea typeface="微软雅黑" panose="020B0503020204020204" charset="-122"/>
                <a:sym typeface="字魂36号-正文宋楷" panose="02000000000000000000" pitchFamily="2" charset="-122"/>
              </a:rPr>
              <a:t>2020</a:t>
            </a:r>
            <a:endParaRPr lang="en-US" sz="13800" b="1" dirty="0">
              <a:ln w="9525" cmpd="sng">
                <a:solidFill>
                  <a:schemeClr val="accent1"/>
                </a:solidFill>
                <a:prstDash val="solid"/>
              </a:ln>
              <a:solidFill>
                <a:srgbClr val="70AD47">
                  <a:tint val="1000"/>
                </a:srgbClr>
              </a:solidFill>
              <a:effectLst>
                <a:glow rad="38100">
                  <a:schemeClr val="accent1">
                    <a:alpha val="40000"/>
                  </a:schemeClr>
                </a:glow>
              </a:effectLst>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3"/>
                </p:tgtEl>
              </p:cMediaNode>
            </p:audio>
          </p:childTnLst>
        </p:cTn>
      </p:par>
    </p:tnLst>
    <p:bldLst>
      <p:bldP spid="22" grpId="0"/>
      <p:bldP spid="22" grpId="1"/>
      <p:bldP spid="23" grpId="0"/>
      <p:bldP spid="23" grpId="1"/>
      <p:bldP spid="5" grpId="0"/>
      <p:bldP spid="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ISPRING_PRESENTATION_TITLE" val="3-0622-7纯绿现代商务工作汇报计划总结PPT模板"/>
</p:tagLst>
</file>

<file path=ppt/theme/theme1.xml><?xml version="1.0" encoding="utf-8"?>
<a:theme xmlns:a="http://schemas.openxmlformats.org/drawingml/2006/main" name="Office 主题​​">
  <a:themeElements>
    <a:clrScheme name="自定义 339">
      <a:dk1>
        <a:sysClr val="windowText" lastClr="000000"/>
      </a:dk1>
      <a:lt1>
        <a:sysClr val="window" lastClr="FFFFFF"/>
      </a:lt1>
      <a:dk2>
        <a:srgbClr val="44546A"/>
      </a:dk2>
      <a:lt2>
        <a:srgbClr val="E7E6E6"/>
      </a:lt2>
      <a:accent1>
        <a:srgbClr val="4B8622"/>
      </a:accent1>
      <a:accent2>
        <a:srgbClr val="A3CA2A"/>
      </a:accent2>
      <a:accent3>
        <a:srgbClr val="4B8622"/>
      </a:accent3>
      <a:accent4>
        <a:srgbClr val="A3CA2A"/>
      </a:accent4>
      <a:accent5>
        <a:srgbClr val="4B8622"/>
      </a:accent5>
      <a:accent6>
        <a:srgbClr val="A3CA2A"/>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39">
      <a:dk1>
        <a:sysClr val="windowText" lastClr="000000"/>
      </a:dk1>
      <a:lt1>
        <a:sysClr val="window" lastClr="FFFFFF"/>
      </a:lt1>
      <a:dk2>
        <a:srgbClr val="44546A"/>
      </a:dk2>
      <a:lt2>
        <a:srgbClr val="E7E6E6"/>
      </a:lt2>
      <a:accent1>
        <a:srgbClr val="4B8622"/>
      </a:accent1>
      <a:accent2>
        <a:srgbClr val="A3CA2A"/>
      </a:accent2>
      <a:accent3>
        <a:srgbClr val="4B8622"/>
      </a:accent3>
      <a:accent4>
        <a:srgbClr val="A3CA2A"/>
      </a:accent4>
      <a:accent5>
        <a:srgbClr val="4B8622"/>
      </a:accent5>
      <a:accent6>
        <a:srgbClr val="A3CA2A"/>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6730</Words>
  <Application>WPS 演示</Application>
  <PresentationFormat>宽屏</PresentationFormat>
  <Paragraphs>288</Paragraphs>
  <Slides>20</Slides>
  <Notes>25</Notes>
  <HiddenSlides>0</HiddenSlides>
  <MMClips>1</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20</vt:i4>
      </vt:variant>
    </vt:vector>
  </HeadingPairs>
  <TitlesOfParts>
    <vt:vector size="53" baseType="lpstr">
      <vt:lpstr>Arial</vt:lpstr>
      <vt:lpstr>宋体</vt:lpstr>
      <vt:lpstr>Wingdings</vt:lpstr>
      <vt:lpstr>Lato Regular</vt:lpstr>
      <vt:lpstr>Lato Hairline</vt:lpstr>
      <vt:lpstr>Lato Light</vt:lpstr>
      <vt:lpstr>字魂36号-正文宋楷</vt:lpstr>
      <vt:lpstr>Calibri</vt:lpstr>
      <vt:lpstr>微软雅黑</vt:lpstr>
      <vt:lpstr>Arial Unicode MS</vt:lpstr>
      <vt:lpstr>等线 Light</vt:lpstr>
      <vt:lpstr>等线</vt:lpstr>
      <vt:lpstr>Segoe Print</vt:lpstr>
      <vt:lpstr>Calibri</vt:lpstr>
      <vt:lpstr>Sosa Regular</vt:lpstr>
      <vt:lpstr>Open Sans</vt:lpstr>
      <vt:lpstr>思源宋体</vt:lpstr>
      <vt:lpstr>方正黑体简体</vt:lpstr>
      <vt:lpstr>字魂凤鸣手书</vt:lpstr>
      <vt:lpstr>汉仪粗简黑简</vt:lpstr>
      <vt:lpstr>FZZhengHeiS-DB-GB</vt:lpstr>
      <vt:lpstr>思源黑体 Bold</vt:lpstr>
      <vt:lpstr>思源黑体 Normal</vt:lpstr>
      <vt:lpstr>Vrinda</vt:lpstr>
      <vt:lpstr>Tahoma</vt:lpstr>
      <vt:lpstr>Microsoft Sans Serif</vt:lpstr>
      <vt:lpstr>Yoon 윤고딕 550_TT</vt:lpstr>
      <vt:lpstr>Malgun Gothic</vt:lpstr>
      <vt:lpstr>时尚中黑简体</vt:lpstr>
      <vt:lpstr>黑体</vt:lpstr>
      <vt:lpstr>Akzidenz-Grotesk BQ Condensed</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3-0622-7纯绿现代商务工作汇报计划总结PPT模板</dc:title>
  <dc:creator>Administrator</dc:creator>
  <cp:lastModifiedBy>罗祉璇</cp:lastModifiedBy>
  <cp:revision>41</cp:revision>
  <dcterms:created xsi:type="dcterms:W3CDTF">2018-04-16T08:15:00Z</dcterms:created>
  <dcterms:modified xsi:type="dcterms:W3CDTF">2020-06-13T06:54:21Z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