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0" r:id="rId2"/>
    <p:sldId id="263" r:id="rId3"/>
    <p:sldId id="265" r:id="rId4"/>
    <p:sldId id="262" r:id="rId5"/>
    <p:sldId id="264" r:id="rId6"/>
    <p:sldId id="266" r:id="rId7"/>
    <p:sldId id="267" r:id="rId8"/>
    <p:sldId id="261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8" r:id="rId17"/>
    <p:sldId id="279" r:id="rId18"/>
    <p:sldId id="280" r:id="rId19"/>
    <p:sldId id="281" r:id="rId20"/>
    <p:sldId id="282" r:id="rId21"/>
    <p:sldId id="283" r:id="rId22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7B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65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847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520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" Type="http://schemas.openxmlformats.org/officeDocument/2006/relationships/image" Target="../media/image12.jpeg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36.png"/><Relationship Id="rId5" Type="http://schemas.openxmlformats.org/officeDocument/2006/relationships/image" Target="../media/image31.jpeg"/><Relationship Id="rId10" Type="http://schemas.openxmlformats.org/officeDocument/2006/relationships/image" Target="../media/image35.png"/><Relationship Id="rId4" Type="http://schemas.openxmlformats.org/officeDocument/2006/relationships/image" Target="../media/image30.jpeg"/><Relationship Id="rId9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jpe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jpeg"/><Relationship Id="rId2" Type="http://schemas.openxmlformats.org/officeDocument/2006/relationships/image" Target="../media/image39.png"/><Relationship Id="rId16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jpeg"/><Relationship Id="rId5" Type="http://schemas.openxmlformats.org/officeDocument/2006/relationships/image" Target="../media/image42.png"/><Relationship Id="rId15" Type="http://schemas.openxmlformats.org/officeDocument/2006/relationships/image" Target="../media/image52.jpeg"/><Relationship Id="rId10" Type="http://schemas.openxmlformats.org/officeDocument/2006/relationships/image" Target="../media/image47.jpe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28.png"/><Relationship Id="rId2" Type="http://schemas.openxmlformats.org/officeDocument/2006/relationships/image" Target="../media/image54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microsoft.com/office/2007/relationships/hdphoto" Target="../media/hdphoto2.wdp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microsoft.com/office/2007/relationships/hdphoto" Target="../media/hdphoto7.wdp"/><Relationship Id="rId18" Type="http://schemas.openxmlformats.org/officeDocument/2006/relationships/image" Target="../media/image76.jpeg"/><Relationship Id="rId26" Type="http://schemas.openxmlformats.org/officeDocument/2006/relationships/image" Target="../media/image80.png"/><Relationship Id="rId3" Type="http://schemas.openxmlformats.org/officeDocument/2006/relationships/image" Target="../media/image68.png"/><Relationship Id="rId21" Type="http://schemas.microsoft.com/office/2007/relationships/hdphoto" Target="../media/hdphoto11.wdp"/><Relationship Id="rId7" Type="http://schemas.microsoft.com/office/2007/relationships/hdphoto" Target="../media/hdphoto4.wdp"/><Relationship Id="rId12" Type="http://schemas.openxmlformats.org/officeDocument/2006/relationships/image" Target="../media/image73.jpeg"/><Relationship Id="rId17" Type="http://schemas.microsoft.com/office/2007/relationships/hdphoto" Target="../media/hdphoto9.wdp"/><Relationship Id="rId25" Type="http://schemas.openxmlformats.org/officeDocument/2006/relationships/image" Target="../media/image79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5.jpeg"/><Relationship Id="rId20" Type="http://schemas.openxmlformats.org/officeDocument/2006/relationships/image" Target="../media/image77.jpeg"/><Relationship Id="rId29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jpeg"/><Relationship Id="rId11" Type="http://schemas.microsoft.com/office/2007/relationships/hdphoto" Target="../media/hdphoto6.wdp"/><Relationship Id="rId24" Type="http://schemas.openxmlformats.org/officeDocument/2006/relationships/image" Target="../media/image7.png"/><Relationship Id="rId5" Type="http://schemas.microsoft.com/office/2007/relationships/hdphoto" Target="../media/hdphoto3.wdp"/><Relationship Id="rId15" Type="http://schemas.microsoft.com/office/2007/relationships/hdphoto" Target="../media/hdphoto8.wdp"/><Relationship Id="rId23" Type="http://schemas.microsoft.com/office/2007/relationships/hdphoto" Target="../media/hdphoto12.wdp"/><Relationship Id="rId28" Type="http://schemas.openxmlformats.org/officeDocument/2006/relationships/image" Target="../media/image82.png"/><Relationship Id="rId10" Type="http://schemas.openxmlformats.org/officeDocument/2006/relationships/image" Target="../media/image72.jpeg"/><Relationship Id="rId19" Type="http://schemas.microsoft.com/office/2007/relationships/hdphoto" Target="../media/hdphoto10.wdp"/><Relationship Id="rId4" Type="http://schemas.openxmlformats.org/officeDocument/2006/relationships/image" Target="../media/image69.jpeg"/><Relationship Id="rId9" Type="http://schemas.microsoft.com/office/2007/relationships/hdphoto" Target="../media/hdphoto5.wdp"/><Relationship Id="rId14" Type="http://schemas.openxmlformats.org/officeDocument/2006/relationships/image" Target="../media/image74.jpeg"/><Relationship Id="rId22" Type="http://schemas.openxmlformats.org/officeDocument/2006/relationships/image" Target="../media/image78.jpeg"/><Relationship Id="rId27" Type="http://schemas.openxmlformats.org/officeDocument/2006/relationships/image" Target="../media/image8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13" Type="http://schemas.microsoft.com/office/2007/relationships/hdphoto" Target="../media/hdphoto2.wdp"/><Relationship Id="rId3" Type="http://schemas.openxmlformats.org/officeDocument/2006/relationships/image" Target="../media/image84.png"/><Relationship Id="rId7" Type="http://schemas.microsoft.com/office/2007/relationships/hdphoto" Target="../media/hdphoto13.wdp"/><Relationship Id="rId12" Type="http://schemas.openxmlformats.org/officeDocument/2006/relationships/image" Target="../media/image6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jpeg"/><Relationship Id="rId11" Type="http://schemas.microsoft.com/office/2007/relationships/hdphoto" Target="../media/hdphoto15.wdp"/><Relationship Id="rId5" Type="http://schemas.openxmlformats.org/officeDocument/2006/relationships/image" Target="../media/image86.png"/><Relationship Id="rId10" Type="http://schemas.openxmlformats.org/officeDocument/2006/relationships/image" Target="../media/image89.png"/><Relationship Id="rId4" Type="http://schemas.openxmlformats.org/officeDocument/2006/relationships/image" Target="../media/image85.png"/><Relationship Id="rId9" Type="http://schemas.microsoft.com/office/2007/relationships/hdphoto" Target="../media/hdphoto14.wdp"/><Relationship Id="rId14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microsoft.com/office/2007/relationships/hdphoto" Target="../media/hdphoto19.wdp"/><Relationship Id="rId18" Type="http://schemas.openxmlformats.org/officeDocument/2006/relationships/image" Target="../media/image104.png"/><Relationship Id="rId3" Type="http://schemas.microsoft.com/office/2007/relationships/hdphoto" Target="../media/hdphoto16.wdp"/><Relationship Id="rId21" Type="http://schemas.openxmlformats.org/officeDocument/2006/relationships/image" Target="../media/image106.png"/><Relationship Id="rId7" Type="http://schemas.openxmlformats.org/officeDocument/2006/relationships/image" Target="../media/image96.png"/><Relationship Id="rId12" Type="http://schemas.openxmlformats.org/officeDocument/2006/relationships/image" Target="../media/image100.png"/><Relationship Id="rId17" Type="http://schemas.openxmlformats.org/officeDocument/2006/relationships/image" Target="../media/image103.png"/><Relationship Id="rId2" Type="http://schemas.openxmlformats.org/officeDocument/2006/relationships/image" Target="../media/image93.png"/><Relationship Id="rId16" Type="http://schemas.microsoft.com/office/2007/relationships/hdphoto" Target="../media/hdphoto20.wdp"/><Relationship Id="rId20" Type="http://schemas.openxmlformats.org/officeDocument/2006/relationships/image" Target="../media/image10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11" Type="http://schemas.openxmlformats.org/officeDocument/2006/relationships/image" Target="../media/image99.png"/><Relationship Id="rId24" Type="http://schemas.openxmlformats.org/officeDocument/2006/relationships/image" Target="../media/image28.png"/><Relationship Id="rId5" Type="http://schemas.openxmlformats.org/officeDocument/2006/relationships/image" Target="../media/image95.png"/><Relationship Id="rId15" Type="http://schemas.openxmlformats.org/officeDocument/2006/relationships/image" Target="../media/image102.png"/><Relationship Id="rId23" Type="http://schemas.openxmlformats.org/officeDocument/2006/relationships/image" Target="../media/image108.png"/><Relationship Id="rId10" Type="http://schemas.microsoft.com/office/2007/relationships/hdphoto" Target="../media/hdphoto18.wdp"/><Relationship Id="rId19" Type="http://schemas.microsoft.com/office/2007/relationships/hdphoto" Target="../media/hdphoto21.wdp"/><Relationship Id="rId4" Type="http://schemas.openxmlformats.org/officeDocument/2006/relationships/image" Target="../media/image94.png"/><Relationship Id="rId9" Type="http://schemas.openxmlformats.org/officeDocument/2006/relationships/image" Target="../media/image98.png"/><Relationship Id="rId14" Type="http://schemas.openxmlformats.org/officeDocument/2006/relationships/image" Target="../media/image101.png"/><Relationship Id="rId22" Type="http://schemas.openxmlformats.org/officeDocument/2006/relationships/image" Target="../media/image10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eg"/><Relationship Id="rId3" Type="http://schemas.openxmlformats.org/officeDocument/2006/relationships/image" Target="../media/image110.png"/><Relationship Id="rId7" Type="http://schemas.openxmlformats.org/officeDocument/2006/relationships/image" Target="../media/image114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10" Type="http://schemas.openxmlformats.org/officeDocument/2006/relationships/image" Target="../media/image117.jpeg"/><Relationship Id="rId4" Type="http://schemas.openxmlformats.org/officeDocument/2006/relationships/image" Target="../media/image111.png"/><Relationship Id="rId9" Type="http://schemas.openxmlformats.org/officeDocument/2006/relationships/image" Target="../media/image11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29.png"/><Relationship Id="rId3" Type="http://schemas.openxmlformats.org/officeDocument/2006/relationships/image" Target="../media/image119.jpe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20.jpeg"/><Relationship Id="rId9" Type="http://schemas.openxmlformats.org/officeDocument/2006/relationships/image" Target="../media/image1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0.jpeg"/><Relationship Id="rId7" Type="http://schemas.openxmlformats.org/officeDocument/2006/relationships/image" Target="../media/image134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3.pn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28.png"/><Relationship Id="rId3" Type="http://schemas.microsoft.com/office/2007/relationships/hdphoto" Target="../media/hdphoto22.wdp"/><Relationship Id="rId7" Type="http://schemas.openxmlformats.org/officeDocument/2006/relationships/image" Target="../media/image139.jpeg"/><Relationship Id="rId12" Type="http://schemas.microsoft.com/office/2007/relationships/hdphoto" Target="../media/hdphoto26.wdp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3.wdp"/><Relationship Id="rId11" Type="http://schemas.openxmlformats.org/officeDocument/2006/relationships/image" Target="../media/image141.jpeg"/><Relationship Id="rId5" Type="http://schemas.openxmlformats.org/officeDocument/2006/relationships/image" Target="../media/image138.jpeg"/><Relationship Id="rId10" Type="http://schemas.microsoft.com/office/2007/relationships/hdphoto" Target="../media/hdphoto25.wdp"/><Relationship Id="rId4" Type="http://schemas.openxmlformats.org/officeDocument/2006/relationships/image" Target="../media/image137.jpeg"/><Relationship Id="rId9" Type="http://schemas.openxmlformats.org/officeDocument/2006/relationships/image" Target="../media/image1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4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9.wdp"/><Relationship Id="rId13" Type="http://schemas.openxmlformats.org/officeDocument/2006/relationships/image" Target="../media/image28.png"/><Relationship Id="rId3" Type="http://schemas.openxmlformats.org/officeDocument/2006/relationships/image" Target="../media/image146.jpeg"/><Relationship Id="rId7" Type="http://schemas.openxmlformats.org/officeDocument/2006/relationships/image" Target="../media/image148.jpeg"/><Relationship Id="rId12" Type="http://schemas.microsoft.com/office/2007/relationships/hdphoto" Target="../media/hdphoto31.wdp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8.wdp"/><Relationship Id="rId11" Type="http://schemas.openxmlformats.org/officeDocument/2006/relationships/image" Target="../media/image150.jpeg"/><Relationship Id="rId5" Type="http://schemas.openxmlformats.org/officeDocument/2006/relationships/image" Target="../media/image147.jpeg"/><Relationship Id="rId10" Type="http://schemas.microsoft.com/office/2007/relationships/hdphoto" Target="../media/hdphoto30.wdp"/><Relationship Id="rId4" Type="http://schemas.microsoft.com/office/2007/relationships/hdphoto" Target="../media/hdphoto27.wdp"/><Relationship Id="rId9" Type="http://schemas.openxmlformats.org/officeDocument/2006/relationships/image" Target="../media/image14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jpeg"/><Relationship Id="rId13" Type="http://schemas.openxmlformats.org/officeDocument/2006/relationships/image" Target="../media/image159.png"/><Relationship Id="rId3" Type="http://schemas.openxmlformats.org/officeDocument/2006/relationships/image" Target="../media/image152.jpeg"/><Relationship Id="rId7" Type="http://schemas.openxmlformats.org/officeDocument/2006/relationships/image" Target="../media/image154.jpeg"/><Relationship Id="rId12" Type="http://schemas.openxmlformats.org/officeDocument/2006/relationships/image" Target="../media/image158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33.wdp"/><Relationship Id="rId11" Type="http://schemas.microsoft.com/office/2007/relationships/hdphoto" Target="../media/hdphoto34.wdp"/><Relationship Id="rId5" Type="http://schemas.openxmlformats.org/officeDocument/2006/relationships/image" Target="../media/image153.jpeg"/><Relationship Id="rId10" Type="http://schemas.openxmlformats.org/officeDocument/2006/relationships/image" Target="../media/image157.jpeg"/><Relationship Id="rId4" Type="http://schemas.microsoft.com/office/2007/relationships/hdphoto" Target="../media/hdphoto32.wdp"/><Relationship Id="rId9" Type="http://schemas.openxmlformats.org/officeDocument/2006/relationships/image" Target="../media/image15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jpeg"/><Relationship Id="rId3" Type="http://schemas.openxmlformats.org/officeDocument/2006/relationships/image" Target="../media/image160.png"/><Relationship Id="rId7" Type="http://schemas.openxmlformats.org/officeDocument/2006/relationships/image" Target="../media/image16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62.png"/><Relationship Id="rId4" Type="http://schemas.openxmlformats.org/officeDocument/2006/relationships/image" Target="../media/image16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16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7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a00bb7efb1e3c67e85091a4c7318ca6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285" y="1316355"/>
            <a:ext cx="8320405" cy="28454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89" y="6926367"/>
            <a:ext cx="849461" cy="8128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950" y="7119757"/>
            <a:ext cx="768161" cy="66013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39" y="7107281"/>
            <a:ext cx="1040489" cy="8941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506" y="7188569"/>
            <a:ext cx="849461" cy="81288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924" y="7304954"/>
            <a:ext cx="576121" cy="551312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3215997" y="6861815"/>
            <a:ext cx="1040489" cy="918078"/>
            <a:chOff x="7001409" y="4653136"/>
            <a:chExt cx="932690" cy="822961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409" y="4653136"/>
              <a:ext cx="780290" cy="670561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3809" y="4805536"/>
              <a:ext cx="780290" cy="670561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999" y="7554365"/>
            <a:ext cx="520245" cy="4470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72" y="7365825"/>
            <a:ext cx="317025" cy="27244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34" y="7405861"/>
            <a:ext cx="576121" cy="55131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050" y="7222538"/>
            <a:ext cx="812779" cy="77891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606" y="6960336"/>
            <a:ext cx="812779" cy="778913"/>
          </a:xfrm>
          <a:prstGeom prst="rect">
            <a:avLst/>
          </a:prstGeom>
        </p:spPr>
      </p:pic>
      <p:sp>
        <p:nvSpPr>
          <p:cNvPr id="5" name="TextBox 11"/>
          <p:cNvSpPr txBox="1"/>
          <p:nvPr/>
        </p:nvSpPr>
        <p:spPr>
          <a:xfrm>
            <a:off x="2827020" y="3752215"/>
            <a:ext cx="6464300" cy="52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670" dirty="0">
                <a:solidFill>
                  <a:srgbClr val="0C7B47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经典长宋简" panose="02010609000101010101" charset="-122"/>
              </a:rPr>
              <a:t>某某市某某某高中九八届三十二班</a:t>
            </a:r>
          </a:p>
        </p:txBody>
      </p:sp>
    </p:spTree>
  </p:cSld>
  <p:clrMapOvr>
    <a:masterClrMapping/>
  </p:clrMapOvr>
  <p:transition advTm="1141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4.16281E-7 C 0.00555 -0.0111 0.01076 -0.01272 0.01944 -0.0178 C 0.02638 -0.02174 0.03142 -0.02636 0.03871 -0.02983 C 0.05486 -0.03746 0.07274 -0.03376 0.08958 -0.03769 C 0.09097 -0.03908 0.09236 -0.04047 0.09392 -0.04162 C 0.09531 -0.04255 0.09722 -0.04232 0.09843 -0.04371 C 0.10104 -0.04694 0.10451 -0.0555 0.10451 -0.0555 C 0.10763 -0.06868 0.11024 -0.0821 0.11336 -0.09528 C 0.11284 -0.1006 0.11319 -0.10615 0.11197 -0.11124 C 0.11163 -0.11309 0.10954 -0.11355 0.10885 -0.11517 C 0.10798 -0.11725 0.1085 -0.11956 0.10746 -0.12118 C 0.10486 -0.12557 0.10138 -0.12927 0.09843 -0.13321 C 0.09357 -0.13968 0.08888 -0.14731 0.0835 -0.15309 C 0.07899 -0.15818 0.07343 -0.16073 0.06857 -0.16489 C 0.06284 -0.17668 0.06909 -0.16651 0.06111 -0.17298 C 0.04496 -0.18593 0.05642 -0.18062 0.04618 -0.18478 C 0.03489 -0.19472 0.0394 -0.18964 0.02986 -0.20259 C 0.02881 -0.20397 0.0269 -0.20675 0.0269 -0.20675 C 0.02291 -0.22201 0.02499 -0.21461 0.02083 -0.22849 C 0.02204 -0.24306 0.01857 -0.2604 0.02534 -0.2722 C 0.03142 -0.28284 0.03229 -0.27867 0.03576 -0.28816 C 0.03645 -0.29001 0.03628 -0.29278 0.03732 -0.29417 C 0.04444 -0.30365 0.0559 -0.30781 0.06562 -0.30804 C 0.10746 -0.3092 0.14913 -0.30943 0.19097 -0.31013 C 0.20763 -0.31429 0.22326 -0.31822 0.23871 -0.32793 C 0.25381 -0.33742 0.24618 -0.33325 0.25659 -0.33996 C 0.25868 -0.34135 0.26267 -0.34389 0.26267 -0.34389 C 0.26423 -0.34597 0.26614 -0.34736 0.26718 -0.3499 C 0.26874 -0.3536 0.27013 -0.3617 0.27013 -0.3617 C 0.27187 -0.39223 0.27708 -0.39431 0.27308 -0.42946 C 0.27239 -0.43501 0.26857 -0.44519 0.26857 -0.44519 C 0.2644 -0.47548 0.26683 -0.49028 0.28802 -0.49884 C 0.2967 -0.5067 0.3085 -0.50925 0.31631 -0.51873 C 0.31944 -0.52243 0.3217 -0.52775 0.32534 -0.53075 C 0.3269 -0.53214 0.32847 -0.53307 0.32986 -0.53469 C 0.33541 -0.54116 0.33871 -0.54926 0.34479 -0.55458 C 0.35138 -0.56984 0.35798 -0.58695 0.36111 -0.6043 C 0.36232 -0.62419 0.36284 -0.65633 0.37152 -0.67391 C 0.37395 -0.69218 0.38159 -0.71068 0.38958 -0.72548 C 0.39826 -0.74144 0.40572 -0.75925 0.41631 -0.77335 C 0.41979 -0.77798 0.42447 -0.78075 0.42829 -0.78515 C 0.4342 -0.79186 0.44201 -0.79648 0.44618 -0.80504 C 0.44722 -0.80712 0.44774 -0.80943 0.44913 -0.81105 C 0.46163 -0.82608 0.47187 -0.83603 0.48211 -0.85476 C 0.48611 -0.87187 0.47986 -0.84944 0.48802 -0.8647 C 0.48958 -0.86771 0.48975 -0.87141 0.49097 -0.87465 C 0.49496 -0.88506 0.50034 -0.89431 0.50451 -0.90448 C 0.50572 -0.90749 0.50624 -0.91119 0.50746 -0.91443 C 0.50868 -0.9179 0.51041 -0.92113 0.51197 -0.92437 C 0.51475 -0.94056 0.51979 -0.95883 0.52534 -0.97409 C 0.5269 -0.98866 0.52847 -1.01457 0.53281 -1.03168 C 0.53472 -1.03908 0.53871 -1.04532 0.53871 -1.05365 " pathEditMode="relative" ptsTypes="fffffffffffffffffffffffffffffffffffffffffffffffffffA">
                                      <p:cBhvr>
                                        <p:cTn id="18" dur="1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1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2.67345E-6 C 0.0033 -0.00879 0.0073 -0.01434 0.01198 -0.02174 C 0.01702 -0.0296 0.0132 -0.02636 0.01789 -0.03584 C 0.02466 -0.04926 0.03334 -0.06221 0.04184 -0.07354 C 0.04514 -0.07794 0.04549 -0.08603 0.04931 -0.0895 C 0.0507 -0.09089 0.05226 -0.09204 0.05365 -0.09343 C 0.05417 -0.09551 0.05452 -0.09759 0.05521 -0.09944 C 0.05608 -0.10152 0.05747 -0.10314 0.05816 -0.10523 C 0.05903 -0.10777 0.05851 -0.11101 0.05973 -0.11332 C 0.06198 -0.11794 0.07014 -0.12326 0.07309 -0.1272 C 0.08177 -0.13899 0.08646 -0.15495 0.09549 -0.16697 C 0.09861 -0.17877 0.10087 -0.18987 0.10591 -0.20074 C 0.11007 -0.20976 0.11441 -0.22017 0.11632 -0.23057 C 0.11823 -0.24075 0.11771 -0.2648 0.1224 -0.27243 C 0.12622 -0.27868 0.13368 -0.27775 0.13872 -0.28029 C 0.1474 -0.28469 0.15521 -0.29024 0.16407 -0.29417 C 0.16997 -0.30203 0.1783 -0.3055 0.18646 -0.30805 C 0.1908 -0.31105 0.19566 -0.3129 0.2 -0.31614 C 0.20313 -0.31845 0.20556 -0.32239 0.20886 -0.324 C 0.21702 -0.3277 0.22552 -0.33372 0.23282 -0.33996 C 0.23611 -0.38645 0.23299 -0.36818 0.23872 -0.3957 C 0.23941 -0.40194 0.24028 -0.41443 0.24184 -0.42137 C 0.24462 -0.43339 0.24983 -0.44288 0.25226 -0.45536 C 0.24914 -0.47942 0.24966 -0.4926 0.23733 -0.50902 C 0.23282 -0.52544 0.23993 -0.50208 0.23125 -0.52081 C 0.21702 -0.55157 0.23056 -0.53145 0.21789 -0.5488 C 0.21545 -0.55805 0.2073 -0.57539 0.20139 -0.58048 C 0.19931 -0.58927 0.1908 -0.60546 0.18507 -0.61031 C 0.18021 -0.62026 0.179 -0.63182 0.17466 -0.64223 C 0.16927 -0.65495 0.16302 -0.66674 0.15816 -0.67992 C 0.15556 -0.69496 0.14879 -0.70837 0.14618 -0.72363 C 0.14271 -0.74352 0.14132 -0.76665 0.13577 -0.78538 C 0.13525 -0.7914 0.13507 -0.79741 0.13438 -0.80319 C 0.1342 -0.80527 0.13282 -0.80712 0.13282 -0.8092 C 0.13282 -0.82562 0.13802 -0.83996 0.14184 -0.85499 C 0.14341 -0.86771 0.14584 -0.87997 0.14775 -0.89269 C 0.14757 -0.8987 0.14861 -0.98127 0.14028 -0.99815 C 0.13855 -1.01434 0.13733 -1.02937 0.13733 -1.04579 " pathEditMode="relative" ptsTypes="fffffffffffffffffffffffffffffffffffffA">
                                      <p:cBhvr>
                                        <p:cTn id="22" dur="8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3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30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3876E-7 C -0.00226 -0.04695 0.00521 -0.11032 -0.02396 -0.14709 C -0.02934 -0.17831 -0.03177 -0.1871 -0.02535 -0.23266 C -0.02483 -0.23682 -0.01649 -0.23659 -0.01649 -0.23659 C -0.0059 -0.24607 -0.01042 -0.24214 -0.00295 -0.24862 C 0.00313 -0.25393 0.00573 -0.26295 0.01198 -0.2685 C 0.01302 -0.27059 0.01354 -0.27313 0.01493 -0.27452 C 0.01771 -0.27752 0.02188 -0.27706 0.02535 -0.27845 C 0.03577 -0.28238 0.03472 -0.28423 0.04774 -0.28631 C 0.05799 -0.29117 0.06736 -0.28307 0.07761 -0.28238 C 0.09306 -0.28122 0.10833 -0.28099 0.12379 -0.2803 C 0.13524 -0.27683 0.1467 -0.27521 0.15816 -0.27244 C 0.16215 -0.27151 0.17014 -0.2685 0.17014 -0.2685 C 0.17552 -0.26388 0.1783 -0.25787 0.18351 -0.25255 C 0.18542 -0.24538 0.18802 -0.24006 0.18958 -0.23266 C 0.1882 -0.21739 0.18802 -0.20583 0.17604 -0.20097 C 0.17083 -0.19589 0.1691 -0.19311 0.16267 -0.19103 C 0.1474 -0.16929 0.15816 -0.1827 0.10452 -0.18895 C 0.10104 -0.18941 0.08698 -0.1975 0.08212 -0.19889 C 0.06389 -0.20421 0.04653 -0.21369 0.0283 -0.21878 C 0.02101 -0.22618 0.01181 -0.23058 0.00295 -0.23474 C -0.00903 -0.24653 0.00399 -0.23543 -0.01198 -0.2426 C -0.01371 -0.2433 -0.01476 -0.24561 -0.01649 -0.24653 C -0.0184 -0.24769 -0.02048 -0.24792 -0.02239 -0.24862 C -0.03246 -0.2574 -0.04427 -0.26318 -0.05521 -0.27035 C -0.06476 -0.2766 -0.06719 -0.28307 -0.0776 -0.28631 C -0.08316 -0.29787 -0.07708 -0.28816 -0.08663 -0.29441 C -0.09184 -0.29787 -0.09653 -0.30458 -0.10156 -0.30828 C -0.10382 -0.31013 -0.10677 -0.31036 -0.10903 -0.31221 C -0.11111 -0.31383 -0.11285 -0.31638 -0.11493 -0.31823 C -0.11684 -0.31985 -0.11892 -0.32077 -0.12083 -0.32216 C -0.12778 -0.33534 -0.11927 -0.32193 -0.12986 -0.33002 C -0.13177 -0.33141 -0.13264 -0.33442 -0.13437 -0.33603 C -0.14323 -0.34367 -0.14809 -0.34274 -0.15677 -0.34806 C -0.1691 -0.35546 -0.18055 -0.36402 -0.19253 -0.37188 C -0.1941 -0.37442 -0.19531 -0.37743 -0.19705 -0.37974 C -0.19878 -0.38206 -0.20139 -0.38321 -0.20295 -0.38576 C -0.20972 -0.39639 -0.2092 -0.41675 -0.21042 -0.42947 C -0.20937 -0.48173 -0.21667 -0.48636 -0.2 -0.51503 C -0.19427 -0.52475 -0.19288 -0.53007 -0.18507 -0.53677 C -0.17656 -0.55412 -0.16389 -0.57308 -0.15069 -0.58465 C -0.14097 -0.60384 -0.13212 -0.62211 -0.12691 -0.64431 C -0.12726 -0.66143 -0.12309 -0.71462 -0.13437 -0.73775 C -0.13646 -0.75532 -0.14114 -0.77128 -0.14635 -0.78747 C -0.14792 -0.79857 -0.15243 -0.80481 -0.15521 -0.81522 C -0.15816 -0.82632 -0.16042 -0.8328 -0.16423 -0.84297 C -0.16875 -0.86911 -0.16111 -0.82886 -0.17014 -0.86101 C -0.17118 -0.86471 -0.17083 -0.86887 -0.1717 -0.87281 C -0.17344 -0.88136 -0.17691 -0.88946 -0.18055 -0.89663 C -0.18003 -0.92646 -0.18003 -0.95606 -0.17917 -0.9859 C -0.17864 -1.00139 -0.17621 -1.01619 -0.17621 -1.03192 " pathEditMode="relative" ptsTypes="ffffffffffffffffffffffffffffffffffffffffffffffffffA">
                                      <p:cBhvr>
                                        <p:cTn id="27" dur="13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6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22849E-6 C -0.00139 -0.01757 -0.00121 -0.02937 -0.01059 -0.04185 C -0.01111 -0.04394 -0.01094 -0.04648 -0.01198 -0.04787 C -0.0158 -0.05296 -0.025 -0.06059 -0.02986 -0.06382 C -0.04514 -0.07423 -0.06128 -0.07886 -0.0776 -0.08556 C -0.08975 -0.09042 -0.10104 -0.09458 -0.11354 -0.09759 C -0.12396 -0.10661 -0.13611 -0.10823 -0.14774 -0.11332 C -0.15764 -0.12234 -0.16232 -0.12604 -0.16875 -0.13922 C -0.17083 -0.15402 -0.17309 -0.1679 -0.17465 -0.18293 C -0.17569 -0.19218 -0.17569 -0.20027 -0.18073 -0.20698 C -0.18142 -0.21299 -0.18368 -0.21877 -0.18368 -0.22479 C -0.18368 -0.24329 -0.18246 -0.26433 -0.17465 -0.28075 C -0.17239 -0.2937 -0.16632 -0.29972 -0.16267 -0.31221 C -0.15885 -0.32539 -0.16128 -0.31938 -0.15521 -0.33048 C -0.15121 -0.3469 -0.14132 -0.358 -0.13437 -0.37187 C -0.12969 -0.38112 -0.12535 -0.3913 -0.11944 -0.39963 C -0.11562 -0.40494 -0.11111 -0.40795 -0.10746 -0.41373 C -0.1026 -0.42136 -0.08854 -0.44172 -0.08663 -0.44935 C -0.08489 -0.45605 -0.08368 -0.46137 -0.08073 -0.46739 C -0.07916 -0.47525 -0.07795 -0.48057 -0.07465 -0.48728 C -0.07239 -0.49676 -0.06996 -0.50277 -0.06875 -0.51295 C -0.06927 -0.53029 -0.06632 -0.54926 -0.0717 -0.56475 C -0.07274 -0.56776 -0.07482 -0.56984 -0.07621 -0.57261 C -0.0908 -0.60083 -0.10295 -0.61563 -0.12691 -0.62835 C -0.13298 -0.63644 -0.13819 -0.63806 -0.14635 -0.64037 C -0.15642 -0.64916 -0.16684 -0.65494 -0.1776 -0.66211 C -0.1868 -0.66836 -0.196 -0.67668 -0.20607 -0.68015 C -0.20764 -0.682 -0.20885 -0.68432 -0.21059 -0.68593 C -0.2118 -0.68709 -0.21371 -0.68686 -0.21493 -0.68802 C -0.22205 -0.69542 -0.22291 -0.69796 -0.22691 -0.70582 C -0.23107 -0.72756 -0.22482 -0.70074 -0.23298 -0.71993 C -0.23403 -0.72224 -0.23368 -0.72525 -0.23437 -0.72802 C -0.23507 -0.73011 -0.23628 -0.73173 -0.23732 -0.73381 C -0.23854 -0.74329 -0.23837 -0.7493 -0.2434 -0.75555 C -0.24236 -0.77821 -0.24253 -0.80087 -0.24028 -0.82331 C -0.23993 -0.82678 -0.22378 -0.85522 -0.22239 -0.85707 C -0.20798 -0.87765 -0.20833 -0.87604 -0.19253 -0.89292 C -0.18993 -0.89569 -0.18646 -0.89639 -0.18368 -0.8987 C -0.16944 -0.91188 -0.1559 -0.92715 -0.14184 -0.94056 C -0.12413 -0.95744 -0.10955 -0.98149 -0.0941 -1.00185 C -0.09028 -1.00716 -0.08489 -1.00971 -0.08073 -1.0141 C -0.0743 -1.02081 -0.06996 -1.03029 -0.06423 -1.03769 C -0.05069 -1.05596 -0.03871 -1.07493 -0.02691 -1.09551 C -0.02083 -1.10592 -0.01493 -1.11679 -0.00746 -1.12534 C -0.00399 -1.12927 5.55556E-7 -1.13274 0.00295 -1.13737 C 0.01042 -1.14893 0.01615 -1.16188 0.02379 -1.17321 C 0.0257 -1.17599 0.04028 -1.19727 0.04028 -1.20097 " pathEditMode="relative" ptsTypes="ffffffffffffffffffffffffffffffffffffffffffffffA">
                                      <p:cBhvr>
                                        <p:cTn id="34" dur="11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9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0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1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8.31637E-6 C 0.00227 -0.02011 0.00522 -0.03977 0.00747 -0.05966 C 0.00643 -0.07192 0.00747 -0.07932 0.00157 -0.08764 C -0.00034 -0.09713 -0.00485 -0.10638 -0.01197 -0.10938 C -0.01336 -0.11077 -0.01475 -0.11239 -0.01631 -0.11332 C -0.01822 -0.11447 -0.02065 -0.11401 -0.02239 -0.1154 C -0.0243 -0.11678 -0.02517 -0.11979 -0.0269 -0.12141 C -0.03055 -0.12465 -0.03471 -0.12673 -0.03871 -0.12927 C -0.04374 -0.13274 -0.04878 -0.13297 -0.05364 -0.13737 C -0.0644 -0.14708 -0.04773 -0.13505 -0.0611 -0.14523 C -0.0651 -0.14824 -0.06822 -0.14916 -0.07169 -0.15309 C -0.07794 -0.16049 -0.08385 -0.16905 -0.08957 -0.17714 C -0.09305 -0.19148 -0.09773 -0.20467 -0.10155 -0.219 C -0.10416 -0.24167 -0.10989 -0.26456 -0.11631 -0.2863 C -0.11839 -0.30226 -0.121 -0.31822 -0.12378 -0.33418 C -0.12482 -0.35129 -0.12569 -0.39107 -0.1328 -0.40564 C -0.13489 -0.41859 -0.13523 -0.42506 -0.14027 -0.43547 C -0.14305 -0.45073 -0.14444 -0.4542 -0.1493 -0.46739 C -0.15537 -0.48404 -0.15728 -0.50323 -0.16718 -0.51711 C -0.16944 -0.5296 -0.17187 -0.54486 -0.1776 -0.5548 C -0.17951 -0.56752 -0.18263 -0.58001 -0.18506 -0.59273 C -0.1868 -0.60985 -0.19166 -0.62349 -0.19548 -0.6406 C -0.20086 -0.66443 -0.20364 -0.69033 -0.21336 -0.71184 C -0.21735 -0.73704 -0.21145 -0.70929 -0.21944 -0.72779 C -0.22742 -0.74653 -0.21301 -0.72525 -0.22534 -0.74167 C -0.22881 -0.75924 -0.22447 -0.74074 -0.22985 -0.75554 C -0.23315 -0.7648 -0.23315 -0.77682 -0.23732 -0.78538 C -0.24044 -0.79208 -0.24218 -0.79833 -0.24478 -0.80527 C -0.24704 -0.81868 -0.25017 -0.83163 -0.25225 -0.84505 C -0.2552 -0.8839 -0.25902 -0.91928 -0.25225 -0.95837 C -0.25051 -0.96854 -0.24756 -0.98034 -0.24617 -0.99028 C -0.24513 -0.99814 -0.24322 -1.0141 -0.24322 -1.0141 " pathEditMode="relative" ptsTypes="fffffffffffffffffffffffffffffffA">
                                      <p:cBhvr>
                                        <p:cTn id="41" dur="10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9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0296 3.15449E-6 C -0.01215 -0.06083 0.00174 -0.11032 0.04046 -0.13992 C 0.04566 -0.15033 0.05226 -0.15703 0.05921 -0.16605 C 0.0632 -0.17114 0.06632 -0.17762 0.07049 -0.1827 C 0.07292 -0.19196 0.07518 -0.19612 0.0816 -0.20167 C 0.0849 -0.21323 0.09132 -0.22225 0.09653 -0.23243 C 0.10504 -0.24885 0.10486 -0.27128 0.11355 -0.28701 C 0.1158 -0.29903 0.11615 -0.31106 0.11893 -0.32262 C 0.11771 -0.35269 0.11684 -0.38714 0.10591 -0.41513 C 0.10469 -0.42137 0.10348 -0.42785 0.10226 -0.43409 C 0.09914 -0.44982 0.10608 -0.4704 0.11164 -0.48381 C 0.1125 -0.48613 0.11268 -0.4889 0.11355 -0.49098 C 0.11459 -0.49422 0.11598 -0.49769 0.11719 -0.5007 C 0.12986 -0.52914 0.15278 -0.54973 0.17709 -0.55759 C 0.18455 -0.5636 0.1908 -0.56499 0.19948 -0.56684 C 0.21042 -0.57748 0.2224 -0.5828 0.2349 -0.58835 C 0.24289 -0.59806 0.23455 -0.58927 0.24827 -0.59806 C 0.25851 -0.60407 0.26789 -0.61263 0.27813 -0.61911 C 0.28368 -0.62257 0.28768 -0.62928 0.29306 -0.63344 C 0.30261 -0.64084 0.31493 -0.6494 0.32292 -0.65958 C 0.32813 -0.66628 0.32986 -0.67091 0.33611 -0.67623 C 0.34167 -0.68548 0.34948 -0.69357 0.35296 -0.70467 C 0.35764 -0.71948 0.35417 -0.71346 0.36233 -0.72364 C 0.36476 -0.73196 0.3691 -0.73636 0.37171 -0.74492 C 0.37466 -0.75486 0.37535 -0.76365 0.379 -0.77336 C 0.37709 -0.80944 0.37848 -0.80227 0.36598 -0.8254 C 0.36476 -0.83072 0.36042 -0.83465 0.36042 -0.83973 C 0.35973 -0.86772 0.35139 -0.93016 0.37361 -0.95814 C 0.37709 -0.97225 0.38542 -0.97919 0.39046 -0.99145 " pathEditMode="relative" rAng="0" ptsTypes="ffffffffffffffffffffffffffffA">
                                      <p:cBhvr>
                                        <p:cTn id="46" dur="7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11" y="-4958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6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68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3876E-7 C -0.00226 -0.04695 0.00521 -0.11032 -0.02396 -0.14709 C -0.02934 -0.17831 -0.03177 -0.1871 -0.02535 -0.23266 C -0.02483 -0.23682 -0.01649 -0.23659 -0.01649 -0.23659 C -0.0059 -0.24607 -0.01042 -0.24214 -0.00295 -0.24862 C 0.00313 -0.25393 0.00573 -0.26295 0.01198 -0.2685 C 0.01302 -0.27059 0.01354 -0.27313 0.01493 -0.27452 C 0.01771 -0.27752 0.02188 -0.27706 0.02535 -0.27845 C 0.03577 -0.28238 0.03472 -0.28423 0.04774 -0.28631 C 0.05799 -0.29117 0.06736 -0.28307 0.07761 -0.28238 C 0.09306 -0.28122 0.10833 -0.28099 0.12379 -0.2803 C 0.13524 -0.27683 0.1467 -0.27521 0.15816 -0.27244 C 0.16215 -0.27151 0.17014 -0.2685 0.17014 -0.2685 C 0.17552 -0.26388 0.1783 -0.25787 0.18351 -0.25255 C 0.18542 -0.24538 0.18802 -0.24006 0.18958 -0.23266 C 0.1882 -0.21739 0.18802 -0.20583 0.17604 -0.20097 C 0.17083 -0.19589 0.1691 -0.19311 0.16267 -0.19103 C 0.1474 -0.16929 0.15816 -0.1827 0.10452 -0.18895 C 0.10104 -0.18941 0.08698 -0.1975 0.08212 -0.19889 C 0.06389 -0.20421 0.04653 -0.21369 0.0283 -0.21878 C 0.02101 -0.22618 0.01181 -0.23058 0.00295 -0.23474 C -0.00903 -0.24653 0.00399 -0.23543 -0.01198 -0.2426 C -0.01371 -0.2433 -0.01476 -0.24561 -0.01649 -0.24653 C -0.0184 -0.24769 -0.02048 -0.24792 -0.02239 -0.24862 C -0.03246 -0.2574 -0.04427 -0.26318 -0.05521 -0.27035 C -0.06476 -0.2766 -0.06719 -0.28307 -0.0776 -0.28631 C -0.08316 -0.29787 -0.07708 -0.28816 -0.08663 -0.29441 C -0.09184 -0.29787 -0.09653 -0.30458 -0.10156 -0.30828 C -0.10382 -0.31013 -0.10677 -0.31036 -0.10903 -0.31221 C -0.11111 -0.31383 -0.11285 -0.31638 -0.11493 -0.31823 C -0.11684 -0.31985 -0.11892 -0.32077 -0.12083 -0.32216 C -0.12778 -0.33534 -0.11927 -0.32193 -0.12986 -0.33002 C -0.13177 -0.33141 -0.13264 -0.33442 -0.13437 -0.33603 C -0.14323 -0.34367 -0.14809 -0.34274 -0.15677 -0.34806 C -0.1691 -0.35546 -0.18055 -0.36402 -0.19253 -0.37188 C -0.1941 -0.37442 -0.19531 -0.37743 -0.19705 -0.37974 C -0.19878 -0.38206 -0.20139 -0.38321 -0.20295 -0.38576 C -0.20972 -0.39639 -0.2092 -0.41675 -0.21042 -0.42947 C -0.20937 -0.48173 -0.21667 -0.48636 -0.2 -0.51503 C -0.19427 -0.52475 -0.19288 -0.53007 -0.18507 -0.53677 C -0.17656 -0.55412 -0.16389 -0.57308 -0.15069 -0.58465 C -0.14097 -0.60384 -0.13212 -0.62211 -0.12691 -0.64431 C -0.12726 -0.66143 -0.12309 -0.71462 -0.13437 -0.73775 C -0.13646 -0.75532 -0.14114 -0.77128 -0.14635 -0.78747 C -0.14792 -0.79857 -0.15243 -0.80481 -0.15521 -0.81522 C -0.15816 -0.82632 -0.16042 -0.8328 -0.16423 -0.84297 C -0.16875 -0.86911 -0.16111 -0.82886 -0.17014 -0.86101 C -0.17118 -0.86471 -0.17083 -0.86887 -0.1717 -0.87281 C -0.17344 -0.88136 -0.17691 -0.88946 -0.18055 -0.89663 C -0.18003 -0.92646 -0.18003 -0.95606 -0.17917 -0.9859 C -0.17864 -1.00139 -0.17621 -1.01619 -0.17621 -1.03192 " pathEditMode="relative" ptsTypes="ffffffffffffffffffffffffffffffffffffffffffffffffffA">
                                      <p:cBhvr>
                                        <p:cTn id="51" dur="13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6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23 C 0.02362 -0.03377 0.04323 -0.08696 0.06042 -0.12813 C 0.06511 -0.13923 0.06702 -0.15033 0.07257 -0.16073 C 0.07448 -0.17577 0.07987 -0.18756 0.08299 -0.20213 C 0.08612 -0.21647 0.08629 -0.2204 0.08768 -0.23474 C 0.08664 -0.28955 0.08542 -0.33002 0.08004 -0.38252 C 0.07865 -0.4179 0.07431 -0.45606 0.07848 -0.49122 C 0.08108 -0.51319 0.09792 -0.55135 0.10695 -0.56938 C 0.11441 -0.60847 0.12848 -0.64061 0.14619 -0.6716 C 0.15487 -0.70259 0.17587 -0.72341 0.18542 -0.75417 C 0.19098 -0.77105 0.19636 -0.78331 0.20035 -0.80158 C 0.20139 -0.8062 0.20382 -0.81476 0.20382 -0.81453 C 0.20504 -0.84876 0.204 -0.88946 0.22032 -0.91721 C 0.22153 -0.91929 0.22344 -0.91975 0.22483 -0.9216 C 0.23108 -0.92901 0.2283 -0.92924 0.23698 -0.93664 C 0.25278 -0.94959 0.26962 -0.95814 0.2849 -0.97133 C 0.29809 -0.9822 0.31129 -0.98844 0.31823 -1.00833 C 0.32014 -1.02799 0.3198 -1.01989 0.3198 -1.03238 " pathEditMode="relative" rAng="0" ptsTypes="fffffffffffffffffA">
                                      <p:cBhvr>
                                        <p:cTn id="56" dur="14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-5164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1.40611E-6 C -0.00677 -0.00902 -0.00729 -0.02359 -0.01041 -0.03585 C -0.0118 -0.0703 -0.01979 -0.1494 -0.00902 -0.17299 C -0.00833 -0.17461 -0.00677 -0.17553 -0.0059 -0.17715 C -0.00486 -0.179 -0.00381 -0.18085 -0.00295 -0.18293 C 0.00035 -0.1908 0.00157 -0.19981 0.00591 -0.20698 C 0.01025 -0.21392 0.01563 -0.21693 0.01945 -0.22479 C 0.02119 -0.23242 0.02466 -0.23497 0.0283 -0.24075 C 0.03195 -0.24676 0.03473 -0.25324 0.03889 -0.25856 C 0.04358 -0.27128 0.04931 -0.28353 0.05365 -0.29625 C 0.05903 -0.31198 0.0533 -0.30504 0.06112 -0.31221 C 0.06355 -0.31892 0.06615 -0.32539 0.06858 -0.3321 C 0.07014 -0.33649 0.07327 -0.33973 0.07466 -0.34413 C 0.07744 -0.35361 0.07813 -0.36055 0.08351 -0.36795 C 0.08507 -0.38252 0.08907 -0.39547 0.09098 -0.40957 C 0.09306 -0.42461 0.09393 -0.4401 0.09549 -0.45537 C 0.09532 -0.48797 0.10782 -0.6531 0.08212 -0.72179 C 0.07987 -0.73635 0.07587 -0.75162 0.07171 -0.76549 C 0.06285 -0.79487 0.06841 -0.7685 0.06112 -0.79533 C 0.05851 -0.80527 0.05382 -0.82562 0.04931 -0.83511 C 0.04115 -0.85268 0.04792 -0.82886 0.04185 -0.84898 C 0.0382 -0.86078 0.03299 -0.87627 0.02987 -0.88876 C 0.02605 -0.90402 0.02501 -0.9179 0.01945 -0.93247 C 0.01823 -0.95282 0.01841 -0.97248 0.01337 -0.99214 C 0.01285 -1.00023 0.01233 -1.00809 0.01198 -1.01619 C 0.01129 -1.03215 0.01042 -1.06383 0.01042 -1.06383 " pathEditMode="relative" ptsTypes="fffffffffffffffffffffffffA">
                                      <p:cBhvr>
                                        <p:cTn id="58" dur="1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1.26735E-6 C -0.00278 -0.02197 -0.01319 -0.03954 -0.0224 -0.05781 C -0.02535 -0.06382 -0.02517 -0.07146 -0.0283 -0.0777 C -0.03038 -0.08834 -0.03437 -0.09736 -0.03733 -0.10753 C -0.03958 -0.12419 -0.04514 -0.13991 -0.05069 -0.15541 C -0.0526 -0.1746 -0.05833 -0.19195 -0.06128 -0.21091 C -0.06371 -0.22733 -0.06632 -0.24306 -0.07014 -0.25878 C -0.07257 -0.29787 -0.07778 -0.33672 -0.08212 -0.3758 C -0.08316 -0.58788 -0.08368 -0.80018 -0.08507 -1.01202 C -0.08524 -1.03284 -0.08767 -1.05388 -0.09253 -1.07377 C -0.09444 -1.0925 -0.09792 -1.10938 -0.10156 -1.12742 C -0.10278 -1.1561 -0.10191 -1.15217 -0.10451 -1.17321 C -0.10486 -1.17645 -0.10538 -1.17992 -0.1059 -1.18316 C -0.10677 -1.18848 -0.10903 -1.19889 -0.10903 -1.19889 " pathEditMode="relative" ptsTypes="fffffffffffffA">
                                      <p:cBhvr>
                                        <p:cTn id="60" dur="15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6.93802E-7 C -0.01059 -0.003 -0.01545 -0.01133 -0.02239 -0.02197 C -0.02934 -0.0326 -0.03611 -0.04232 -0.0434 -0.0518 C -0.05087 -0.06151 -0.05625 -0.074 -0.06423 -0.08348 C -0.0816 -0.10384 -0.10035 -0.12164 -0.11805 -0.1413 C -0.1217 -0.14523 -0.12621 -0.14731 -0.12986 -0.15124 C -0.13368 -0.15541 -0.13646 -0.16096 -0.14028 -0.16512 C -0.14392 -0.16905 -0.14861 -0.17113 -0.15225 -0.17507 C -0.1717 -0.19495 -0.19045 -0.21716 -0.20903 -0.23866 C -0.21875 -0.25 -0.22517 -0.26665 -0.23594 -0.27636 C -0.25139 -0.29024 -0.26458 -0.30828 -0.27916 -0.324 C -0.28611 -0.3314 -0.29357 -0.34667 -0.30156 -0.3499 C -0.31128 -0.36725 -0.29982 -0.3499 -0.31354 -0.36193 C -0.32239 -0.36979 -0.31666 -0.3691 -0.32396 -0.37789 C -0.33472 -0.39107 -0.34288 -0.39593 -0.35382 -0.40564 C -0.36406 -0.41489 -0.37552 -0.42923 -0.38507 -0.4394 C -0.39635 -0.45143 -0.40729 -0.46438 -0.41649 -0.47918 C -0.42048 -0.48566 -0.42083 -0.49329 -0.42552 -0.49907 C -0.43576 -0.52729 -0.45191 -0.55018 -0.46875 -0.57261 C -0.47205 -0.57701 -0.47291 -0.58418 -0.47621 -0.58857 C -0.48611 -0.60175 -0.49965 -0.61794 -0.51198 -0.62627 C -0.51649 -0.63436 -0.51857 -0.63737 -0.52552 -0.64014 C -0.53177 -0.65286 -0.54323 -0.66119 -0.55225 -0.66998 C -0.5618 -0.67923 -0.56996 -0.69033 -0.57916 -0.69981 C -0.59965 -0.72086 -0.61857 -0.72779 -0.63298 -0.75948 C -0.63993 -0.80018 -0.63507 -0.76873 -0.63298 -0.86887 C -0.63194 -0.91581 -0.62135 -0.95397 -0.61198 -0.99815 C -0.61163 -1.00208 -0.61094 -1.01595 -0.60903 -1.02197 C -0.60243 -1.04139 -0.60607 -1.02405 -0.60312 -1.03792 C -0.60052 -1.05041 -0.59878 -1.06776 -0.5941 -1.07955 " pathEditMode="relative" ptsTypes="fffffffffffffffffffffffffffffA">
                                      <p:cBhvr>
                                        <p:cTn id="62" dur="15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132"/>
          <p:cNvSpPr/>
          <p:nvPr/>
        </p:nvSpPr>
        <p:spPr>
          <a:xfrm>
            <a:off x="3790678" y="3050346"/>
            <a:ext cx="1680621" cy="1680621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118"/>
          <p:cNvSpPr/>
          <p:nvPr/>
        </p:nvSpPr>
        <p:spPr>
          <a:xfrm>
            <a:off x="1998016" y="1257683"/>
            <a:ext cx="1568580" cy="123245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131"/>
          <p:cNvSpPr/>
          <p:nvPr/>
        </p:nvSpPr>
        <p:spPr>
          <a:xfrm>
            <a:off x="2894347" y="2602180"/>
            <a:ext cx="1232455" cy="123245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133"/>
          <p:cNvSpPr/>
          <p:nvPr/>
        </p:nvSpPr>
        <p:spPr>
          <a:xfrm>
            <a:off x="4687009" y="4282801"/>
            <a:ext cx="1344497" cy="134449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134"/>
          <p:cNvSpPr/>
          <p:nvPr/>
        </p:nvSpPr>
        <p:spPr>
          <a:xfrm>
            <a:off x="5583341" y="5739339"/>
            <a:ext cx="784290" cy="78429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135"/>
          <p:cNvSpPr/>
          <p:nvPr/>
        </p:nvSpPr>
        <p:spPr>
          <a:xfrm>
            <a:off x="6031506" y="4394842"/>
            <a:ext cx="1232455" cy="1232455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136"/>
          <p:cNvSpPr/>
          <p:nvPr/>
        </p:nvSpPr>
        <p:spPr>
          <a:xfrm>
            <a:off x="6479672" y="3050346"/>
            <a:ext cx="1680621" cy="1680621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137"/>
          <p:cNvSpPr/>
          <p:nvPr/>
        </p:nvSpPr>
        <p:spPr>
          <a:xfrm>
            <a:off x="7263962" y="2041973"/>
            <a:ext cx="1792662" cy="1792662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138"/>
          <p:cNvSpPr/>
          <p:nvPr/>
        </p:nvSpPr>
        <p:spPr>
          <a:xfrm>
            <a:off x="9168665" y="2154014"/>
            <a:ext cx="784290" cy="78429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139"/>
          <p:cNvSpPr/>
          <p:nvPr/>
        </p:nvSpPr>
        <p:spPr>
          <a:xfrm>
            <a:off x="8608458" y="697476"/>
            <a:ext cx="1344497" cy="1344497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141"/>
          <p:cNvSpPr/>
          <p:nvPr/>
        </p:nvSpPr>
        <p:spPr>
          <a:xfrm>
            <a:off x="7376003" y="361352"/>
            <a:ext cx="1120414" cy="1120414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142"/>
          <p:cNvSpPr/>
          <p:nvPr/>
        </p:nvSpPr>
        <p:spPr>
          <a:xfrm>
            <a:off x="6479672" y="1257683"/>
            <a:ext cx="784290" cy="784290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143"/>
          <p:cNvSpPr/>
          <p:nvPr/>
        </p:nvSpPr>
        <p:spPr>
          <a:xfrm>
            <a:off x="5583341" y="2154014"/>
            <a:ext cx="1232455" cy="1232455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144"/>
          <p:cNvSpPr/>
          <p:nvPr/>
        </p:nvSpPr>
        <p:spPr>
          <a:xfrm>
            <a:off x="4126802" y="1257683"/>
            <a:ext cx="1344497" cy="1344497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145"/>
          <p:cNvSpPr/>
          <p:nvPr/>
        </p:nvSpPr>
        <p:spPr>
          <a:xfrm>
            <a:off x="3790678" y="361352"/>
            <a:ext cx="784290" cy="784290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146"/>
          <p:cNvSpPr/>
          <p:nvPr/>
        </p:nvSpPr>
        <p:spPr>
          <a:xfrm>
            <a:off x="2894347" y="361352"/>
            <a:ext cx="784290" cy="784290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ransition advTm="1062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3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1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3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1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3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1" dur="2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3" dur="250" fill="hold"/>
                                        <p:tgtEl>
                                          <p:spTgt spid="3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1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3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5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1" dur="2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3" dur="250" fill="hold"/>
                                        <p:tgtEl>
                                          <p:spTgt spid="3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00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1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3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1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3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6" grpId="1" bldLvl="0" animBg="1"/>
      <p:bldP spid="26" grpId="2" bldLvl="0" animBg="1"/>
      <p:bldP spid="27" grpId="0" bldLvl="0" animBg="1"/>
      <p:bldP spid="27" grpId="1" bldLvl="0" animBg="1"/>
      <p:bldP spid="27" grpId="2" bldLvl="0" animBg="1"/>
      <p:bldP spid="28" grpId="0" bldLvl="0" animBg="1"/>
      <p:bldP spid="28" grpId="1" bldLvl="0" animBg="1"/>
      <p:bldP spid="28" grpId="2" bldLvl="0" animBg="1"/>
      <p:bldP spid="29" grpId="0" bldLvl="0" animBg="1"/>
      <p:bldP spid="29" grpId="1" bldLvl="0" animBg="1"/>
      <p:bldP spid="29" grpId="2" bldLvl="0" animBg="1"/>
      <p:bldP spid="30" grpId="0" bldLvl="0" animBg="1"/>
      <p:bldP spid="30" grpId="1" bldLvl="0" animBg="1"/>
      <p:bldP spid="30" grpId="2" bldLvl="0" animBg="1"/>
      <p:bldP spid="31" grpId="0" bldLvl="0" animBg="1"/>
      <p:bldP spid="31" grpId="1" bldLvl="0" animBg="1"/>
      <p:bldP spid="31" grpId="2" bldLvl="0" animBg="1"/>
      <p:bldP spid="32" grpId="0" bldLvl="0" animBg="1"/>
      <p:bldP spid="32" grpId="1" bldLvl="0" animBg="1"/>
      <p:bldP spid="32" grpId="2" bldLvl="0" animBg="1"/>
      <p:bldP spid="33" grpId="0" bldLvl="0" animBg="1"/>
      <p:bldP spid="33" grpId="1" bldLvl="0" animBg="1"/>
      <p:bldP spid="33" grpId="2" bldLvl="0" animBg="1"/>
      <p:bldP spid="34" grpId="0" bldLvl="0" animBg="1"/>
      <p:bldP spid="34" grpId="1" bldLvl="0" animBg="1"/>
      <p:bldP spid="34" grpId="2" bldLvl="0" animBg="1"/>
      <p:bldP spid="35" grpId="0" bldLvl="0" animBg="1"/>
      <p:bldP spid="35" grpId="1" bldLvl="0" animBg="1"/>
      <p:bldP spid="35" grpId="2" bldLvl="0" animBg="1"/>
      <p:bldP spid="36" grpId="0" bldLvl="0" animBg="1"/>
      <p:bldP spid="36" grpId="1" bldLvl="0" animBg="1"/>
      <p:bldP spid="36" grpId="2" bldLvl="0" animBg="1"/>
      <p:bldP spid="37" grpId="0" bldLvl="0" animBg="1"/>
      <p:bldP spid="37" grpId="1" bldLvl="0" animBg="1"/>
      <p:bldP spid="37" grpId="2" bldLvl="0" animBg="1"/>
      <p:bldP spid="38" grpId="0" bldLvl="0" animBg="1"/>
      <p:bldP spid="38" grpId="1" bldLvl="0" animBg="1"/>
      <p:bldP spid="38" grpId="2" bldLvl="0" animBg="1"/>
      <p:bldP spid="39" grpId="0" bldLvl="0" animBg="1"/>
      <p:bldP spid="39" grpId="1" bldLvl="0" animBg="1"/>
      <p:bldP spid="39" grpId="2" bldLvl="0" animBg="1"/>
      <p:bldP spid="40" grpId="0" bldLvl="0" animBg="1"/>
      <p:bldP spid="40" grpId="1" bldLvl="0" animBg="1"/>
      <p:bldP spid="40" grpId="2" bldLvl="0" animBg="1"/>
      <p:bldP spid="41" grpId="0" bldLvl="0" animBg="1"/>
      <p:bldP spid="41" grpId="1" bldLvl="0" animBg="1"/>
      <p:bldP spid="41" grpId="2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414676" y="1922251"/>
            <a:ext cx="563458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600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 然历经风雨沧桑，但当年同窗的日子最难忘，</a:t>
            </a:r>
          </a:p>
          <a:p>
            <a:pPr>
              <a:lnSpc>
                <a:spcPts val="1800"/>
              </a:lnSpc>
            </a:pPr>
            <a:r>
              <a:rPr lang="zh-CN" altLang="en-US" sz="1600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那时的记忆最清晰，同学的友谊最纯真。</a:t>
            </a:r>
          </a:p>
        </p:txBody>
      </p:sp>
      <p:sp>
        <p:nvSpPr>
          <p:cNvPr id="10" name="椭圆 9"/>
          <p:cNvSpPr/>
          <p:nvPr/>
        </p:nvSpPr>
        <p:spPr>
          <a:xfrm>
            <a:off x="-817776" y="5990443"/>
            <a:ext cx="687559" cy="687559"/>
          </a:xfrm>
          <a:prstGeom prst="ellipse">
            <a:avLst/>
          </a:prstGeom>
          <a:blipFill dpi="0" rotWithShape="1">
            <a:blip r:embed="rId2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2652565" y="6819036"/>
            <a:ext cx="343779" cy="343779"/>
          </a:xfrm>
          <a:prstGeom prst="ellipse">
            <a:avLst/>
          </a:prstGeom>
          <a:blipFill dpi="0" rotWithShape="1">
            <a:blip r:embed="rId2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112824" y="700099"/>
            <a:ext cx="5634585" cy="408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2000" spc="-150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那些走过，哭过，笑过的日子。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304252" y="836712"/>
            <a:ext cx="3997475" cy="1117481"/>
            <a:chOff x="4727739" y="627534"/>
            <a:chExt cx="2998106" cy="838111"/>
          </a:xfrm>
        </p:grpSpPr>
        <p:sp>
          <p:nvSpPr>
            <p:cNvPr id="25" name="文字2"/>
            <p:cNvSpPr txBox="1"/>
            <p:nvPr/>
          </p:nvSpPr>
          <p:spPr>
            <a:xfrm>
              <a:off x="4727739" y="627534"/>
              <a:ext cx="956310" cy="52578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spc="300" dirty="0">
                  <a:solidFill>
                    <a:srgbClr val="0C7B47"/>
                  </a:solidFill>
                  <a:effectLst>
                    <a:glow rad="101600">
                      <a:srgbClr val="FDF7DB">
                        <a:alpha val="20000"/>
                      </a:srgbClr>
                    </a:glow>
                  </a:effectLst>
                  <a:latin typeface="楷体" panose="02010609060101010101" charset="-122"/>
                  <a:ea typeface="楷体" panose="02010609060101010101" charset="-122"/>
                </a:rPr>
                <a:t>老同</a:t>
              </a:r>
            </a:p>
          </p:txBody>
        </p:sp>
        <p:sp>
          <p:nvSpPr>
            <p:cNvPr id="32" name="文字2"/>
            <p:cNvSpPr txBox="1"/>
            <p:nvPr/>
          </p:nvSpPr>
          <p:spPr>
            <a:xfrm>
              <a:off x="5615186" y="701283"/>
              <a:ext cx="1007745" cy="617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800" spc="300" dirty="0">
                  <a:solidFill>
                    <a:srgbClr val="0C7B47"/>
                  </a:solidFill>
                  <a:effectLst>
                    <a:glow rad="101600">
                      <a:srgbClr val="FDF7DB">
                        <a:alpha val="20000"/>
                      </a:srgbClr>
                    </a:glow>
                  </a:effectLst>
                  <a:latin typeface="楷体" panose="02010609060101010101" charset="-122"/>
                  <a:ea typeface="楷体" panose="02010609060101010101" charset="-122"/>
                </a:rPr>
                <a:t>学</a:t>
              </a:r>
              <a:r>
                <a:rPr lang="zh-CN" altLang="en-US" sz="3735" spc="300" dirty="0">
                  <a:solidFill>
                    <a:srgbClr val="0C7B47"/>
                  </a:solidFill>
                  <a:effectLst>
                    <a:glow rad="101600">
                      <a:srgbClr val="FDF7DB">
                        <a:alpha val="20000"/>
                      </a:srgbClr>
                    </a:glow>
                  </a:effectLst>
                  <a:latin typeface="楷体" panose="02010609060101010101" charset="-122"/>
                  <a:ea typeface="楷体" panose="02010609060101010101" charset="-122"/>
                </a:rPr>
                <a:t>，</a:t>
              </a:r>
            </a:p>
          </p:txBody>
        </p:sp>
        <p:sp>
          <p:nvSpPr>
            <p:cNvPr id="34" name="文字2"/>
            <p:cNvSpPr txBox="1"/>
            <p:nvPr/>
          </p:nvSpPr>
          <p:spPr>
            <a:xfrm>
              <a:off x="6276140" y="790714"/>
              <a:ext cx="1449705" cy="49577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735" spc="300" dirty="0">
                  <a:solidFill>
                    <a:srgbClr val="0C7B47"/>
                  </a:solidFill>
                  <a:effectLst>
                    <a:glow rad="101600">
                      <a:srgbClr val="FDF7DB">
                        <a:alpha val="20000"/>
                      </a:srgbClr>
                    </a:glow>
                  </a:effectLst>
                  <a:latin typeface="楷体" panose="02010609060101010101" charset="-122"/>
                  <a:ea typeface="楷体" panose="02010609060101010101" charset="-122"/>
                </a:rPr>
                <a:t>你好吗</a:t>
              </a:r>
              <a:r>
                <a:rPr lang="en-US" altLang="zh-CN" sz="3735" spc="300" dirty="0">
                  <a:solidFill>
                    <a:srgbClr val="0C7B47"/>
                  </a:solidFill>
                  <a:effectLst>
                    <a:glow rad="101600">
                      <a:srgbClr val="FDF7DB">
                        <a:alpha val="20000"/>
                      </a:srgbClr>
                    </a:glow>
                  </a:effectLst>
                  <a:latin typeface="楷体" panose="02010609060101010101" charset="-122"/>
                  <a:ea typeface="楷体" panose="02010609060101010101" charset="-122"/>
                </a:rPr>
                <a:t>?</a:t>
              </a:r>
            </a:p>
          </p:txBody>
        </p:sp>
        <p:sp>
          <p:nvSpPr>
            <p:cNvPr id="39" name="文字2"/>
            <p:cNvSpPr txBox="1"/>
            <p:nvPr/>
          </p:nvSpPr>
          <p:spPr>
            <a:xfrm>
              <a:off x="4854414" y="1059582"/>
              <a:ext cx="986790" cy="29718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C7B47"/>
                  </a:solidFill>
                  <a:effectLst>
                    <a:glow rad="101600">
                      <a:srgbClr val="FDF7DB">
                        <a:alpha val="20000"/>
                      </a:srgbClr>
                    </a:glow>
                  </a:effectLst>
                  <a:latin typeface="楷体" panose="02010609060101010101" charset="-122"/>
                  <a:ea typeface="楷体" panose="02010609060101010101" charset="-122"/>
                </a:rPr>
                <a:t>Classmate</a:t>
              </a:r>
            </a:p>
          </p:txBody>
        </p:sp>
        <p:sp>
          <p:nvSpPr>
            <p:cNvPr id="40" name="文字2"/>
            <p:cNvSpPr txBox="1"/>
            <p:nvPr/>
          </p:nvSpPr>
          <p:spPr>
            <a:xfrm>
              <a:off x="5987569" y="1168465"/>
              <a:ext cx="1506379" cy="29718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0C7B47"/>
                  </a:solidFill>
                  <a:effectLst>
                    <a:glow rad="101600">
                      <a:srgbClr val="FDF7DB">
                        <a:alpha val="20000"/>
                      </a:srgbClr>
                    </a:glow>
                  </a:effectLst>
                  <a:latin typeface="楷体" panose="02010609060101010101" charset="-122"/>
                  <a:ea typeface="楷体" panose="02010609060101010101" charset="-122"/>
                </a:rPr>
                <a:t> How are you</a:t>
              </a:r>
              <a:r>
                <a:rPr lang="zh-CN" altLang="en-US" sz="2000" dirty="0">
                  <a:solidFill>
                    <a:srgbClr val="0C7B47"/>
                  </a:solidFill>
                  <a:effectLst>
                    <a:glow rad="101600">
                      <a:srgbClr val="FDF7DB">
                        <a:alpha val="20000"/>
                      </a:srgbClr>
                    </a:glow>
                  </a:effectLst>
                  <a:latin typeface="楷体" panose="02010609060101010101" charset="-122"/>
                  <a:ea typeface="楷体" panose="02010609060101010101" charset="-122"/>
                </a:rPr>
                <a:t>？</a:t>
              </a:r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06" y="-27384"/>
            <a:ext cx="3602399" cy="2160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照片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79" y="2270817"/>
            <a:ext cx="5008727" cy="3196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9" name="照片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2293">
            <a:off x="6932862" y="3352524"/>
            <a:ext cx="3896095" cy="25482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7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5626">
            <a:off x="3588528" y="1752212"/>
            <a:ext cx="2712484" cy="174661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3175">
            <a:off x="846628" y="2293201"/>
            <a:ext cx="2684197" cy="176809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3644">
            <a:off x="2740098" y="4740440"/>
            <a:ext cx="2229561" cy="150528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照片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0995">
            <a:off x="5630812" y="4207927"/>
            <a:ext cx="2621961" cy="165365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照片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5626">
            <a:off x="7941503" y="3323733"/>
            <a:ext cx="3212171" cy="189974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1755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4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4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5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5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3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2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45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6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7" dur="3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2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Scale>
                                      <p:cBhvr>
                                        <p:cTn id="55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6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7" dur="3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3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2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Scale>
                                      <p:cBhvr>
                                        <p:cTn id="75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6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7" dur="3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12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3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107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3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3125" y="482146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3125" y="3556215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8916" y="3556215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8916" y="484384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13" name="椭圆 12"/>
          <p:cNvSpPr/>
          <p:nvPr/>
        </p:nvSpPr>
        <p:spPr>
          <a:xfrm>
            <a:off x="5268035" y="2593075"/>
            <a:ext cx="1705971" cy="1705971"/>
          </a:xfrm>
          <a:prstGeom prst="ellipse">
            <a:avLst/>
          </a:prstGeom>
          <a:solidFill>
            <a:srgbClr val="0C7B47">
              <a:alpha val="70000"/>
            </a:srgbClr>
          </a:solidFill>
          <a:ln w="762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5113504" y="2929067"/>
            <a:ext cx="20150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rPr>
              <a:t>回忆</a:t>
            </a:r>
            <a:endParaRPr lang="en-US" altLang="zh-CN" sz="3600" b="1" dirty="0">
              <a:solidFill>
                <a:schemeClr val="bg1"/>
              </a:solidFill>
              <a:latin typeface="康熙字典" pitchFamily="2" charset="-120"/>
              <a:ea typeface="康熙字典" pitchFamily="2" charset="-120"/>
            </a:endParaRP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memory</a:t>
            </a:r>
          </a:p>
          <a:p>
            <a:pPr algn="r"/>
            <a:endParaRPr lang="zh-CN" altLang="en-US" sz="3600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25" name="直角三角形 24"/>
          <p:cNvSpPr/>
          <p:nvPr/>
        </p:nvSpPr>
        <p:spPr>
          <a:xfrm flipH="1" flipV="1">
            <a:off x="11259402" y="-1"/>
            <a:ext cx="932597" cy="791570"/>
          </a:xfrm>
          <a:prstGeom prst="rtTriangle">
            <a:avLst/>
          </a:prstGeom>
          <a:solidFill>
            <a:srgbClr val="0C7B4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直角三角形 25"/>
          <p:cNvSpPr/>
          <p:nvPr/>
        </p:nvSpPr>
        <p:spPr>
          <a:xfrm rot="10800000" flipH="1" flipV="1">
            <a:off x="0" y="6066430"/>
            <a:ext cx="932597" cy="791570"/>
          </a:xfrm>
          <a:prstGeom prst="rtTriangle">
            <a:avLst/>
          </a:prstGeom>
          <a:solidFill>
            <a:srgbClr val="0C7B4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566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新建文件夹\56c17d5a44学校240.png"/>
          <p:cNvPicPr>
            <a:picLocks noChangeAspect="1" noChangeArrowheads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5831431" y="4101075"/>
            <a:ext cx="6361171" cy="124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istrator\Desktop\新建文件夹\56c17d5a442是40.png"/>
          <p:cNvPicPr>
            <a:picLocks noChangeAspect="1" noChangeArrowheads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 bwMode="auto">
          <a:xfrm>
            <a:off x="7818804" y="752724"/>
            <a:ext cx="1356125" cy="15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istrator\Desktop\新建文件夹\的.pn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10220567" y="2227612"/>
            <a:ext cx="1455947" cy="1582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istrator\Desktop\新建文件夹\晓得.png"/>
          <p:cNvPicPr>
            <a:picLocks noChangeAspect="1" noChangeArrowheads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 bwMode="auto">
          <a:xfrm>
            <a:off x="8688888" y="2288895"/>
            <a:ext cx="1458189" cy="153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istrator\Desktop\新建文件夹\56是c17d5a44240.png"/>
          <p:cNvPicPr>
            <a:picLocks noChangeAspect="1" noChangeArrowheads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 bwMode="auto">
          <a:xfrm>
            <a:off x="5831431" y="773927"/>
            <a:ext cx="2158035" cy="176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1296067" y="3332989"/>
            <a:ext cx="2657709" cy="2362491"/>
            <a:chOff x="971600" y="2499742"/>
            <a:chExt cx="1993282" cy="1771868"/>
          </a:xfrm>
        </p:grpSpPr>
        <p:pic>
          <p:nvPicPr>
            <p:cNvPr id="3079" name="Picture 7" descr="C:\Users\Administrator\Desktop\新建文件夹\56c17d5a4想4240.png"/>
            <p:cNvPicPr>
              <a:picLocks noChangeAspect="1" noChangeArrowheads="1"/>
            </p:cNvPicPr>
            <p:nvPr/>
          </p:nvPicPr>
          <p:blipFill rotWithShape="1">
            <a:blip r:embed="rId7" cstate="screen"/>
            <a:srcRect/>
            <a:stretch>
              <a:fillRect/>
            </a:stretch>
          </p:blipFill>
          <p:spPr bwMode="auto">
            <a:xfrm>
              <a:off x="971600" y="2732511"/>
              <a:ext cx="1993282" cy="1539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1" name="Picture 9" descr="C:\Users\Administrator\Desktop\新建文件夹\56c17才d5a44240.png"/>
            <p:cNvPicPr>
              <a:picLocks noChangeAspect="1" noChangeArrowheads="1"/>
            </p:cNvPicPr>
            <p:nvPr/>
          </p:nvPicPr>
          <p:blipFill rotWithShape="1">
            <a:blip r:embed="rId8" cstate="screen"/>
            <a:srcRect/>
            <a:stretch>
              <a:fillRect/>
            </a:stretch>
          </p:blipFill>
          <p:spPr bwMode="auto">
            <a:xfrm>
              <a:off x="1105423" y="2499742"/>
              <a:ext cx="1725635" cy="1722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组合 9"/>
          <p:cNvGrpSpPr/>
          <p:nvPr/>
        </p:nvGrpSpPr>
        <p:grpSpPr>
          <a:xfrm>
            <a:off x="1290990" y="1207556"/>
            <a:ext cx="1076960" cy="2097971"/>
            <a:chOff x="967792" y="905667"/>
            <a:chExt cx="807720" cy="1573478"/>
          </a:xfrm>
        </p:grpSpPr>
        <p:pic>
          <p:nvPicPr>
            <p:cNvPr id="14" name="Picture 4" descr="C:\Users\Administrator\Desktop\新建文件夹\1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6" t="40324" r="91047" b="50000"/>
            <a:stretch>
              <a:fillRect/>
            </a:stretch>
          </p:blipFill>
          <p:spPr bwMode="auto">
            <a:xfrm>
              <a:off x="1345937" y="2102907"/>
              <a:ext cx="348156" cy="376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4"/>
            <p:cNvSpPr txBox="1"/>
            <p:nvPr/>
          </p:nvSpPr>
          <p:spPr>
            <a:xfrm>
              <a:off x="967792" y="905667"/>
              <a:ext cx="807720" cy="1186815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5865" dirty="0">
                  <a:solidFill>
                    <a:srgbClr val="0C7B47"/>
                  </a:solidFill>
                  <a:latin typeface="楷体" panose="02010609060101010101" charset="-122"/>
                  <a:ea typeface="楷体" panose="02010609060101010101" charset="-122"/>
                </a:rPr>
                <a:t>因为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2559971" y="1494199"/>
            <a:ext cx="2768544" cy="145796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indent="396240" algn="just">
              <a:lnSpc>
                <a:spcPct val="120000"/>
              </a:lnSpc>
            </a:pPr>
            <a:r>
              <a:rPr lang="zh-CN" altLang="en-US" sz="186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很多事情</a:t>
            </a:r>
            <a:r>
              <a:rPr lang="en-US" altLang="zh-CN" sz="186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186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但凡与青春联系到一起</a:t>
            </a:r>
            <a:r>
              <a:rPr lang="en-US" altLang="zh-CN" sz="186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186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那不算什么</a:t>
            </a:r>
            <a:r>
              <a:rPr lang="en-US" altLang="zh-CN" sz="186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186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一离开青春</a:t>
            </a:r>
            <a:r>
              <a:rPr lang="en-US" altLang="zh-CN" sz="186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186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原来什么也不是。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6192611" y="4380015"/>
            <a:ext cx="8635708" cy="784431"/>
            <a:chOff x="4644008" y="3285011"/>
            <a:chExt cx="6476781" cy="588323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0" cstate="screen"/>
            <a:stretch>
              <a:fillRect/>
            </a:stretch>
          </p:blipFill>
          <p:spPr>
            <a:xfrm>
              <a:off x="4644008" y="3301448"/>
              <a:ext cx="834007" cy="55544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1" cstate="screen"/>
            <a:stretch>
              <a:fillRect/>
            </a:stretch>
          </p:blipFill>
          <p:spPr>
            <a:xfrm>
              <a:off x="5588852" y="3294321"/>
              <a:ext cx="802400" cy="569703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2" cstate="screen"/>
            <a:stretch>
              <a:fillRect/>
            </a:stretch>
          </p:blipFill>
          <p:spPr>
            <a:xfrm>
              <a:off x="6502089" y="3295445"/>
              <a:ext cx="852822" cy="567455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>
              <a:off x="7465748" y="3295945"/>
              <a:ext cx="850531" cy="566454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4" cstate="screen"/>
            <a:stretch>
              <a:fillRect/>
            </a:stretch>
          </p:blipFill>
          <p:spPr>
            <a:xfrm>
              <a:off x="8427116" y="3285011"/>
              <a:ext cx="826326" cy="588323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5" cstate="screen"/>
            <a:stretch>
              <a:fillRect/>
            </a:stretch>
          </p:blipFill>
          <p:spPr>
            <a:xfrm>
              <a:off x="9364279" y="3289111"/>
              <a:ext cx="785491" cy="580123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6" cstate="screen"/>
            <a:stretch>
              <a:fillRect/>
            </a:stretch>
          </p:blipFill>
          <p:spPr>
            <a:xfrm>
              <a:off x="10260608" y="3293162"/>
              <a:ext cx="860181" cy="572020"/>
            </a:xfrm>
            <a:prstGeom prst="rect">
              <a:avLst/>
            </a:prstGeom>
          </p:spPr>
        </p:pic>
      </p:grpSp>
    </p:spTree>
  </p:cSld>
  <p:clrMapOvr>
    <a:masterClrMapping/>
  </p:clrMapOvr>
  <p:transition advTm="814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36285E-6 L -0.19653 0.00031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照片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250" y="2626477"/>
            <a:ext cx="1636577" cy="96790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9034">
            <a:off x="906440" y="856121"/>
            <a:ext cx="2114076" cy="139255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619" y="836712"/>
            <a:ext cx="1431821" cy="122808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594" y="2515725"/>
            <a:ext cx="1683064" cy="110529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887" y="5369755"/>
            <a:ext cx="1476803" cy="94246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2872">
            <a:off x="7320156" y="856289"/>
            <a:ext cx="1856741" cy="11713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031" y="836712"/>
            <a:ext cx="1854632" cy="125215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570" y="4133223"/>
            <a:ext cx="1701920" cy="102012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照片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278" y="4066305"/>
            <a:ext cx="1637440" cy="95369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照片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256" y="2599087"/>
            <a:ext cx="1571633" cy="101200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7428865" y="4460240"/>
            <a:ext cx="4361180" cy="1043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任时光匆匆，岁月流逝。</a:t>
            </a:r>
          </a:p>
          <a:p>
            <a:pPr>
              <a:lnSpc>
                <a:spcPts val="2500"/>
              </a:lnSpc>
            </a:pPr>
            <a:r>
              <a:rPr lang="zh-CN" altLang="en-US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永不腿色的是祝福；永不改变的是友情。</a:t>
            </a:r>
          </a:p>
        </p:txBody>
      </p:sp>
      <p:sp>
        <p:nvSpPr>
          <p:cNvPr id="6" name="椭圆 5"/>
          <p:cNvSpPr/>
          <p:nvPr/>
        </p:nvSpPr>
        <p:spPr>
          <a:xfrm>
            <a:off x="-1242784" y="4992021"/>
            <a:ext cx="687559" cy="687559"/>
          </a:xfrm>
          <a:prstGeom prst="ellipse">
            <a:avLst/>
          </a:prstGeom>
          <a:blipFill dpi="0" rotWithShape="1">
            <a:blip r:embed="rId12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899005" y="4596907"/>
            <a:ext cx="395115" cy="395115"/>
          </a:xfrm>
          <a:prstGeom prst="ellipse">
            <a:avLst/>
          </a:prstGeom>
          <a:blipFill dpi="0" rotWithShape="1">
            <a:blip r:embed="rId12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1433304" y="4992021"/>
            <a:ext cx="343779" cy="343779"/>
          </a:xfrm>
          <a:prstGeom prst="ellipse">
            <a:avLst/>
          </a:prstGeom>
          <a:blipFill dpi="0" rotWithShape="1">
            <a:blip r:embed="rId12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-989665" y="5622931"/>
            <a:ext cx="343779" cy="343779"/>
          </a:xfrm>
          <a:prstGeom prst="ellipse">
            <a:avLst/>
          </a:prstGeom>
          <a:blipFill dpi="0" rotWithShape="1">
            <a:blip r:embed="rId12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817776" y="5990443"/>
            <a:ext cx="687559" cy="687559"/>
          </a:xfrm>
          <a:prstGeom prst="ellipse">
            <a:avLst/>
          </a:prstGeom>
          <a:blipFill dpi="0" rotWithShape="1">
            <a:blip r:embed="rId12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2652565" y="6819036"/>
            <a:ext cx="343779" cy="343779"/>
          </a:xfrm>
          <a:prstGeom prst="ellipse">
            <a:avLst/>
          </a:prstGeom>
          <a:blipFill dpi="0" rotWithShape="1">
            <a:blip r:embed="rId12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920865" y="7048060"/>
            <a:ext cx="458049" cy="458049"/>
          </a:xfrm>
          <a:prstGeom prst="ellipse">
            <a:avLst/>
          </a:prstGeom>
          <a:blipFill dpi="0" rotWithShape="1">
            <a:blip r:embed="rId12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2201373" y="6175756"/>
            <a:ext cx="757621" cy="757621"/>
          </a:xfrm>
          <a:prstGeom prst="ellipse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1474666" y="5218268"/>
            <a:ext cx="473859" cy="473859"/>
          </a:xfrm>
          <a:prstGeom prst="ellipse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1387306" y="4179421"/>
            <a:ext cx="976605" cy="976605"/>
          </a:xfrm>
          <a:prstGeom prst="ellipse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882816" y="3368344"/>
            <a:ext cx="473859" cy="473859"/>
          </a:xfrm>
          <a:prstGeom prst="ellipse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2121" y="-522000"/>
            <a:ext cx="1031669" cy="786517"/>
          </a:xfrm>
          <a:prstGeom prst="rect">
            <a:avLst/>
          </a:prstGeom>
          <a:effectLst/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" y="-1223901"/>
            <a:ext cx="1579184" cy="1203925"/>
          </a:xfrm>
          <a:prstGeom prst="rect">
            <a:avLst/>
          </a:prstGeom>
          <a:effectLst/>
        </p:spPr>
      </p:pic>
    </p:spTree>
  </p:cSld>
  <p:clrMapOvr>
    <a:masterClrMapping/>
  </p:clrMapOvr>
  <p:transition advTm="1216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8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10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12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14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16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7 -0.00926 L 0.2967 -0.26197 C 0.36042 -0.31634 0.45312 -0.40006 0.54757 -0.48656 C 0.65746 -0.58974 0.74462 -0.67315 0.80469 -0.73463 L 1.09288 -1.02625 " pathEditMode="relative" rAng="-1654680" ptsTypes="FffFF">
                                      <p:cBhvr>
                                        <p:cTn id="18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61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25" dur="7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27" dur="7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29" dur="8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31" dur="6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3" presetClass="entr" presetSubtype="3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3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32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ntr" presetSubtype="3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3" presetClass="entr" presetSubtype="3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7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941 -0.02407 L 0.00469 0.24723 C 0.06754 0.30525 0.16667 0.36976 0.26823 0.425 C 0.38854 0.48642 0.48767 0.52408 0.55625 0.53303 L 0.89462 0.59321 " pathEditMode="relative" rAng="980520" ptsTypes="FffFF">
                                      <p:cBhvr>
                                        <p:cTn id="103" dur="5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47" y="3805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8" presetClass="emph" presetSubtype="0" accel="3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0800000">
                                      <p:cBhvr>
                                        <p:cTn id="105" dur="5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37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18333 -0.49352 L -0.00035 -0.06513 C 0.03924 0.02438 0.10382 0.14105 0.17535 0.25308 C 0.26042 0.38426 0.33281 0.47469 0.38837 0.52623 L 0.6559 0.7892 " pathEditMode="relative" rAng="2445360" ptsTypes="FffFF">
                                      <p:cBhvr>
                                        <p:cTn id="107" dur="7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01" y="69784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8" presetClass="emph" presetSubtype="0" accel="3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5400000">
                                      <p:cBhvr>
                                        <p:cTn id="109" dur="7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7" grpId="0" bldLvl="0" animBg="1"/>
      <p:bldP spid="19" grpId="0" bldLvl="0" animBg="1"/>
      <p:bldP spid="20" grpId="0" bldLvl="0" animBg="1"/>
      <p:bldP spid="2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1" b="787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直角三角形 2"/>
          <p:cNvSpPr/>
          <p:nvPr/>
        </p:nvSpPr>
        <p:spPr>
          <a:xfrm rot="10800000">
            <a:off x="8200570" y="-2"/>
            <a:ext cx="3991429" cy="6516915"/>
          </a:xfrm>
          <a:prstGeom prst="rtTriangle">
            <a:avLst/>
          </a:prstGeom>
          <a:solidFill>
            <a:srgbClr val="0C7B4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0973753" y="319510"/>
            <a:ext cx="1357111" cy="3477875"/>
            <a:chOff x="10973753" y="319510"/>
            <a:chExt cx="1357111" cy="3477875"/>
          </a:xfrm>
        </p:grpSpPr>
        <p:sp>
          <p:nvSpPr>
            <p:cNvPr id="13" name="矩形 12"/>
            <p:cNvSpPr/>
            <p:nvPr/>
          </p:nvSpPr>
          <p:spPr>
            <a:xfrm>
              <a:off x="11414899" y="643066"/>
              <a:ext cx="915965" cy="5339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青</a:t>
              </a:r>
              <a:endParaRPr lang="en-US" altLang="zh-CN" sz="24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春</a:t>
              </a:r>
              <a:endParaRPr lang="en-US" altLang="zh-CN" sz="24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4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，</a:t>
              </a:r>
              <a:endParaRPr lang="en-US" altLang="zh-CN" sz="24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0973753" y="319510"/>
              <a:ext cx="441146" cy="3477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是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打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开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了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就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合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不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上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的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书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000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。</a:t>
              </a:r>
              <a:endParaRPr lang="en-US" altLang="zh-CN" sz="200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</p:grpSp>
      <p:sp>
        <p:nvSpPr>
          <p:cNvPr id="18" name="直角三角形 17"/>
          <p:cNvSpPr/>
          <p:nvPr/>
        </p:nvSpPr>
        <p:spPr>
          <a:xfrm>
            <a:off x="1" y="4133850"/>
            <a:ext cx="1668466" cy="2724150"/>
          </a:xfrm>
          <a:prstGeom prst="rtTriangle">
            <a:avLst/>
          </a:prstGeom>
          <a:solidFill>
            <a:srgbClr val="0C7B4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538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48687" y="-123744"/>
            <a:ext cx="32550821" cy="5072867"/>
            <a:chOff x="-360204" y="1136892"/>
            <a:chExt cx="24086332" cy="3804276"/>
          </a:xfrm>
          <a:effectLst>
            <a:outerShdw blurRad="1155700" dist="635000" dir="8820000" sx="99000" sy="99000" algn="tr" rotWithShape="0">
              <a:prstClr val="black">
                <a:alpha val="40000"/>
              </a:prstClr>
            </a:outerShdw>
          </a:effectLst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0204" y="1136892"/>
              <a:ext cx="24086332" cy="3804276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93" r="22632"/>
            <a:stretch>
              <a:fillRect/>
            </a:stretch>
          </p:blipFill>
          <p:spPr>
            <a:xfrm rot="21406130">
              <a:off x="526976" y="2152818"/>
              <a:ext cx="1635295" cy="2275872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75" r="44606" b="17785"/>
            <a:stretch>
              <a:fillRect/>
            </a:stretch>
          </p:blipFill>
          <p:spPr>
            <a:xfrm rot="166300">
              <a:off x="2932348" y="2209549"/>
              <a:ext cx="1629621" cy="1949426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856"/>
            <a:stretch>
              <a:fillRect/>
            </a:stretch>
          </p:blipFill>
          <p:spPr>
            <a:xfrm>
              <a:off x="5273896" y="2142572"/>
              <a:ext cx="1653954" cy="2330396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62" t="4538" r="18475" b="5127"/>
            <a:stretch>
              <a:fillRect/>
            </a:stretch>
          </p:blipFill>
          <p:spPr>
            <a:xfrm rot="21377798">
              <a:off x="7556047" y="2214720"/>
              <a:ext cx="1677163" cy="1982400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24" r="34121"/>
            <a:stretch>
              <a:fillRect/>
            </a:stretch>
          </p:blipFill>
          <p:spPr>
            <a:xfrm>
              <a:off x="9828584" y="2231659"/>
              <a:ext cx="1656184" cy="221000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57" t="17265" r="48980"/>
            <a:stretch>
              <a:fillRect/>
            </a:stretch>
          </p:blipFill>
          <p:spPr>
            <a:xfrm rot="21403992">
              <a:off x="12121946" y="2211688"/>
              <a:ext cx="1657358" cy="227315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39" r="50000"/>
            <a:stretch>
              <a:fillRect/>
            </a:stretch>
          </p:blipFill>
          <p:spPr>
            <a:xfrm>
              <a:off x="14322308" y="2204863"/>
              <a:ext cx="1675949" cy="2029957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41" t="2497" r="17522"/>
            <a:stretch>
              <a:fillRect/>
            </a:stretch>
          </p:blipFill>
          <p:spPr>
            <a:xfrm>
              <a:off x="16571343" y="2204863"/>
              <a:ext cx="1699404" cy="2249819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19" t="14999" r="27560" b="2741"/>
            <a:stretch>
              <a:fillRect/>
            </a:stretch>
          </p:blipFill>
          <p:spPr>
            <a:xfrm rot="21425236">
              <a:off x="18857647" y="2172251"/>
              <a:ext cx="1662278" cy="2023786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7" t="5276" r="32450" b="-2409"/>
            <a:stretch>
              <a:fillRect/>
            </a:stretch>
          </p:blipFill>
          <p:spPr>
            <a:xfrm rot="186400">
              <a:off x="21236052" y="2214583"/>
              <a:ext cx="1698422" cy="2065601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924" y="7304954"/>
            <a:ext cx="576121" cy="551312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34" y="7405861"/>
            <a:ext cx="576121" cy="551312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925" y="7117699"/>
            <a:ext cx="643843" cy="5816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89" y="6949129"/>
            <a:ext cx="849461" cy="76735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647" y="7119757"/>
            <a:ext cx="730768" cy="66013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658" y="7075792"/>
            <a:ext cx="1220780" cy="110278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72" y="7365825"/>
            <a:ext cx="317025" cy="272443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506" y="7211239"/>
            <a:ext cx="643843" cy="581612"/>
          </a:xfrm>
          <a:prstGeom prst="rect">
            <a:avLst/>
          </a:prstGeom>
        </p:spPr>
      </p:pic>
      <p:sp>
        <p:nvSpPr>
          <p:cNvPr id="37" name="TextBox 28"/>
          <p:cNvSpPr txBox="1"/>
          <p:nvPr/>
        </p:nvSpPr>
        <p:spPr>
          <a:xfrm>
            <a:off x="1136131" y="4188383"/>
            <a:ext cx="9603296" cy="1361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endParaRPr lang="zh-CN" altLang="en-US" sz="2135" spc="100" dirty="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ts val="2500"/>
              </a:lnSpc>
            </a:pPr>
            <a:r>
              <a:rPr lang="zh-CN" altLang="en-US" sz="2135" spc="100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      时光荏苒，岁月如歌，回首校园生涯，我们不仅收获了学业，更收获了友谊</a:t>
            </a:r>
            <a:r>
              <a:rPr lang="en-US" altLang="zh-CN" sz="2135" spc="100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! </a:t>
            </a:r>
            <a:r>
              <a:rPr lang="zh-CN" altLang="en-US" sz="2135" spc="100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回顾那青春燃烧的岁月，是那么的美好、那么的亲切</a:t>
            </a:r>
            <a:r>
              <a:rPr lang="en-US" altLang="zh-CN" sz="2135" spc="100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!</a:t>
            </a:r>
            <a:r>
              <a:rPr lang="zh-CN" altLang="en-US" sz="2135" spc="100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同桌的笑声记忆犹新，</a:t>
            </a:r>
          </a:p>
        </p:txBody>
      </p:sp>
    </p:spTree>
  </p:cSld>
  <p:clrMapOvr>
    <a:masterClrMapping/>
  </p:clrMapOvr>
  <p:transition advTm="828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16667E-6 -2.33256E-6 L -1.66753 0.01178 " pathEditMode="relative" rAng="0" ptsTypes="AA">
                                      <p:cBhvr>
                                        <p:cTn id="9" dur="1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85" y="57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1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8.31637E-6 C 0.00227 -0.02011 0.00522 -0.03977 0.00747 -0.05966 C 0.00643 -0.07192 0.00747 -0.07932 0.00157 -0.08764 C -0.00034 -0.09713 -0.00485 -0.10638 -0.01197 -0.10938 C -0.01336 -0.11077 -0.01475 -0.11239 -0.01631 -0.11332 C -0.01822 -0.11447 -0.02065 -0.11401 -0.02239 -0.1154 C -0.0243 -0.11678 -0.02517 -0.11979 -0.0269 -0.12141 C -0.03055 -0.12465 -0.03471 -0.12673 -0.03871 -0.12927 C -0.04374 -0.13274 -0.04878 -0.13297 -0.05364 -0.13737 C -0.0644 -0.14708 -0.04773 -0.13505 -0.0611 -0.14523 C -0.0651 -0.14824 -0.06822 -0.14916 -0.07169 -0.15309 C -0.07794 -0.16049 -0.08385 -0.16905 -0.08957 -0.17714 C -0.09305 -0.19148 -0.09773 -0.20467 -0.10155 -0.219 C -0.10416 -0.24167 -0.10989 -0.26456 -0.11631 -0.2863 C -0.11839 -0.30226 -0.121 -0.31822 -0.12378 -0.33418 C -0.12482 -0.35129 -0.12569 -0.39107 -0.1328 -0.40564 C -0.13489 -0.41859 -0.13523 -0.42506 -0.14027 -0.43547 C -0.14305 -0.45073 -0.14444 -0.4542 -0.1493 -0.46739 C -0.15537 -0.48404 -0.15728 -0.50323 -0.16718 -0.51711 C -0.16944 -0.5296 -0.17187 -0.54486 -0.1776 -0.5548 C -0.17951 -0.56752 -0.18263 -0.58001 -0.18506 -0.59273 C -0.1868 -0.60985 -0.19166 -0.62349 -0.19548 -0.6406 C -0.20086 -0.66443 -0.20364 -0.69033 -0.21336 -0.71184 C -0.21735 -0.73704 -0.21145 -0.70929 -0.21944 -0.72779 C -0.22742 -0.74653 -0.21301 -0.72525 -0.22534 -0.74167 C -0.22881 -0.75924 -0.22447 -0.74074 -0.22985 -0.75554 C -0.23315 -0.7648 -0.23315 -0.77682 -0.23732 -0.78538 C -0.24044 -0.79208 -0.24218 -0.79833 -0.24478 -0.80527 C -0.24704 -0.81868 -0.25017 -0.83163 -0.25225 -0.84505 C -0.2552 -0.8839 -0.25902 -0.91928 -0.25225 -0.95837 C -0.25051 -0.96854 -0.24756 -0.98034 -0.24617 -0.99028 C -0.24513 -0.99814 -0.24322 -1.0141 -0.24322 -1.0141 " pathEditMode="relative" ptsTypes="fffffffffffffffffffffffffffffffA">
                                      <p:cBhvr>
                                        <p:cTn id="13" dur="10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9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1.26735E-6 C -0.00278 -0.02197 -0.01319 -0.03954 -0.0224 -0.05781 C -0.02535 -0.06382 -0.02517 -0.07146 -0.0283 -0.0777 C -0.03038 -0.08834 -0.03437 -0.09736 -0.03733 -0.10753 C -0.03958 -0.12419 -0.04514 -0.13991 -0.05069 -0.15541 C -0.0526 -0.1746 -0.05833 -0.19195 -0.06128 -0.21091 C -0.06371 -0.22733 -0.06632 -0.24306 -0.07014 -0.25878 C -0.07257 -0.29787 -0.07778 -0.33672 -0.08212 -0.3758 C -0.08316 -0.58788 -0.08368 -0.80018 -0.08507 -1.01202 C -0.08524 -1.03284 -0.08767 -1.05388 -0.09253 -1.07377 C -0.09444 -1.0925 -0.09792 -1.10938 -0.10156 -1.12742 C -0.10278 -1.1561 -0.10191 -1.15217 -0.10451 -1.17321 C -0.10486 -1.17645 -0.10538 -1.17992 -0.1059 -1.18316 C -0.10677 -1.18848 -0.10903 -1.19889 -0.10903 -1.19889 " pathEditMode="relative" ptsTypes="fffffffffffffA">
                                      <p:cBhvr>
                                        <p:cTn id="18" dur="158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6.93802E-7 C -0.01059 -0.003 -0.01545 -0.01133 -0.02239 -0.02197 C -0.02934 -0.0326 -0.03611 -0.04232 -0.0434 -0.0518 C -0.05087 -0.06151 -0.05625 -0.074 -0.06423 -0.08348 C -0.0816 -0.10384 -0.10035 -0.12164 -0.11805 -0.1413 C -0.1217 -0.14523 -0.12621 -0.14731 -0.12986 -0.15124 C -0.13368 -0.15541 -0.13646 -0.16096 -0.14028 -0.16512 C -0.14392 -0.16905 -0.14861 -0.17113 -0.15225 -0.17507 C -0.1717 -0.19495 -0.19045 -0.21716 -0.20903 -0.23866 C -0.21875 -0.25 -0.22517 -0.26665 -0.23594 -0.27636 C -0.25139 -0.29024 -0.26458 -0.30828 -0.27916 -0.324 C -0.28611 -0.3314 -0.29357 -0.34667 -0.30156 -0.3499 C -0.31128 -0.36725 -0.29982 -0.3499 -0.31354 -0.36193 C -0.32239 -0.36979 -0.31666 -0.3691 -0.32396 -0.37789 C -0.33472 -0.39107 -0.34288 -0.39593 -0.35382 -0.40564 C -0.36406 -0.41489 -0.37552 -0.42923 -0.38507 -0.4394 C -0.39635 -0.45143 -0.40729 -0.46438 -0.41649 -0.47918 C -0.42048 -0.48566 -0.42083 -0.49329 -0.42552 -0.49907 C -0.43576 -0.52729 -0.45191 -0.55018 -0.46875 -0.57261 C -0.47205 -0.57701 -0.47291 -0.58418 -0.47621 -0.58857 C -0.48611 -0.60175 -0.49965 -0.61794 -0.51198 -0.62627 C -0.51649 -0.63436 -0.51857 -0.63737 -0.52552 -0.64014 C -0.53177 -0.65286 -0.54323 -0.66119 -0.55225 -0.66998 C -0.5618 -0.67923 -0.56996 -0.69033 -0.57916 -0.69981 C -0.59965 -0.72086 -0.61857 -0.72779 -0.63298 -0.75948 C -0.63993 -0.80018 -0.63507 -0.76873 -0.63298 -0.86887 C -0.63194 -0.91581 -0.62135 -0.95397 -0.61198 -0.99815 C -0.61163 -1.00208 -0.61094 -1.01595 -0.60903 -1.02197 C -0.60243 -1.04139 -0.60607 -1.02405 -0.60312 -1.03792 C -0.60052 -1.05041 -0.59878 -1.06776 -0.5941 -1.07955 " pathEditMode="relative" ptsTypes="fffffffffffffffffffffffffffffA">
                                      <p:cBhvr>
                                        <p:cTn id="20" dur="15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4.16281E-7 C 0.00555 -0.0111 0.01076 -0.01272 0.01944 -0.0178 C 0.02638 -0.02174 0.03142 -0.02636 0.03871 -0.02983 C 0.05486 -0.03746 0.07274 -0.03376 0.08958 -0.03769 C 0.09097 -0.03908 0.09236 -0.04047 0.09392 -0.04162 C 0.09531 -0.04255 0.09722 -0.04232 0.09843 -0.04371 C 0.10104 -0.04694 0.10451 -0.0555 0.10451 -0.0555 C 0.10763 -0.06868 0.11024 -0.0821 0.11336 -0.09528 C 0.11284 -0.1006 0.11319 -0.10615 0.11197 -0.11124 C 0.11163 -0.11309 0.10954 -0.11355 0.10885 -0.11517 C 0.10798 -0.11725 0.1085 -0.11956 0.10746 -0.12118 C 0.10486 -0.12557 0.10138 -0.12927 0.09843 -0.13321 C 0.09357 -0.13968 0.08888 -0.14731 0.0835 -0.15309 C 0.07899 -0.15818 0.07343 -0.16073 0.06857 -0.16489 C 0.06284 -0.17668 0.06909 -0.16651 0.06111 -0.17298 C 0.04496 -0.18593 0.05642 -0.18062 0.04618 -0.18478 C 0.03489 -0.19472 0.0394 -0.18964 0.02986 -0.20259 C 0.02881 -0.20397 0.0269 -0.20675 0.0269 -0.20675 C 0.02291 -0.22201 0.02499 -0.21461 0.02083 -0.22849 C 0.02204 -0.24306 0.01857 -0.2604 0.02534 -0.2722 C 0.03142 -0.28284 0.03229 -0.27867 0.03576 -0.28816 C 0.03645 -0.29001 0.03628 -0.29278 0.03732 -0.29417 C 0.04444 -0.30365 0.0559 -0.30781 0.06562 -0.30804 C 0.10746 -0.3092 0.14913 -0.30943 0.19097 -0.31013 C 0.20763 -0.31429 0.22326 -0.31822 0.23871 -0.32793 C 0.25381 -0.33742 0.24618 -0.33325 0.25659 -0.33996 C 0.25868 -0.34135 0.26267 -0.34389 0.26267 -0.34389 C 0.26423 -0.34597 0.26614 -0.34736 0.26718 -0.3499 C 0.26874 -0.3536 0.27013 -0.3617 0.27013 -0.3617 C 0.27187 -0.39223 0.27708 -0.39431 0.27308 -0.42946 C 0.27239 -0.43501 0.26857 -0.44519 0.26857 -0.44519 C 0.2644 -0.47548 0.26683 -0.49028 0.28802 -0.49884 C 0.2967 -0.5067 0.3085 -0.50925 0.31631 -0.51873 C 0.31944 -0.52243 0.3217 -0.52775 0.32534 -0.53075 C 0.3269 -0.53214 0.32847 -0.53307 0.32986 -0.53469 C 0.33541 -0.54116 0.33871 -0.54926 0.34479 -0.55458 C 0.35138 -0.56984 0.35798 -0.58695 0.36111 -0.6043 C 0.36232 -0.62419 0.36284 -0.65633 0.37152 -0.67391 C 0.37395 -0.69218 0.38159 -0.71068 0.38958 -0.72548 C 0.39826 -0.74144 0.40572 -0.75925 0.41631 -0.77335 C 0.41979 -0.77798 0.42447 -0.78075 0.42829 -0.78515 C 0.4342 -0.79186 0.44201 -0.79648 0.44618 -0.80504 C 0.44722 -0.80712 0.44774 -0.80943 0.44913 -0.81105 C 0.46163 -0.82608 0.47187 -0.83603 0.48211 -0.85476 C 0.48611 -0.87187 0.47986 -0.84944 0.48802 -0.8647 C 0.48958 -0.86771 0.48975 -0.87141 0.49097 -0.87465 C 0.49496 -0.88506 0.50034 -0.89431 0.50451 -0.90448 C 0.50572 -0.90749 0.50624 -0.91119 0.50746 -0.91443 C 0.50868 -0.9179 0.51041 -0.92113 0.51197 -0.92437 C 0.51475 -0.94056 0.51979 -0.95883 0.52534 -0.97409 C 0.5269 -0.98866 0.52847 -1.01457 0.53281 -1.03168 C 0.53472 -1.03908 0.53871 -1.04532 0.53871 -1.05365 " pathEditMode="relative" ptsTypes="fffffffffffffffffffffffffffffffffffffffffffffffffffA">
                                      <p:cBhvr>
                                        <p:cTn id="22" dur="11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1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2.67345E-6 C 0.0033 -0.00879 0.0073 -0.01434 0.01198 -0.02174 C 0.01702 -0.0296 0.0132 -0.02636 0.01789 -0.03584 C 0.02466 -0.04926 0.03334 -0.06221 0.04184 -0.07354 C 0.04514 -0.07794 0.04549 -0.08603 0.04931 -0.0895 C 0.0507 -0.09089 0.05226 -0.09204 0.05365 -0.09343 C 0.05417 -0.09551 0.05452 -0.09759 0.05521 -0.09944 C 0.05608 -0.10152 0.05747 -0.10314 0.05816 -0.10523 C 0.05903 -0.10777 0.05851 -0.11101 0.05973 -0.11332 C 0.06198 -0.11794 0.07014 -0.12326 0.07309 -0.1272 C 0.08177 -0.13899 0.08646 -0.15495 0.09549 -0.16697 C 0.09861 -0.17877 0.10087 -0.18987 0.10591 -0.20074 C 0.11007 -0.20976 0.11441 -0.22017 0.11632 -0.23057 C 0.11823 -0.24075 0.11771 -0.2648 0.1224 -0.27243 C 0.12622 -0.27868 0.13368 -0.27775 0.13872 -0.28029 C 0.1474 -0.28469 0.15521 -0.29024 0.16407 -0.29417 C 0.16997 -0.30203 0.1783 -0.3055 0.18646 -0.30805 C 0.1908 -0.31105 0.19566 -0.3129 0.2 -0.31614 C 0.20313 -0.31845 0.20556 -0.32239 0.20886 -0.324 C 0.21702 -0.3277 0.22552 -0.33372 0.23282 -0.33996 C 0.23611 -0.38645 0.23299 -0.36818 0.23872 -0.3957 C 0.23941 -0.40194 0.24028 -0.41443 0.24184 -0.42137 C 0.24462 -0.43339 0.24983 -0.44288 0.25226 -0.45536 C 0.24914 -0.47942 0.24966 -0.4926 0.23733 -0.50902 C 0.23282 -0.52544 0.23993 -0.50208 0.23125 -0.52081 C 0.21702 -0.55157 0.23056 -0.53145 0.21789 -0.5488 C 0.21545 -0.55805 0.2073 -0.57539 0.20139 -0.58048 C 0.19931 -0.58927 0.1908 -0.60546 0.18507 -0.61031 C 0.18021 -0.62026 0.179 -0.63182 0.17466 -0.64223 C 0.16927 -0.65495 0.16302 -0.66674 0.15816 -0.67992 C 0.15556 -0.69496 0.14879 -0.70837 0.14618 -0.72363 C 0.14271 -0.74352 0.14132 -0.76665 0.13577 -0.78538 C 0.13525 -0.7914 0.13507 -0.79741 0.13438 -0.80319 C 0.1342 -0.80527 0.13282 -0.80712 0.13282 -0.8092 C 0.13282 -0.82562 0.13802 -0.83996 0.14184 -0.85499 C 0.14341 -0.86771 0.14584 -0.87997 0.14775 -0.89269 C 0.14757 -0.8987 0.14861 -0.98127 0.14028 -0.99815 C 0.13855 -1.01434 0.13733 -1.02937 0.13733 -1.04579 " pathEditMode="relative" ptsTypes="fffffffffffffffffffffffffffffffffffffA">
                                      <p:cBhvr>
                                        <p:cTn id="26" dur="8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3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0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23 C 0.02362 -0.03377 0.04323 -0.08696 0.06042 -0.12813 C 0.06511 -0.13923 0.06702 -0.15033 0.07257 -0.16073 C 0.07448 -0.17577 0.07987 -0.18756 0.08299 -0.20213 C 0.08612 -0.21647 0.08629 -0.2204 0.08768 -0.23474 C 0.08664 -0.28955 0.08542 -0.33002 0.08004 -0.38252 C 0.07865 -0.4179 0.07431 -0.45606 0.07848 -0.49122 C 0.08108 -0.51319 0.09792 -0.55135 0.10695 -0.56938 C 0.11441 -0.60847 0.12848 -0.64061 0.14619 -0.6716 C 0.15487 -0.70259 0.17587 -0.72341 0.18542 -0.75417 C 0.19098 -0.77105 0.19636 -0.78331 0.20035 -0.80158 C 0.20139 -0.8062 0.20382 -0.81476 0.20382 -0.81453 C 0.20504 -0.84876 0.204 -0.88946 0.22032 -0.91721 C 0.22153 -0.91929 0.22344 -0.91975 0.22483 -0.9216 C 0.23108 -0.92901 0.2283 -0.92924 0.23698 -0.93664 C 0.25278 -0.94959 0.26962 -0.95814 0.2849 -0.97133 C 0.29809 -0.9822 0.31129 -0.98844 0.31823 -1.00833 C 0.32014 -1.02799 0.3198 -1.01989 0.3198 -1.03238 " pathEditMode="relative" rAng="0" ptsTypes="fffffffffffffffffA">
                                      <p:cBhvr>
                                        <p:cTn id="31" dur="14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-5164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12858E-6 C 0.00434 -0.01156 0.00885 -0.02359 0.01493 -0.03376 C 0.01892 -0.04047 0.02413 -0.04602 0.02691 -0.05365 C 0.03368 -0.07169 0.04878 -0.10199 0.06424 -0.10731 C 0.0717 -0.12257 0.09583 -0.12858 0.10903 -0.12904 C 0.13594 -0.1302 0.16267 -0.13043 0.18958 -0.13113 C 0.20833 -0.13483 0.22604 -0.1413 0.24479 -0.145 C 0.25451 -0.14963 0.26181 -0.15749 0.2717 -0.16096 C 0.28368 -0.17137 0.26927 -0.15772 0.27917 -0.1709 C 0.28333 -0.17645 0.28889 -0.18131 0.2941 -0.18478 C 0.29618 -0.18917 0.29948 -0.19241 0.30156 -0.19681 C 0.30868 -0.21138 0.29687 -0.19519 0.30608 -0.20675 C 0.30781 -0.21161 0.31042 -0.21577 0.31198 -0.22063 C 0.31649 -0.23473 0.31875 -0.25046 0.32396 -0.26434 C 0.325 -0.31868 0.3276 -0.37303 0.32847 -0.42738 C 0.32951 -0.49768 0.31719 -0.57169 0.33437 -0.63806 C 0.33576 -0.65009 0.33681 -0.6598 0.34184 -0.66998 C 0.34514 -0.68617 0.35 -0.70166 0.35382 -0.71762 C 0.3566 -0.72918 0.35712 -0.73843 0.36128 -0.74953 C 0.36319 -0.76526 0.36337 -0.77891 0.36875 -0.79324 C 0.37361 -0.82076 0.3809 -0.84644 0.38368 -0.87465 C 0.3842 -0.93293 0.38663 -0.98358 0.38663 -1.03769 " pathEditMode="relative" ptsTypes="fffffffffffffffffffffA">
                                      <p:cBhvr>
                                        <p:cTn id="33" dur="129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29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6.93802E-7 C -0.01059 -0.003 -0.01545 -0.01133 -0.02239 -0.02197 C -0.02934 -0.0326 -0.03611 -0.04232 -0.0434 -0.0518 C -0.05087 -0.06151 -0.05625 -0.074 -0.06423 -0.08348 C -0.0816 -0.10384 -0.10035 -0.12164 -0.11805 -0.1413 C -0.1217 -0.14523 -0.12621 -0.14731 -0.12986 -0.15124 C -0.13368 -0.15541 -0.13646 -0.16096 -0.14028 -0.16512 C -0.14392 -0.16905 -0.14861 -0.17113 -0.15225 -0.17507 C -0.1717 -0.19495 -0.19045 -0.21716 -0.20903 -0.23866 C -0.21875 -0.25 -0.22517 -0.26665 -0.23594 -0.27636 C -0.25139 -0.29024 -0.26458 -0.30828 -0.27916 -0.324 C -0.28611 -0.3314 -0.29357 -0.34667 -0.30156 -0.3499 C -0.31128 -0.36725 -0.29982 -0.3499 -0.31354 -0.36193 C -0.32239 -0.36979 -0.31666 -0.3691 -0.32396 -0.37789 C -0.33472 -0.39107 -0.34288 -0.39593 -0.35382 -0.40564 C -0.36406 -0.41489 -0.37552 -0.42923 -0.38507 -0.4394 C -0.39635 -0.45143 -0.40729 -0.46438 -0.41649 -0.47918 C -0.42048 -0.48566 -0.42083 -0.49329 -0.42552 -0.49907 C -0.43576 -0.52729 -0.45191 -0.55018 -0.46875 -0.57261 C -0.47205 -0.57701 -0.47291 -0.58418 -0.47621 -0.58857 C -0.48611 -0.60175 -0.49965 -0.61794 -0.51198 -0.62627 C -0.51649 -0.63436 -0.51857 -0.63737 -0.52552 -0.64014 C -0.53177 -0.65286 -0.54323 -0.66119 -0.55225 -0.66998 C -0.5618 -0.67923 -0.56996 -0.69033 -0.57916 -0.69981 C -0.59965 -0.72086 -0.61857 -0.72779 -0.63298 -0.75948 C -0.63993 -0.80018 -0.63507 -0.76873 -0.63298 -0.86887 C -0.63194 -0.91581 -0.62135 -0.95397 -0.61198 -0.99815 C -0.61163 -1.00208 -0.61094 -1.01595 -0.60903 -1.02197 C -0.60243 -1.04139 -0.60607 -1.02405 -0.60312 -1.03792 C -0.60052 -1.05041 -0.59878 -1.06776 -0.5941 -1.07955 " pathEditMode="relative" ptsTypes="fffffffffffffffffffffffffffffA">
                                      <p:cBhvr>
                                        <p:cTn id="37" dur="152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 rot="21172724">
            <a:off x="-316041" y="923155"/>
            <a:ext cx="19032867" cy="3057081"/>
            <a:chOff x="-1403991" y="897613"/>
            <a:chExt cx="13919251" cy="2362922"/>
          </a:xfrm>
          <a:effectLst>
            <a:outerShdw blurRad="177800" dist="190500" dir="2700000" sx="101000" sy="101000" algn="tl" rotWithShape="0">
              <a:srgbClr val="482304">
                <a:alpha val="35000"/>
              </a:srgbClr>
            </a:outerShdw>
          </a:effectLst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59240" y="1187242"/>
              <a:ext cx="2254590" cy="1816517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236" y="1200939"/>
              <a:ext cx="2330790" cy="1760548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9373" y="1257300"/>
              <a:ext cx="2251879" cy="1657350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600" y="1295423"/>
              <a:ext cx="2257425" cy="1571578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7650" y="1257299"/>
              <a:ext cx="2257425" cy="1647825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4013" y="1257299"/>
              <a:ext cx="2193849" cy="1647825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03991" y="897613"/>
              <a:ext cx="13919251" cy="2362922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2121" y="-522000"/>
            <a:ext cx="1031669" cy="786517"/>
          </a:xfrm>
          <a:prstGeom prst="rect">
            <a:avLst/>
          </a:prstGeom>
          <a:effectLst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086" y="-1223901"/>
            <a:ext cx="1579184" cy="1203925"/>
          </a:xfrm>
          <a:prstGeom prst="rect">
            <a:avLst/>
          </a:prstGeom>
          <a:effectLst/>
        </p:spPr>
      </p:pic>
      <p:sp>
        <p:nvSpPr>
          <p:cNvPr id="26" name="TextBox 25"/>
          <p:cNvSpPr txBox="1"/>
          <p:nvPr/>
        </p:nvSpPr>
        <p:spPr>
          <a:xfrm rot="21203822">
            <a:off x="5462163" y="4546108"/>
            <a:ext cx="609896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dirty="0">
                <a:solidFill>
                  <a:srgbClr val="0C7B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尽情畅谈美好的未来，牵手叙说当年的友情</a:t>
            </a:r>
          </a:p>
        </p:txBody>
      </p:sp>
    </p:spTree>
  </p:cSld>
  <p:clrMapOvr>
    <a:masterClrMapping/>
  </p:clrMapOvr>
  <p:transition advTm="795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-0.0003 L 0.29931 0.27113 C 0.36198 0.32912 0.46129 0.39359 0.56302 0.44911 C 0.68316 0.5108 0.78264 0.54812 0.85104 0.55707 L 1.18924 0.61691 " pathEditMode="relative" rAng="980520" ptsTypes="FffFF">
                                      <p:cBhvr>
                                        <p:cTn id="6" dur="5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81" y="380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accel="3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0800000">
                                      <p:cBhvr>
                                        <p:cTn id="8" dur="5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208 -0.00402 L 0.18125 0.42456 C 0.22049 0.51434 0.28524 0.63128 0.3566 0.74298 C 0.44184 0.87411 0.51441 0.96482 0.56979 1.01666 L 0.83715 1.27892 " pathEditMode="relative" rAng="2445360" ptsTypes="FffFF">
                                      <p:cBhvr>
                                        <p:cTn id="10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01" y="6982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accel="3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5400000">
                                      <p:cBhvr>
                                        <p:cTn id="12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95865E-6 L -0.48993 0.10985 " pathEditMode="relative" rAng="0" ptsTypes="AA">
                                      <p:cBhvr>
                                        <p:cTn id="19" dur="16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97" y="549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3" presetClass="exit" presetSubtype="16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3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9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"/>
          <a:stretch>
            <a:fillRect/>
          </a:stretch>
        </p:blipFill>
        <p:spPr>
          <a:xfrm>
            <a:off x="1267251" y="436729"/>
            <a:ext cx="3345765" cy="337483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0"/>
          <a:stretch>
            <a:fillRect/>
          </a:stretch>
        </p:blipFill>
        <p:spPr>
          <a:xfrm>
            <a:off x="4708551" y="1610436"/>
            <a:ext cx="2894948" cy="356888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"/>
          <a:stretch>
            <a:fillRect/>
          </a:stretch>
        </p:blipFill>
        <p:spPr>
          <a:xfrm>
            <a:off x="7699034" y="3154907"/>
            <a:ext cx="3345765" cy="337483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7" name="组合 6"/>
          <p:cNvGrpSpPr/>
          <p:nvPr/>
        </p:nvGrpSpPr>
        <p:grpSpPr>
          <a:xfrm>
            <a:off x="1267251" y="4053514"/>
            <a:ext cx="8270543" cy="2060691"/>
            <a:chOff x="1267251" y="4053514"/>
            <a:chExt cx="8270543" cy="2060691"/>
          </a:xfrm>
        </p:grpSpPr>
        <p:sp>
          <p:nvSpPr>
            <p:cNvPr id="29" name="文本框 28"/>
            <p:cNvSpPr txBox="1"/>
            <p:nvPr/>
          </p:nvSpPr>
          <p:spPr>
            <a:xfrm>
              <a:off x="1267251" y="4053514"/>
              <a:ext cx="2015031" cy="914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dirty="0">
                  <a:solidFill>
                    <a:srgbClr val="0C7B47"/>
                  </a:solidFill>
                  <a:latin typeface="楷体" panose="02010609060101010101" charset="-122"/>
                  <a:ea typeface="楷体" panose="02010609060101010101" charset="-122"/>
                </a:rPr>
                <a:t>梦 想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7251" y="4779672"/>
              <a:ext cx="8270543" cy="1334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C7B47"/>
                  </a:solidFill>
                  <a:latin typeface="楷体" panose="02010609060101010101" charset="-122"/>
                  <a:ea typeface="楷体" panose="02010609060101010101" charset="-122"/>
                </a:rPr>
                <a:t>走吧 女孩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C7B47"/>
                  </a:solidFill>
                  <a:latin typeface="楷体" panose="02010609060101010101" charset="-122"/>
                  <a:ea typeface="楷体" panose="02010609060101010101" charset="-122"/>
                </a:rPr>
                <a:t>去看红色的朝霞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C7B47"/>
                  </a:solidFill>
                  <a:latin typeface="楷体" panose="02010609060101010101" charset="-122"/>
                  <a:ea typeface="楷体" panose="02010609060101010101" charset="-122"/>
                </a:rPr>
                <a:t>带上 我的恋歌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C7B47"/>
                  </a:solidFill>
                  <a:latin typeface="楷体" panose="02010609060101010101" charset="-122"/>
                  <a:ea typeface="楷体" panose="02010609060101010101" charset="-122"/>
                </a:rPr>
                <a:t>你迎风吟唱 露水挂在发梢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88859" y="288077"/>
            <a:ext cx="8270543" cy="2188010"/>
            <a:chOff x="2988859" y="288077"/>
            <a:chExt cx="8270543" cy="2188010"/>
          </a:xfrm>
        </p:grpSpPr>
        <p:sp>
          <p:nvSpPr>
            <p:cNvPr id="31" name="文本框 30"/>
            <p:cNvSpPr txBox="1"/>
            <p:nvPr/>
          </p:nvSpPr>
          <p:spPr>
            <a:xfrm>
              <a:off x="9244371" y="288077"/>
              <a:ext cx="2015031" cy="7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600" dirty="0">
                  <a:solidFill>
                    <a:srgbClr val="0C7B47"/>
                  </a:solidFill>
                  <a:latin typeface="楷体" panose="02010609060101010101" charset="-122"/>
                  <a:ea typeface="楷体" panose="02010609060101010101" charset="-122"/>
                </a:rPr>
                <a:t>梦 想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88859" y="1091092"/>
              <a:ext cx="82705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C7B47"/>
                  </a:solidFill>
                  <a:latin typeface="楷体" panose="02010609060101010101" charset="-122"/>
                  <a:ea typeface="楷体" panose="02010609060101010101" charset="-122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C7B47"/>
                  </a:solidFill>
                  <a:latin typeface="楷体" panose="02010609060101010101" charset="-122"/>
                  <a:ea typeface="楷体" panose="02010609060101010101" charset="-122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C7B47"/>
                  </a:solidFill>
                  <a:latin typeface="楷体" panose="02010609060101010101" charset="-122"/>
                  <a:ea typeface="楷体" panose="02010609060101010101" charset="-122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0C7B47"/>
                  </a:solidFill>
                  <a:latin typeface="楷体" panose="02010609060101010101" charset="-122"/>
                  <a:ea typeface="楷体" panose="02010609060101010101" charset="-122"/>
                </a:rPr>
                <a:t>你迎风吟唱 露水挂在发梢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8" r="25092"/>
          <a:stretch>
            <a:fillRect/>
          </a:stretch>
        </p:blipFill>
        <p:spPr>
          <a:xfrm rot="875978">
            <a:off x="7246951" y="774311"/>
            <a:ext cx="638794" cy="13353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8" r="25092"/>
          <a:stretch>
            <a:fillRect/>
          </a:stretch>
        </p:blipFill>
        <p:spPr>
          <a:xfrm rot="340980">
            <a:off x="4282538" y="-331268"/>
            <a:ext cx="638794" cy="13353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8" r="25092"/>
          <a:stretch>
            <a:fillRect/>
          </a:stretch>
        </p:blipFill>
        <p:spPr>
          <a:xfrm rot="340980">
            <a:off x="9308917" y="2356874"/>
            <a:ext cx="638794" cy="1335350"/>
          </a:xfrm>
          <a:prstGeom prst="rect">
            <a:avLst/>
          </a:prstGeom>
        </p:spPr>
      </p:pic>
    </p:spTree>
  </p:cSld>
  <p:clrMapOvr>
    <a:masterClrMapping/>
  </p:clrMapOvr>
  <p:transition advTm="1193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104200" y="341624"/>
            <a:ext cx="16918533" cy="3759451"/>
            <a:chOff x="-2124742" y="1012317"/>
            <a:chExt cx="13246602" cy="2943516"/>
          </a:xfrm>
          <a:effectLst/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76539">
              <a:off x="8636600" y="1689532"/>
              <a:ext cx="1637342" cy="1688021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6214">
              <a:off x="8707652" y="2016307"/>
              <a:ext cx="1490589" cy="940104"/>
            </a:xfrm>
            <a:prstGeom prst="rect">
              <a:avLst/>
            </a:prstGeom>
            <a:effectLst/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80333">
              <a:off x="5166222" y="2020133"/>
              <a:ext cx="1780500" cy="1935700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36550">
              <a:off x="5232325" y="2337928"/>
              <a:ext cx="1630131" cy="1219897"/>
            </a:xfrm>
            <a:prstGeom prst="rect">
              <a:avLst/>
            </a:prstGeom>
            <a:effectLst/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9104">
              <a:off x="572615" y="1921404"/>
              <a:ext cx="1860561" cy="1935700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4719">
              <a:off x="669846" y="2328314"/>
              <a:ext cx="1690558" cy="999830"/>
            </a:xfrm>
            <a:prstGeom prst="rect">
              <a:avLst/>
            </a:prstGeom>
            <a:effectLst/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123063">
              <a:off x="3128519" y="1777853"/>
              <a:ext cx="1777803" cy="2361131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10869">
              <a:off x="2940856" y="2188045"/>
              <a:ext cx="2145363" cy="1448441"/>
            </a:xfrm>
            <a:prstGeom prst="rect">
              <a:avLst/>
            </a:prstGeom>
            <a:effectLst/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93803">
              <a:off x="-847821" y="1730037"/>
              <a:ext cx="1713118" cy="1803234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61261">
              <a:off x="-789250" y="2072025"/>
              <a:ext cx="1583691" cy="999065"/>
            </a:xfrm>
            <a:prstGeom prst="rect">
              <a:avLst/>
            </a:prstGeom>
            <a:effectLst/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rightnessContrast contrast="200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25542">
              <a:off x="7115794" y="1879240"/>
              <a:ext cx="1569536" cy="1618116"/>
            </a:xfrm>
            <a:prstGeom prst="rect">
              <a:avLst/>
            </a:prstGeom>
            <a:effectLst>
              <a:outerShdw blurRad="342900" dist="215900" dir="2700000" sx="96000" sy="96000" algn="tl" rotWithShape="0">
                <a:srgbClr val="331903">
                  <a:alpha val="70000"/>
                </a:srgbClr>
              </a:outerShdw>
            </a:effectLst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98162">
              <a:off x="7201378" y="2167144"/>
              <a:ext cx="1390018" cy="915614"/>
            </a:xfrm>
            <a:prstGeom prst="rect">
              <a:avLst/>
            </a:prstGeom>
            <a:effectLst/>
          </p:spPr>
        </p:pic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8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24742" y="1030459"/>
              <a:ext cx="13246602" cy="828333"/>
            </a:xfrm>
            <a:prstGeom prst="rect">
              <a:avLst/>
            </a:prstGeom>
            <a:effectLst/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74850">
              <a:off x="50354" y="1111652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02067">
              <a:off x="1547664" y="1306018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15228">
              <a:off x="3419872" y="1444625"/>
              <a:ext cx="271273" cy="862586"/>
            </a:xfrm>
            <a:prstGeom prst="rect">
              <a:avLst/>
            </a:prstGeom>
            <a:effectLst/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23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46904">
              <a:off x="4508574" y="1394033"/>
              <a:ext cx="237744" cy="850394"/>
            </a:xfrm>
            <a:prstGeom prst="rect">
              <a:avLst/>
            </a:prstGeom>
            <a:effectLst/>
          </p:spPr>
        </p:pic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20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26353">
              <a:off x="5628392" y="1463684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21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7354">
              <a:off x="9294741" y="1012317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22" cstate="print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10054">
              <a:off x="7656075" y="1299974"/>
              <a:ext cx="271273" cy="862586"/>
            </a:xfrm>
            <a:prstGeom prst="rect">
              <a:avLst/>
            </a:prstGeom>
            <a:effectLst/>
          </p:spPr>
        </p:pic>
      </p:grpSp>
      <p:sp>
        <p:nvSpPr>
          <p:cNvPr id="54" name="椭圆 53"/>
          <p:cNvSpPr/>
          <p:nvPr/>
        </p:nvSpPr>
        <p:spPr>
          <a:xfrm>
            <a:off x="-1507061" y="4727747"/>
            <a:ext cx="1216115" cy="1216109"/>
          </a:xfrm>
          <a:prstGeom prst="ellipse">
            <a:avLst/>
          </a:prstGeom>
          <a:blipFill dpi="0" rotWithShape="1">
            <a:blip r:embed="rId2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5" name="椭圆 54"/>
          <p:cNvSpPr/>
          <p:nvPr/>
        </p:nvSpPr>
        <p:spPr>
          <a:xfrm>
            <a:off x="-899005" y="4596907"/>
            <a:ext cx="395115" cy="395115"/>
          </a:xfrm>
          <a:prstGeom prst="ellipse">
            <a:avLst/>
          </a:prstGeom>
          <a:blipFill dpi="0" rotWithShape="1">
            <a:blip r:embed="rId24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6" name="椭圆 55"/>
          <p:cNvSpPr/>
          <p:nvPr/>
        </p:nvSpPr>
        <p:spPr>
          <a:xfrm>
            <a:off x="-1522021" y="4903304"/>
            <a:ext cx="521213" cy="521213"/>
          </a:xfrm>
          <a:prstGeom prst="ellipse">
            <a:avLst/>
          </a:prstGeom>
          <a:blipFill dpi="0" rotWithShape="1">
            <a:blip r:embed="rId2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7" name="椭圆 56"/>
          <p:cNvSpPr/>
          <p:nvPr/>
        </p:nvSpPr>
        <p:spPr>
          <a:xfrm>
            <a:off x="-989665" y="5622931"/>
            <a:ext cx="343779" cy="343779"/>
          </a:xfrm>
          <a:prstGeom prst="ellipse">
            <a:avLst/>
          </a:prstGeom>
          <a:blipFill dpi="0" rotWithShape="1">
            <a:blip r:embed="rId2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8" name="椭圆 57"/>
          <p:cNvSpPr/>
          <p:nvPr/>
        </p:nvSpPr>
        <p:spPr>
          <a:xfrm>
            <a:off x="-2652565" y="6819036"/>
            <a:ext cx="343779" cy="343779"/>
          </a:xfrm>
          <a:prstGeom prst="ellipse">
            <a:avLst/>
          </a:prstGeom>
          <a:blipFill dpi="0" rotWithShape="1">
            <a:blip r:embed="rId2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9" name="椭圆 58"/>
          <p:cNvSpPr/>
          <p:nvPr/>
        </p:nvSpPr>
        <p:spPr>
          <a:xfrm>
            <a:off x="-1101017" y="6867908"/>
            <a:ext cx="818355" cy="818355"/>
          </a:xfrm>
          <a:prstGeom prst="ellipse">
            <a:avLst/>
          </a:prstGeom>
          <a:blipFill dpi="0" rotWithShape="1">
            <a:blip r:embed="rId2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0" name="椭圆 59"/>
          <p:cNvSpPr/>
          <p:nvPr/>
        </p:nvSpPr>
        <p:spPr>
          <a:xfrm>
            <a:off x="4642508" y="7120427"/>
            <a:ext cx="343779" cy="343779"/>
          </a:xfrm>
          <a:prstGeom prst="ellipse">
            <a:avLst/>
          </a:prstGeom>
          <a:blipFill dpi="0" rotWithShape="1">
            <a:blip r:embed="rId2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1" name="TextBox 39"/>
          <p:cNvSpPr txBox="1"/>
          <p:nvPr/>
        </p:nvSpPr>
        <p:spPr>
          <a:xfrm>
            <a:off x="2263687" y="4485117"/>
            <a:ext cx="7673340" cy="74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三年的同窗友谊，我们彼此相信并依赖。</a:t>
            </a:r>
          </a:p>
          <a:p>
            <a:pPr algn="just"/>
            <a:r>
              <a:rPr lang="zh-CN" altLang="en-US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三年的生活，我们都有过低谷，但我们相互扶持、鼓励。</a:t>
            </a:r>
          </a:p>
        </p:txBody>
      </p:sp>
    </p:spTree>
  </p:cSld>
  <p:clrMapOvr>
    <a:masterClrMapping/>
  </p:clrMapOvr>
  <p:transition advTm="744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04106E-6 L -0.2448 0.00741 " pathEditMode="relative" rAng="0" ptsTypes="AA">
                                      <p:cBhvr>
                                        <p:cTn id="6" dur="1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0" y="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8" dur="5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0" dur="7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2" dur="7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4" dur="8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6" dur="7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8" dur="6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20" dur="8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  <p:bldP spid="60" grpId="0" bldLvl="0" animBg="1"/>
      <p:bldP spid="6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新建文件夹\56c17c地方2c206aa.png"/>
          <p:cNvPicPr>
            <a:picLocks noChangeAspect="1" noChangeArrowheads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-1905" y="635"/>
            <a:ext cx="6098540" cy="683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Administrator\Desktop\新建文件夹\56c15487c2c206aa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75"/>
          <a:stretch>
            <a:fillRect/>
          </a:stretch>
        </p:blipFill>
        <p:spPr bwMode="auto">
          <a:xfrm>
            <a:off x="6096599" y="783031"/>
            <a:ext cx="6104212" cy="605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istrator\Desktop\新建文件夹\2415.pn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9678973" y="4619396"/>
            <a:ext cx="2263708" cy="181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523532" y="1642348"/>
            <a:ext cx="4610735" cy="111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240" algn="just">
              <a:lnSpc>
                <a:spcPct val="120000"/>
              </a:lnSpc>
            </a:pPr>
            <a:r>
              <a:rPr lang="zh-CN" altLang="en-US" sz="186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每一个人都有青春，每一个青春都有一个故事，每个故事都有一个遗憾，每个遗憾都有它的青春美。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98424" y="1046400"/>
            <a:ext cx="180848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时光飞逝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7054107" y="1604797"/>
            <a:ext cx="2976331" cy="0"/>
          </a:xfrm>
          <a:prstGeom prst="line">
            <a:avLst/>
          </a:prstGeom>
          <a:ln w="31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3834254" y="3731002"/>
            <a:ext cx="3345793" cy="1641465"/>
            <a:chOff x="5376250" y="2974630"/>
            <a:chExt cx="2023621" cy="992800"/>
          </a:xfrm>
        </p:grpSpPr>
        <p:sp>
          <p:nvSpPr>
            <p:cNvPr id="48" name="TextBox 47"/>
            <p:cNvSpPr txBox="1"/>
            <p:nvPr/>
          </p:nvSpPr>
          <p:spPr>
            <a:xfrm>
              <a:off x="5608596" y="3230795"/>
              <a:ext cx="1791275" cy="736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</a:rPr>
                <a:t>流进</a:t>
              </a:r>
              <a:r>
                <a:rPr lang="zh-CN" altLang="en-US" sz="3735" dirty="0">
                  <a:solidFill>
                    <a:srgbClr val="7D3353"/>
                  </a:solidFill>
                  <a:latin typeface="楷体" panose="02010609060101010101" charset="-122"/>
                  <a:ea typeface="楷体" panose="02010609060101010101" charset="-122"/>
                </a:rPr>
                <a:t>光阴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376250" y="2974630"/>
              <a:ext cx="970914" cy="3502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</a:rPr>
                <a:t>匆匆</a:t>
              </a:r>
              <a:r>
                <a:rPr lang="en-US" altLang="zh-CN" sz="3200" dirty="0">
                  <a:solidFill>
                    <a:schemeClr val="bg1"/>
                  </a:solidFill>
                  <a:latin typeface="楷体" panose="02010609060101010101" charset="-122"/>
                  <a:ea typeface="楷体" panose="02010609060101010101" charset="-122"/>
                </a:rPr>
                <a:t>ING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 rot="16200000" flipH="1">
            <a:off x="5864188" y="4035063"/>
            <a:ext cx="642335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i="1" dirty="0">
                <a:solidFill>
                  <a:schemeClr val="tx2"/>
                </a:solidFill>
                <a:latin typeface="楷体" panose="02010609060101010101" charset="-122"/>
                <a:ea typeface="楷体" panose="02010609060101010101" charset="-122"/>
              </a:rPr>
              <a:t>e</a:t>
            </a:r>
            <a:endParaRPr lang="zh-CN" altLang="en-US" sz="4800" i="1" dirty="0">
              <a:solidFill>
                <a:schemeClr val="tx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669548" y="2925812"/>
            <a:ext cx="1092523" cy="77569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7937419" y="2925260"/>
            <a:ext cx="1161175" cy="77262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9275715" y="2919043"/>
            <a:ext cx="1158056" cy="77126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6650774" y="3846635"/>
            <a:ext cx="1130073" cy="753953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7902851" y="3845113"/>
            <a:ext cx="1230309" cy="77482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9281102" y="3838824"/>
            <a:ext cx="1147284" cy="77679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advTm="1240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50"/>
                            </p:stCondLst>
                            <p:childTnLst>
                              <p:par>
                                <p:cTn id="4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50"/>
                            </p:stCondLst>
                            <p:childTnLst>
                              <p:par>
                                <p:cTn id="4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50"/>
                            </p:stCondLst>
                            <p:childTnLst>
                              <p:par>
                                <p:cTn id="5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50"/>
                            </p:stCondLst>
                            <p:childTnLst>
                              <p:par>
                                <p:cTn id="5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550"/>
                            </p:stCondLst>
                            <p:childTnLst>
                              <p:par>
                                <p:cTn id="6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1050"/>
                            </p:stCondLst>
                            <p:childTnLst>
                              <p:par>
                                <p:cTn id="6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62082" y="1849795"/>
            <a:ext cx="5675127" cy="3783418"/>
          </a:xfrm>
          <a:prstGeom prst="rect">
            <a:avLst/>
          </a:prstGeom>
          <a:solidFill>
            <a:srgbClr val="FFFFFF">
              <a:shade val="85000"/>
            </a:srgbClr>
          </a:solidFill>
          <a:ln w="1174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18619">
            <a:off x="8992123" y="2456959"/>
            <a:ext cx="2068958" cy="1317344"/>
          </a:xfrm>
          <a:prstGeom prst="rect">
            <a:avLst/>
          </a:prstGeom>
          <a:solidFill>
            <a:srgbClr val="FFFFFF">
              <a:shade val="85000"/>
            </a:srgbClr>
          </a:solidFill>
          <a:ln w="1174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41836">
            <a:off x="1326543" y="3352936"/>
            <a:ext cx="1965579" cy="1303437"/>
          </a:xfrm>
          <a:prstGeom prst="rect">
            <a:avLst/>
          </a:prstGeom>
          <a:solidFill>
            <a:srgbClr val="FFFFFF">
              <a:shade val="85000"/>
            </a:srgbClr>
          </a:solidFill>
          <a:ln w="1174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 descr="C:\Users\Administrator\Desktop\同学录png\vbwerw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941" y="3741504"/>
            <a:ext cx="2544982" cy="217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istrator\Desktop\同学录png\vbwerw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53177" y="1862364"/>
            <a:ext cx="1510296" cy="129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096812" y="381964"/>
            <a:ext cx="5105595" cy="742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同窗共读，嬉笑怒骂 ，天真浪漫，率真任性，如今想来无不让人倍感情趣</a:t>
            </a:r>
          </a:p>
        </p:txBody>
      </p:sp>
      <p:pic>
        <p:nvPicPr>
          <p:cNvPr id="10" name="Picture 5" descr="E:\卡拉赞\蒲公英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4425" y="5545399"/>
            <a:ext cx="2054777" cy="2649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408" y="6871515"/>
            <a:ext cx="1415701" cy="1825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E:\卡拉赞\蒲公英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2254" y="6022237"/>
            <a:ext cx="2054777" cy="264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E:\卡拉赞\蒲公英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4778" y="5545399"/>
            <a:ext cx="1415701" cy="1825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E:\卡拉赞\气泡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2071" y="6905372"/>
            <a:ext cx="996703" cy="128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E:\卡拉赞\气泡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3222" y="6549860"/>
            <a:ext cx="499410" cy="643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E:\卡拉赞\气泡.pn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30181" y="5347893"/>
            <a:ext cx="802018" cy="103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E:\卡拉赞\气泡.pn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4887" y="8121449"/>
            <a:ext cx="497293" cy="64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06" y="-27384"/>
            <a:ext cx="3602399" cy="2160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Tm="1558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2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2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2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40972 -0.09144 C -0.39132 -0.10417 -0.33889 -0.11366 -0.30017 -0.16713 C -0.26146 -0.22037 -0.25955 -0.37685 -0.1776 -0.41181 C -0.09583 -0.44653 0.04688 -0.29676 0.19063 -0.37732 C 0.33455 -0.45695 0.50972 -0.67384 0.6849 -0.89005 " pathEditMode="relative" rAng="0" ptsTypes="aaaaa">
                                      <p:cBhvr>
                                        <p:cTn id="40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3993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13246 0.01667 C -0.10677 -0.00926 -0.03941 -0.11181 0.02135 -0.1382 C 0.08212 -0.16482 0.16406 -0.08588 0.23177 -0.1419 C 0.29948 -0.19815 0.30833 -0.3882 0.42726 -0.47523 C 0.5467 -0.56227 0.83906 -0.625 0.94722 -0.66458 " pathEditMode="relative" rAng="0" ptsTypes="aaaaa">
                                      <p:cBhvr>
                                        <p:cTn id="46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Motion origin="layout" path="M -0.45885 -0.15393 C -0.4408 -0.1662 -0.38906 -0.17546 -0.35087 -0.22754 C -0.31267 -0.2794 -0.31076 -0.43171 -0.23003 -0.46574 C -0.14948 -0.49954 -0.00833 -0.3537 0.13334 -0.43217 C 0.27535 -0.50972 0.44809 -0.72083 0.62084 -0.93148 " pathEditMode="relative" rAng="0" ptsTypes="aaaaa">
                                      <p:cBhvr>
                                        <p:cTn id="52" dur="1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0.54167 -0.16366 C -0.51598 -0.18958 -0.44862 -0.29213 -0.38785 -0.31852 C -0.32709 -0.34514 -0.24514 -0.2662 -0.17743 -0.32222 C -0.10973 -0.37847 -0.10087 -0.56852 0.01805 -0.65556 C 0.1375 -0.74213 0.42986 -0.80532 0.53802 -0.84491 " pathEditMode="relative" rAng="0" ptsTypes="aaaaa">
                                      <p:cBhvr>
                                        <p:cTn id="58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407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0.01111 0.23334 C 0.00694 0.22107 0.05868 0.21181 0.09688 0.15973 C 0.13507 0.10787 0.13698 -0.04444 0.21771 -0.07847 C 0.29844 -0.11226 0.43941 0.03357 0.58108 -0.0449 C 0.72309 -0.12245 0.89583 -0.33356 1.06858 -0.54421 " pathEditMode="relative" rAng="0" ptsTypes="aaaaa">
                                      <p:cBhvr>
                                        <p:cTn id="64" dur="1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26545 -0.0037 C -0.24705 -0.01667 -0.19479 -0.02639 -0.15608 -0.08079 C -0.11736 -0.13495 -0.11562 -0.29421 -0.03351 -0.32986 C 0.04809 -0.36528 0.19115 -0.21273 0.3349 -0.29468 C 0.47882 -0.37593 0.65399 -0.59653 0.82917 -0.81667 " pathEditMode="relative" rAng="0" ptsTypes="aaaaa">
                                      <p:cBhvr>
                                        <p:cTn id="70" dur="1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722" y="-4064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" presetClass="entr" presetSubtype="1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Motion origin="layout" path="M -0.27274 -0.01296 C -0.25469 -0.02523 -0.20295 -0.03449 -0.16476 -0.08657 C -0.12656 -0.13842 -0.12483 -0.29074 -0.04392 -0.32476 C 0.03663 -0.35856 0.17778 -0.21273 0.31944 -0.2912 C 0.46146 -0.36875 0.6342 -0.57986 0.80694 -0.7905 " pathEditMode="relative" rAng="0" ptsTypes="aaaaa">
                                      <p:cBhvr>
                                        <p:cTn id="76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Motion origin="layout" path="M -0.04514 -0.08472 C -0.02726 -0.09699 0.02465 -0.10625 0.06285 -0.15834 C 0.10104 -0.21019 0.10278 -0.3625 0.18368 -0.39653 C 0.26424 -0.43033 0.40538 -0.28449 0.54705 -0.36297 C 0.68906 -0.44051 0.8618 -0.65162 1.03455 -0.86227 " pathEditMode="relative" rAng="0" ptsTypes="aaaaa">
                                      <p:cBhvr>
                                        <p:cTn id="82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76" y="-38889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9674" y="721207"/>
            <a:ext cx="3998187" cy="2998641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6692" y="1908443"/>
            <a:ext cx="3793111" cy="2531039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5390" y="4225495"/>
            <a:ext cx="1987922" cy="1451692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66648" y="1364079"/>
            <a:ext cx="1445284" cy="2176768"/>
          </a:xfrm>
          <a:prstGeom prst="round2DiagRect">
            <a:avLst>
              <a:gd name="adj1" fmla="val 16667"/>
              <a:gd name="adj2" fmla="val 0"/>
            </a:avLst>
          </a:prstGeom>
          <a:ln w="635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602" y="4584549"/>
            <a:ext cx="1092638" cy="109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635" y="4439482"/>
            <a:ext cx="1677424" cy="167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053" y="454242"/>
            <a:ext cx="1254886" cy="125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268464" y="4566197"/>
            <a:ext cx="4594563" cy="106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三年的生活，我们过的充实而美丽，我们流过眼泪，却伴着欢笑，我们踏着荆棘，却嗅得万里花香。</a:t>
            </a:r>
          </a:p>
        </p:txBody>
      </p:sp>
    </p:spTree>
  </p:cSld>
  <p:clrMapOvr>
    <a:masterClrMapping/>
  </p:clrMapOvr>
  <p:transition advTm="205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照片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7073">
            <a:off x="1601470" y="917575"/>
            <a:ext cx="2437765" cy="155956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4265295" y="891540"/>
            <a:ext cx="3489325" cy="191897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520" y="2756535"/>
            <a:ext cx="2280285" cy="228028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4139565" y="4217035"/>
            <a:ext cx="2439035" cy="154813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5321300" y="2806065"/>
            <a:ext cx="2574290" cy="164655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照片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29">
            <a:off x="7766685" y="1363980"/>
            <a:ext cx="2466975" cy="157543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8103870" y="4128770"/>
            <a:ext cx="3864610" cy="10687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青春是蓝色的</a:t>
            </a:r>
            <a:r>
              <a:rPr lang="en-US" altLang="zh-CN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像深远的晴空</a:t>
            </a:r>
            <a:r>
              <a:rPr lang="en-US" altLang="zh-CN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</a:p>
          <a:p>
            <a:pPr algn="just"/>
            <a:r>
              <a:rPr lang="zh-CN" altLang="en-US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像迷人的海洋</a:t>
            </a:r>
            <a:r>
              <a:rPr lang="en-US" altLang="zh-CN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.</a:t>
            </a:r>
          </a:p>
          <a:p>
            <a:pPr algn="just"/>
            <a:r>
              <a:rPr lang="zh-CN" altLang="en-US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深远广阔</a:t>
            </a:r>
            <a:r>
              <a:rPr lang="en-US" altLang="zh-CN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富于幻想</a:t>
            </a:r>
            <a:r>
              <a:rPr lang="en-US" altLang="zh-CN" sz="21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.</a:t>
            </a:r>
          </a:p>
        </p:txBody>
      </p:sp>
      <p:sp>
        <p:nvSpPr>
          <p:cNvPr id="11" name="椭圆 10"/>
          <p:cNvSpPr/>
          <p:nvPr/>
        </p:nvSpPr>
        <p:spPr>
          <a:xfrm>
            <a:off x="-1506031" y="4726580"/>
            <a:ext cx="1215814" cy="1215809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898125" y="4595772"/>
            <a:ext cx="395017" cy="395017"/>
          </a:xfrm>
          <a:prstGeom prst="ellipse">
            <a:avLst/>
          </a:prstGeom>
          <a:blipFill dpi="0" rotWithShape="1">
            <a:blip r:embed="rId13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1520987" y="4902094"/>
            <a:ext cx="521085" cy="521085"/>
          </a:xfrm>
          <a:prstGeom prst="ellipse">
            <a:avLst/>
          </a:prstGeom>
          <a:blipFill dpi="0" rotWithShape="1">
            <a:blip r:embed="rId13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988762" y="5621543"/>
            <a:ext cx="343694" cy="343694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2651252" y="6817353"/>
            <a:ext cx="343694" cy="343694"/>
          </a:xfrm>
          <a:prstGeom prst="ellipse">
            <a:avLst/>
          </a:prstGeom>
          <a:blipFill dpi="0" rotWithShape="1">
            <a:blip r:embed="rId13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1100087" y="6866213"/>
            <a:ext cx="818153" cy="818153"/>
          </a:xfrm>
          <a:prstGeom prst="ellipse">
            <a:avLst/>
          </a:prstGeom>
          <a:blipFill dpi="0" rotWithShape="1">
            <a:blip r:embed="rId1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42021" y="7118669"/>
            <a:ext cx="343694" cy="343694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advTm="1464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53" dur="5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55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57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59" dur="8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61" dur="7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63" dur="6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65" dur="8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9232" y="982557"/>
            <a:ext cx="3560496" cy="2031498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021">
            <a:off x="2033735" y="3677149"/>
            <a:ext cx="3320016" cy="2100947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235993">
            <a:off x="5005712" y="2541161"/>
            <a:ext cx="3832851" cy="2482038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矩形 8"/>
          <p:cNvSpPr/>
          <p:nvPr/>
        </p:nvSpPr>
        <p:spPr>
          <a:xfrm>
            <a:off x="6676149" y="600700"/>
            <a:ext cx="3073171" cy="1107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6665" dirty="0">
                <a:solidFill>
                  <a:srgbClr val="0C7B47"/>
                </a:solidFill>
                <a:latin typeface="汉仪哈哈体简" panose="02010604000101010101" pitchFamily="2" charset="-122"/>
                <a:ea typeface="汉仪哈哈体简" panose="02010604000101010101" pitchFamily="2" charset="-122"/>
              </a:rPr>
              <a:t>快乐</a:t>
            </a:r>
          </a:p>
        </p:txBody>
      </p:sp>
      <p:sp>
        <p:nvSpPr>
          <p:cNvPr id="10" name="矩形 9"/>
          <p:cNvSpPr/>
          <p:nvPr/>
        </p:nvSpPr>
        <p:spPr>
          <a:xfrm>
            <a:off x="7825152" y="1564549"/>
            <a:ext cx="1536585" cy="701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4000" dirty="0">
                <a:solidFill>
                  <a:srgbClr val="0C7B47"/>
                </a:solidFill>
                <a:latin typeface="汉仪哈哈体简" panose="02010604000101010101" pitchFamily="2" charset="-122"/>
                <a:ea typeface="汉仪哈哈体简" panose="02010604000101010101" pitchFamily="2" charset="-122"/>
              </a:rPr>
              <a:t>时光</a:t>
            </a:r>
          </a:p>
        </p:txBody>
      </p:sp>
      <p:sp>
        <p:nvSpPr>
          <p:cNvPr id="11" name="椭圆 10"/>
          <p:cNvSpPr/>
          <p:nvPr/>
        </p:nvSpPr>
        <p:spPr>
          <a:xfrm>
            <a:off x="-1522418" y="1479553"/>
            <a:ext cx="857044" cy="857044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951056" y="3003187"/>
            <a:ext cx="380909" cy="380909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1903327" y="2336597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2474690" y="432054"/>
            <a:ext cx="1047499" cy="1047499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570104" y="2431824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1427149" y="1860461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522418" y="2527051"/>
            <a:ext cx="857044" cy="857044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951056" y="3860232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1808100" y="3288869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2569917" y="3574550"/>
            <a:ext cx="1047499" cy="1047499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1427191" y="5764751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2474666" y="5002957"/>
            <a:ext cx="761793" cy="76179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951013" y="5288615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1712787" y="4812522"/>
            <a:ext cx="380823" cy="38082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-1903327" y="5383842"/>
            <a:ext cx="857044" cy="857044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2950826" y="5479093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2093805" y="6240863"/>
            <a:ext cx="380957" cy="380957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>
              <a:solidFill>
                <a:srgbClr val="0C7B47"/>
              </a:solidFill>
            </a:endParaRPr>
          </a:p>
        </p:txBody>
      </p:sp>
    </p:spTree>
  </p:cSld>
  <p:clrMapOvr>
    <a:masterClrMapping/>
  </p:clrMapOvr>
  <p:transition advTm="730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33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35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37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3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41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43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45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47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49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51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1.38778E-17 -4.44444E-6 C 0.07083 0.04661 0.14132 0.09352 0.20208 0.07963 C 0.26285 0.06575 0.30122 -0.075 0.36458 -0.08333 C 0.42795 -0.09166 0.52413 0.03457 0.58194 0.02963 C 0.64028 0.0247 0.65903 -0.10493 0.71302 -0.11296 C 0.76701 -0.12098 0.83715 -0.00709 0.90625 -0.01851 C 0.97535 -0.02993 1.08194 -0.14753 1.12813 -0.18148 " pathEditMode="relative" rAng="0" ptsTypes="aaaaaaa">
                                      <p:cBhvr>
                                        <p:cTn id="53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55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57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92 C 0.07083 0.04568 0.14462 0.1 0.20208 0.07932 C 0.25938 0.05834 0.3066 -0.07963 0.34479 -0.12716 C 0.38281 -0.175 0.39271 -0.18858 0.43021 -0.20802 C 0.46771 -0.22777 0.52326 -0.26203 0.57031 -0.2466 C 0.61736 -0.23055 0.6592 -0.1429 0.71302 -0.11358 C 0.76684 -0.08426 0.84063 -0.14907 0.89306 -0.07129 C 0.94549 0.00648 0.99965 0.26482 1.02778 0.3534 " pathEditMode="relative" rAng="0" ptsTypes="aaaaaaaa">
                                      <p:cBhvr>
                                        <p:cTn id="59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400" y="47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61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63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65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436" y="4657634"/>
            <a:ext cx="2937553" cy="1974620"/>
          </a:xfrm>
          <a:prstGeom prst="rect">
            <a:avLst/>
          </a:prstGeom>
        </p:spPr>
      </p:pic>
      <p:pic>
        <p:nvPicPr>
          <p:cNvPr id="4" name="照片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2061198" y="1150135"/>
            <a:ext cx="2907831" cy="186566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照片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7" y="3213209"/>
            <a:ext cx="2334313" cy="133332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照片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2250841" y="4847282"/>
            <a:ext cx="2033018" cy="129446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照片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4102746" y="2741371"/>
            <a:ext cx="2168599" cy="13723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照片"/>
          <p:cNvPicPr>
            <a:picLocks noChangeAspect="1"/>
          </p:cNvPicPr>
          <p:nvPr/>
        </p:nvPicPr>
        <p:blipFill>
          <a:blip r:embed="rId11" cstate="email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29">
            <a:off x="5853035" y="1758878"/>
            <a:ext cx="2055488" cy="116981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8331460" y="1439098"/>
            <a:ext cx="3758272" cy="3004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青春是一滩水</a:t>
            </a:r>
            <a:r>
              <a:rPr lang="en-US" altLang="zh-CN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无论是摊开还是紧握</a:t>
            </a:r>
            <a:r>
              <a:rPr lang="en-US" altLang="zh-CN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都无法从指缝中淌过单薄的年华。</a:t>
            </a:r>
          </a:p>
          <a:p>
            <a:pPr algn="l">
              <a:lnSpc>
                <a:spcPct val="100000"/>
              </a:lnSpc>
            </a:pP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我突然就觉得自己像个华丽的木偶</a:t>
            </a:r>
            <a:r>
              <a:rPr lang="en-US" altLang="zh-CN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演尽了所有的悲欢离合</a:t>
            </a:r>
            <a:r>
              <a:rPr lang="en-US" altLang="zh-CN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可是背上总是有无数闪亮的</a:t>
            </a:r>
          </a:p>
          <a:p>
            <a:pPr algn="l">
              <a:lnSpc>
                <a:spcPct val="100000"/>
              </a:lnSpc>
            </a:pP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银色丝线</a:t>
            </a:r>
            <a:r>
              <a:rPr lang="en-US" altLang="zh-CN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操纵我的</a:t>
            </a:r>
          </a:p>
          <a:p>
            <a:pPr algn="l">
              <a:lnSpc>
                <a:spcPct val="100000"/>
              </a:lnSpc>
            </a:pP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哪怕一举手一投足</a:t>
            </a:r>
            <a:r>
              <a:rPr lang="en-US" altLang="zh-CN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.</a:t>
            </a:r>
          </a:p>
          <a:p>
            <a:pPr algn="l">
              <a:lnSpc>
                <a:spcPct val="100000"/>
              </a:lnSpc>
            </a:pP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青春是道明媚的忧伤 </a:t>
            </a:r>
          </a:p>
          <a:p>
            <a:pPr algn="l">
              <a:lnSpc>
                <a:spcPct val="100000"/>
              </a:lnSpc>
            </a:pP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时间仍在</a:t>
            </a:r>
            <a:r>
              <a:rPr lang="en-US" altLang="zh-CN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,</a:t>
            </a:r>
          </a:p>
          <a:p>
            <a:pPr algn="l">
              <a:lnSpc>
                <a:spcPct val="100000"/>
              </a:lnSpc>
            </a:pPr>
            <a:r>
              <a:rPr lang="zh-CN" altLang="en-US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是我们在飞逝</a:t>
            </a:r>
            <a:r>
              <a:rPr lang="en-US" altLang="zh-CN" sz="1735" dirty="0">
                <a:solidFill>
                  <a:srgbClr val="0C7B47"/>
                </a:solidFill>
                <a:latin typeface="楷体" panose="02010609060101010101" charset="-122"/>
                <a:ea typeface="楷体" panose="02010609060101010101" charset="-122"/>
              </a:rPr>
              <a:t>~~~~~</a:t>
            </a:r>
          </a:p>
        </p:txBody>
      </p:sp>
      <p:sp>
        <p:nvSpPr>
          <p:cNvPr id="10" name="椭圆 9"/>
          <p:cNvSpPr/>
          <p:nvPr/>
        </p:nvSpPr>
        <p:spPr>
          <a:xfrm>
            <a:off x="-1506031" y="4726580"/>
            <a:ext cx="1215814" cy="1215809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1" name="椭圆 10"/>
          <p:cNvSpPr/>
          <p:nvPr/>
        </p:nvSpPr>
        <p:spPr>
          <a:xfrm>
            <a:off x="-898125" y="4595772"/>
            <a:ext cx="395017" cy="395017"/>
          </a:xfrm>
          <a:prstGeom prst="ellipse">
            <a:avLst/>
          </a:prstGeom>
          <a:blipFill dpi="0" rotWithShape="1">
            <a:blip r:embed="rId13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2" name="椭圆 11"/>
          <p:cNvSpPr/>
          <p:nvPr/>
        </p:nvSpPr>
        <p:spPr>
          <a:xfrm>
            <a:off x="-1520987" y="4902094"/>
            <a:ext cx="521085" cy="521085"/>
          </a:xfrm>
          <a:prstGeom prst="ellipse">
            <a:avLst/>
          </a:prstGeom>
          <a:blipFill dpi="0" rotWithShape="1">
            <a:blip r:embed="rId13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3" name="椭圆 12"/>
          <p:cNvSpPr/>
          <p:nvPr/>
        </p:nvSpPr>
        <p:spPr>
          <a:xfrm>
            <a:off x="-988762" y="5621543"/>
            <a:ext cx="343694" cy="343694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4" name="椭圆 13"/>
          <p:cNvSpPr/>
          <p:nvPr/>
        </p:nvSpPr>
        <p:spPr>
          <a:xfrm>
            <a:off x="-2651252" y="6817353"/>
            <a:ext cx="343694" cy="343694"/>
          </a:xfrm>
          <a:prstGeom prst="ellipse">
            <a:avLst/>
          </a:prstGeom>
          <a:blipFill dpi="0" rotWithShape="1">
            <a:blip r:embed="rId13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5" name="椭圆 14"/>
          <p:cNvSpPr/>
          <p:nvPr/>
        </p:nvSpPr>
        <p:spPr>
          <a:xfrm>
            <a:off x="-1100087" y="6866213"/>
            <a:ext cx="818153" cy="818153"/>
          </a:xfrm>
          <a:prstGeom prst="ellipse">
            <a:avLst/>
          </a:prstGeom>
          <a:blipFill dpi="0" rotWithShape="1">
            <a:blip r:embed="rId1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6" name="椭圆 15"/>
          <p:cNvSpPr/>
          <p:nvPr/>
        </p:nvSpPr>
        <p:spPr>
          <a:xfrm>
            <a:off x="4642021" y="7118669"/>
            <a:ext cx="343694" cy="343694"/>
          </a:xfrm>
          <a:prstGeom prst="ellipse">
            <a:avLst/>
          </a:prstGeom>
          <a:blipFill dpi="0" rotWithShape="1">
            <a:blip r:embed="rId13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</p:spTree>
  </p:cSld>
  <p:clrMapOvr>
    <a:masterClrMapping/>
  </p:clrMapOvr>
  <p:transition advTm="1497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49" dur="5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51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53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55" dur="8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57" dur="7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59" dur="6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61" dur="8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5617" y="2492128"/>
            <a:ext cx="2783473" cy="3279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4272" y="547225"/>
            <a:ext cx="2277118" cy="2428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8841" y="1687410"/>
            <a:ext cx="1820858" cy="2133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7764" y="1173559"/>
            <a:ext cx="1515723" cy="18843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89670" y="4452930"/>
            <a:ext cx="1979589" cy="1319725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2011" y="3205057"/>
            <a:ext cx="1625199" cy="1069019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93466" y="4119231"/>
            <a:ext cx="2649123" cy="1723665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99776" y="3127115"/>
            <a:ext cx="1067161" cy="666975"/>
          </a:xfrm>
          <a:prstGeom prst="rect">
            <a:avLst/>
          </a:prstGeom>
          <a:noFill/>
          <a:ln w="158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22" y="927733"/>
            <a:ext cx="3165316" cy="1519352"/>
          </a:xfrm>
          <a:prstGeom prst="rect">
            <a:avLst/>
          </a:prstGeom>
        </p:spPr>
      </p:pic>
      <p:sp>
        <p:nvSpPr>
          <p:cNvPr id="25" name="椭圆 24"/>
          <p:cNvSpPr/>
          <p:nvPr/>
        </p:nvSpPr>
        <p:spPr>
          <a:xfrm>
            <a:off x="-1522418" y="1333156"/>
            <a:ext cx="857044" cy="857044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6" name="椭圆 25"/>
          <p:cNvSpPr/>
          <p:nvPr/>
        </p:nvSpPr>
        <p:spPr>
          <a:xfrm>
            <a:off x="-951056" y="2856791"/>
            <a:ext cx="380909" cy="380909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7" name="椭圆 26"/>
          <p:cNvSpPr/>
          <p:nvPr/>
        </p:nvSpPr>
        <p:spPr>
          <a:xfrm>
            <a:off x="-1903327" y="2190201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8" name="椭圆 27"/>
          <p:cNvSpPr/>
          <p:nvPr/>
        </p:nvSpPr>
        <p:spPr>
          <a:xfrm>
            <a:off x="-2474690" y="285657"/>
            <a:ext cx="1047499" cy="1047499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29" name="椭圆 28"/>
          <p:cNvSpPr/>
          <p:nvPr/>
        </p:nvSpPr>
        <p:spPr>
          <a:xfrm>
            <a:off x="-570104" y="2285428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0" name="椭圆 29"/>
          <p:cNvSpPr/>
          <p:nvPr/>
        </p:nvSpPr>
        <p:spPr>
          <a:xfrm>
            <a:off x="-1427149" y="1714065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1" name="椭圆 30"/>
          <p:cNvSpPr/>
          <p:nvPr/>
        </p:nvSpPr>
        <p:spPr>
          <a:xfrm>
            <a:off x="-1522418" y="2380655"/>
            <a:ext cx="857044" cy="857044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2" name="椭圆 31"/>
          <p:cNvSpPr/>
          <p:nvPr/>
        </p:nvSpPr>
        <p:spPr>
          <a:xfrm>
            <a:off x="-951056" y="3713835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3" name="椭圆 32"/>
          <p:cNvSpPr/>
          <p:nvPr/>
        </p:nvSpPr>
        <p:spPr>
          <a:xfrm>
            <a:off x="-1808100" y="3142472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4" name="椭圆 33"/>
          <p:cNvSpPr/>
          <p:nvPr/>
        </p:nvSpPr>
        <p:spPr>
          <a:xfrm>
            <a:off x="-2569917" y="3428154"/>
            <a:ext cx="1047499" cy="1047499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5" name="椭圆 34"/>
          <p:cNvSpPr/>
          <p:nvPr/>
        </p:nvSpPr>
        <p:spPr>
          <a:xfrm>
            <a:off x="-1427191" y="5618354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6" name="椭圆 35"/>
          <p:cNvSpPr/>
          <p:nvPr/>
        </p:nvSpPr>
        <p:spPr>
          <a:xfrm>
            <a:off x="-2474666" y="4856561"/>
            <a:ext cx="761793" cy="76179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7" name="椭圆 36"/>
          <p:cNvSpPr/>
          <p:nvPr/>
        </p:nvSpPr>
        <p:spPr>
          <a:xfrm>
            <a:off x="-951013" y="5142218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8" name="椭圆 37"/>
          <p:cNvSpPr/>
          <p:nvPr/>
        </p:nvSpPr>
        <p:spPr>
          <a:xfrm>
            <a:off x="-1712787" y="4666125"/>
            <a:ext cx="380823" cy="38082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9" name="椭圆 38"/>
          <p:cNvSpPr/>
          <p:nvPr/>
        </p:nvSpPr>
        <p:spPr>
          <a:xfrm>
            <a:off x="-1903327" y="5237445"/>
            <a:ext cx="857044" cy="857044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40" name="椭圆 39"/>
          <p:cNvSpPr/>
          <p:nvPr/>
        </p:nvSpPr>
        <p:spPr>
          <a:xfrm>
            <a:off x="-2950826" y="5332697"/>
            <a:ext cx="571363" cy="571363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41" name="椭圆 40"/>
          <p:cNvSpPr/>
          <p:nvPr/>
        </p:nvSpPr>
        <p:spPr>
          <a:xfrm>
            <a:off x="-2093805" y="6094466"/>
            <a:ext cx="380957" cy="380957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</p:spTree>
  </p:cSld>
  <p:clrMapOvr>
    <a:masterClrMapping/>
  </p:clrMapOvr>
  <p:transition advTm="917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50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52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54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56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58" dur="1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60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62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64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66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68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1.38778E-17 -4.44444E-6 C 0.07083 0.04661 0.14132 0.09352 0.20208 0.07963 C 0.26285 0.06575 0.30122 -0.075 0.36458 -0.08333 C 0.42795 -0.09166 0.52413 0.03457 0.58194 0.02963 C 0.64028 0.0247 0.65903 -0.10493 0.71302 -0.11296 C 0.76701 -0.12098 0.83715 -0.00709 0.90625 -0.01851 C 0.97535 -0.02993 1.08194 -0.14753 1.12813 -0.18148 " pathEditMode="relative" rAng="0" ptsTypes="aaaaaaa">
                                      <p:cBhvr>
                                        <p:cTn id="70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72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74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92 C 0.07083 0.04568 0.14462 0.1 0.20208 0.07932 C 0.25938 0.05834 0.3066 -0.07963 0.34479 -0.12716 C 0.38281 -0.175 0.39271 -0.18858 0.43021 -0.20802 C 0.46771 -0.22777 0.52326 -0.26203 0.57031 -0.2466 C 0.61736 -0.23055 0.6592 -0.1429 0.71302 -0.11358 C 0.76684 -0.08426 0.84063 -0.14907 0.89306 -0.07129 C 0.94549 0.00648 0.99965 0.26482 1.02778 0.3534 " pathEditMode="relative" rAng="0" ptsTypes="aaaaaaaa">
                                      <p:cBhvr>
                                        <p:cTn id="76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400" y="47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78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80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82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bldLvl="0" animBg="1"/>
      <p:bldP spid="40" grpId="0" bldLvl="0" animBg="1"/>
      <p:bldP spid="41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3175">
            <a:off x="5590034" y="842949"/>
            <a:ext cx="2684197" cy="158748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0819">
            <a:off x="8198767" y="1516853"/>
            <a:ext cx="3212171" cy="211587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0995">
            <a:off x="7645087" y="4188944"/>
            <a:ext cx="2330632" cy="150073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1242784" y="4992021"/>
            <a:ext cx="687559" cy="687559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-899005" y="4596907"/>
            <a:ext cx="395115" cy="395115"/>
          </a:xfrm>
          <a:prstGeom prst="ellipse">
            <a:avLst/>
          </a:prstGeom>
          <a:blipFill dpi="0" rotWithShape="1">
            <a:blip r:embed="rId6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-1433304" y="4992021"/>
            <a:ext cx="343779" cy="343779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-989665" y="5622931"/>
            <a:ext cx="343779" cy="343779"/>
          </a:xfrm>
          <a:prstGeom prst="ellipse">
            <a:avLst/>
          </a:prstGeom>
          <a:blipFill dpi="0" rotWithShape="1">
            <a:blip r:embed="rId6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817776" y="5990443"/>
            <a:ext cx="687559" cy="687559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2652565" y="6819036"/>
            <a:ext cx="343779" cy="343779"/>
          </a:xfrm>
          <a:prstGeom prst="ellipse">
            <a:avLst/>
          </a:prstGeom>
          <a:blipFill dpi="0" rotWithShape="1">
            <a:blip r:embed="rId6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920865" y="7048060"/>
            <a:ext cx="458049" cy="458049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0C7B47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4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7606">
            <a:off x="2331404" y="1064345"/>
            <a:ext cx="2535232" cy="171166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8143">
            <a:off x="4176415" y="2848775"/>
            <a:ext cx="3235940" cy="204088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1047750" y="3853815"/>
            <a:ext cx="2981325" cy="1043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2135" dirty="0">
                <a:solidFill>
                  <a:srgbClr val="0C7B47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任时光匆匆，岁月流逝。</a:t>
            </a:r>
          </a:p>
          <a:p>
            <a:pPr>
              <a:lnSpc>
                <a:spcPts val="2500"/>
              </a:lnSpc>
            </a:pPr>
            <a:r>
              <a:rPr lang="zh-CN" altLang="en-US" sz="2135" dirty="0">
                <a:solidFill>
                  <a:srgbClr val="0C7B47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永不腿色的是祝福；永不改变的是友情。</a:t>
            </a:r>
          </a:p>
        </p:txBody>
      </p:sp>
    </p:spTree>
  </p:cSld>
  <p:clrMapOvr>
    <a:masterClrMapping/>
  </p:clrMapOvr>
  <p:transition advTm="1099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56 0.00401 L 0.29757 -0.24907 C 0.36128 -0.30278 0.45399 -0.38704 0.54809 -0.47253 C 0.65833 -0.57592 0.74531 -0.65926 0.80538 -0.72037 L 1.09358 -1.01204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65" y="-4953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2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6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3" grpId="0" bldLvl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455" y="913257"/>
            <a:ext cx="2880000" cy="288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860" y="913257"/>
            <a:ext cx="2880000" cy="288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780" y="913257"/>
            <a:ext cx="2870270" cy="2880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509780" y="3401733"/>
            <a:ext cx="2870270" cy="2033516"/>
          </a:xfrm>
          <a:prstGeom prst="rect">
            <a:avLst/>
          </a:prstGeom>
          <a:solidFill>
            <a:srgbClr val="0C7B4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666185" y="3401733"/>
            <a:ext cx="2870270" cy="2033516"/>
          </a:xfrm>
          <a:prstGeom prst="rect">
            <a:avLst/>
          </a:prstGeom>
          <a:solidFill>
            <a:srgbClr val="0C7B4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7822590" y="3401733"/>
            <a:ext cx="2870270" cy="2033516"/>
          </a:xfrm>
          <a:prstGeom prst="rect">
            <a:avLst/>
          </a:prstGeom>
          <a:solidFill>
            <a:srgbClr val="0C7B4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509780" y="3793257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832320" y="3775348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675915" y="3829423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</p:spTree>
  </p:cSld>
  <p:clrMapOvr>
    <a:masterClrMapping/>
  </p:clrMapOvr>
  <p:transition advTm="716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6" grpId="0" bldLvl="0" animBg="1"/>
      <p:bldP spid="27" grpId="0" bldLvl="0" animBg="1"/>
      <p:bldP spid="14" grpId="0"/>
      <p:bldP spid="40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9"/>
          <p:cNvSpPr txBox="1"/>
          <p:nvPr/>
        </p:nvSpPr>
        <p:spPr>
          <a:xfrm>
            <a:off x="3620135" y="2146300"/>
            <a:ext cx="4952365" cy="3017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dirty="0">
                <a:solidFill>
                  <a:srgbClr val="0C7B47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    在往后的岁月里，虽然我们仍然天各一方，但友情的线会把我们紧紧相连，让我们以平和之心，感恩的心去感悟生活，健康，快乐地过好每一天，从容、淡定地走过我们的人生之旅。</a:t>
            </a:r>
          </a:p>
          <a:p>
            <a:pPr algn="just"/>
            <a:r>
              <a:rPr lang="zh-CN" altLang="en-US" sz="2400" dirty="0">
                <a:solidFill>
                  <a:srgbClr val="0C7B47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　　　　　</a:t>
            </a:r>
          </a:p>
          <a:p>
            <a:pPr algn="just"/>
            <a:r>
              <a:rPr lang="zh-CN" altLang="en-US" sz="2400" dirty="0">
                <a:solidFill>
                  <a:srgbClr val="0C7B47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　　　　　　　　　</a:t>
            </a:r>
            <a:r>
              <a:rPr lang="en-US" altLang="zh-CN" sz="2400" dirty="0">
                <a:solidFill>
                  <a:srgbClr val="0C7B47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2019.12.12</a:t>
            </a: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088">
            <a:off x="7537279" y="2020121"/>
            <a:ext cx="9310643" cy="910337"/>
          </a:xfrm>
          <a:prstGeom prst="rect">
            <a:avLst/>
          </a:prstGeom>
          <a:effectLst>
            <a:outerShdw blurRad="368300" dist="165100" dir="4380000" algn="tr" rotWithShape="0">
              <a:srgbClr val="482304">
                <a:alpha val="70000"/>
              </a:srgbClr>
            </a:outerShdw>
          </a:effectLst>
        </p:spPr>
      </p:pic>
      <p:sp>
        <p:nvSpPr>
          <p:cNvPr id="7" name="椭圆 6"/>
          <p:cNvSpPr/>
          <p:nvPr/>
        </p:nvSpPr>
        <p:spPr>
          <a:xfrm>
            <a:off x="-1507061" y="4727747"/>
            <a:ext cx="1216115" cy="1216109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椭圆 26"/>
          <p:cNvSpPr/>
          <p:nvPr/>
        </p:nvSpPr>
        <p:spPr>
          <a:xfrm>
            <a:off x="-899005" y="4596907"/>
            <a:ext cx="395115" cy="395115"/>
          </a:xfrm>
          <a:prstGeom prst="ellipse">
            <a:avLst/>
          </a:prstGeom>
          <a:blipFill dpi="0" rotWithShape="1">
            <a:blip r:embed="rId4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8" name="椭圆 27"/>
          <p:cNvSpPr/>
          <p:nvPr/>
        </p:nvSpPr>
        <p:spPr>
          <a:xfrm>
            <a:off x="-1522021" y="4903304"/>
            <a:ext cx="521213" cy="521213"/>
          </a:xfrm>
          <a:prstGeom prst="ellipse">
            <a:avLst/>
          </a:prstGeom>
          <a:blipFill dpi="0" rotWithShape="1">
            <a:blip r:embed="rId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9" name="椭圆 28"/>
          <p:cNvSpPr/>
          <p:nvPr/>
        </p:nvSpPr>
        <p:spPr>
          <a:xfrm>
            <a:off x="-989665" y="5622931"/>
            <a:ext cx="343779" cy="343779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椭圆 29"/>
          <p:cNvSpPr/>
          <p:nvPr/>
        </p:nvSpPr>
        <p:spPr>
          <a:xfrm>
            <a:off x="-2731076" y="6740525"/>
            <a:ext cx="500800" cy="500800"/>
          </a:xfrm>
          <a:prstGeom prst="ellipse">
            <a:avLst/>
          </a:prstGeom>
          <a:blipFill dpi="0" rotWithShape="1">
            <a:blip r:embed="rId4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椭圆 30"/>
          <p:cNvSpPr/>
          <p:nvPr/>
        </p:nvSpPr>
        <p:spPr>
          <a:xfrm>
            <a:off x="-1101017" y="6867908"/>
            <a:ext cx="818355" cy="818355"/>
          </a:xfrm>
          <a:prstGeom prst="ellipse">
            <a:avLst/>
          </a:prstGeom>
          <a:blipFill dpi="0" rotWithShape="1">
            <a:blip r:embed="rId4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2" name="椭圆 31"/>
          <p:cNvSpPr/>
          <p:nvPr/>
        </p:nvSpPr>
        <p:spPr>
          <a:xfrm>
            <a:off x="4642508" y="7120427"/>
            <a:ext cx="343779" cy="343779"/>
          </a:xfrm>
          <a:prstGeom prst="ellipse">
            <a:avLst/>
          </a:prstGeom>
          <a:blipFill dpi="0" rotWithShape="1">
            <a:blip r:embed="rId4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椭圆 32"/>
          <p:cNvSpPr/>
          <p:nvPr/>
        </p:nvSpPr>
        <p:spPr>
          <a:xfrm>
            <a:off x="12192600" y="11685917"/>
            <a:ext cx="288032" cy="28803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102" y="927002"/>
            <a:ext cx="3198415" cy="1219041"/>
          </a:xfrm>
          <a:prstGeom prst="rect">
            <a:avLst/>
          </a:prstGeom>
        </p:spPr>
      </p:pic>
    </p:spTree>
  </p:cSld>
  <p:clrMapOvr>
    <a:masterClrMapping/>
  </p:clrMapOvr>
  <p:transition advTm="1048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2" dur="5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1821 L 0.30139 -0.10308 C 0.36511 -0.12098 0.45764 -0.16018 0.55244 -0.20586 C 0.66164 -0.26265 0.74792 -0.31574 0.80625 -0.36049 L 1.0882 -0.57284 " pathEditMode="relative" rAng="-956700" ptsTypes="FffFF">
                                      <p:cBhvr>
                                        <p:cTn id="14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22" y="-233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6" dur="7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8" dur="8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20" dur="7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8.33333E-7 -0.05123 L 0.29705 -0.30432 C 0.36007 -0.35802 0.45295 -0.44197 0.5474 -0.52809 C 0.65729 -0.63148 0.7441 -0.71481 0.80382 -0.77623 L 1.09271 -1.0679 " pathEditMode="relative" rAng="-1654680" ptsTypes="FffFF">
                                      <p:cBhvr>
                                        <p:cTn id="22" dur="6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6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54 L 0.2474 -0.20043 C 0.30018 -0.2436 0.37656 -0.31514 0.4533 -0.39161 C 0.54236 -0.48165 0.61215 -0.55813 0.65972 -0.61702 L 0.88594 -0.89516 " pathEditMode="relative" rAng="-1776000" ptsTypes="FffFF">
                                      <p:cBhvr>
                                        <p:cTn id="24" dur="8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591</Words>
  <Application>Microsoft Office PowerPoint</Application>
  <PresentationFormat>宽屏</PresentationFormat>
  <Paragraphs>81</Paragraphs>
  <Slides>21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3" baseType="lpstr">
      <vt:lpstr>맑은 고딕</vt:lpstr>
      <vt:lpstr>仿宋</vt:lpstr>
      <vt:lpstr>汉仪哈哈体简</vt:lpstr>
      <vt:lpstr>经典长宋简</vt:lpstr>
      <vt:lpstr>楷体</vt:lpstr>
      <vt:lpstr>康熙字典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nong</cp:lastModifiedBy>
  <cp:revision>6</cp:revision>
  <dcterms:created xsi:type="dcterms:W3CDTF">2017-05-22T05:36:00Z</dcterms:created>
  <dcterms:modified xsi:type="dcterms:W3CDTF">2018-03-07T14:25:21Z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