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6" r:id="rId2"/>
    <p:sldId id="307" r:id="rId3"/>
    <p:sldId id="308" r:id="rId4"/>
    <p:sldId id="295" r:id="rId5"/>
    <p:sldId id="296" r:id="rId6"/>
    <p:sldId id="263" r:id="rId7"/>
    <p:sldId id="292" r:id="rId8"/>
    <p:sldId id="309" r:id="rId9"/>
    <p:sldId id="264" r:id="rId10"/>
    <p:sldId id="262" r:id="rId11"/>
    <p:sldId id="260" r:id="rId12"/>
    <p:sldId id="261" r:id="rId13"/>
    <p:sldId id="310" r:id="rId14"/>
    <p:sldId id="284" r:id="rId15"/>
    <p:sldId id="286" r:id="rId16"/>
    <p:sldId id="285" r:id="rId17"/>
    <p:sldId id="287" r:id="rId18"/>
    <p:sldId id="311" r:id="rId19"/>
    <p:sldId id="291" r:id="rId20"/>
    <p:sldId id="259" r:id="rId21"/>
    <p:sldId id="290" r:id="rId22"/>
    <p:sldId id="294" r:id="rId23"/>
    <p:sldId id="289" r:id="rId24"/>
    <p:sldId id="31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96"/>
    <a:srgbClr val="007A74"/>
    <a:srgbClr val="0086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5" d="100"/>
          <a:sy n="85" d="100"/>
        </p:scale>
        <p:origin x="258" y="78"/>
      </p:cViewPr>
      <p:guideLst>
        <p:guide orient="horz" pos="2183"/>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60C437-284B-4C13-B84D-D10B4BCC5B23}" type="datetimeFigureOut">
              <a:rPr lang="zh-CN" altLang="en-US" smtClean="0"/>
              <a:t>2019/9/21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0C03B5-68C5-41AD-8D9D-73E5445B1269}" type="slidenum">
              <a:rPr lang="zh-CN" altLang="en-US" smtClean="0"/>
              <a:t>‹#›</a:t>
            </a:fld>
            <a:endParaRPr lang="zh-CN" altLang="en-US"/>
          </a:p>
        </p:txBody>
      </p:sp>
    </p:spTree>
    <p:extLst>
      <p:ext uri="{BB962C8B-B14F-4D97-AF65-F5344CB8AC3E}">
        <p14:creationId xmlns:p14="http://schemas.microsoft.com/office/powerpoint/2010/main" val="4001010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343519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05D42D-B239-4370-B541-637126078E1A}" type="slidenum">
              <a:rPr lang="zh-CN" altLang="en-US" smtClean="0"/>
              <a:t>2</a:t>
            </a:fld>
            <a:endParaRPr lang="zh-CN" altLang="en-US"/>
          </a:p>
        </p:txBody>
      </p:sp>
    </p:spTree>
    <p:extLst>
      <p:ext uri="{BB962C8B-B14F-4D97-AF65-F5344CB8AC3E}">
        <p14:creationId xmlns:p14="http://schemas.microsoft.com/office/powerpoint/2010/main" val="173682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3</a:t>
            </a:fld>
            <a:endParaRPr lang="en-US" dirty="0"/>
          </a:p>
        </p:txBody>
      </p:sp>
    </p:spTree>
    <p:extLst>
      <p:ext uri="{BB962C8B-B14F-4D97-AF65-F5344CB8AC3E}">
        <p14:creationId xmlns:p14="http://schemas.microsoft.com/office/powerpoint/2010/main" val="3155620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4</a:t>
            </a:fld>
            <a:endParaRPr lang="zh-CN" altLang="en-US"/>
          </a:p>
        </p:txBody>
      </p:sp>
    </p:spTree>
    <p:extLst>
      <p:ext uri="{BB962C8B-B14F-4D97-AF65-F5344CB8AC3E}">
        <p14:creationId xmlns:p14="http://schemas.microsoft.com/office/powerpoint/2010/main" val="716260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5</a:t>
            </a:fld>
            <a:endParaRPr lang="zh-CN" altLang="en-US"/>
          </a:p>
        </p:txBody>
      </p:sp>
    </p:spTree>
    <p:extLst>
      <p:ext uri="{BB962C8B-B14F-4D97-AF65-F5344CB8AC3E}">
        <p14:creationId xmlns:p14="http://schemas.microsoft.com/office/powerpoint/2010/main" val="2042466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6</a:t>
            </a:fld>
            <a:endParaRPr lang="zh-CN" altLang="en-US"/>
          </a:p>
        </p:txBody>
      </p:sp>
    </p:spTree>
    <p:extLst>
      <p:ext uri="{BB962C8B-B14F-4D97-AF65-F5344CB8AC3E}">
        <p14:creationId xmlns:p14="http://schemas.microsoft.com/office/powerpoint/2010/main" val="472401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7</a:t>
            </a:fld>
            <a:endParaRPr lang="zh-CN" altLang="en-US"/>
          </a:p>
        </p:txBody>
      </p:sp>
    </p:spTree>
    <p:extLst>
      <p:ext uri="{BB962C8B-B14F-4D97-AF65-F5344CB8AC3E}">
        <p14:creationId xmlns:p14="http://schemas.microsoft.com/office/powerpoint/2010/main" val="2891574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8</a:t>
            </a:fld>
            <a:endParaRPr lang="en-US" dirty="0"/>
          </a:p>
        </p:txBody>
      </p:sp>
    </p:spTree>
    <p:extLst>
      <p:ext uri="{BB962C8B-B14F-4D97-AF65-F5344CB8AC3E}">
        <p14:creationId xmlns:p14="http://schemas.microsoft.com/office/powerpoint/2010/main" val="936896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9</a:t>
            </a:fld>
            <a:endParaRPr lang="zh-CN" altLang="en-US"/>
          </a:p>
        </p:txBody>
      </p:sp>
    </p:spTree>
    <p:extLst>
      <p:ext uri="{BB962C8B-B14F-4D97-AF65-F5344CB8AC3E}">
        <p14:creationId xmlns:p14="http://schemas.microsoft.com/office/powerpoint/2010/main" val="202188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10</a:t>
            </a:fld>
            <a:endParaRPr lang="zh-CN" altLang="en-US"/>
          </a:p>
        </p:txBody>
      </p:sp>
    </p:spTree>
    <p:extLst>
      <p:ext uri="{BB962C8B-B14F-4D97-AF65-F5344CB8AC3E}">
        <p14:creationId xmlns:p14="http://schemas.microsoft.com/office/powerpoint/2010/main" val="576524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11</a:t>
            </a:fld>
            <a:endParaRPr lang="zh-CN" altLang="en-US"/>
          </a:p>
        </p:txBody>
      </p:sp>
    </p:spTree>
    <p:extLst>
      <p:ext uri="{BB962C8B-B14F-4D97-AF65-F5344CB8AC3E}">
        <p14:creationId xmlns:p14="http://schemas.microsoft.com/office/powerpoint/2010/main" val="1696473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12</a:t>
            </a:fld>
            <a:endParaRPr lang="zh-CN" altLang="en-US"/>
          </a:p>
        </p:txBody>
      </p:sp>
    </p:spTree>
    <p:extLst>
      <p:ext uri="{BB962C8B-B14F-4D97-AF65-F5344CB8AC3E}">
        <p14:creationId xmlns:p14="http://schemas.microsoft.com/office/powerpoint/2010/main" val="696831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13</a:t>
            </a:fld>
            <a:endParaRPr lang="en-US" dirty="0"/>
          </a:p>
        </p:txBody>
      </p:sp>
    </p:spTree>
    <p:extLst>
      <p:ext uri="{BB962C8B-B14F-4D97-AF65-F5344CB8AC3E}">
        <p14:creationId xmlns:p14="http://schemas.microsoft.com/office/powerpoint/2010/main" val="492702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14</a:t>
            </a:fld>
            <a:endParaRPr lang="zh-CN" altLang="en-US"/>
          </a:p>
        </p:txBody>
      </p:sp>
    </p:spTree>
    <p:extLst>
      <p:ext uri="{BB962C8B-B14F-4D97-AF65-F5344CB8AC3E}">
        <p14:creationId xmlns:p14="http://schemas.microsoft.com/office/powerpoint/2010/main" val="378225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15</a:t>
            </a:fld>
            <a:endParaRPr lang="zh-CN" altLang="en-US"/>
          </a:p>
        </p:txBody>
      </p:sp>
    </p:spTree>
    <p:extLst>
      <p:ext uri="{BB962C8B-B14F-4D97-AF65-F5344CB8AC3E}">
        <p14:creationId xmlns:p14="http://schemas.microsoft.com/office/powerpoint/2010/main" val="1562065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16</a:t>
            </a:fld>
            <a:endParaRPr lang="zh-CN" altLang="en-US"/>
          </a:p>
        </p:txBody>
      </p:sp>
    </p:spTree>
    <p:extLst>
      <p:ext uri="{BB962C8B-B14F-4D97-AF65-F5344CB8AC3E}">
        <p14:creationId xmlns:p14="http://schemas.microsoft.com/office/powerpoint/2010/main" val="2869968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17</a:t>
            </a:fld>
            <a:endParaRPr lang="zh-CN" altLang="en-US"/>
          </a:p>
        </p:txBody>
      </p:sp>
    </p:spTree>
    <p:extLst>
      <p:ext uri="{BB962C8B-B14F-4D97-AF65-F5344CB8AC3E}">
        <p14:creationId xmlns:p14="http://schemas.microsoft.com/office/powerpoint/2010/main" val="4198364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FF5570-FE69-4FDF-99DA-8CDE436443CD}" type="slidenum">
              <a:rPr lang="en-US" smtClean="0"/>
              <a:pPr/>
              <a:t>18</a:t>
            </a:fld>
            <a:endParaRPr lang="en-US" dirty="0"/>
          </a:p>
        </p:txBody>
      </p:sp>
    </p:spTree>
    <p:extLst>
      <p:ext uri="{BB962C8B-B14F-4D97-AF65-F5344CB8AC3E}">
        <p14:creationId xmlns:p14="http://schemas.microsoft.com/office/powerpoint/2010/main" val="131177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19</a:t>
            </a:fld>
            <a:endParaRPr lang="zh-CN" altLang="en-US"/>
          </a:p>
        </p:txBody>
      </p:sp>
    </p:spTree>
    <p:extLst>
      <p:ext uri="{BB962C8B-B14F-4D97-AF65-F5344CB8AC3E}">
        <p14:creationId xmlns:p14="http://schemas.microsoft.com/office/powerpoint/2010/main" val="461329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20</a:t>
            </a:fld>
            <a:endParaRPr lang="zh-CN" altLang="en-US"/>
          </a:p>
        </p:txBody>
      </p:sp>
    </p:spTree>
    <p:extLst>
      <p:ext uri="{BB962C8B-B14F-4D97-AF65-F5344CB8AC3E}">
        <p14:creationId xmlns:p14="http://schemas.microsoft.com/office/powerpoint/2010/main" val="615085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21</a:t>
            </a:fld>
            <a:endParaRPr lang="zh-CN" altLang="en-US"/>
          </a:p>
        </p:txBody>
      </p:sp>
    </p:spTree>
    <p:extLst>
      <p:ext uri="{BB962C8B-B14F-4D97-AF65-F5344CB8AC3E}">
        <p14:creationId xmlns:p14="http://schemas.microsoft.com/office/powerpoint/2010/main" val="4250723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22</a:t>
            </a:fld>
            <a:endParaRPr lang="zh-CN" altLang="en-US"/>
          </a:p>
        </p:txBody>
      </p:sp>
    </p:spTree>
    <p:extLst>
      <p:ext uri="{BB962C8B-B14F-4D97-AF65-F5344CB8AC3E}">
        <p14:creationId xmlns:p14="http://schemas.microsoft.com/office/powerpoint/2010/main" val="3073608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0C03B5-68C5-41AD-8D9D-73E5445B1269}" type="slidenum">
              <a:rPr lang="zh-CN" altLang="en-US" smtClean="0"/>
              <a:t>23</a:t>
            </a:fld>
            <a:endParaRPr lang="zh-CN" altLang="en-US"/>
          </a:p>
        </p:txBody>
      </p:sp>
    </p:spTree>
    <p:extLst>
      <p:ext uri="{BB962C8B-B14F-4D97-AF65-F5344CB8AC3E}">
        <p14:creationId xmlns:p14="http://schemas.microsoft.com/office/powerpoint/2010/main" val="1849569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409122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0415754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6094130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182025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5623386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B013F6-7CC8-43C2-AA96-13DDEE942278}" type="slidenum">
              <a:rPr lang="zh-CN" altLang="en-US" smtClean="0"/>
              <a:t>‹#›</a:t>
            </a:fld>
            <a:endParaRPr lang="zh-CN" altLang="en-US"/>
          </a:p>
        </p:txBody>
      </p:sp>
      <p:sp>
        <p:nvSpPr>
          <p:cNvPr id="11" name="矩形 10"/>
          <p:cNvSpPr/>
          <p:nvPr userDrawn="1"/>
        </p:nvSpPr>
        <p:spPr>
          <a:xfrm>
            <a:off x="8782440" y="639846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48393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280432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1953133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869705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1392148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3435386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75CB6FC-1CEC-46DC-BC98-917CF11BBC1D}" type="datetimeFigureOut">
              <a:rPr lang="zh-CN" altLang="en-US" smtClean="0"/>
              <a:t>2019/9/21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7553767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9921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chemeClr val="bg2"/>
        </a:solidFill>
        <a:effectLst/>
      </p:bgPr>
    </p:bg>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14280790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2871963"/>
      </p:ext>
    </p:extLst>
  </p:cSld>
  <p:clrMapOvr>
    <a:masterClrMapping/>
  </p:clrMapOvr>
  <mc:AlternateContent xmlns:mc="http://schemas.openxmlformats.org/markup-compatibility/2006" xmlns:p14="http://schemas.microsoft.com/office/powerpoint/2010/main">
    <mc:Choice Requires="p14">
      <p:transition spd="slow" p14:dur="1500" advClick="0" advTm="1000">
        <p:random/>
      </p:transition>
    </mc:Choice>
    <mc:Fallback xmlns="">
      <p:transition spd="slow" advClick="0" advTm="1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5CB6FC-1CEC-46DC-BC98-917CF11BBC1D}" type="datetimeFigureOut">
              <a:rPr lang="zh-CN" altLang="en-US" smtClean="0"/>
              <a:t>2019/9/21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B013F6-7CC8-43C2-AA96-13DDEE942278}" type="slidenum">
              <a:rPr lang="zh-CN" altLang="en-US" smtClean="0"/>
              <a:t>‹#›</a:t>
            </a:fld>
            <a:endParaRPr lang="zh-CN" altLang="en-US"/>
          </a:p>
        </p:txBody>
      </p:sp>
    </p:spTree>
    <p:extLst>
      <p:ext uri="{BB962C8B-B14F-4D97-AF65-F5344CB8AC3E}">
        <p14:creationId xmlns:p14="http://schemas.microsoft.com/office/powerpoint/2010/main" val="3869442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 id="2147483669" r:id="rId13"/>
    <p:sldLayoutId id="2147483670" r:id="rId14"/>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6918176C-D5EC-48BC-95D9-67A3E49030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76096"/>
            <a:ext cx="12192000" cy="5981904"/>
          </a:xfrm>
          <a:prstGeom prst="rect">
            <a:avLst/>
          </a:prstGeom>
        </p:spPr>
      </p:pic>
      <p:sp>
        <p:nvSpPr>
          <p:cNvPr id="2" name="矩形 1">
            <a:extLst>
              <a:ext uri="{FF2B5EF4-FFF2-40B4-BE49-F238E27FC236}">
                <a16:creationId xmlns="" xmlns:a16="http://schemas.microsoft.com/office/drawing/2014/main" id="{FB549CB1-FE24-4006-B151-3F2DACC42D97}"/>
              </a:ext>
            </a:extLst>
          </p:cNvPr>
          <p:cNvSpPr/>
          <p:nvPr/>
        </p:nvSpPr>
        <p:spPr>
          <a:xfrm>
            <a:off x="2204" y="3339327"/>
            <a:ext cx="8824458" cy="2514018"/>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a:extLst>
              <a:ext uri="{FF2B5EF4-FFF2-40B4-BE49-F238E27FC236}">
                <a16:creationId xmlns="" xmlns:a16="http://schemas.microsoft.com/office/drawing/2014/main" id="{1739335D-71DE-435A-9823-B887FA9695F5}"/>
              </a:ext>
            </a:extLst>
          </p:cNvPr>
          <p:cNvSpPr txBox="1">
            <a:spLocks noChangeArrowheads="1"/>
          </p:cNvSpPr>
          <p:nvPr/>
        </p:nvSpPr>
        <p:spPr bwMode="auto">
          <a:xfrm>
            <a:off x="506089" y="5337797"/>
            <a:ext cx="3550477" cy="3633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800" b="0" dirty="0">
              <a:latin typeface="方正黑体简体" panose="02010601030101010101" pitchFamily="2" charset="-122"/>
              <a:ea typeface="方正黑体简体" panose="02010601030101010101" pitchFamily="2" charset="-122"/>
            </a:endParaRPr>
          </a:p>
        </p:txBody>
      </p:sp>
      <p:sp>
        <p:nvSpPr>
          <p:cNvPr id="17" name="TextBox 37">
            <a:extLst>
              <a:ext uri="{FF2B5EF4-FFF2-40B4-BE49-F238E27FC236}">
                <a16:creationId xmlns="" xmlns:a16="http://schemas.microsoft.com/office/drawing/2014/main" id="{2B12385F-F468-48B3-9243-4369A1B2AE82}"/>
              </a:ext>
            </a:extLst>
          </p:cNvPr>
          <p:cNvSpPr>
            <a:spLocks noChangeArrowheads="1"/>
          </p:cNvSpPr>
          <p:nvPr/>
        </p:nvSpPr>
        <p:spPr bwMode="auto">
          <a:xfrm>
            <a:off x="21407" y="3628198"/>
            <a:ext cx="8543241" cy="90020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zh-CN" altLang="en-US" sz="5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软件管理项目汇报</a:t>
            </a:r>
            <a:r>
              <a:rPr lang="en-US" altLang="zh-CN" sz="5400" b="1" dirty="0" err="1">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ppt</a:t>
            </a:r>
            <a:r>
              <a:rPr lang="zh-CN" altLang="en-US" sz="54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模板</a:t>
            </a:r>
            <a:endParaRPr lang="zh-CN" altLang="en-US" sz="54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 xmlns:a16="http://schemas.microsoft.com/office/drawing/2014/main" id="{F1098188-4B5F-4A96-BEAD-7F339FB5BB3E}"/>
              </a:ext>
            </a:extLst>
          </p:cNvPr>
          <p:cNvSpPr/>
          <p:nvPr/>
        </p:nvSpPr>
        <p:spPr>
          <a:xfrm>
            <a:off x="1030667" y="526176"/>
            <a:ext cx="2501321" cy="641953"/>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 xmlns:a16="http://schemas.microsoft.com/office/drawing/2014/main" id="{0E45636D-231F-48AB-A022-5018F499FABD}"/>
              </a:ext>
            </a:extLst>
          </p:cNvPr>
          <p:cNvSpPr/>
          <p:nvPr/>
        </p:nvSpPr>
        <p:spPr>
          <a:xfrm>
            <a:off x="8826662" y="3339327"/>
            <a:ext cx="3391997" cy="2514018"/>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C22CDEAD-6546-4F62-807B-5505150B5389}"/>
              </a:ext>
            </a:extLst>
          </p:cNvPr>
          <p:cNvSpPr/>
          <p:nvPr/>
        </p:nvSpPr>
        <p:spPr>
          <a:xfrm>
            <a:off x="8826662" y="5853345"/>
            <a:ext cx="3391997" cy="1003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FB8CAAA1-6E06-43EC-AD57-E8F55C71E0E9}"/>
              </a:ext>
            </a:extLst>
          </p:cNvPr>
          <p:cNvSpPr/>
          <p:nvPr/>
        </p:nvSpPr>
        <p:spPr>
          <a:xfrm>
            <a:off x="8826662" y="5853345"/>
            <a:ext cx="126971" cy="10046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a:extLst>
              <a:ext uri="{FF2B5EF4-FFF2-40B4-BE49-F238E27FC236}">
                <a16:creationId xmlns="" xmlns:a16="http://schemas.microsoft.com/office/drawing/2014/main" id="{883D60FF-B502-4069-96D6-B06EAA529466}"/>
              </a:ext>
            </a:extLst>
          </p:cNvPr>
          <p:cNvSpPr txBox="1">
            <a:spLocks noChangeArrowheads="1"/>
          </p:cNvSpPr>
          <p:nvPr/>
        </p:nvSpPr>
        <p:spPr bwMode="auto">
          <a:xfrm>
            <a:off x="1117089" y="657479"/>
            <a:ext cx="2414898" cy="379347"/>
          </a:xfrm>
          <a:prstGeom prst="rect">
            <a:avLst/>
          </a:prstGeom>
          <a:noFill/>
          <a:ln w="9525">
            <a:noFill/>
            <a:miter lim="800000"/>
            <a:headEnd/>
            <a:tailEnd/>
          </a:ln>
        </p:spPr>
        <p:txBody>
          <a:bodyPr wrap="square" lIns="91391" tIns="45695" rIns="91391" bIns="45695">
            <a:spAutoFit/>
          </a:bodyPr>
          <a:lstStyle/>
          <a:p>
            <a:pPr algn="ctr"/>
            <a:r>
              <a:rPr lang="zh-CN" altLang="en-US" sz="1866" spc="600" dirty="0">
                <a:solidFill>
                  <a:schemeClr val="bg1"/>
                </a:solidFill>
                <a:latin typeface="微软雅黑" pitchFamily="34" charset="-122"/>
                <a:ea typeface="微软雅黑" pitchFamily="34" charset="-122"/>
              </a:rPr>
              <a:t>追逐你的梦想</a:t>
            </a:r>
          </a:p>
        </p:txBody>
      </p:sp>
      <p:sp>
        <p:nvSpPr>
          <p:cNvPr id="24" name="文本框 3">
            <a:extLst>
              <a:ext uri="{FF2B5EF4-FFF2-40B4-BE49-F238E27FC236}">
                <a16:creationId xmlns="" xmlns:a16="http://schemas.microsoft.com/office/drawing/2014/main" id="{A015E121-4718-4B05-A563-E0676F9016A8}"/>
              </a:ext>
            </a:extLst>
          </p:cNvPr>
          <p:cNvSpPr txBox="1">
            <a:spLocks noChangeArrowheads="1"/>
          </p:cNvSpPr>
          <p:nvPr/>
        </p:nvSpPr>
        <p:spPr bwMode="auto">
          <a:xfrm>
            <a:off x="8842397" y="6184973"/>
            <a:ext cx="3385490" cy="430759"/>
          </a:xfrm>
          <a:prstGeom prst="rect">
            <a:avLst/>
          </a:prstGeom>
          <a:noFill/>
          <a:ln w="9525">
            <a:noFill/>
            <a:miter lim="800000"/>
            <a:headEnd/>
            <a:tailEnd/>
          </a:ln>
        </p:spPr>
        <p:txBody>
          <a:bodyPr wrap="square" lIns="91391" tIns="45695" rIns="91391" bIns="45695">
            <a:spAutoFit/>
          </a:bodyPr>
          <a:lstStyle/>
          <a:p>
            <a:pPr algn="ctr"/>
            <a:r>
              <a:rPr lang="en-US" altLang="zh-CN" sz="2200" dirty="0">
                <a:solidFill>
                  <a:srgbClr val="009C96"/>
                </a:solidFill>
                <a:latin typeface="微软雅黑" pitchFamily="34" charset="-122"/>
                <a:ea typeface="微软雅黑" pitchFamily="34" charset="-122"/>
              </a:rPr>
              <a:t>COMPANY   NAME</a:t>
            </a:r>
            <a:endParaRPr lang="zh-CN" altLang="en-US" sz="2200" dirty="0">
              <a:solidFill>
                <a:srgbClr val="009C96"/>
              </a:solidFill>
              <a:latin typeface="微软雅黑" pitchFamily="34" charset="-122"/>
              <a:ea typeface="微软雅黑" pitchFamily="34" charset="-122"/>
            </a:endParaRPr>
          </a:p>
        </p:txBody>
      </p:sp>
      <p:sp>
        <p:nvSpPr>
          <p:cNvPr id="25" name="TextBox 11">
            <a:extLst>
              <a:ext uri="{FF2B5EF4-FFF2-40B4-BE49-F238E27FC236}">
                <a16:creationId xmlns="" xmlns:a16="http://schemas.microsoft.com/office/drawing/2014/main" id="{1DABECC3-437C-4EF0-84B2-FC1873ACC998}"/>
              </a:ext>
            </a:extLst>
          </p:cNvPr>
          <p:cNvSpPr txBox="1"/>
          <p:nvPr/>
        </p:nvSpPr>
        <p:spPr>
          <a:xfrm>
            <a:off x="9204453" y="3739220"/>
            <a:ext cx="2531462" cy="1862048"/>
          </a:xfrm>
          <a:prstGeom prst="rect">
            <a:avLst/>
          </a:prstGeom>
          <a:noFill/>
        </p:spPr>
        <p:txBody>
          <a:bodyPr wrap="none" rtlCol="0">
            <a:spAutoFit/>
          </a:bodyPr>
          <a:lstStyle/>
          <a:p>
            <a:r>
              <a:rPr lang="en-US" altLang="zh-CN" sz="11500" dirty="0" smtClean="0">
                <a:solidFill>
                  <a:schemeClr val="bg1"/>
                </a:solidFill>
                <a:latin typeface="Agency FB" panose="020B0503020202020204" pitchFamily="34" charset="0"/>
                <a:ea typeface="微软雅黑" pitchFamily="34" charset="-122"/>
              </a:rPr>
              <a:t>20XX</a:t>
            </a:r>
            <a:endParaRPr lang="zh-CN" altLang="en-US" sz="11500" dirty="0">
              <a:solidFill>
                <a:schemeClr val="bg1"/>
              </a:solidFill>
              <a:latin typeface="Agency FB" panose="020B0503020202020204" pitchFamily="34" charset="0"/>
              <a:ea typeface="微软雅黑" pitchFamily="34" charset="-122"/>
            </a:endParaRPr>
          </a:p>
        </p:txBody>
      </p:sp>
      <p:sp>
        <p:nvSpPr>
          <p:cNvPr id="26" name="TextBox 37">
            <a:extLst>
              <a:ext uri="{FF2B5EF4-FFF2-40B4-BE49-F238E27FC236}">
                <a16:creationId xmlns="" xmlns:a16="http://schemas.microsoft.com/office/drawing/2014/main" id="{908B2352-A8FF-4C1B-8A1E-78B0245D3B86}"/>
              </a:ext>
            </a:extLst>
          </p:cNvPr>
          <p:cNvSpPr>
            <a:spLocks noChangeArrowheads="1"/>
          </p:cNvSpPr>
          <p:nvPr/>
        </p:nvSpPr>
        <p:spPr bwMode="auto">
          <a:xfrm>
            <a:off x="7130785" y="160348"/>
            <a:ext cx="8543241" cy="469315"/>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en-US" altLang="zh-CN" sz="2600" b="1" dirty="0">
                <a:solidFill>
                  <a:srgbClr val="009C96"/>
                </a:solidFill>
                <a:latin typeface="Arial" panose="020B0604020202020204" pitchFamily="34" charset="0"/>
                <a:ea typeface="微软雅黑" panose="020B0503020204020204" pitchFamily="34" charset="-122"/>
                <a:cs typeface="Arial" panose="020B0604020202020204" pitchFamily="34" charset="0"/>
              </a:rPr>
              <a:t>LOGO</a:t>
            </a:r>
            <a:endParaRPr lang="zh-CN" altLang="en-US" sz="2600" b="1" dirty="0">
              <a:solidFill>
                <a:srgbClr val="009C96"/>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30784227"/>
      </p:ext>
    </p:extLst>
  </p:cSld>
  <p:clrMapOvr>
    <a:masterClrMapping/>
  </p:clrMapOvr>
  <mc:AlternateContent xmlns:mc="http://schemas.openxmlformats.org/markup-compatibility/2006" xmlns:p14="http://schemas.microsoft.com/office/powerpoint/2010/main">
    <mc:Choice Requires="p14">
      <p:transition spd="slow" p14:dur="12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ppt_w</p:attrName>
                                        </p:attrNameLst>
                                      </p:cBhvr>
                                      <p:tavLst>
                                        <p:tav tm="0" fmla="#ppt_w*sin(2.5*pi*$)">
                                          <p:val>
                                            <p:fltVal val="0"/>
                                          </p:val>
                                        </p:tav>
                                        <p:tav tm="100000">
                                          <p:val>
                                            <p:fltVal val="1"/>
                                          </p:val>
                                        </p:tav>
                                      </p:tavLst>
                                    </p:anim>
                                    <p:anim calcmode="lin" valueType="num">
                                      <p:cBhvr>
                                        <p:cTn id="8" dur="1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750" fill="hold"/>
                                        <p:tgtEl>
                                          <p:spTgt spid="17"/>
                                        </p:tgtEl>
                                        <p:attrNameLst>
                                          <p:attrName>ppt_w</p:attrName>
                                        </p:attrNameLst>
                                      </p:cBhvr>
                                      <p:tavLst>
                                        <p:tav tm="0">
                                          <p:val>
                                            <p:fltVal val="0"/>
                                          </p:val>
                                        </p:tav>
                                        <p:tav tm="100000">
                                          <p:val>
                                            <p:strVal val="#ppt_w"/>
                                          </p:val>
                                        </p:tav>
                                      </p:tavLst>
                                    </p:anim>
                                    <p:anim calcmode="lin" valueType="num">
                                      <p:cBhvr>
                                        <p:cTn id="13" dur="750" fill="hold"/>
                                        <p:tgtEl>
                                          <p:spTgt spid="17"/>
                                        </p:tgtEl>
                                        <p:attrNameLst>
                                          <p:attrName>ppt_h</p:attrName>
                                        </p:attrNameLst>
                                      </p:cBhvr>
                                      <p:tavLst>
                                        <p:tav tm="0">
                                          <p:val>
                                            <p:fltVal val="0"/>
                                          </p:val>
                                        </p:tav>
                                        <p:tav tm="100000">
                                          <p:val>
                                            <p:strVal val="#ppt_h"/>
                                          </p:val>
                                        </p:tav>
                                      </p:tavLst>
                                    </p:anim>
                                    <p:animEffect transition="in" filter="fade">
                                      <p:cBhvr>
                                        <p:cTn id="14" dur="750"/>
                                        <p:tgtEl>
                                          <p:spTgt spid="17"/>
                                        </p:tgtEl>
                                      </p:cBhvr>
                                    </p:animEffect>
                                    <p:anim calcmode="lin" valueType="num">
                                      <p:cBhvr>
                                        <p:cTn id="15" dur="750" fill="hold"/>
                                        <p:tgtEl>
                                          <p:spTgt spid="17"/>
                                        </p:tgtEl>
                                        <p:attrNameLst>
                                          <p:attrName>ppt_x</p:attrName>
                                        </p:attrNameLst>
                                      </p:cBhvr>
                                      <p:tavLst>
                                        <p:tav tm="0">
                                          <p:val>
                                            <p:fltVal val="0.5"/>
                                          </p:val>
                                        </p:tav>
                                        <p:tav tm="100000">
                                          <p:val>
                                            <p:strVal val="#ppt_x"/>
                                          </p:val>
                                        </p:tav>
                                      </p:tavLst>
                                    </p:anim>
                                    <p:anim calcmode="lin" valueType="num">
                                      <p:cBhvr>
                                        <p:cTn id="16" dur="750" fill="hold"/>
                                        <p:tgtEl>
                                          <p:spTgt spid="17"/>
                                        </p:tgtEl>
                                        <p:attrNameLst>
                                          <p:attrName>ppt_y</p:attrName>
                                        </p:attrNameLst>
                                      </p:cBhvr>
                                      <p:tavLst>
                                        <p:tav tm="0">
                                          <p:val>
                                            <p:fltVal val="0.5"/>
                                          </p:val>
                                        </p:tav>
                                        <p:tav tm="100000">
                                          <p:val>
                                            <p:strVal val="#ppt_y"/>
                                          </p:val>
                                        </p:tav>
                                      </p:tavLst>
                                    </p:anim>
                                  </p:childTnLst>
                                </p:cTn>
                              </p:par>
                              <p:par>
                                <p:cTn id="17" presetID="40" presetClass="entr" presetSubtype="0" fill="hold" grpId="0" nodeType="withEffect" nodePh="1">
                                  <p:stCondLst>
                                    <p:cond delay="0"/>
                                  </p:stCondLst>
                                  <p:endCondLst>
                                    <p:cond evt="begin" delay="0">
                                      <p:tn val="17"/>
                                    </p:cond>
                                  </p:endCondLst>
                                  <p:iterate type="lt">
                                    <p:tmPct val="10000"/>
                                  </p:iterate>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1"/>
                                          </p:val>
                                        </p:tav>
                                        <p:tav tm="100000">
                                          <p:val>
                                            <p:strVal val="#ppt_x"/>
                                          </p:val>
                                        </p:tav>
                                      </p:tavLst>
                                    </p:anim>
                                    <p:anim calcmode="lin" valueType="num">
                                      <p:cBhvr>
                                        <p:cTn id="21" dur="1000" fill="hold"/>
                                        <p:tgtEl>
                                          <p:spTgt spid="15"/>
                                        </p:tgtEl>
                                        <p:attrNameLst>
                                          <p:attrName>ppt_y</p:attrName>
                                        </p:attrNameLst>
                                      </p:cBhvr>
                                      <p:tavLst>
                                        <p:tav tm="0">
                                          <p:val>
                                            <p:strVal val="#ppt_y"/>
                                          </p:val>
                                        </p:tav>
                                        <p:tav tm="100000">
                                          <p:val>
                                            <p:strVal val="#ppt_y"/>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500" fill="hold"/>
                                        <p:tgtEl>
                                          <p:spTgt spid="24"/>
                                        </p:tgtEl>
                                        <p:attrNameLst>
                                          <p:attrName>ppt_w</p:attrName>
                                        </p:attrNameLst>
                                      </p:cBhvr>
                                      <p:tavLst>
                                        <p:tav tm="0" fmla="#ppt_w*sin(2.5*pi*$)">
                                          <p:val>
                                            <p:fltVal val="0"/>
                                          </p:val>
                                        </p:tav>
                                        <p:tav tm="100000">
                                          <p:val>
                                            <p:fltVal val="1"/>
                                          </p:val>
                                        </p:tav>
                                      </p:tavLst>
                                    </p:anim>
                                    <p:anim calcmode="lin" valueType="num">
                                      <p:cBhvr>
                                        <p:cTn id="25" dur="1500" fill="hold"/>
                                        <p:tgtEl>
                                          <p:spTgt spid="24"/>
                                        </p:tgtEl>
                                        <p:attrNameLst>
                                          <p:attrName>ppt_h</p:attrName>
                                        </p:attrNameLst>
                                      </p:cBhvr>
                                      <p:tavLst>
                                        <p:tav tm="0">
                                          <p:val>
                                            <p:strVal val="#ppt_h"/>
                                          </p:val>
                                        </p:tav>
                                        <p:tav tm="100000">
                                          <p:val>
                                            <p:strVal val="#ppt_h"/>
                                          </p:val>
                                        </p:tav>
                                      </p:tavLst>
                                    </p:anim>
                                  </p:childTnLst>
                                </p:cTn>
                              </p:par>
                            </p:childTnLst>
                          </p:cTn>
                        </p:par>
                        <p:par>
                          <p:cTn id="26" fill="hold">
                            <p:stCondLst>
                              <p:cond delay="315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3650"/>
                            </p:stCondLst>
                            <p:childTnLst>
                              <p:par>
                                <p:cTn id="33" presetID="53" presetClass="entr" presetSubtype="528"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750" fill="hold"/>
                                        <p:tgtEl>
                                          <p:spTgt spid="26"/>
                                        </p:tgtEl>
                                        <p:attrNameLst>
                                          <p:attrName>ppt_w</p:attrName>
                                        </p:attrNameLst>
                                      </p:cBhvr>
                                      <p:tavLst>
                                        <p:tav tm="0">
                                          <p:val>
                                            <p:fltVal val="0"/>
                                          </p:val>
                                        </p:tav>
                                        <p:tav tm="100000">
                                          <p:val>
                                            <p:strVal val="#ppt_w"/>
                                          </p:val>
                                        </p:tav>
                                      </p:tavLst>
                                    </p:anim>
                                    <p:anim calcmode="lin" valueType="num">
                                      <p:cBhvr>
                                        <p:cTn id="36" dur="750" fill="hold"/>
                                        <p:tgtEl>
                                          <p:spTgt spid="26"/>
                                        </p:tgtEl>
                                        <p:attrNameLst>
                                          <p:attrName>ppt_h</p:attrName>
                                        </p:attrNameLst>
                                      </p:cBhvr>
                                      <p:tavLst>
                                        <p:tav tm="0">
                                          <p:val>
                                            <p:fltVal val="0"/>
                                          </p:val>
                                        </p:tav>
                                        <p:tav tm="100000">
                                          <p:val>
                                            <p:strVal val="#ppt_h"/>
                                          </p:val>
                                        </p:tav>
                                      </p:tavLst>
                                    </p:anim>
                                    <p:animEffect transition="in" filter="fade">
                                      <p:cBhvr>
                                        <p:cTn id="37" dur="750"/>
                                        <p:tgtEl>
                                          <p:spTgt spid="26"/>
                                        </p:tgtEl>
                                      </p:cBhvr>
                                    </p:animEffect>
                                    <p:anim calcmode="lin" valueType="num">
                                      <p:cBhvr>
                                        <p:cTn id="38" dur="750" fill="hold"/>
                                        <p:tgtEl>
                                          <p:spTgt spid="26"/>
                                        </p:tgtEl>
                                        <p:attrNameLst>
                                          <p:attrName>ppt_x</p:attrName>
                                        </p:attrNameLst>
                                      </p:cBhvr>
                                      <p:tavLst>
                                        <p:tav tm="0">
                                          <p:val>
                                            <p:fltVal val="0.5"/>
                                          </p:val>
                                        </p:tav>
                                        <p:tav tm="100000">
                                          <p:val>
                                            <p:strVal val="#ppt_x"/>
                                          </p:val>
                                        </p:tav>
                                      </p:tavLst>
                                    </p:anim>
                                    <p:anim calcmode="lin" valueType="num">
                                      <p:cBhvr>
                                        <p:cTn id="39" dur="75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4"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0"/>
            <a:ext cx="4034971" cy="6858000"/>
            <a:chOff x="0" y="0"/>
            <a:chExt cx="4034971" cy="6858000"/>
          </a:xfrm>
          <a:blipFill dpi="0" rotWithShape="1">
            <a:blip r:embed="rId3">
              <a:extLst>
                <a:ext uri="{28A0092B-C50C-407E-A947-70E740481C1C}">
                  <a14:useLocalDpi xmlns:a14="http://schemas.microsoft.com/office/drawing/2010/main" val="0"/>
                </a:ext>
              </a:extLst>
            </a:blip>
            <a:srcRect/>
            <a:stretch>
              <a:fillRect/>
            </a:stretch>
          </a:blipFill>
        </p:grpSpPr>
        <p:sp>
          <p:nvSpPr>
            <p:cNvPr id="3" name="矩形 2"/>
            <p:cNvSpPr/>
            <p:nvPr/>
          </p:nvSpPr>
          <p:spPr>
            <a:xfrm>
              <a:off x="0" y="0"/>
              <a:ext cx="403497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0" y="0"/>
              <a:ext cx="403497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Freeform 5"/>
          <p:cNvSpPr>
            <a:spLocks/>
          </p:cNvSpPr>
          <p:nvPr/>
        </p:nvSpPr>
        <p:spPr bwMode="auto">
          <a:xfrm>
            <a:off x="2580631" y="1017588"/>
            <a:ext cx="2579688" cy="2576512"/>
          </a:xfrm>
          <a:custGeom>
            <a:avLst/>
            <a:gdLst>
              <a:gd name="T0" fmla="*/ 1625 w 1625"/>
              <a:gd name="T1" fmla="*/ 1477 h 1623"/>
              <a:gd name="T2" fmla="*/ 1625 w 1625"/>
              <a:gd name="T3" fmla="*/ 1623 h 1623"/>
              <a:gd name="T4" fmla="*/ 0 w 1625"/>
              <a:gd name="T5" fmla="*/ 1623 h 1623"/>
              <a:gd name="T6" fmla="*/ 0 w 1625"/>
              <a:gd name="T7" fmla="*/ 0 h 1623"/>
              <a:gd name="T8" fmla="*/ 1625 w 1625"/>
              <a:gd name="T9" fmla="*/ 0 h 1623"/>
              <a:gd name="T10" fmla="*/ 1625 w 1625"/>
              <a:gd name="T11" fmla="*/ 608 h 1623"/>
            </a:gdLst>
            <a:ahLst/>
            <a:cxnLst>
              <a:cxn ang="0">
                <a:pos x="T0" y="T1"/>
              </a:cxn>
              <a:cxn ang="0">
                <a:pos x="T2" y="T3"/>
              </a:cxn>
              <a:cxn ang="0">
                <a:pos x="T4" y="T5"/>
              </a:cxn>
              <a:cxn ang="0">
                <a:pos x="T6" y="T7"/>
              </a:cxn>
              <a:cxn ang="0">
                <a:pos x="T8" y="T9"/>
              </a:cxn>
              <a:cxn ang="0">
                <a:pos x="T10" y="T11"/>
              </a:cxn>
            </a:cxnLst>
            <a:rect l="0" t="0" r="r" b="b"/>
            <a:pathLst>
              <a:path w="1625" h="1623">
                <a:moveTo>
                  <a:pt x="1625" y="1477"/>
                </a:moveTo>
                <a:lnTo>
                  <a:pt x="1625" y="1623"/>
                </a:lnTo>
                <a:lnTo>
                  <a:pt x="0" y="1623"/>
                </a:lnTo>
                <a:lnTo>
                  <a:pt x="0" y="0"/>
                </a:lnTo>
                <a:lnTo>
                  <a:pt x="1625" y="0"/>
                </a:lnTo>
                <a:lnTo>
                  <a:pt x="1625" y="608"/>
                </a:lnTo>
              </a:path>
            </a:pathLst>
          </a:custGeom>
          <a:noFill/>
          <a:ln w="76200" cap="flat">
            <a:solidFill>
              <a:srgbClr val="009C96"/>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文本框 9"/>
          <p:cNvSpPr txBox="1"/>
          <p:nvPr/>
        </p:nvSpPr>
        <p:spPr>
          <a:xfrm>
            <a:off x="4256162" y="2018811"/>
            <a:ext cx="1277914" cy="748988"/>
          </a:xfrm>
          <a:prstGeom prst="rect">
            <a:avLst/>
          </a:prstGeom>
          <a:noFill/>
        </p:spPr>
        <p:txBody>
          <a:bodyPr wrap="none" rtlCol="0">
            <a:spAutoFit/>
          </a:bodyPr>
          <a:lstStyle/>
          <a:p>
            <a:r>
              <a:rPr lang="zh-CN" altLang="en-US" sz="4267" b="1" dirty="0">
                <a:solidFill>
                  <a:srgbClr val="3F3F3F"/>
                </a:solidFill>
                <a:latin typeface="微软雅黑" panose="020B0503020204020204" pitchFamily="34" charset="-122"/>
                <a:ea typeface="微软雅黑" panose="020B0503020204020204" pitchFamily="34" charset="-122"/>
              </a:rPr>
              <a:t>目录</a:t>
            </a:r>
          </a:p>
        </p:txBody>
      </p:sp>
      <p:sp>
        <p:nvSpPr>
          <p:cNvPr id="11" name="矩形 10"/>
          <p:cNvSpPr/>
          <p:nvPr/>
        </p:nvSpPr>
        <p:spPr>
          <a:xfrm>
            <a:off x="4374951" y="2781911"/>
            <a:ext cx="6989736" cy="461665"/>
          </a:xfrm>
          <a:prstGeom prst="rect">
            <a:avLst/>
          </a:prstGeom>
        </p:spPr>
        <p:txBody>
          <a:bodyPr wrap="square" lIns="0">
            <a:spAutoFit/>
          </a:bodyPr>
          <a:lstStyle/>
          <a:p>
            <a:pPr fontAlgn="base">
              <a:spcBef>
                <a:spcPct val="0"/>
              </a:spcBef>
              <a:spcAft>
                <a:spcPct val="0"/>
              </a:spcAft>
            </a:pPr>
            <a:r>
              <a:rPr lang="en-US" altLang="en-US" sz="1200" dirty="0">
                <a:solidFill>
                  <a:prstClr val="white">
                    <a:lumMod val="50000"/>
                  </a:prstClr>
                </a:solidFill>
                <a:latin typeface="Arial" charset="0"/>
                <a:ea typeface="宋体" charset="-122"/>
              </a:rPr>
              <a:t>We have many PowerPoint templates that has been specifically designed to help anyone that is stepping into the world of PowerPoint for the very first time.</a:t>
            </a:r>
          </a:p>
        </p:txBody>
      </p:sp>
      <p:sp>
        <p:nvSpPr>
          <p:cNvPr id="24" name="矩形 23"/>
          <p:cNvSpPr/>
          <p:nvPr/>
        </p:nvSpPr>
        <p:spPr>
          <a:xfrm>
            <a:off x="4966159" y="551808"/>
            <a:ext cx="5549584" cy="2215991"/>
          </a:xfrm>
          <a:prstGeom prst="rect">
            <a:avLst/>
          </a:prstGeom>
        </p:spPr>
        <p:txBody>
          <a:bodyPr wrap="square">
            <a:spAutoFit/>
          </a:bodyPr>
          <a:lstStyle/>
          <a:p>
            <a:pPr algn="r"/>
            <a:r>
              <a:rPr lang="en-US" altLang="zh-CN" sz="13800" dirty="0">
                <a:solidFill>
                  <a:srgbClr val="009C96"/>
                </a:solidFill>
                <a:latin typeface="Agency FB" panose="020B0503020202020204" pitchFamily="34" charset="0"/>
                <a:cs typeface="Times New Roman" pitchFamily="18" charset="0"/>
              </a:rPr>
              <a:t>CONTENT</a:t>
            </a:r>
            <a:endParaRPr lang="zh-CN" altLang="en-US" sz="13800" dirty="0">
              <a:solidFill>
                <a:srgbClr val="009C96"/>
              </a:solidFill>
              <a:latin typeface="Agency FB" panose="020B0503020202020204" pitchFamily="34" charset="0"/>
              <a:cs typeface="Times New Roman" pitchFamily="18" charset="0"/>
            </a:endParaRPr>
          </a:p>
        </p:txBody>
      </p:sp>
      <p:sp>
        <p:nvSpPr>
          <p:cNvPr id="25" name="矩形 24"/>
          <p:cNvSpPr/>
          <p:nvPr/>
        </p:nvSpPr>
        <p:spPr>
          <a:xfrm>
            <a:off x="5313645" y="4516417"/>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01</a:t>
            </a:r>
            <a:endParaRPr lang="zh-CN" altLang="en-US" sz="3200" dirty="0">
              <a:solidFill>
                <a:prstClr val="white"/>
              </a:solidFill>
              <a:latin typeface="Agency FB" panose="020B0503020202020204" pitchFamily="34" charset="0"/>
            </a:endParaRPr>
          </a:p>
        </p:txBody>
      </p:sp>
      <p:grpSp>
        <p:nvGrpSpPr>
          <p:cNvPr id="26" name="组合 25"/>
          <p:cNvGrpSpPr/>
          <p:nvPr/>
        </p:nvGrpSpPr>
        <p:grpSpPr>
          <a:xfrm>
            <a:off x="5881372" y="4426139"/>
            <a:ext cx="2031325" cy="622547"/>
            <a:chOff x="5881369" y="4019738"/>
            <a:chExt cx="2031325" cy="622547"/>
          </a:xfrm>
        </p:grpSpPr>
        <p:sp>
          <p:nvSpPr>
            <p:cNvPr id="27" name="文本框 26"/>
            <p:cNvSpPr txBox="1"/>
            <p:nvPr/>
          </p:nvSpPr>
          <p:spPr>
            <a:xfrm>
              <a:off x="5881369" y="4019738"/>
              <a:ext cx="2031325" cy="461665"/>
            </a:xfrm>
            <a:prstGeom prst="rect">
              <a:avLst/>
            </a:prstGeom>
            <a:noFill/>
          </p:spPr>
          <p:txBody>
            <a:bodyPr wrap="none" rtlCol="0">
              <a:spAutoFit/>
            </a:bodyPr>
            <a:lstStyle/>
            <a:p>
              <a:r>
                <a:rPr lang="zh-CN" altLang="en-US" sz="2400" dirty="0">
                  <a:solidFill>
                    <a:srgbClr val="404040"/>
                  </a:solidFill>
                  <a:latin typeface="迷你简菱心" panose="02010609000101010101" pitchFamily="49" charset="-122"/>
                  <a:ea typeface="迷你简菱心" panose="02010609000101010101" pitchFamily="49" charset="-122"/>
                </a:rPr>
                <a:t>添加目录标题</a:t>
              </a:r>
            </a:p>
          </p:txBody>
        </p:sp>
        <p:sp>
          <p:nvSpPr>
            <p:cNvPr id="28" name="文本框 27"/>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29" name="矩形 28"/>
          <p:cNvSpPr/>
          <p:nvPr/>
        </p:nvSpPr>
        <p:spPr>
          <a:xfrm>
            <a:off x="8348945" y="4516417"/>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02</a:t>
            </a:r>
            <a:endParaRPr lang="zh-CN" altLang="en-US" sz="3200" dirty="0">
              <a:solidFill>
                <a:prstClr val="white"/>
              </a:solidFill>
              <a:latin typeface="Agency FB" panose="020B0503020202020204" pitchFamily="34" charset="0"/>
            </a:endParaRPr>
          </a:p>
        </p:txBody>
      </p:sp>
      <p:grpSp>
        <p:nvGrpSpPr>
          <p:cNvPr id="30" name="组合 29"/>
          <p:cNvGrpSpPr/>
          <p:nvPr/>
        </p:nvGrpSpPr>
        <p:grpSpPr>
          <a:xfrm>
            <a:off x="8916672" y="4426139"/>
            <a:ext cx="2031325" cy="622547"/>
            <a:chOff x="5881369" y="4019738"/>
            <a:chExt cx="2031325" cy="622547"/>
          </a:xfrm>
        </p:grpSpPr>
        <p:sp>
          <p:nvSpPr>
            <p:cNvPr id="31" name="文本框 30"/>
            <p:cNvSpPr txBox="1"/>
            <p:nvPr/>
          </p:nvSpPr>
          <p:spPr>
            <a:xfrm>
              <a:off x="5881369" y="4019738"/>
              <a:ext cx="2031325" cy="461665"/>
            </a:xfrm>
            <a:prstGeom prst="rect">
              <a:avLst/>
            </a:prstGeom>
            <a:noFill/>
          </p:spPr>
          <p:txBody>
            <a:bodyPr wrap="none" rtlCol="0">
              <a:spAutoFit/>
            </a:bodyPr>
            <a:lstStyle/>
            <a:p>
              <a:r>
                <a:rPr lang="zh-CN" altLang="en-US" sz="2400" dirty="0">
                  <a:solidFill>
                    <a:srgbClr val="404040"/>
                  </a:solidFill>
                  <a:latin typeface="迷你简菱心" panose="02010609000101010101" pitchFamily="49" charset="-122"/>
                  <a:ea typeface="迷你简菱心" panose="02010609000101010101" pitchFamily="49" charset="-122"/>
                </a:rPr>
                <a:t>添加目录标题</a:t>
              </a:r>
            </a:p>
          </p:txBody>
        </p:sp>
        <p:sp>
          <p:nvSpPr>
            <p:cNvPr id="32" name="文本框 31"/>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33" name="矩形 32"/>
          <p:cNvSpPr/>
          <p:nvPr/>
        </p:nvSpPr>
        <p:spPr>
          <a:xfrm>
            <a:off x="5313645" y="5398183"/>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03</a:t>
            </a:r>
            <a:endParaRPr lang="zh-CN" altLang="en-US" sz="3200" dirty="0">
              <a:solidFill>
                <a:prstClr val="white"/>
              </a:solidFill>
              <a:latin typeface="Agency FB" panose="020B0503020202020204" pitchFamily="34" charset="0"/>
            </a:endParaRPr>
          </a:p>
        </p:txBody>
      </p:sp>
      <p:grpSp>
        <p:nvGrpSpPr>
          <p:cNvPr id="34" name="组合 33"/>
          <p:cNvGrpSpPr/>
          <p:nvPr/>
        </p:nvGrpSpPr>
        <p:grpSpPr>
          <a:xfrm>
            <a:off x="5881372" y="5307904"/>
            <a:ext cx="2031325" cy="622547"/>
            <a:chOff x="5881369" y="4019738"/>
            <a:chExt cx="2031325" cy="622547"/>
          </a:xfrm>
        </p:grpSpPr>
        <p:sp>
          <p:nvSpPr>
            <p:cNvPr id="35" name="文本框 34"/>
            <p:cNvSpPr txBox="1"/>
            <p:nvPr/>
          </p:nvSpPr>
          <p:spPr>
            <a:xfrm>
              <a:off x="5881369" y="4019738"/>
              <a:ext cx="2031325" cy="461665"/>
            </a:xfrm>
            <a:prstGeom prst="rect">
              <a:avLst/>
            </a:prstGeom>
            <a:noFill/>
          </p:spPr>
          <p:txBody>
            <a:bodyPr wrap="none" rtlCol="0">
              <a:spAutoFit/>
            </a:bodyPr>
            <a:lstStyle/>
            <a:p>
              <a:r>
                <a:rPr lang="zh-CN" altLang="en-US" sz="2400" dirty="0">
                  <a:solidFill>
                    <a:schemeClr val="tx1">
                      <a:lumMod val="75000"/>
                      <a:lumOff val="25000"/>
                    </a:schemeClr>
                  </a:solidFill>
                  <a:latin typeface="迷你简菱心" panose="02010609000101010101" pitchFamily="49" charset="-122"/>
                  <a:ea typeface="迷你简菱心" panose="02010609000101010101" pitchFamily="49" charset="-122"/>
                </a:rPr>
                <a:t>添加目录标题</a:t>
              </a:r>
            </a:p>
          </p:txBody>
        </p:sp>
        <p:sp>
          <p:nvSpPr>
            <p:cNvPr id="36" name="文本框 35"/>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
        <p:nvSpPr>
          <p:cNvPr id="37" name="矩形 36"/>
          <p:cNvSpPr/>
          <p:nvPr/>
        </p:nvSpPr>
        <p:spPr>
          <a:xfrm>
            <a:off x="8348945" y="5398183"/>
            <a:ext cx="477555" cy="4775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3200" dirty="0">
                <a:solidFill>
                  <a:prstClr val="white"/>
                </a:solidFill>
                <a:latin typeface="Agency FB" panose="020B0503020202020204" pitchFamily="34" charset="0"/>
              </a:rPr>
              <a:t>04</a:t>
            </a:r>
            <a:endParaRPr lang="zh-CN" altLang="en-US" sz="3200" dirty="0">
              <a:solidFill>
                <a:prstClr val="white"/>
              </a:solidFill>
              <a:latin typeface="Agency FB" panose="020B0503020202020204" pitchFamily="34" charset="0"/>
            </a:endParaRPr>
          </a:p>
        </p:txBody>
      </p:sp>
      <p:grpSp>
        <p:nvGrpSpPr>
          <p:cNvPr id="38" name="组合 37"/>
          <p:cNvGrpSpPr/>
          <p:nvPr/>
        </p:nvGrpSpPr>
        <p:grpSpPr>
          <a:xfrm>
            <a:off x="8916672" y="5307904"/>
            <a:ext cx="2031325" cy="622547"/>
            <a:chOff x="5881369" y="4019738"/>
            <a:chExt cx="2031325" cy="622547"/>
          </a:xfrm>
        </p:grpSpPr>
        <p:sp>
          <p:nvSpPr>
            <p:cNvPr id="39" name="文本框 38"/>
            <p:cNvSpPr txBox="1"/>
            <p:nvPr/>
          </p:nvSpPr>
          <p:spPr>
            <a:xfrm>
              <a:off x="5881369" y="4019738"/>
              <a:ext cx="2031325" cy="461665"/>
            </a:xfrm>
            <a:prstGeom prst="rect">
              <a:avLst/>
            </a:prstGeom>
            <a:noFill/>
          </p:spPr>
          <p:txBody>
            <a:bodyPr wrap="none" rtlCol="0">
              <a:spAutoFit/>
            </a:bodyPr>
            <a:lstStyle/>
            <a:p>
              <a:r>
                <a:rPr lang="zh-CN" altLang="en-US" sz="2400" dirty="0">
                  <a:solidFill>
                    <a:schemeClr val="tx1">
                      <a:lumMod val="75000"/>
                      <a:lumOff val="25000"/>
                    </a:schemeClr>
                  </a:solidFill>
                  <a:latin typeface="迷你简菱心" panose="02010609000101010101" pitchFamily="49" charset="-122"/>
                  <a:ea typeface="迷你简菱心" panose="02010609000101010101" pitchFamily="49" charset="-122"/>
                </a:rPr>
                <a:t>添加目录标题</a:t>
              </a:r>
            </a:p>
          </p:txBody>
        </p:sp>
        <p:sp>
          <p:nvSpPr>
            <p:cNvPr id="40" name="文本框 39"/>
            <p:cNvSpPr txBox="1"/>
            <p:nvPr/>
          </p:nvSpPr>
          <p:spPr>
            <a:xfrm>
              <a:off x="5881369" y="4365286"/>
              <a:ext cx="1542602" cy="276999"/>
            </a:xfrm>
            <a:prstGeom prst="rect">
              <a:avLst/>
            </a:prstGeom>
            <a:noFill/>
          </p:spPr>
          <p:txBody>
            <a:bodyPr wrap="none" rtlCol="0">
              <a:spAutoFit/>
            </a:bodyPr>
            <a:lstStyle/>
            <a:p>
              <a:pPr fontAlgn="base">
                <a:spcBef>
                  <a:spcPct val="0"/>
                </a:spcBef>
                <a:spcAft>
                  <a:spcPct val="0"/>
                </a:spcAft>
              </a:pPr>
              <a:r>
                <a:rPr lang="en-US" altLang="zh-CN" sz="1200" dirty="0">
                  <a:solidFill>
                    <a:prstClr val="white">
                      <a:lumMod val="50000"/>
                    </a:prstClr>
                  </a:solidFill>
                  <a:latin typeface="Arial" charset="0"/>
                  <a:ea typeface="宋体" charset="-122"/>
                </a:rPr>
                <a:t>DIRECTORY TITLE</a:t>
              </a:r>
              <a:endParaRPr lang="zh-CN" altLang="en-US" sz="1200" dirty="0">
                <a:solidFill>
                  <a:prstClr val="white">
                    <a:lumMod val="50000"/>
                  </a:prstClr>
                </a:solidFill>
                <a:latin typeface="Arial" charset="0"/>
                <a:ea typeface="宋体" charset="-122"/>
              </a:endParaRPr>
            </a:p>
          </p:txBody>
        </p:sp>
      </p:grpSp>
    </p:spTree>
    <p:extLst>
      <p:ext uri="{BB962C8B-B14F-4D97-AF65-F5344CB8AC3E}">
        <p14:creationId xmlns:p14="http://schemas.microsoft.com/office/powerpoint/2010/main" val="1627710172"/>
      </p:ext>
    </p:extLst>
  </p:cSld>
  <p:clrMapOvr>
    <a:masterClrMapping/>
  </p:clrMapOvr>
  <mc:AlternateContent xmlns:mc="http://schemas.openxmlformats.org/markup-compatibility/2006" xmlns:p14="http://schemas.microsoft.com/office/powerpoint/2010/main">
    <mc:Choice Requires="p14">
      <p:transition spd="slow" p14:dur="1250" advTm="0">
        <p:randomBar dir="vert"/>
      </p:transition>
    </mc:Choice>
    <mc:Fallback xmlns="">
      <p:transition spd="slow"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de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0-#ppt_w/2"/>
                                          </p:val>
                                        </p:tav>
                                        <p:tav tm="100000">
                                          <p:val>
                                            <p:strVal val="#ppt_x"/>
                                          </p:val>
                                        </p:tav>
                                      </p:tavLst>
                                    </p:anim>
                                    <p:anim calcmode="lin" valueType="num">
                                      <p:cBhvr additive="base">
                                        <p:cTn id="13" dur="10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3" presetClass="entr" presetSubtype="16" fill="hold" nodeType="afterEffect">
                                  <p:stCondLst>
                                    <p:cond delay="0"/>
                                  </p:stCondLst>
                                  <p:iterate type="lt">
                                    <p:tmPct val="10000"/>
                                  </p:iterate>
                                  <p:childTnLst>
                                    <p:set>
                                      <p:cBhvr>
                                        <p:cTn id="16" dur="1" fill="hold">
                                          <p:stCondLst>
                                            <p:cond delay="0"/>
                                          </p:stCondLst>
                                        </p:cTn>
                                        <p:tgtEl>
                                          <p:spTgt spid="10">
                                            <p:txEl>
                                              <p:pRg st="0" end="0"/>
                                            </p:txEl>
                                          </p:spTgt>
                                        </p:tgtEl>
                                        <p:attrNameLst>
                                          <p:attrName>style.visibility</p:attrName>
                                        </p:attrNameLst>
                                      </p:cBhvr>
                                      <p:to>
                                        <p:strVal val="visible"/>
                                      </p:to>
                                    </p:set>
                                    <p:anim calcmode="lin" valueType="num">
                                      <p:cBhvr>
                                        <p:cTn id="17"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10">
                                            <p:txEl>
                                              <p:pRg st="0" end="0"/>
                                            </p:txEl>
                                          </p:spTgt>
                                        </p:tgtEl>
                                        <p:attrNameLst>
                                          <p:attrName>ppt_h</p:attrName>
                                        </p:attrNameLst>
                                      </p:cBhvr>
                                      <p:tavLst>
                                        <p:tav tm="0">
                                          <p:val>
                                            <p:fltVal val="0"/>
                                          </p:val>
                                        </p:tav>
                                        <p:tav tm="100000">
                                          <p:val>
                                            <p:strVal val="#ppt_h"/>
                                          </p:val>
                                        </p:tav>
                                      </p:tavLst>
                                    </p:anim>
                                  </p:childTnLst>
                                </p:cTn>
                              </p:par>
                              <p:par>
                                <p:cTn id="19" presetID="2" presetClass="entr" presetSubtype="2"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1+#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0"/>
                                  </p:stCondLst>
                                  <p:iterate type="lt">
                                    <p:tmPct val="10000"/>
                                  </p:iterate>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3000"/>
                            </p:stCondLst>
                            <p:childTnLst>
                              <p:par>
                                <p:cTn id="29" presetID="2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childTnLst>
                                </p:cTn>
                              </p:par>
                              <p:par>
                                <p:cTn id="33" presetID="2" presetClass="entr" presetSubtype="2" decel="10000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1000" fill="hold"/>
                                        <p:tgtEl>
                                          <p:spTgt spid="26"/>
                                        </p:tgtEl>
                                        <p:attrNameLst>
                                          <p:attrName>ppt_x</p:attrName>
                                        </p:attrNameLst>
                                      </p:cBhvr>
                                      <p:tavLst>
                                        <p:tav tm="0">
                                          <p:val>
                                            <p:strVal val="1+#ppt_w/2"/>
                                          </p:val>
                                        </p:tav>
                                        <p:tav tm="100000">
                                          <p:val>
                                            <p:strVal val="#ppt_x"/>
                                          </p:val>
                                        </p:tav>
                                      </p:tavLst>
                                    </p:anim>
                                    <p:anim calcmode="lin" valueType="num">
                                      <p:cBhvr additive="base">
                                        <p:cTn id="36" dur="10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3" presetClass="entr" presetSubtype="16"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 presetClass="entr" presetSubtype="2" decel="100000"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1000" fill="hold"/>
                                        <p:tgtEl>
                                          <p:spTgt spid="30"/>
                                        </p:tgtEl>
                                        <p:attrNameLst>
                                          <p:attrName>ppt_x</p:attrName>
                                        </p:attrNameLst>
                                      </p:cBhvr>
                                      <p:tavLst>
                                        <p:tav tm="0">
                                          <p:val>
                                            <p:strVal val="1+#ppt_w/2"/>
                                          </p:val>
                                        </p:tav>
                                        <p:tav tm="100000">
                                          <p:val>
                                            <p:strVal val="#ppt_x"/>
                                          </p:val>
                                        </p:tav>
                                      </p:tavLst>
                                    </p:anim>
                                    <p:anim calcmode="lin" valueType="num">
                                      <p:cBhvr additive="base">
                                        <p:cTn id="45" dur="1000" fill="hold"/>
                                        <p:tgtEl>
                                          <p:spTgt spid="30"/>
                                        </p:tgtEl>
                                        <p:attrNameLst>
                                          <p:attrName>ppt_y</p:attrName>
                                        </p:attrNameLst>
                                      </p:cBhvr>
                                      <p:tavLst>
                                        <p:tav tm="0">
                                          <p:val>
                                            <p:strVal val="#ppt_y"/>
                                          </p:val>
                                        </p:tav>
                                        <p:tav tm="100000">
                                          <p:val>
                                            <p:strVal val="#ppt_y"/>
                                          </p:val>
                                        </p:tav>
                                      </p:tavLst>
                                    </p:anim>
                                  </p:childTnLst>
                                </p:cTn>
                              </p:par>
                            </p:childTnLst>
                          </p:cTn>
                        </p:par>
                        <p:par>
                          <p:cTn id="46" fill="hold">
                            <p:stCondLst>
                              <p:cond delay="5000"/>
                            </p:stCondLst>
                            <p:childTnLst>
                              <p:par>
                                <p:cTn id="47" presetID="23" presetClass="entr" presetSubtype="16"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childTnLst>
                                </p:cTn>
                              </p:par>
                              <p:par>
                                <p:cTn id="51" presetID="2" presetClass="entr" presetSubtype="2" decel="10000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1000" fill="hold"/>
                                        <p:tgtEl>
                                          <p:spTgt spid="34"/>
                                        </p:tgtEl>
                                        <p:attrNameLst>
                                          <p:attrName>ppt_x</p:attrName>
                                        </p:attrNameLst>
                                      </p:cBhvr>
                                      <p:tavLst>
                                        <p:tav tm="0">
                                          <p:val>
                                            <p:strVal val="1+#ppt_w/2"/>
                                          </p:val>
                                        </p:tav>
                                        <p:tav tm="100000">
                                          <p:val>
                                            <p:strVal val="#ppt_x"/>
                                          </p:val>
                                        </p:tav>
                                      </p:tavLst>
                                    </p:anim>
                                    <p:anim calcmode="lin" valueType="num">
                                      <p:cBhvr additive="base">
                                        <p:cTn id="54" dur="1000" fill="hold"/>
                                        <p:tgtEl>
                                          <p:spTgt spid="34"/>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3" presetClass="entr" presetSubtype="16"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childTnLst>
                                </p:cTn>
                              </p:par>
                              <p:par>
                                <p:cTn id="60" presetID="2" presetClass="entr" presetSubtype="2" decel="100000"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1000" fill="hold"/>
                                        <p:tgtEl>
                                          <p:spTgt spid="38"/>
                                        </p:tgtEl>
                                        <p:attrNameLst>
                                          <p:attrName>ppt_x</p:attrName>
                                        </p:attrNameLst>
                                      </p:cBhvr>
                                      <p:tavLst>
                                        <p:tav tm="0">
                                          <p:val>
                                            <p:strVal val="1+#ppt_w/2"/>
                                          </p:val>
                                        </p:tav>
                                        <p:tav tm="100000">
                                          <p:val>
                                            <p:strVal val="#ppt_x"/>
                                          </p:val>
                                        </p:tav>
                                      </p:tavLst>
                                    </p:anim>
                                    <p:anim calcmode="lin" valueType="num">
                                      <p:cBhvr additive="base">
                                        <p:cTn id="63" dur="10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24" grpId="0"/>
      <p:bldP spid="25" grpId="0" animBg="1"/>
      <p:bldP spid="29" grpId="0" animBg="1"/>
      <p:bldP spid="33" grpId="0" animBg="1"/>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937188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弧形 6"/>
          <p:cNvSpPr/>
          <p:nvPr/>
        </p:nvSpPr>
        <p:spPr>
          <a:xfrm rot="16200000">
            <a:off x="3502708" y="2704004"/>
            <a:ext cx="4446544" cy="4262607"/>
          </a:xfrm>
          <a:prstGeom prst="arc">
            <a:avLst>
              <a:gd name="adj1" fmla="val 14280052"/>
              <a:gd name="adj2" fmla="val 7403521"/>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zh-CN" altLang="en-US" sz="2400">
              <a:solidFill>
                <a:prstClr val="black"/>
              </a:solidFill>
              <a:latin typeface="Calibri"/>
              <a:ea typeface="宋体" panose="02010600030101010101" pitchFamily="2" charset="-122"/>
            </a:endParaRPr>
          </a:p>
        </p:txBody>
      </p:sp>
      <p:sp>
        <p:nvSpPr>
          <p:cNvPr id="8" name="任意多边形 7"/>
          <p:cNvSpPr>
            <a:spLocks/>
          </p:cNvSpPr>
          <p:nvPr/>
        </p:nvSpPr>
        <p:spPr bwMode="auto">
          <a:xfrm flipH="1">
            <a:off x="4733854" y="3412775"/>
            <a:ext cx="1937389" cy="3206465"/>
          </a:xfrm>
          <a:custGeom>
            <a:avLst/>
            <a:gdLst>
              <a:gd name="connsiteX0" fmla="*/ 479425 w 958850"/>
              <a:gd name="connsiteY0" fmla="*/ 0 h 1593850"/>
              <a:gd name="connsiteX1" fmla="*/ 0 w 958850"/>
              <a:gd name="connsiteY1" fmla="*/ 472112 h 1593850"/>
              <a:gd name="connsiteX2" fmla="*/ 65202 w 958850"/>
              <a:gd name="connsiteY2" fmla="*/ 706280 h 1593850"/>
              <a:gd name="connsiteX3" fmla="*/ 134239 w 958850"/>
              <a:gd name="connsiteY3" fmla="*/ 846025 h 1593850"/>
              <a:gd name="connsiteX4" fmla="*/ 210947 w 958850"/>
              <a:gd name="connsiteY4" fmla="*/ 1019762 h 1593850"/>
              <a:gd name="connsiteX5" fmla="*/ 222453 w 958850"/>
              <a:gd name="connsiteY5" fmla="*/ 1099077 h 1593850"/>
              <a:gd name="connsiteX6" fmla="*/ 268478 w 958850"/>
              <a:gd name="connsiteY6" fmla="*/ 1182169 h 1593850"/>
              <a:gd name="connsiteX7" fmla="*/ 268478 w 958850"/>
              <a:gd name="connsiteY7" fmla="*/ 1242599 h 1593850"/>
              <a:gd name="connsiteX8" fmla="*/ 287655 w 958850"/>
              <a:gd name="connsiteY8" fmla="*/ 1261483 h 1593850"/>
              <a:gd name="connsiteX9" fmla="*/ 283820 w 958850"/>
              <a:gd name="connsiteY9" fmla="*/ 1272814 h 1593850"/>
              <a:gd name="connsiteX10" fmla="*/ 268478 w 958850"/>
              <a:gd name="connsiteY10" fmla="*/ 1276591 h 1593850"/>
              <a:gd name="connsiteX11" fmla="*/ 264643 w 958850"/>
              <a:gd name="connsiteY11" fmla="*/ 1291699 h 1593850"/>
              <a:gd name="connsiteX12" fmla="*/ 268478 w 958850"/>
              <a:gd name="connsiteY12" fmla="*/ 1303029 h 1593850"/>
              <a:gd name="connsiteX13" fmla="*/ 283820 w 958850"/>
              <a:gd name="connsiteY13" fmla="*/ 1306806 h 1593850"/>
              <a:gd name="connsiteX14" fmla="*/ 287655 w 958850"/>
              <a:gd name="connsiteY14" fmla="*/ 1318137 h 1593850"/>
              <a:gd name="connsiteX15" fmla="*/ 283820 w 958850"/>
              <a:gd name="connsiteY15" fmla="*/ 1333244 h 1593850"/>
              <a:gd name="connsiteX16" fmla="*/ 264643 w 958850"/>
              <a:gd name="connsiteY16" fmla="*/ 1348352 h 1593850"/>
              <a:gd name="connsiteX17" fmla="*/ 268478 w 958850"/>
              <a:gd name="connsiteY17" fmla="*/ 1359683 h 1593850"/>
              <a:gd name="connsiteX18" fmla="*/ 283820 w 958850"/>
              <a:gd name="connsiteY18" fmla="*/ 1367236 h 1593850"/>
              <a:gd name="connsiteX19" fmla="*/ 287655 w 958850"/>
              <a:gd name="connsiteY19" fmla="*/ 1378567 h 1593850"/>
              <a:gd name="connsiteX20" fmla="*/ 283820 w 958850"/>
              <a:gd name="connsiteY20" fmla="*/ 1389898 h 1593850"/>
              <a:gd name="connsiteX21" fmla="*/ 264643 w 958850"/>
              <a:gd name="connsiteY21" fmla="*/ 1408782 h 1593850"/>
              <a:gd name="connsiteX22" fmla="*/ 283820 w 958850"/>
              <a:gd name="connsiteY22" fmla="*/ 1423890 h 1593850"/>
              <a:gd name="connsiteX23" fmla="*/ 287655 w 958850"/>
              <a:gd name="connsiteY23" fmla="*/ 1435221 h 1593850"/>
              <a:gd name="connsiteX24" fmla="*/ 268478 w 958850"/>
              <a:gd name="connsiteY24" fmla="*/ 1454105 h 1593850"/>
              <a:gd name="connsiteX25" fmla="*/ 268478 w 958850"/>
              <a:gd name="connsiteY25" fmla="*/ 1457882 h 1593850"/>
              <a:gd name="connsiteX26" fmla="*/ 402717 w 958850"/>
              <a:gd name="connsiteY26" fmla="*/ 1574966 h 1593850"/>
              <a:gd name="connsiteX27" fmla="*/ 479425 w 958850"/>
              <a:gd name="connsiteY27" fmla="*/ 1593850 h 1593850"/>
              <a:gd name="connsiteX28" fmla="*/ 556133 w 958850"/>
              <a:gd name="connsiteY28" fmla="*/ 1574966 h 1593850"/>
              <a:gd name="connsiteX29" fmla="*/ 690372 w 958850"/>
              <a:gd name="connsiteY29" fmla="*/ 1457882 h 1593850"/>
              <a:gd name="connsiteX30" fmla="*/ 690372 w 958850"/>
              <a:gd name="connsiteY30" fmla="*/ 1454105 h 1593850"/>
              <a:gd name="connsiteX31" fmla="*/ 671195 w 958850"/>
              <a:gd name="connsiteY31" fmla="*/ 1435221 h 1593850"/>
              <a:gd name="connsiteX32" fmla="*/ 675031 w 958850"/>
              <a:gd name="connsiteY32" fmla="*/ 1423890 h 1593850"/>
              <a:gd name="connsiteX33" fmla="*/ 694208 w 958850"/>
              <a:gd name="connsiteY33" fmla="*/ 1408782 h 1593850"/>
              <a:gd name="connsiteX34" fmla="*/ 675031 w 958850"/>
              <a:gd name="connsiteY34" fmla="*/ 1389898 h 1593850"/>
              <a:gd name="connsiteX35" fmla="*/ 671195 w 958850"/>
              <a:gd name="connsiteY35" fmla="*/ 1378567 h 1593850"/>
              <a:gd name="connsiteX36" fmla="*/ 675031 w 958850"/>
              <a:gd name="connsiteY36" fmla="*/ 1367236 h 1593850"/>
              <a:gd name="connsiteX37" fmla="*/ 690372 w 958850"/>
              <a:gd name="connsiteY37" fmla="*/ 1359683 h 1593850"/>
              <a:gd name="connsiteX38" fmla="*/ 694208 w 958850"/>
              <a:gd name="connsiteY38" fmla="*/ 1348352 h 1593850"/>
              <a:gd name="connsiteX39" fmla="*/ 675031 w 958850"/>
              <a:gd name="connsiteY39" fmla="*/ 1333244 h 1593850"/>
              <a:gd name="connsiteX40" fmla="*/ 671195 w 958850"/>
              <a:gd name="connsiteY40" fmla="*/ 1318137 h 1593850"/>
              <a:gd name="connsiteX41" fmla="*/ 675031 w 958850"/>
              <a:gd name="connsiteY41" fmla="*/ 1306806 h 1593850"/>
              <a:gd name="connsiteX42" fmla="*/ 690372 w 958850"/>
              <a:gd name="connsiteY42" fmla="*/ 1303029 h 1593850"/>
              <a:gd name="connsiteX43" fmla="*/ 694208 w 958850"/>
              <a:gd name="connsiteY43" fmla="*/ 1291699 h 1593850"/>
              <a:gd name="connsiteX44" fmla="*/ 690372 w 958850"/>
              <a:gd name="connsiteY44" fmla="*/ 1276591 h 1593850"/>
              <a:gd name="connsiteX45" fmla="*/ 675031 w 958850"/>
              <a:gd name="connsiteY45" fmla="*/ 1272814 h 1593850"/>
              <a:gd name="connsiteX46" fmla="*/ 671195 w 958850"/>
              <a:gd name="connsiteY46" fmla="*/ 1261483 h 1593850"/>
              <a:gd name="connsiteX47" fmla="*/ 690372 w 958850"/>
              <a:gd name="connsiteY47" fmla="*/ 1242599 h 1593850"/>
              <a:gd name="connsiteX48" fmla="*/ 690372 w 958850"/>
              <a:gd name="connsiteY48" fmla="*/ 1182169 h 1593850"/>
              <a:gd name="connsiteX49" fmla="*/ 736397 w 958850"/>
              <a:gd name="connsiteY49" fmla="*/ 1099077 h 1593850"/>
              <a:gd name="connsiteX50" fmla="*/ 747903 w 958850"/>
              <a:gd name="connsiteY50" fmla="*/ 1019762 h 1593850"/>
              <a:gd name="connsiteX51" fmla="*/ 824611 w 958850"/>
              <a:gd name="connsiteY51" fmla="*/ 846025 h 1593850"/>
              <a:gd name="connsiteX52" fmla="*/ 893648 w 958850"/>
              <a:gd name="connsiteY52" fmla="*/ 706280 h 1593850"/>
              <a:gd name="connsiteX53" fmla="*/ 958850 w 958850"/>
              <a:gd name="connsiteY53" fmla="*/ 472112 h 1593850"/>
              <a:gd name="connsiteX54" fmla="*/ 479425 w 958850"/>
              <a:gd name="connsiteY54" fmla="*/ 0 h 159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58850" h="1593850">
                <a:moveTo>
                  <a:pt x="479425" y="0"/>
                </a:moveTo>
                <a:cubicBezTo>
                  <a:pt x="214783" y="0"/>
                  <a:pt x="0" y="211506"/>
                  <a:pt x="0" y="472112"/>
                </a:cubicBezTo>
                <a:cubicBezTo>
                  <a:pt x="0" y="555204"/>
                  <a:pt x="23013" y="638296"/>
                  <a:pt x="65202" y="706280"/>
                </a:cubicBezTo>
                <a:cubicBezTo>
                  <a:pt x="88214" y="751602"/>
                  <a:pt x="122733" y="823363"/>
                  <a:pt x="134239" y="846025"/>
                </a:cubicBezTo>
                <a:cubicBezTo>
                  <a:pt x="153416" y="872463"/>
                  <a:pt x="214783" y="974439"/>
                  <a:pt x="210947" y="1019762"/>
                </a:cubicBezTo>
                <a:cubicBezTo>
                  <a:pt x="214783" y="1065085"/>
                  <a:pt x="222453" y="1099077"/>
                  <a:pt x="222453" y="1099077"/>
                </a:cubicBezTo>
                <a:cubicBezTo>
                  <a:pt x="222453" y="1099077"/>
                  <a:pt x="237795" y="1159507"/>
                  <a:pt x="268478" y="1182169"/>
                </a:cubicBezTo>
                <a:cubicBezTo>
                  <a:pt x="268478" y="1242599"/>
                  <a:pt x="268478" y="1242599"/>
                  <a:pt x="268478" y="1242599"/>
                </a:cubicBezTo>
                <a:cubicBezTo>
                  <a:pt x="279984" y="1242599"/>
                  <a:pt x="287655" y="1250153"/>
                  <a:pt x="287655" y="1261483"/>
                </a:cubicBezTo>
                <a:cubicBezTo>
                  <a:pt x="287655" y="1265260"/>
                  <a:pt x="283820" y="1269037"/>
                  <a:pt x="283820" y="1272814"/>
                </a:cubicBezTo>
                <a:cubicBezTo>
                  <a:pt x="276149" y="1272814"/>
                  <a:pt x="272314" y="1276591"/>
                  <a:pt x="268478" y="1276591"/>
                </a:cubicBezTo>
                <a:cubicBezTo>
                  <a:pt x="264643" y="1280368"/>
                  <a:pt x="264643" y="1284145"/>
                  <a:pt x="264643" y="1291699"/>
                </a:cubicBezTo>
                <a:cubicBezTo>
                  <a:pt x="264643" y="1295475"/>
                  <a:pt x="264643" y="1299252"/>
                  <a:pt x="268478" y="1303029"/>
                </a:cubicBezTo>
                <a:cubicBezTo>
                  <a:pt x="272314" y="1306806"/>
                  <a:pt x="276149" y="1306806"/>
                  <a:pt x="283820" y="1306806"/>
                </a:cubicBezTo>
                <a:cubicBezTo>
                  <a:pt x="283820" y="1310583"/>
                  <a:pt x="287655" y="1314360"/>
                  <a:pt x="287655" y="1318137"/>
                </a:cubicBezTo>
                <a:cubicBezTo>
                  <a:pt x="287655" y="1325691"/>
                  <a:pt x="283820" y="1329467"/>
                  <a:pt x="283820" y="1333244"/>
                </a:cubicBezTo>
                <a:cubicBezTo>
                  <a:pt x="272314" y="1333244"/>
                  <a:pt x="264643" y="1340798"/>
                  <a:pt x="264643" y="1348352"/>
                </a:cubicBezTo>
                <a:cubicBezTo>
                  <a:pt x="264643" y="1352129"/>
                  <a:pt x="264643" y="1359683"/>
                  <a:pt x="268478" y="1359683"/>
                </a:cubicBezTo>
                <a:cubicBezTo>
                  <a:pt x="272314" y="1363460"/>
                  <a:pt x="276149" y="1367236"/>
                  <a:pt x="283820" y="1367236"/>
                </a:cubicBezTo>
                <a:cubicBezTo>
                  <a:pt x="283820" y="1367236"/>
                  <a:pt x="287655" y="1374790"/>
                  <a:pt x="287655" y="1378567"/>
                </a:cubicBezTo>
                <a:cubicBezTo>
                  <a:pt x="287655" y="1382344"/>
                  <a:pt x="283820" y="1386121"/>
                  <a:pt x="283820" y="1389898"/>
                </a:cubicBezTo>
                <a:cubicBezTo>
                  <a:pt x="272314" y="1389898"/>
                  <a:pt x="264643" y="1397452"/>
                  <a:pt x="264643" y="1408782"/>
                </a:cubicBezTo>
                <a:cubicBezTo>
                  <a:pt x="264643" y="1416336"/>
                  <a:pt x="272314" y="1423890"/>
                  <a:pt x="283820" y="1423890"/>
                </a:cubicBezTo>
                <a:cubicBezTo>
                  <a:pt x="283820" y="1427667"/>
                  <a:pt x="287655" y="1431444"/>
                  <a:pt x="287655" y="1435221"/>
                </a:cubicBezTo>
                <a:cubicBezTo>
                  <a:pt x="287655" y="1446551"/>
                  <a:pt x="279984" y="1454105"/>
                  <a:pt x="268478" y="1454105"/>
                </a:cubicBezTo>
                <a:cubicBezTo>
                  <a:pt x="268478" y="1457882"/>
                  <a:pt x="268478" y="1457882"/>
                  <a:pt x="268478" y="1457882"/>
                </a:cubicBezTo>
                <a:cubicBezTo>
                  <a:pt x="402717" y="1574966"/>
                  <a:pt x="402717" y="1574966"/>
                  <a:pt x="402717" y="1574966"/>
                </a:cubicBezTo>
                <a:cubicBezTo>
                  <a:pt x="406553" y="1586296"/>
                  <a:pt x="441071" y="1593850"/>
                  <a:pt x="479425" y="1593850"/>
                </a:cubicBezTo>
                <a:cubicBezTo>
                  <a:pt x="517779" y="1593850"/>
                  <a:pt x="552298" y="1586296"/>
                  <a:pt x="556133" y="1574966"/>
                </a:cubicBezTo>
                <a:cubicBezTo>
                  <a:pt x="556133" y="1574966"/>
                  <a:pt x="556133" y="1574966"/>
                  <a:pt x="690372" y="1457882"/>
                </a:cubicBezTo>
                <a:cubicBezTo>
                  <a:pt x="690372" y="1457882"/>
                  <a:pt x="690372" y="1457882"/>
                  <a:pt x="690372" y="1454105"/>
                </a:cubicBezTo>
                <a:cubicBezTo>
                  <a:pt x="678866" y="1454105"/>
                  <a:pt x="671195" y="1446551"/>
                  <a:pt x="671195" y="1435221"/>
                </a:cubicBezTo>
                <a:cubicBezTo>
                  <a:pt x="671195" y="1431444"/>
                  <a:pt x="675031" y="1427667"/>
                  <a:pt x="675031" y="1423890"/>
                </a:cubicBezTo>
                <a:cubicBezTo>
                  <a:pt x="686537" y="1423890"/>
                  <a:pt x="694208" y="1416336"/>
                  <a:pt x="694208" y="1408782"/>
                </a:cubicBezTo>
                <a:cubicBezTo>
                  <a:pt x="694208" y="1397452"/>
                  <a:pt x="686537" y="1389898"/>
                  <a:pt x="675031" y="1389898"/>
                </a:cubicBezTo>
                <a:cubicBezTo>
                  <a:pt x="675031" y="1386121"/>
                  <a:pt x="671195" y="1382344"/>
                  <a:pt x="671195" y="1378567"/>
                </a:cubicBezTo>
                <a:cubicBezTo>
                  <a:pt x="671195" y="1374790"/>
                  <a:pt x="675031" y="1367236"/>
                  <a:pt x="675031" y="1367236"/>
                </a:cubicBezTo>
                <a:cubicBezTo>
                  <a:pt x="682701" y="1367236"/>
                  <a:pt x="686537" y="1363460"/>
                  <a:pt x="690372" y="1359683"/>
                </a:cubicBezTo>
                <a:cubicBezTo>
                  <a:pt x="694208" y="1359683"/>
                  <a:pt x="694208" y="1352129"/>
                  <a:pt x="694208" y="1348352"/>
                </a:cubicBezTo>
                <a:cubicBezTo>
                  <a:pt x="694208" y="1340798"/>
                  <a:pt x="686537" y="1333244"/>
                  <a:pt x="675031" y="1333244"/>
                </a:cubicBezTo>
                <a:cubicBezTo>
                  <a:pt x="675031" y="1329467"/>
                  <a:pt x="671195" y="1325691"/>
                  <a:pt x="671195" y="1318137"/>
                </a:cubicBezTo>
                <a:cubicBezTo>
                  <a:pt x="671195" y="1314360"/>
                  <a:pt x="675031" y="1310583"/>
                  <a:pt x="675031" y="1306806"/>
                </a:cubicBezTo>
                <a:cubicBezTo>
                  <a:pt x="682701" y="1306806"/>
                  <a:pt x="686537" y="1306806"/>
                  <a:pt x="690372" y="1303029"/>
                </a:cubicBezTo>
                <a:cubicBezTo>
                  <a:pt x="694208" y="1299252"/>
                  <a:pt x="694208" y="1295475"/>
                  <a:pt x="694208" y="1291699"/>
                </a:cubicBezTo>
                <a:cubicBezTo>
                  <a:pt x="694208" y="1284145"/>
                  <a:pt x="694208" y="1280368"/>
                  <a:pt x="690372" y="1276591"/>
                </a:cubicBezTo>
                <a:cubicBezTo>
                  <a:pt x="686537" y="1276591"/>
                  <a:pt x="682701" y="1272814"/>
                  <a:pt x="675031" y="1272814"/>
                </a:cubicBezTo>
                <a:cubicBezTo>
                  <a:pt x="675031" y="1269037"/>
                  <a:pt x="671195" y="1265260"/>
                  <a:pt x="671195" y="1261483"/>
                </a:cubicBezTo>
                <a:cubicBezTo>
                  <a:pt x="671195" y="1250153"/>
                  <a:pt x="678866" y="1242599"/>
                  <a:pt x="690372" y="1242599"/>
                </a:cubicBezTo>
                <a:cubicBezTo>
                  <a:pt x="690372" y="1242599"/>
                  <a:pt x="690372" y="1242599"/>
                  <a:pt x="690372" y="1182169"/>
                </a:cubicBezTo>
                <a:cubicBezTo>
                  <a:pt x="721055" y="1159507"/>
                  <a:pt x="736397" y="1099077"/>
                  <a:pt x="736397" y="1099077"/>
                </a:cubicBezTo>
                <a:cubicBezTo>
                  <a:pt x="736397" y="1099077"/>
                  <a:pt x="744068" y="1065085"/>
                  <a:pt x="747903" y="1019762"/>
                </a:cubicBezTo>
                <a:cubicBezTo>
                  <a:pt x="744068" y="974439"/>
                  <a:pt x="805434" y="872463"/>
                  <a:pt x="824611" y="846025"/>
                </a:cubicBezTo>
                <a:cubicBezTo>
                  <a:pt x="836117" y="823363"/>
                  <a:pt x="870636" y="751602"/>
                  <a:pt x="893648" y="706280"/>
                </a:cubicBezTo>
                <a:cubicBezTo>
                  <a:pt x="935838" y="638296"/>
                  <a:pt x="958850" y="555204"/>
                  <a:pt x="958850" y="472112"/>
                </a:cubicBezTo>
                <a:cubicBezTo>
                  <a:pt x="958850" y="211506"/>
                  <a:pt x="744068" y="0"/>
                  <a:pt x="479425" y="0"/>
                </a:cubicBez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9" name="组合 8"/>
          <p:cNvGrpSpPr/>
          <p:nvPr/>
        </p:nvGrpSpPr>
        <p:grpSpPr>
          <a:xfrm>
            <a:off x="4872115" y="3536552"/>
            <a:ext cx="1657408" cy="1650221"/>
            <a:chOff x="5530714" y="2590732"/>
            <a:chExt cx="1803536" cy="1803536"/>
          </a:xfrm>
        </p:grpSpPr>
        <p:sp>
          <p:nvSpPr>
            <p:cNvPr id="10" name="椭圆 9"/>
            <p:cNvSpPr/>
            <p:nvPr/>
          </p:nvSpPr>
          <p:spPr>
            <a:xfrm>
              <a:off x="5530714" y="2590732"/>
              <a:ext cx="1803536" cy="1803536"/>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11" name="Group 8"/>
            <p:cNvGrpSpPr>
              <a:grpSpLocks noChangeAspect="1"/>
            </p:cNvGrpSpPr>
            <p:nvPr/>
          </p:nvGrpSpPr>
          <p:grpSpPr bwMode="auto">
            <a:xfrm>
              <a:off x="5629372" y="2605936"/>
              <a:ext cx="1663346" cy="1602306"/>
              <a:chOff x="3436" y="1468"/>
              <a:chExt cx="872" cy="840"/>
            </a:xfrm>
            <a:solidFill>
              <a:schemeClr val="bg1"/>
            </a:solidFill>
          </p:grpSpPr>
          <p:sp>
            <p:nvSpPr>
              <p:cNvPr id="12" name="Freeform 9"/>
              <p:cNvSpPr>
                <a:spLocks/>
              </p:cNvSpPr>
              <p:nvPr/>
            </p:nvSpPr>
            <p:spPr bwMode="auto">
              <a:xfrm>
                <a:off x="3978" y="1498"/>
                <a:ext cx="18" cy="14"/>
              </a:xfrm>
              <a:custGeom>
                <a:avLst/>
                <a:gdLst>
                  <a:gd name="T0" fmla="*/ 1 w 4"/>
                  <a:gd name="T1" fmla="*/ 3 h 3"/>
                  <a:gd name="T2" fmla="*/ 0 w 4"/>
                  <a:gd name="T3" fmla="*/ 2 h 3"/>
                  <a:gd name="T4" fmla="*/ 0 w 4"/>
                  <a:gd name="T5" fmla="*/ 2 h 3"/>
                  <a:gd name="T6" fmla="*/ 0 w 4"/>
                  <a:gd name="T7" fmla="*/ 2 h 3"/>
                  <a:gd name="T8" fmla="*/ 0 w 4"/>
                  <a:gd name="T9" fmla="*/ 0 h 3"/>
                  <a:gd name="T10" fmla="*/ 3 w 4"/>
                  <a:gd name="T11" fmla="*/ 0 h 3"/>
                  <a:gd name="T12" fmla="*/ 3 w 4"/>
                  <a:gd name="T13" fmla="*/ 0 h 3"/>
                  <a:gd name="T14" fmla="*/ 3 w 4"/>
                  <a:gd name="T15" fmla="*/ 1 h 3"/>
                  <a:gd name="T16" fmla="*/ 3 w 4"/>
                  <a:gd name="T17" fmla="*/ 1 h 3"/>
                  <a:gd name="T18" fmla="*/ 4 w 4"/>
                  <a:gd name="T19" fmla="*/ 2 h 3"/>
                  <a:gd name="T20" fmla="*/ 4 w 4"/>
                  <a:gd name="T21" fmla="*/ 2 h 3"/>
                  <a:gd name="T22" fmla="*/ 4 w 4"/>
                  <a:gd name="T23" fmla="*/ 3 h 3"/>
                  <a:gd name="T24" fmla="*/ 3 w 4"/>
                  <a:gd name="T25" fmla="*/ 3 h 3"/>
                  <a:gd name="T26" fmla="*/ 1 w 4"/>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1" y="3"/>
                    </a:moveTo>
                    <a:cubicBezTo>
                      <a:pt x="1" y="3"/>
                      <a:pt x="0" y="3"/>
                      <a:pt x="0" y="2"/>
                    </a:cubicBezTo>
                    <a:cubicBezTo>
                      <a:pt x="0" y="2"/>
                      <a:pt x="0" y="2"/>
                      <a:pt x="0" y="2"/>
                    </a:cubicBezTo>
                    <a:cubicBezTo>
                      <a:pt x="0" y="2"/>
                      <a:pt x="0" y="2"/>
                      <a:pt x="0" y="2"/>
                    </a:cubicBezTo>
                    <a:cubicBezTo>
                      <a:pt x="0" y="0"/>
                      <a:pt x="0" y="0"/>
                      <a:pt x="0" y="0"/>
                    </a:cubicBezTo>
                    <a:cubicBezTo>
                      <a:pt x="3" y="0"/>
                      <a:pt x="3" y="0"/>
                      <a:pt x="3" y="0"/>
                    </a:cubicBezTo>
                    <a:cubicBezTo>
                      <a:pt x="3" y="0"/>
                      <a:pt x="3" y="0"/>
                      <a:pt x="3" y="0"/>
                    </a:cubicBezTo>
                    <a:cubicBezTo>
                      <a:pt x="3" y="0"/>
                      <a:pt x="3" y="0"/>
                      <a:pt x="3" y="1"/>
                    </a:cubicBezTo>
                    <a:cubicBezTo>
                      <a:pt x="3" y="1"/>
                      <a:pt x="3" y="1"/>
                      <a:pt x="3" y="1"/>
                    </a:cubicBezTo>
                    <a:cubicBezTo>
                      <a:pt x="4" y="1"/>
                      <a:pt x="4" y="1"/>
                      <a:pt x="4" y="2"/>
                    </a:cubicBezTo>
                    <a:cubicBezTo>
                      <a:pt x="4" y="2"/>
                      <a:pt x="4" y="2"/>
                      <a:pt x="4" y="2"/>
                    </a:cubicBezTo>
                    <a:cubicBezTo>
                      <a:pt x="4" y="3"/>
                      <a:pt x="4" y="3"/>
                      <a:pt x="4" y="3"/>
                    </a:cubicBezTo>
                    <a:cubicBezTo>
                      <a:pt x="3" y="3"/>
                      <a:pt x="3" y="3"/>
                      <a:pt x="3" y="3"/>
                    </a:cubicBezTo>
                    <a:lnTo>
                      <a:pt x="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3" name="Freeform 10"/>
              <p:cNvSpPr>
                <a:spLocks/>
              </p:cNvSpPr>
              <p:nvPr/>
            </p:nvSpPr>
            <p:spPr bwMode="auto">
              <a:xfrm>
                <a:off x="3978" y="1503"/>
                <a:ext cx="40" cy="40"/>
              </a:xfrm>
              <a:custGeom>
                <a:avLst/>
                <a:gdLst>
                  <a:gd name="T0" fmla="*/ 5 w 9"/>
                  <a:gd name="T1" fmla="*/ 9 h 9"/>
                  <a:gd name="T2" fmla="*/ 4 w 9"/>
                  <a:gd name="T3" fmla="*/ 9 h 9"/>
                  <a:gd name="T4" fmla="*/ 3 w 9"/>
                  <a:gd name="T5" fmla="*/ 9 h 9"/>
                  <a:gd name="T6" fmla="*/ 2 w 9"/>
                  <a:gd name="T7" fmla="*/ 8 h 9"/>
                  <a:gd name="T8" fmla="*/ 2 w 9"/>
                  <a:gd name="T9" fmla="*/ 7 h 9"/>
                  <a:gd name="T10" fmla="*/ 2 w 9"/>
                  <a:gd name="T11" fmla="*/ 7 h 9"/>
                  <a:gd name="T12" fmla="*/ 2 w 9"/>
                  <a:gd name="T13" fmla="*/ 7 h 9"/>
                  <a:gd name="T14" fmla="*/ 1 w 9"/>
                  <a:gd name="T15" fmla="*/ 7 h 9"/>
                  <a:gd name="T16" fmla="*/ 1 w 9"/>
                  <a:gd name="T17" fmla="*/ 7 h 9"/>
                  <a:gd name="T18" fmla="*/ 1 w 9"/>
                  <a:gd name="T19" fmla="*/ 6 h 9"/>
                  <a:gd name="T20" fmla="*/ 1 w 9"/>
                  <a:gd name="T21" fmla="*/ 6 h 9"/>
                  <a:gd name="T22" fmla="*/ 1 w 9"/>
                  <a:gd name="T23" fmla="*/ 6 h 9"/>
                  <a:gd name="T24" fmla="*/ 1 w 9"/>
                  <a:gd name="T25" fmla="*/ 6 h 9"/>
                  <a:gd name="T26" fmla="*/ 0 w 9"/>
                  <a:gd name="T27" fmla="*/ 6 h 9"/>
                  <a:gd name="T28" fmla="*/ 0 w 9"/>
                  <a:gd name="T29" fmla="*/ 4 h 9"/>
                  <a:gd name="T30" fmla="*/ 0 w 9"/>
                  <a:gd name="T31" fmla="*/ 4 h 9"/>
                  <a:gd name="T32" fmla="*/ 0 w 9"/>
                  <a:gd name="T33" fmla="*/ 3 h 9"/>
                  <a:gd name="T34" fmla="*/ 1 w 9"/>
                  <a:gd name="T35" fmla="*/ 3 h 9"/>
                  <a:gd name="T36" fmla="*/ 2 w 9"/>
                  <a:gd name="T37" fmla="*/ 3 h 9"/>
                  <a:gd name="T38" fmla="*/ 2 w 9"/>
                  <a:gd name="T39" fmla="*/ 3 h 9"/>
                  <a:gd name="T40" fmla="*/ 2 w 9"/>
                  <a:gd name="T41" fmla="*/ 3 h 9"/>
                  <a:gd name="T42" fmla="*/ 2 w 9"/>
                  <a:gd name="T43" fmla="*/ 3 h 9"/>
                  <a:gd name="T44" fmla="*/ 2 w 9"/>
                  <a:gd name="T45" fmla="*/ 3 h 9"/>
                  <a:gd name="T46" fmla="*/ 2 w 9"/>
                  <a:gd name="T47" fmla="*/ 2 h 9"/>
                  <a:gd name="T48" fmla="*/ 2 w 9"/>
                  <a:gd name="T49" fmla="*/ 2 h 9"/>
                  <a:gd name="T50" fmla="*/ 3 w 9"/>
                  <a:gd name="T51" fmla="*/ 2 h 9"/>
                  <a:gd name="T52" fmla="*/ 3 w 9"/>
                  <a:gd name="T53" fmla="*/ 2 h 9"/>
                  <a:gd name="T54" fmla="*/ 3 w 9"/>
                  <a:gd name="T55" fmla="*/ 2 h 9"/>
                  <a:gd name="T56" fmla="*/ 4 w 9"/>
                  <a:gd name="T57" fmla="*/ 2 h 9"/>
                  <a:gd name="T58" fmla="*/ 4 w 9"/>
                  <a:gd name="T59" fmla="*/ 1 h 9"/>
                  <a:gd name="T60" fmla="*/ 4 w 9"/>
                  <a:gd name="T61" fmla="*/ 1 h 9"/>
                  <a:gd name="T62" fmla="*/ 4 w 9"/>
                  <a:gd name="T63" fmla="*/ 0 h 9"/>
                  <a:gd name="T64" fmla="*/ 5 w 9"/>
                  <a:gd name="T65" fmla="*/ 0 h 9"/>
                  <a:gd name="T66" fmla="*/ 5 w 9"/>
                  <a:gd name="T67" fmla="*/ 0 h 9"/>
                  <a:gd name="T68" fmla="*/ 5 w 9"/>
                  <a:gd name="T69" fmla="*/ 0 h 9"/>
                  <a:gd name="T70" fmla="*/ 5 w 9"/>
                  <a:gd name="T71" fmla="*/ 0 h 9"/>
                  <a:gd name="T72" fmla="*/ 7 w 9"/>
                  <a:gd name="T73" fmla="*/ 1 h 9"/>
                  <a:gd name="T74" fmla="*/ 8 w 9"/>
                  <a:gd name="T75" fmla="*/ 1 h 9"/>
                  <a:gd name="T76" fmla="*/ 8 w 9"/>
                  <a:gd name="T77" fmla="*/ 1 h 9"/>
                  <a:gd name="T78" fmla="*/ 9 w 9"/>
                  <a:gd name="T79" fmla="*/ 1 h 9"/>
                  <a:gd name="T80" fmla="*/ 9 w 9"/>
                  <a:gd name="T81" fmla="*/ 2 h 9"/>
                  <a:gd name="T82" fmla="*/ 9 w 9"/>
                  <a:gd name="T83" fmla="*/ 3 h 9"/>
                  <a:gd name="T84" fmla="*/ 8 w 9"/>
                  <a:gd name="T85" fmla="*/ 4 h 9"/>
                  <a:gd name="T86" fmla="*/ 8 w 9"/>
                  <a:gd name="T87" fmla="*/ 4 h 9"/>
                  <a:gd name="T88" fmla="*/ 8 w 9"/>
                  <a:gd name="T89" fmla="*/ 4 h 9"/>
                  <a:gd name="T90" fmla="*/ 8 w 9"/>
                  <a:gd name="T91" fmla="*/ 5 h 9"/>
                  <a:gd name="T92" fmla="*/ 8 w 9"/>
                  <a:gd name="T93" fmla="*/ 5 h 9"/>
                  <a:gd name="T94" fmla="*/ 8 w 9"/>
                  <a:gd name="T95" fmla="*/ 8 h 9"/>
                  <a:gd name="T96" fmla="*/ 7 w 9"/>
                  <a:gd name="T97" fmla="*/ 8 h 9"/>
                  <a:gd name="T98" fmla="*/ 7 w 9"/>
                  <a:gd name="T99" fmla="*/ 8 h 9"/>
                  <a:gd name="T100" fmla="*/ 6 w 9"/>
                  <a:gd name="T101" fmla="*/ 8 h 9"/>
                  <a:gd name="T102" fmla="*/ 6 w 9"/>
                  <a:gd name="T103" fmla="*/ 9 h 9"/>
                  <a:gd name="T104" fmla="*/ 5 w 9"/>
                  <a:gd name="T10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 h="9">
                    <a:moveTo>
                      <a:pt x="5" y="9"/>
                    </a:moveTo>
                    <a:cubicBezTo>
                      <a:pt x="4" y="9"/>
                      <a:pt x="4" y="9"/>
                      <a:pt x="4" y="9"/>
                    </a:cubicBezTo>
                    <a:cubicBezTo>
                      <a:pt x="4" y="9"/>
                      <a:pt x="4" y="9"/>
                      <a:pt x="3" y="9"/>
                    </a:cubicBezTo>
                    <a:cubicBezTo>
                      <a:pt x="3" y="9"/>
                      <a:pt x="2" y="9"/>
                      <a:pt x="2" y="8"/>
                    </a:cubicBezTo>
                    <a:cubicBezTo>
                      <a:pt x="2" y="8"/>
                      <a:pt x="2" y="8"/>
                      <a:pt x="2" y="7"/>
                    </a:cubicBezTo>
                    <a:cubicBezTo>
                      <a:pt x="2" y="7"/>
                      <a:pt x="2" y="7"/>
                      <a:pt x="2" y="7"/>
                    </a:cubicBezTo>
                    <a:cubicBezTo>
                      <a:pt x="2" y="7"/>
                      <a:pt x="2" y="7"/>
                      <a:pt x="2" y="7"/>
                    </a:cubicBezTo>
                    <a:cubicBezTo>
                      <a:pt x="2" y="7"/>
                      <a:pt x="2" y="7"/>
                      <a:pt x="1" y="7"/>
                    </a:cubicBezTo>
                    <a:cubicBezTo>
                      <a:pt x="1" y="7"/>
                      <a:pt x="1" y="7"/>
                      <a:pt x="1" y="7"/>
                    </a:cubicBezTo>
                    <a:cubicBezTo>
                      <a:pt x="1" y="6"/>
                      <a:pt x="1" y="6"/>
                      <a:pt x="1" y="6"/>
                    </a:cubicBezTo>
                    <a:cubicBezTo>
                      <a:pt x="1" y="6"/>
                      <a:pt x="1" y="6"/>
                      <a:pt x="1" y="6"/>
                    </a:cubicBezTo>
                    <a:cubicBezTo>
                      <a:pt x="1" y="6"/>
                      <a:pt x="1" y="6"/>
                      <a:pt x="1" y="6"/>
                    </a:cubicBezTo>
                    <a:cubicBezTo>
                      <a:pt x="1" y="6"/>
                      <a:pt x="1" y="6"/>
                      <a:pt x="1" y="6"/>
                    </a:cubicBezTo>
                    <a:cubicBezTo>
                      <a:pt x="0" y="6"/>
                      <a:pt x="0" y="6"/>
                      <a:pt x="0" y="6"/>
                    </a:cubicBezTo>
                    <a:cubicBezTo>
                      <a:pt x="0" y="4"/>
                      <a:pt x="0" y="4"/>
                      <a:pt x="0" y="4"/>
                    </a:cubicBezTo>
                    <a:cubicBezTo>
                      <a:pt x="0" y="4"/>
                      <a:pt x="0" y="4"/>
                      <a:pt x="0" y="4"/>
                    </a:cubicBezTo>
                    <a:cubicBezTo>
                      <a:pt x="0" y="4"/>
                      <a:pt x="0" y="4"/>
                      <a:pt x="0" y="3"/>
                    </a:cubicBezTo>
                    <a:cubicBezTo>
                      <a:pt x="0" y="3"/>
                      <a:pt x="1" y="3"/>
                      <a:pt x="1"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2"/>
                      <a:pt x="2" y="2"/>
                    </a:cubicBezTo>
                    <a:cubicBezTo>
                      <a:pt x="3" y="2"/>
                      <a:pt x="3" y="2"/>
                      <a:pt x="3" y="2"/>
                    </a:cubicBezTo>
                    <a:cubicBezTo>
                      <a:pt x="3" y="2"/>
                      <a:pt x="3" y="2"/>
                      <a:pt x="3" y="2"/>
                    </a:cubicBezTo>
                    <a:cubicBezTo>
                      <a:pt x="3" y="2"/>
                      <a:pt x="3" y="2"/>
                      <a:pt x="3" y="2"/>
                    </a:cubicBezTo>
                    <a:cubicBezTo>
                      <a:pt x="4" y="2"/>
                      <a:pt x="4" y="2"/>
                      <a:pt x="4" y="2"/>
                    </a:cubicBezTo>
                    <a:cubicBezTo>
                      <a:pt x="4" y="1"/>
                      <a:pt x="4" y="1"/>
                      <a:pt x="4" y="1"/>
                    </a:cubicBezTo>
                    <a:cubicBezTo>
                      <a:pt x="4" y="1"/>
                      <a:pt x="4" y="1"/>
                      <a:pt x="4" y="1"/>
                    </a:cubicBezTo>
                    <a:cubicBezTo>
                      <a:pt x="4" y="1"/>
                      <a:pt x="4" y="0"/>
                      <a:pt x="4" y="0"/>
                    </a:cubicBezTo>
                    <a:cubicBezTo>
                      <a:pt x="5" y="0"/>
                      <a:pt x="5" y="0"/>
                      <a:pt x="5" y="0"/>
                    </a:cubicBezTo>
                    <a:cubicBezTo>
                      <a:pt x="5" y="0"/>
                      <a:pt x="5" y="0"/>
                      <a:pt x="5" y="0"/>
                    </a:cubicBezTo>
                    <a:cubicBezTo>
                      <a:pt x="5" y="0"/>
                      <a:pt x="5" y="0"/>
                      <a:pt x="5" y="0"/>
                    </a:cubicBezTo>
                    <a:cubicBezTo>
                      <a:pt x="5" y="0"/>
                      <a:pt x="5" y="0"/>
                      <a:pt x="5" y="0"/>
                    </a:cubicBezTo>
                    <a:cubicBezTo>
                      <a:pt x="6" y="0"/>
                      <a:pt x="7" y="0"/>
                      <a:pt x="7" y="1"/>
                    </a:cubicBezTo>
                    <a:cubicBezTo>
                      <a:pt x="7" y="1"/>
                      <a:pt x="8" y="1"/>
                      <a:pt x="8" y="1"/>
                    </a:cubicBezTo>
                    <a:cubicBezTo>
                      <a:pt x="8" y="1"/>
                      <a:pt x="8" y="1"/>
                      <a:pt x="8" y="1"/>
                    </a:cubicBezTo>
                    <a:cubicBezTo>
                      <a:pt x="9" y="1"/>
                      <a:pt x="9" y="1"/>
                      <a:pt x="9" y="1"/>
                    </a:cubicBezTo>
                    <a:cubicBezTo>
                      <a:pt x="9" y="2"/>
                      <a:pt x="9" y="2"/>
                      <a:pt x="9" y="2"/>
                    </a:cubicBezTo>
                    <a:cubicBezTo>
                      <a:pt x="9" y="3"/>
                      <a:pt x="9" y="3"/>
                      <a:pt x="9" y="3"/>
                    </a:cubicBezTo>
                    <a:cubicBezTo>
                      <a:pt x="9" y="3"/>
                      <a:pt x="8" y="3"/>
                      <a:pt x="8" y="4"/>
                    </a:cubicBezTo>
                    <a:cubicBezTo>
                      <a:pt x="8" y="4"/>
                      <a:pt x="8" y="4"/>
                      <a:pt x="8" y="4"/>
                    </a:cubicBezTo>
                    <a:cubicBezTo>
                      <a:pt x="8" y="4"/>
                      <a:pt x="8" y="4"/>
                      <a:pt x="8" y="4"/>
                    </a:cubicBezTo>
                    <a:cubicBezTo>
                      <a:pt x="8" y="4"/>
                      <a:pt x="8" y="4"/>
                      <a:pt x="8" y="5"/>
                    </a:cubicBezTo>
                    <a:cubicBezTo>
                      <a:pt x="8" y="5"/>
                      <a:pt x="8" y="5"/>
                      <a:pt x="8" y="5"/>
                    </a:cubicBezTo>
                    <a:cubicBezTo>
                      <a:pt x="9" y="6"/>
                      <a:pt x="9" y="7"/>
                      <a:pt x="8" y="8"/>
                    </a:cubicBezTo>
                    <a:cubicBezTo>
                      <a:pt x="7" y="8"/>
                      <a:pt x="7" y="8"/>
                      <a:pt x="7" y="8"/>
                    </a:cubicBezTo>
                    <a:cubicBezTo>
                      <a:pt x="7" y="8"/>
                      <a:pt x="7" y="8"/>
                      <a:pt x="7" y="8"/>
                    </a:cubicBezTo>
                    <a:cubicBezTo>
                      <a:pt x="7" y="8"/>
                      <a:pt x="6" y="8"/>
                      <a:pt x="6" y="8"/>
                    </a:cubicBezTo>
                    <a:cubicBezTo>
                      <a:pt x="6" y="9"/>
                      <a:pt x="6" y="9"/>
                      <a:pt x="6" y="9"/>
                    </a:cubicBezTo>
                    <a:cubicBezTo>
                      <a:pt x="6" y="9"/>
                      <a:pt x="5"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4" name="Freeform 11"/>
              <p:cNvSpPr>
                <a:spLocks/>
              </p:cNvSpPr>
              <p:nvPr/>
            </p:nvSpPr>
            <p:spPr bwMode="auto">
              <a:xfrm>
                <a:off x="4013" y="1512"/>
                <a:ext cx="27" cy="22"/>
              </a:xfrm>
              <a:custGeom>
                <a:avLst/>
                <a:gdLst>
                  <a:gd name="T0" fmla="*/ 3 w 6"/>
                  <a:gd name="T1" fmla="*/ 5 h 5"/>
                  <a:gd name="T2" fmla="*/ 3 w 6"/>
                  <a:gd name="T3" fmla="*/ 5 h 5"/>
                  <a:gd name="T4" fmla="*/ 3 w 6"/>
                  <a:gd name="T5" fmla="*/ 4 h 5"/>
                  <a:gd name="T6" fmla="*/ 3 w 6"/>
                  <a:gd name="T7" fmla="*/ 4 h 5"/>
                  <a:gd name="T8" fmla="*/ 2 w 6"/>
                  <a:gd name="T9" fmla="*/ 4 h 5"/>
                  <a:gd name="T10" fmla="*/ 2 w 6"/>
                  <a:gd name="T11" fmla="*/ 4 h 5"/>
                  <a:gd name="T12" fmla="*/ 1 w 6"/>
                  <a:gd name="T13" fmla="*/ 3 h 5"/>
                  <a:gd name="T14" fmla="*/ 1 w 6"/>
                  <a:gd name="T15" fmla="*/ 2 h 5"/>
                  <a:gd name="T16" fmla="*/ 0 w 6"/>
                  <a:gd name="T17" fmla="*/ 2 h 5"/>
                  <a:gd name="T18" fmla="*/ 1 w 6"/>
                  <a:gd name="T19" fmla="*/ 1 h 5"/>
                  <a:gd name="T20" fmla="*/ 3 w 6"/>
                  <a:gd name="T21" fmla="*/ 0 h 5"/>
                  <a:gd name="T22" fmla="*/ 4 w 6"/>
                  <a:gd name="T23" fmla="*/ 0 h 5"/>
                  <a:gd name="T24" fmla="*/ 5 w 6"/>
                  <a:gd name="T25" fmla="*/ 0 h 5"/>
                  <a:gd name="T26" fmla="*/ 5 w 6"/>
                  <a:gd name="T27" fmla="*/ 0 h 5"/>
                  <a:gd name="T28" fmla="*/ 5 w 6"/>
                  <a:gd name="T29" fmla="*/ 1 h 5"/>
                  <a:gd name="T30" fmla="*/ 5 w 6"/>
                  <a:gd name="T31" fmla="*/ 1 h 5"/>
                  <a:gd name="T32" fmla="*/ 5 w 6"/>
                  <a:gd name="T33" fmla="*/ 1 h 5"/>
                  <a:gd name="T34" fmla="*/ 6 w 6"/>
                  <a:gd name="T35" fmla="*/ 1 h 5"/>
                  <a:gd name="T36" fmla="*/ 6 w 6"/>
                  <a:gd name="T37" fmla="*/ 1 h 5"/>
                  <a:gd name="T38" fmla="*/ 6 w 6"/>
                  <a:gd name="T39" fmla="*/ 2 h 5"/>
                  <a:gd name="T40" fmla="*/ 6 w 6"/>
                  <a:gd name="T41" fmla="*/ 2 h 5"/>
                  <a:gd name="T42" fmla="*/ 6 w 6"/>
                  <a:gd name="T43" fmla="*/ 4 h 5"/>
                  <a:gd name="T44" fmla="*/ 4 w 6"/>
                  <a:gd name="T45" fmla="*/ 5 h 5"/>
                  <a:gd name="T46" fmla="*/ 3 w 6"/>
                  <a:gd name="T4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 h="5">
                    <a:moveTo>
                      <a:pt x="3" y="5"/>
                    </a:moveTo>
                    <a:cubicBezTo>
                      <a:pt x="3" y="5"/>
                      <a:pt x="3" y="5"/>
                      <a:pt x="3" y="5"/>
                    </a:cubicBezTo>
                    <a:cubicBezTo>
                      <a:pt x="3" y="4"/>
                      <a:pt x="3" y="4"/>
                      <a:pt x="3" y="4"/>
                    </a:cubicBezTo>
                    <a:cubicBezTo>
                      <a:pt x="3" y="4"/>
                      <a:pt x="3" y="4"/>
                      <a:pt x="3" y="4"/>
                    </a:cubicBezTo>
                    <a:cubicBezTo>
                      <a:pt x="2" y="4"/>
                      <a:pt x="2" y="4"/>
                      <a:pt x="2" y="4"/>
                    </a:cubicBezTo>
                    <a:cubicBezTo>
                      <a:pt x="2" y="4"/>
                      <a:pt x="2" y="4"/>
                      <a:pt x="2" y="4"/>
                    </a:cubicBezTo>
                    <a:cubicBezTo>
                      <a:pt x="2" y="3"/>
                      <a:pt x="2" y="3"/>
                      <a:pt x="1" y="3"/>
                    </a:cubicBezTo>
                    <a:cubicBezTo>
                      <a:pt x="1" y="3"/>
                      <a:pt x="1" y="3"/>
                      <a:pt x="1" y="2"/>
                    </a:cubicBezTo>
                    <a:cubicBezTo>
                      <a:pt x="1" y="2"/>
                      <a:pt x="0" y="2"/>
                      <a:pt x="0" y="2"/>
                    </a:cubicBezTo>
                    <a:cubicBezTo>
                      <a:pt x="0" y="2"/>
                      <a:pt x="0" y="1"/>
                      <a:pt x="1" y="1"/>
                    </a:cubicBezTo>
                    <a:cubicBezTo>
                      <a:pt x="1" y="0"/>
                      <a:pt x="2" y="0"/>
                      <a:pt x="3" y="0"/>
                    </a:cubicBezTo>
                    <a:cubicBezTo>
                      <a:pt x="3" y="0"/>
                      <a:pt x="4" y="0"/>
                      <a:pt x="4" y="0"/>
                    </a:cubicBezTo>
                    <a:cubicBezTo>
                      <a:pt x="4" y="0"/>
                      <a:pt x="4" y="0"/>
                      <a:pt x="5" y="0"/>
                    </a:cubicBezTo>
                    <a:cubicBezTo>
                      <a:pt x="5" y="0"/>
                      <a:pt x="5" y="0"/>
                      <a:pt x="5" y="0"/>
                    </a:cubicBezTo>
                    <a:cubicBezTo>
                      <a:pt x="5" y="1"/>
                      <a:pt x="5" y="1"/>
                      <a:pt x="5" y="1"/>
                    </a:cubicBezTo>
                    <a:cubicBezTo>
                      <a:pt x="5" y="1"/>
                      <a:pt x="5" y="1"/>
                      <a:pt x="5" y="1"/>
                    </a:cubicBezTo>
                    <a:cubicBezTo>
                      <a:pt x="5" y="1"/>
                      <a:pt x="5" y="1"/>
                      <a:pt x="5" y="1"/>
                    </a:cubicBezTo>
                    <a:cubicBezTo>
                      <a:pt x="5" y="1"/>
                      <a:pt x="5" y="1"/>
                      <a:pt x="6" y="1"/>
                    </a:cubicBezTo>
                    <a:cubicBezTo>
                      <a:pt x="6" y="1"/>
                      <a:pt x="6" y="1"/>
                      <a:pt x="6" y="1"/>
                    </a:cubicBezTo>
                    <a:cubicBezTo>
                      <a:pt x="6" y="2"/>
                      <a:pt x="6" y="2"/>
                      <a:pt x="6" y="2"/>
                    </a:cubicBezTo>
                    <a:cubicBezTo>
                      <a:pt x="6" y="2"/>
                      <a:pt x="6" y="2"/>
                      <a:pt x="6" y="2"/>
                    </a:cubicBezTo>
                    <a:cubicBezTo>
                      <a:pt x="6" y="3"/>
                      <a:pt x="6" y="4"/>
                      <a:pt x="6" y="4"/>
                    </a:cubicBezTo>
                    <a:cubicBezTo>
                      <a:pt x="6" y="5"/>
                      <a:pt x="5" y="5"/>
                      <a:pt x="4" y="5"/>
                    </a:cubicBez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5" name="Freeform 12"/>
              <p:cNvSpPr>
                <a:spLocks/>
              </p:cNvSpPr>
              <p:nvPr/>
            </p:nvSpPr>
            <p:spPr bwMode="auto">
              <a:xfrm>
                <a:off x="4013" y="1534"/>
                <a:ext cx="27" cy="17"/>
              </a:xfrm>
              <a:custGeom>
                <a:avLst/>
                <a:gdLst>
                  <a:gd name="T0" fmla="*/ 6 w 6"/>
                  <a:gd name="T1" fmla="*/ 4 h 4"/>
                  <a:gd name="T2" fmla="*/ 5 w 6"/>
                  <a:gd name="T3" fmla="*/ 4 h 4"/>
                  <a:gd name="T4" fmla="*/ 2 w 6"/>
                  <a:gd name="T5" fmla="*/ 4 h 4"/>
                  <a:gd name="T6" fmla="*/ 2 w 6"/>
                  <a:gd name="T7" fmla="*/ 3 h 4"/>
                  <a:gd name="T8" fmla="*/ 0 w 6"/>
                  <a:gd name="T9" fmla="*/ 3 h 4"/>
                  <a:gd name="T10" fmla="*/ 0 w 6"/>
                  <a:gd name="T11" fmla="*/ 1 h 4"/>
                  <a:gd name="T12" fmla="*/ 0 w 6"/>
                  <a:gd name="T13" fmla="*/ 1 h 4"/>
                  <a:gd name="T14" fmla="*/ 1 w 6"/>
                  <a:gd name="T15" fmla="*/ 0 h 4"/>
                  <a:gd name="T16" fmla="*/ 1 w 6"/>
                  <a:gd name="T17" fmla="*/ 0 h 4"/>
                  <a:gd name="T18" fmla="*/ 4 w 6"/>
                  <a:gd name="T19" fmla="*/ 0 h 4"/>
                  <a:gd name="T20" fmla="*/ 4 w 6"/>
                  <a:gd name="T21" fmla="*/ 0 h 4"/>
                  <a:gd name="T22" fmla="*/ 4 w 6"/>
                  <a:gd name="T23" fmla="*/ 1 h 4"/>
                  <a:gd name="T24" fmla="*/ 5 w 6"/>
                  <a:gd name="T25" fmla="*/ 1 h 4"/>
                  <a:gd name="T26" fmla="*/ 5 w 6"/>
                  <a:gd name="T27" fmla="*/ 1 h 4"/>
                  <a:gd name="T28" fmla="*/ 5 w 6"/>
                  <a:gd name="T29" fmla="*/ 1 h 4"/>
                  <a:gd name="T30" fmla="*/ 6 w 6"/>
                  <a:gd name="T31" fmla="*/ 2 h 4"/>
                  <a:gd name="T32" fmla="*/ 6 w 6"/>
                  <a:gd name="T33" fmla="*/ 3 h 4"/>
                  <a:gd name="T34" fmla="*/ 6 w 6"/>
                  <a:gd name="T35" fmla="*/ 3 h 4"/>
                  <a:gd name="T36" fmla="*/ 6 w 6"/>
                  <a:gd name="T37" fmla="*/ 4 h 4"/>
                  <a:gd name="T38" fmla="*/ 6 w 6"/>
                  <a:gd name="T3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6" y="4"/>
                    </a:moveTo>
                    <a:cubicBezTo>
                      <a:pt x="5" y="4"/>
                      <a:pt x="5" y="4"/>
                      <a:pt x="5" y="4"/>
                    </a:cubicBezTo>
                    <a:cubicBezTo>
                      <a:pt x="2" y="4"/>
                      <a:pt x="2" y="4"/>
                      <a:pt x="2" y="4"/>
                    </a:cubicBezTo>
                    <a:cubicBezTo>
                      <a:pt x="2" y="3"/>
                      <a:pt x="2" y="3"/>
                      <a:pt x="2" y="3"/>
                    </a:cubicBezTo>
                    <a:cubicBezTo>
                      <a:pt x="0" y="3"/>
                      <a:pt x="0" y="3"/>
                      <a:pt x="0" y="3"/>
                    </a:cubicBezTo>
                    <a:cubicBezTo>
                      <a:pt x="0" y="1"/>
                      <a:pt x="0" y="1"/>
                      <a:pt x="0" y="1"/>
                    </a:cubicBezTo>
                    <a:cubicBezTo>
                      <a:pt x="0" y="1"/>
                      <a:pt x="0" y="1"/>
                      <a:pt x="0" y="1"/>
                    </a:cubicBezTo>
                    <a:cubicBezTo>
                      <a:pt x="0" y="1"/>
                      <a:pt x="0" y="0"/>
                      <a:pt x="1" y="0"/>
                    </a:cubicBezTo>
                    <a:cubicBezTo>
                      <a:pt x="1" y="0"/>
                      <a:pt x="1" y="0"/>
                      <a:pt x="1" y="0"/>
                    </a:cubicBezTo>
                    <a:cubicBezTo>
                      <a:pt x="4" y="0"/>
                      <a:pt x="4" y="0"/>
                      <a:pt x="4" y="0"/>
                    </a:cubicBezTo>
                    <a:cubicBezTo>
                      <a:pt x="4" y="0"/>
                      <a:pt x="4" y="0"/>
                      <a:pt x="4" y="0"/>
                    </a:cubicBezTo>
                    <a:cubicBezTo>
                      <a:pt x="4" y="1"/>
                      <a:pt x="4" y="1"/>
                      <a:pt x="4" y="1"/>
                    </a:cubicBezTo>
                    <a:cubicBezTo>
                      <a:pt x="5" y="1"/>
                      <a:pt x="5" y="1"/>
                      <a:pt x="5" y="1"/>
                    </a:cubicBezTo>
                    <a:cubicBezTo>
                      <a:pt x="5" y="1"/>
                      <a:pt x="5" y="1"/>
                      <a:pt x="5" y="1"/>
                    </a:cubicBezTo>
                    <a:cubicBezTo>
                      <a:pt x="5" y="1"/>
                      <a:pt x="5" y="1"/>
                      <a:pt x="5" y="1"/>
                    </a:cubicBezTo>
                    <a:cubicBezTo>
                      <a:pt x="6" y="1"/>
                      <a:pt x="6" y="1"/>
                      <a:pt x="6" y="2"/>
                    </a:cubicBezTo>
                    <a:cubicBezTo>
                      <a:pt x="6" y="2"/>
                      <a:pt x="6" y="3"/>
                      <a:pt x="6" y="3"/>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6" name="Freeform 13"/>
              <p:cNvSpPr>
                <a:spLocks/>
              </p:cNvSpPr>
              <p:nvPr/>
            </p:nvSpPr>
            <p:spPr bwMode="auto">
              <a:xfrm>
                <a:off x="3780" y="1468"/>
                <a:ext cx="97" cy="66"/>
              </a:xfrm>
              <a:custGeom>
                <a:avLst/>
                <a:gdLst>
                  <a:gd name="T0" fmla="*/ 7 w 22"/>
                  <a:gd name="T1" fmla="*/ 15 h 15"/>
                  <a:gd name="T2" fmla="*/ 3 w 22"/>
                  <a:gd name="T3" fmla="*/ 15 h 15"/>
                  <a:gd name="T4" fmla="*/ 1 w 22"/>
                  <a:gd name="T5" fmla="*/ 13 h 15"/>
                  <a:gd name="T6" fmla="*/ 0 w 22"/>
                  <a:gd name="T7" fmla="*/ 11 h 15"/>
                  <a:gd name="T8" fmla="*/ 0 w 22"/>
                  <a:gd name="T9" fmla="*/ 9 h 15"/>
                  <a:gd name="T10" fmla="*/ 2 w 22"/>
                  <a:gd name="T11" fmla="*/ 8 h 15"/>
                  <a:gd name="T12" fmla="*/ 3 w 22"/>
                  <a:gd name="T13" fmla="*/ 7 h 15"/>
                  <a:gd name="T14" fmla="*/ 3 w 22"/>
                  <a:gd name="T15" fmla="*/ 6 h 15"/>
                  <a:gd name="T16" fmla="*/ 3 w 22"/>
                  <a:gd name="T17" fmla="*/ 4 h 15"/>
                  <a:gd name="T18" fmla="*/ 2 w 22"/>
                  <a:gd name="T19" fmla="*/ 3 h 15"/>
                  <a:gd name="T20" fmla="*/ 1 w 22"/>
                  <a:gd name="T21" fmla="*/ 1 h 15"/>
                  <a:gd name="T22" fmla="*/ 9 w 22"/>
                  <a:gd name="T23" fmla="*/ 0 h 15"/>
                  <a:gd name="T24" fmla="*/ 20 w 22"/>
                  <a:gd name="T25" fmla="*/ 0 h 15"/>
                  <a:gd name="T26" fmla="*/ 22 w 22"/>
                  <a:gd name="T27" fmla="*/ 0 h 15"/>
                  <a:gd name="T28" fmla="*/ 22 w 22"/>
                  <a:gd name="T29" fmla="*/ 1 h 15"/>
                  <a:gd name="T30" fmla="*/ 22 w 22"/>
                  <a:gd name="T31" fmla="*/ 2 h 15"/>
                  <a:gd name="T32" fmla="*/ 21 w 22"/>
                  <a:gd name="T33" fmla="*/ 3 h 15"/>
                  <a:gd name="T34" fmla="*/ 20 w 22"/>
                  <a:gd name="T35" fmla="*/ 6 h 15"/>
                  <a:gd name="T36" fmla="*/ 21 w 22"/>
                  <a:gd name="T37" fmla="*/ 6 h 15"/>
                  <a:gd name="T38" fmla="*/ 19 w 22"/>
                  <a:gd name="T39" fmla="*/ 8 h 15"/>
                  <a:gd name="T40" fmla="*/ 19 w 22"/>
                  <a:gd name="T41" fmla="*/ 8 h 15"/>
                  <a:gd name="T42" fmla="*/ 18 w 22"/>
                  <a:gd name="T43" fmla="*/ 9 h 15"/>
                  <a:gd name="T44" fmla="*/ 17 w 22"/>
                  <a:gd name="T45" fmla="*/ 9 h 15"/>
                  <a:gd name="T46" fmla="*/ 16 w 22"/>
                  <a:gd name="T47" fmla="*/ 10 h 15"/>
                  <a:gd name="T48" fmla="*/ 14 w 22"/>
                  <a:gd name="T49" fmla="*/ 11 h 15"/>
                  <a:gd name="T50" fmla="*/ 14 w 22"/>
                  <a:gd name="T51" fmla="*/ 10 h 15"/>
                  <a:gd name="T52" fmla="*/ 13 w 22"/>
                  <a:gd name="T53" fmla="*/ 11 h 15"/>
                  <a:gd name="T54" fmla="*/ 11 w 22"/>
                  <a:gd name="T55" fmla="*/ 11 h 15"/>
                  <a:gd name="T56" fmla="*/ 10 w 22"/>
                  <a:gd name="T57" fmla="*/ 11 h 15"/>
                  <a:gd name="T58" fmla="*/ 9 w 22"/>
                  <a:gd name="T59" fmla="*/ 12 h 15"/>
                  <a:gd name="T60" fmla="*/ 9 w 22"/>
                  <a:gd name="T61" fmla="*/ 13 h 15"/>
                  <a:gd name="T62" fmla="*/ 8 w 22"/>
                  <a:gd name="T6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5">
                    <a:moveTo>
                      <a:pt x="8" y="15"/>
                    </a:moveTo>
                    <a:cubicBezTo>
                      <a:pt x="7" y="15"/>
                      <a:pt x="7" y="15"/>
                      <a:pt x="7" y="15"/>
                    </a:cubicBezTo>
                    <a:cubicBezTo>
                      <a:pt x="7" y="15"/>
                      <a:pt x="7" y="15"/>
                      <a:pt x="7" y="15"/>
                    </a:cubicBezTo>
                    <a:cubicBezTo>
                      <a:pt x="3" y="15"/>
                      <a:pt x="3" y="15"/>
                      <a:pt x="3" y="15"/>
                    </a:cubicBezTo>
                    <a:cubicBezTo>
                      <a:pt x="3" y="15"/>
                      <a:pt x="3" y="15"/>
                      <a:pt x="3" y="15"/>
                    </a:cubicBezTo>
                    <a:cubicBezTo>
                      <a:pt x="3" y="14"/>
                      <a:pt x="2" y="14"/>
                      <a:pt x="1" y="13"/>
                    </a:cubicBezTo>
                    <a:cubicBezTo>
                      <a:pt x="1" y="13"/>
                      <a:pt x="1" y="13"/>
                      <a:pt x="1" y="12"/>
                    </a:cubicBezTo>
                    <a:cubicBezTo>
                      <a:pt x="0" y="12"/>
                      <a:pt x="0" y="12"/>
                      <a:pt x="0" y="11"/>
                    </a:cubicBezTo>
                    <a:cubicBezTo>
                      <a:pt x="0" y="11"/>
                      <a:pt x="0" y="11"/>
                      <a:pt x="0" y="11"/>
                    </a:cubicBezTo>
                    <a:cubicBezTo>
                      <a:pt x="0" y="9"/>
                      <a:pt x="0" y="9"/>
                      <a:pt x="0" y="9"/>
                    </a:cubicBezTo>
                    <a:cubicBezTo>
                      <a:pt x="1" y="9"/>
                      <a:pt x="1" y="9"/>
                      <a:pt x="1" y="9"/>
                    </a:cubicBezTo>
                    <a:cubicBezTo>
                      <a:pt x="1" y="9"/>
                      <a:pt x="2" y="9"/>
                      <a:pt x="2" y="8"/>
                    </a:cubicBezTo>
                    <a:cubicBezTo>
                      <a:pt x="2" y="8"/>
                      <a:pt x="2" y="8"/>
                      <a:pt x="2" y="8"/>
                    </a:cubicBezTo>
                    <a:cubicBezTo>
                      <a:pt x="2" y="8"/>
                      <a:pt x="3" y="7"/>
                      <a:pt x="3" y="7"/>
                    </a:cubicBezTo>
                    <a:cubicBezTo>
                      <a:pt x="3" y="7"/>
                      <a:pt x="3" y="7"/>
                      <a:pt x="3" y="7"/>
                    </a:cubicBezTo>
                    <a:cubicBezTo>
                      <a:pt x="3" y="7"/>
                      <a:pt x="3" y="6"/>
                      <a:pt x="3" y="6"/>
                    </a:cubicBezTo>
                    <a:cubicBezTo>
                      <a:pt x="3" y="6"/>
                      <a:pt x="3" y="5"/>
                      <a:pt x="3" y="5"/>
                    </a:cubicBezTo>
                    <a:cubicBezTo>
                      <a:pt x="3" y="4"/>
                      <a:pt x="3" y="4"/>
                      <a:pt x="3" y="4"/>
                    </a:cubicBezTo>
                    <a:cubicBezTo>
                      <a:pt x="2" y="3"/>
                      <a:pt x="2" y="3"/>
                      <a:pt x="2" y="3"/>
                    </a:cubicBezTo>
                    <a:cubicBezTo>
                      <a:pt x="2" y="3"/>
                      <a:pt x="2" y="3"/>
                      <a:pt x="2" y="3"/>
                    </a:cubicBezTo>
                    <a:cubicBezTo>
                      <a:pt x="1" y="3"/>
                      <a:pt x="1" y="3"/>
                      <a:pt x="1" y="2"/>
                    </a:cubicBezTo>
                    <a:cubicBezTo>
                      <a:pt x="1" y="1"/>
                      <a:pt x="1" y="1"/>
                      <a:pt x="1" y="1"/>
                    </a:cubicBezTo>
                    <a:cubicBezTo>
                      <a:pt x="2" y="1"/>
                      <a:pt x="2" y="1"/>
                      <a:pt x="2" y="1"/>
                    </a:cubicBezTo>
                    <a:cubicBezTo>
                      <a:pt x="4" y="1"/>
                      <a:pt x="7" y="1"/>
                      <a:pt x="9" y="0"/>
                    </a:cubicBezTo>
                    <a:cubicBezTo>
                      <a:pt x="12" y="0"/>
                      <a:pt x="15" y="0"/>
                      <a:pt x="18" y="0"/>
                    </a:cubicBezTo>
                    <a:cubicBezTo>
                      <a:pt x="19" y="0"/>
                      <a:pt x="19" y="0"/>
                      <a:pt x="20" y="0"/>
                    </a:cubicBezTo>
                    <a:cubicBezTo>
                      <a:pt x="20" y="0"/>
                      <a:pt x="21" y="0"/>
                      <a:pt x="21" y="0"/>
                    </a:cubicBezTo>
                    <a:cubicBezTo>
                      <a:pt x="21" y="0"/>
                      <a:pt x="22" y="0"/>
                      <a:pt x="22" y="0"/>
                    </a:cubicBezTo>
                    <a:cubicBezTo>
                      <a:pt x="22" y="1"/>
                      <a:pt x="22" y="1"/>
                      <a:pt x="22" y="1"/>
                    </a:cubicBezTo>
                    <a:cubicBezTo>
                      <a:pt x="22" y="1"/>
                      <a:pt x="22" y="1"/>
                      <a:pt x="22" y="1"/>
                    </a:cubicBezTo>
                    <a:cubicBezTo>
                      <a:pt x="22" y="2"/>
                      <a:pt x="22" y="2"/>
                      <a:pt x="22" y="2"/>
                    </a:cubicBezTo>
                    <a:cubicBezTo>
                      <a:pt x="22" y="2"/>
                      <a:pt x="22" y="2"/>
                      <a:pt x="22" y="2"/>
                    </a:cubicBezTo>
                    <a:cubicBezTo>
                      <a:pt x="22" y="2"/>
                      <a:pt x="22" y="3"/>
                      <a:pt x="21" y="3"/>
                    </a:cubicBezTo>
                    <a:cubicBezTo>
                      <a:pt x="21" y="3"/>
                      <a:pt x="21" y="3"/>
                      <a:pt x="21" y="3"/>
                    </a:cubicBezTo>
                    <a:cubicBezTo>
                      <a:pt x="21" y="4"/>
                      <a:pt x="20" y="4"/>
                      <a:pt x="20" y="4"/>
                    </a:cubicBezTo>
                    <a:cubicBezTo>
                      <a:pt x="20" y="5"/>
                      <a:pt x="20" y="5"/>
                      <a:pt x="20" y="6"/>
                    </a:cubicBezTo>
                    <a:cubicBezTo>
                      <a:pt x="20" y="6"/>
                      <a:pt x="20" y="6"/>
                      <a:pt x="20" y="6"/>
                    </a:cubicBezTo>
                    <a:cubicBezTo>
                      <a:pt x="20" y="6"/>
                      <a:pt x="21" y="6"/>
                      <a:pt x="21" y="6"/>
                    </a:cubicBezTo>
                    <a:cubicBezTo>
                      <a:pt x="21" y="7"/>
                      <a:pt x="21" y="7"/>
                      <a:pt x="21" y="7"/>
                    </a:cubicBezTo>
                    <a:cubicBezTo>
                      <a:pt x="20" y="8"/>
                      <a:pt x="20" y="8"/>
                      <a:pt x="19" y="8"/>
                    </a:cubicBezTo>
                    <a:cubicBezTo>
                      <a:pt x="19" y="8"/>
                      <a:pt x="19" y="8"/>
                      <a:pt x="19" y="8"/>
                    </a:cubicBezTo>
                    <a:cubicBezTo>
                      <a:pt x="19" y="8"/>
                      <a:pt x="19" y="8"/>
                      <a:pt x="19" y="8"/>
                    </a:cubicBezTo>
                    <a:cubicBezTo>
                      <a:pt x="19" y="8"/>
                      <a:pt x="19" y="8"/>
                      <a:pt x="19" y="8"/>
                    </a:cubicBezTo>
                    <a:cubicBezTo>
                      <a:pt x="19" y="9"/>
                      <a:pt x="19" y="9"/>
                      <a:pt x="18" y="9"/>
                    </a:cubicBezTo>
                    <a:cubicBezTo>
                      <a:pt x="18" y="9"/>
                      <a:pt x="18" y="9"/>
                      <a:pt x="18" y="9"/>
                    </a:cubicBezTo>
                    <a:cubicBezTo>
                      <a:pt x="17" y="9"/>
                      <a:pt x="17" y="9"/>
                      <a:pt x="17" y="9"/>
                    </a:cubicBezTo>
                    <a:cubicBezTo>
                      <a:pt x="17" y="9"/>
                      <a:pt x="17" y="9"/>
                      <a:pt x="17" y="9"/>
                    </a:cubicBezTo>
                    <a:cubicBezTo>
                      <a:pt x="16" y="9"/>
                      <a:pt x="16" y="9"/>
                      <a:pt x="16" y="10"/>
                    </a:cubicBezTo>
                    <a:cubicBezTo>
                      <a:pt x="15" y="10"/>
                      <a:pt x="15" y="11"/>
                      <a:pt x="15" y="11"/>
                    </a:cubicBezTo>
                    <a:cubicBezTo>
                      <a:pt x="14" y="11"/>
                      <a:pt x="14" y="11"/>
                      <a:pt x="14" y="11"/>
                    </a:cubicBezTo>
                    <a:cubicBezTo>
                      <a:pt x="14" y="11"/>
                      <a:pt x="14" y="11"/>
                      <a:pt x="14" y="10"/>
                    </a:cubicBezTo>
                    <a:cubicBezTo>
                      <a:pt x="14" y="10"/>
                      <a:pt x="14" y="10"/>
                      <a:pt x="14" y="10"/>
                    </a:cubicBezTo>
                    <a:cubicBezTo>
                      <a:pt x="14" y="10"/>
                      <a:pt x="14" y="11"/>
                      <a:pt x="14" y="11"/>
                    </a:cubicBezTo>
                    <a:cubicBezTo>
                      <a:pt x="14" y="11"/>
                      <a:pt x="13" y="11"/>
                      <a:pt x="13" y="11"/>
                    </a:cubicBezTo>
                    <a:cubicBezTo>
                      <a:pt x="11" y="11"/>
                      <a:pt x="11" y="11"/>
                      <a:pt x="11" y="11"/>
                    </a:cubicBezTo>
                    <a:cubicBezTo>
                      <a:pt x="11" y="11"/>
                      <a:pt x="11" y="11"/>
                      <a:pt x="11" y="11"/>
                    </a:cubicBezTo>
                    <a:cubicBezTo>
                      <a:pt x="11" y="11"/>
                      <a:pt x="11" y="11"/>
                      <a:pt x="10" y="11"/>
                    </a:cubicBezTo>
                    <a:cubicBezTo>
                      <a:pt x="10" y="11"/>
                      <a:pt x="10" y="11"/>
                      <a:pt x="10" y="11"/>
                    </a:cubicBezTo>
                    <a:cubicBezTo>
                      <a:pt x="10" y="12"/>
                      <a:pt x="10" y="12"/>
                      <a:pt x="10" y="12"/>
                    </a:cubicBezTo>
                    <a:cubicBezTo>
                      <a:pt x="10" y="12"/>
                      <a:pt x="10" y="12"/>
                      <a:pt x="9" y="12"/>
                    </a:cubicBezTo>
                    <a:cubicBezTo>
                      <a:pt x="9" y="12"/>
                      <a:pt x="9" y="12"/>
                      <a:pt x="9" y="13"/>
                    </a:cubicBezTo>
                    <a:cubicBezTo>
                      <a:pt x="9" y="13"/>
                      <a:pt x="9" y="13"/>
                      <a:pt x="9" y="13"/>
                    </a:cubicBezTo>
                    <a:cubicBezTo>
                      <a:pt x="9" y="14"/>
                      <a:pt x="9" y="14"/>
                      <a:pt x="9" y="14"/>
                    </a:cubicBezTo>
                    <a:cubicBezTo>
                      <a:pt x="9" y="15"/>
                      <a:pt x="8" y="15"/>
                      <a:pt x="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7" name="Freeform 14"/>
              <p:cNvSpPr>
                <a:spLocks noEditPoints="1"/>
              </p:cNvSpPr>
              <p:nvPr/>
            </p:nvSpPr>
            <p:spPr bwMode="auto">
              <a:xfrm>
                <a:off x="3947" y="1503"/>
                <a:ext cx="361" cy="700"/>
              </a:xfrm>
              <a:custGeom>
                <a:avLst/>
                <a:gdLst>
                  <a:gd name="T0" fmla="*/ 45 w 82"/>
                  <a:gd name="T1" fmla="*/ 141 h 159"/>
                  <a:gd name="T2" fmla="*/ 45 w 82"/>
                  <a:gd name="T3" fmla="*/ 137 h 159"/>
                  <a:gd name="T4" fmla="*/ 47 w 82"/>
                  <a:gd name="T5" fmla="*/ 125 h 159"/>
                  <a:gd name="T6" fmla="*/ 49 w 82"/>
                  <a:gd name="T7" fmla="*/ 114 h 159"/>
                  <a:gd name="T8" fmla="*/ 49 w 82"/>
                  <a:gd name="T9" fmla="*/ 107 h 159"/>
                  <a:gd name="T10" fmla="*/ 44 w 82"/>
                  <a:gd name="T11" fmla="*/ 98 h 159"/>
                  <a:gd name="T12" fmla="*/ 41 w 82"/>
                  <a:gd name="T13" fmla="*/ 89 h 159"/>
                  <a:gd name="T14" fmla="*/ 33 w 82"/>
                  <a:gd name="T15" fmla="*/ 86 h 159"/>
                  <a:gd name="T16" fmla="*/ 27 w 82"/>
                  <a:gd name="T17" fmla="*/ 90 h 159"/>
                  <a:gd name="T18" fmla="*/ 19 w 82"/>
                  <a:gd name="T19" fmla="*/ 89 h 159"/>
                  <a:gd name="T20" fmla="*/ 13 w 82"/>
                  <a:gd name="T21" fmla="*/ 85 h 159"/>
                  <a:gd name="T22" fmla="*/ 5 w 82"/>
                  <a:gd name="T23" fmla="*/ 77 h 159"/>
                  <a:gd name="T24" fmla="*/ 1 w 82"/>
                  <a:gd name="T25" fmla="*/ 69 h 159"/>
                  <a:gd name="T26" fmla="*/ 0 w 82"/>
                  <a:gd name="T27" fmla="*/ 62 h 159"/>
                  <a:gd name="T28" fmla="*/ 4 w 82"/>
                  <a:gd name="T29" fmla="*/ 51 h 159"/>
                  <a:gd name="T30" fmla="*/ 9 w 82"/>
                  <a:gd name="T31" fmla="*/ 46 h 159"/>
                  <a:gd name="T32" fmla="*/ 15 w 82"/>
                  <a:gd name="T33" fmla="*/ 37 h 159"/>
                  <a:gd name="T34" fmla="*/ 22 w 82"/>
                  <a:gd name="T35" fmla="*/ 35 h 159"/>
                  <a:gd name="T36" fmla="*/ 33 w 82"/>
                  <a:gd name="T37" fmla="*/ 33 h 159"/>
                  <a:gd name="T38" fmla="*/ 36 w 82"/>
                  <a:gd name="T39" fmla="*/ 38 h 159"/>
                  <a:gd name="T40" fmla="*/ 42 w 82"/>
                  <a:gd name="T41" fmla="*/ 40 h 159"/>
                  <a:gd name="T42" fmla="*/ 46 w 82"/>
                  <a:gd name="T43" fmla="*/ 42 h 159"/>
                  <a:gd name="T44" fmla="*/ 52 w 82"/>
                  <a:gd name="T45" fmla="*/ 42 h 159"/>
                  <a:gd name="T46" fmla="*/ 58 w 82"/>
                  <a:gd name="T47" fmla="*/ 41 h 159"/>
                  <a:gd name="T48" fmla="*/ 55 w 82"/>
                  <a:gd name="T49" fmla="*/ 35 h 159"/>
                  <a:gd name="T50" fmla="*/ 51 w 82"/>
                  <a:gd name="T51" fmla="*/ 35 h 159"/>
                  <a:gd name="T52" fmla="*/ 48 w 82"/>
                  <a:gd name="T53" fmla="*/ 28 h 159"/>
                  <a:gd name="T54" fmla="*/ 44 w 82"/>
                  <a:gd name="T55" fmla="*/ 22 h 159"/>
                  <a:gd name="T56" fmla="*/ 42 w 82"/>
                  <a:gd name="T57" fmla="*/ 32 h 159"/>
                  <a:gd name="T58" fmla="*/ 38 w 82"/>
                  <a:gd name="T59" fmla="*/ 28 h 159"/>
                  <a:gd name="T60" fmla="*/ 38 w 82"/>
                  <a:gd name="T61" fmla="*/ 34 h 159"/>
                  <a:gd name="T62" fmla="*/ 31 w 82"/>
                  <a:gd name="T63" fmla="*/ 29 h 159"/>
                  <a:gd name="T64" fmla="*/ 25 w 82"/>
                  <a:gd name="T65" fmla="*/ 27 h 159"/>
                  <a:gd name="T66" fmla="*/ 14 w 82"/>
                  <a:gd name="T67" fmla="*/ 16 h 159"/>
                  <a:gd name="T68" fmla="*/ 22 w 82"/>
                  <a:gd name="T69" fmla="*/ 12 h 159"/>
                  <a:gd name="T70" fmla="*/ 23 w 82"/>
                  <a:gd name="T71" fmla="*/ 6 h 159"/>
                  <a:gd name="T72" fmla="*/ 22 w 82"/>
                  <a:gd name="T73" fmla="*/ 2 h 159"/>
                  <a:gd name="T74" fmla="*/ 41 w 82"/>
                  <a:gd name="T75" fmla="*/ 12 h 159"/>
                  <a:gd name="T76" fmla="*/ 55 w 82"/>
                  <a:gd name="T77" fmla="*/ 24 h 159"/>
                  <a:gd name="T78" fmla="*/ 64 w 82"/>
                  <a:gd name="T79" fmla="*/ 34 h 159"/>
                  <a:gd name="T80" fmla="*/ 69 w 82"/>
                  <a:gd name="T81" fmla="*/ 41 h 159"/>
                  <a:gd name="T82" fmla="*/ 72 w 82"/>
                  <a:gd name="T83" fmla="*/ 47 h 159"/>
                  <a:gd name="T84" fmla="*/ 75 w 82"/>
                  <a:gd name="T85" fmla="*/ 51 h 159"/>
                  <a:gd name="T86" fmla="*/ 77 w 82"/>
                  <a:gd name="T87" fmla="*/ 55 h 159"/>
                  <a:gd name="T88" fmla="*/ 75 w 82"/>
                  <a:gd name="T89" fmla="*/ 66 h 159"/>
                  <a:gd name="T90" fmla="*/ 71 w 82"/>
                  <a:gd name="T91" fmla="*/ 59 h 159"/>
                  <a:gd name="T92" fmla="*/ 66 w 82"/>
                  <a:gd name="T93" fmla="*/ 53 h 159"/>
                  <a:gd name="T94" fmla="*/ 63 w 82"/>
                  <a:gd name="T95" fmla="*/ 48 h 159"/>
                  <a:gd name="T96" fmla="*/ 69 w 82"/>
                  <a:gd name="T97" fmla="*/ 59 h 159"/>
                  <a:gd name="T98" fmla="*/ 75 w 82"/>
                  <a:gd name="T99" fmla="*/ 70 h 159"/>
                  <a:gd name="T100" fmla="*/ 81 w 82"/>
                  <a:gd name="T101" fmla="*/ 80 h 159"/>
                  <a:gd name="T102" fmla="*/ 80 w 82"/>
                  <a:gd name="T103" fmla="*/ 95 h 159"/>
                  <a:gd name="T104" fmla="*/ 79 w 82"/>
                  <a:gd name="T105" fmla="*/ 103 h 159"/>
                  <a:gd name="T106" fmla="*/ 76 w 82"/>
                  <a:gd name="T107" fmla="*/ 119 h 159"/>
                  <a:gd name="T108" fmla="*/ 69 w 82"/>
                  <a:gd name="T109" fmla="*/ 135 h 159"/>
                  <a:gd name="T110" fmla="*/ 64 w 82"/>
                  <a:gd name="T111" fmla="*/ 143 h 159"/>
                  <a:gd name="T112" fmla="*/ 61 w 82"/>
                  <a:gd name="T113" fmla="*/ 150 h 159"/>
                  <a:gd name="T114" fmla="*/ 48 w 82"/>
                  <a:gd name="T115" fmla="*/ 158 h 159"/>
                  <a:gd name="T116" fmla="*/ 30 w 82"/>
                  <a:gd name="T117" fmla="*/ 22 h 159"/>
                  <a:gd name="T118" fmla="*/ 33 w 82"/>
                  <a:gd name="T119" fmla="*/ 2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159">
                    <a:moveTo>
                      <a:pt x="45" y="159"/>
                    </a:moveTo>
                    <a:cubicBezTo>
                      <a:pt x="44" y="159"/>
                      <a:pt x="44" y="159"/>
                      <a:pt x="44" y="158"/>
                    </a:cubicBezTo>
                    <a:cubicBezTo>
                      <a:pt x="43" y="158"/>
                      <a:pt x="43" y="157"/>
                      <a:pt x="43" y="157"/>
                    </a:cubicBezTo>
                    <a:cubicBezTo>
                      <a:pt x="43" y="157"/>
                      <a:pt x="43" y="157"/>
                      <a:pt x="43" y="157"/>
                    </a:cubicBezTo>
                    <a:cubicBezTo>
                      <a:pt x="43" y="156"/>
                      <a:pt x="43" y="155"/>
                      <a:pt x="44" y="155"/>
                    </a:cubicBezTo>
                    <a:cubicBezTo>
                      <a:pt x="44" y="155"/>
                      <a:pt x="44" y="154"/>
                      <a:pt x="44" y="154"/>
                    </a:cubicBezTo>
                    <a:cubicBezTo>
                      <a:pt x="45" y="154"/>
                      <a:pt x="45" y="154"/>
                      <a:pt x="45" y="154"/>
                    </a:cubicBezTo>
                    <a:cubicBezTo>
                      <a:pt x="45" y="154"/>
                      <a:pt x="46" y="154"/>
                      <a:pt x="46" y="154"/>
                    </a:cubicBezTo>
                    <a:cubicBezTo>
                      <a:pt x="46" y="153"/>
                      <a:pt x="47" y="153"/>
                      <a:pt x="47" y="153"/>
                    </a:cubicBezTo>
                    <a:cubicBezTo>
                      <a:pt x="47" y="152"/>
                      <a:pt x="47" y="152"/>
                      <a:pt x="47" y="151"/>
                    </a:cubicBezTo>
                    <a:cubicBezTo>
                      <a:pt x="47" y="151"/>
                      <a:pt x="46" y="150"/>
                      <a:pt x="46" y="150"/>
                    </a:cubicBezTo>
                    <a:cubicBezTo>
                      <a:pt x="46" y="150"/>
                      <a:pt x="46" y="150"/>
                      <a:pt x="45" y="149"/>
                    </a:cubicBezTo>
                    <a:cubicBezTo>
                      <a:pt x="45" y="149"/>
                      <a:pt x="45" y="149"/>
                      <a:pt x="45" y="149"/>
                    </a:cubicBezTo>
                    <a:cubicBezTo>
                      <a:pt x="45" y="141"/>
                      <a:pt x="45" y="141"/>
                      <a:pt x="45" y="141"/>
                    </a:cubicBezTo>
                    <a:cubicBezTo>
                      <a:pt x="46" y="141"/>
                      <a:pt x="46" y="141"/>
                      <a:pt x="46" y="141"/>
                    </a:cubicBezTo>
                    <a:cubicBezTo>
                      <a:pt x="46" y="141"/>
                      <a:pt x="46" y="141"/>
                      <a:pt x="46" y="141"/>
                    </a:cubicBezTo>
                    <a:cubicBezTo>
                      <a:pt x="46" y="141"/>
                      <a:pt x="46" y="140"/>
                      <a:pt x="46" y="139"/>
                    </a:cubicBezTo>
                    <a:cubicBezTo>
                      <a:pt x="46" y="139"/>
                      <a:pt x="46" y="139"/>
                      <a:pt x="46" y="139"/>
                    </a:cubicBezTo>
                    <a:cubicBezTo>
                      <a:pt x="46" y="139"/>
                      <a:pt x="46" y="139"/>
                      <a:pt x="46" y="139"/>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5" y="138"/>
                      <a:pt x="45" y="138"/>
                      <a:pt x="45" y="137"/>
                    </a:cubicBezTo>
                    <a:cubicBezTo>
                      <a:pt x="45" y="137"/>
                      <a:pt x="45" y="137"/>
                      <a:pt x="45" y="137"/>
                    </a:cubicBezTo>
                    <a:cubicBezTo>
                      <a:pt x="45" y="137"/>
                      <a:pt x="45" y="137"/>
                      <a:pt x="45" y="137"/>
                    </a:cubicBezTo>
                    <a:cubicBezTo>
                      <a:pt x="45" y="137"/>
                      <a:pt x="45" y="137"/>
                      <a:pt x="45" y="137"/>
                    </a:cubicBezTo>
                    <a:cubicBezTo>
                      <a:pt x="45" y="137"/>
                      <a:pt x="45" y="136"/>
                      <a:pt x="45" y="136"/>
                    </a:cubicBezTo>
                    <a:cubicBezTo>
                      <a:pt x="45" y="136"/>
                      <a:pt x="45" y="136"/>
                      <a:pt x="45" y="136"/>
                    </a:cubicBezTo>
                    <a:cubicBezTo>
                      <a:pt x="44" y="136"/>
                      <a:pt x="44" y="136"/>
                      <a:pt x="44" y="136"/>
                    </a:cubicBezTo>
                    <a:cubicBezTo>
                      <a:pt x="44" y="128"/>
                      <a:pt x="44" y="128"/>
                      <a:pt x="44" y="128"/>
                    </a:cubicBezTo>
                    <a:cubicBezTo>
                      <a:pt x="45" y="128"/>
                      <a:pt x="45" y="128"/>
                      <a:pt x="45" y="128"/>
                    </a:cubicBezTo>
                    <a:cubicBezTo>
                      <a:pt x="45" y="128"/>
                      <a:pt x="45" y="128"/>
                      <a:pt x="45" y="128"/>
                    </a:cubicBezTo>
                    <a:cubicBezTo>
                      <a:pt x="45" y="128"/>
                      <a:pt x="45" y="128"/>
                      <a:pt x="45" y="128"/>
                    </a:cubicBezTo>
                    <a:cubicBezTo>
                      <a:pt x="45" y="127"/>
                      <a:pt x="45" y="127"/>
                      <a:pt x="45" y="127"/>
                    </a:cubicBezTo>
                    <a:cubicBezTo>
                      <a:pt x="45" y="127"/>
                      <a:pt x="46" y="126"/>
                      <a:pt x="46" y="126"/>
                    </a:cubicBezTo>
                    <a:cubicBezTo>
                      <a:pt x="46" y="126"/>
                      <a:pt x="46" y="126"/>
                      <a:pt x="46" y="126"/>
                    </a:cubicBezTo>
                    <a:cubicBezTo>
                      <a:pt x="46" y="125"/>
                      <a:pt x="46" y="125"/>
                      <a:pt x="46" y="125"/>
                    </a:cubicBezTo>
                    <a:cubicBezTo>
                      <a:pt x="47" y="125"/>
                      <a:pt x="47" y="125"/>
                      <a:pt x="47" y="125"/>
                    </a:cubicBezTo>
                    <a:cubicBezTo>
                      <a:pt x="47" y="125"/>
                      <a:pt x="47" y="125"/>
                      <a:pt x="47" y="125"/>
                    </a:cubicBezTo>
                    <a:cubicBezTo>
                      <a:pt x="47" y="125"/>
                      <a:pt x="47" y="125"/>
                      <a:pt x="47" y="125"/>
                    </a:cubicBezTo>
                    <a:cubicBezTo>
                      <a:pt x="47" y="125"/>
                      <a:pt x="47" y="125"/>
                      <a:pt x="47" y="125"/>
                    </a:cubicBezTo>
                    <a:cubicBezTo>
                      <a:pt x="47" y="121"/>
                      <a:pt x="47" y="121"/>
                      <a:pt x="47" y="121"/>
                    </a:cubicBezTo>
                    <a:cubicBezTo>
                      <a:pt x="48" y="121"/>
                      <a:pt x="48" y="121"/>
                      <a:pt x="48" y="121"/>
                    </a:cubicBezTo>
                    <a:cubicBezTo>
                      <a:pt x="48" y="121"/>
                      <a:pt x="48" y="121"/>
                      <a:pt x="48" y="121"/>
                    </a:cubicBezTo>
                    <a:cubicBezTo>
                      <a:pt x="48" y="121"/>
                      <a:pt x="48" y="121"/>
                      <a:pt x="48" y="121"/>
                    </a:cubicBezTo>
                    <a:cubicBezTo>
                      <a:pt x="48" y="121"/>
                      <a:pt x="48" y="120"/>
                      <a:pt x="48" y="120"/>
                    </a:cubicBezTo>
                    <a:cubicBezTo>
                      <a:pt x="49" y="120"/>
                      <a:pt x="49" y="119"/>
                      <a:pt x="49" y="119"/>
                    </a:cubicBezTo>
                    <a:cubicBezTo>
                      <a:pt x="49" y="119"/>
                      <a:pt x="50" y="119"/>
                      <a:pt x="50" y="118"/>
                    </a:cubicBezTo>
                    <a:cubicBezTo>
                      <a:pt x="50" y="118"/>
                      <a:pt x="50" y="118"/>
                      <a:pt x="50" y="118"/>
                    </a:cubicBezTo>
                    <a:cubicBezTo>
                      <a:pt x="50" y="118"/>
                      <a:pt x="50" y="118"/>
                      <a:pt x="50" y="118"/>
                    </a:cubicBezTo>
                    <a:cubicBezTo>
                      <a:pt x="50" y="117"/>
                      <a:pt x="50" y="117"/>
                      <a:pt x="50" y="117"/>
                    </a:cubicBezTo>
                    <a:cubicBezTo>
                      <a:pt x="50" y="117"/>
                      <a:pt x="50" y="117"/>
                      <a:pt x="49" y="117"/>
                    </a:cubicBezTo>
                    <a:cubicBezTo>
                      <a:pt x="49" y="117"/>
                      <a:pt x="49" y="117"/>
                      <a:pt x="49" y="117"/>
                    </a:cubicBezTo>
                    <a:cubicBezTo>
                      <a:pt x="49" y="114"/>
                      <a:pt x="49" y="114"/>
                      <a:pt x="49" y="114"/>
                    </a:cubicBezTo>
                    <a:cubicBezTo>
                      <a:pt x="50" y="114"/>
                      <a:pt x="50" y="114"/>
                      <a:pt x="50" y="114"/>
                    </a:cubicBezTo>
                    <a:cubicBezTo>
                      <a:pt x="50" y="114"/>
                      <a:pt x="50" y="114"/>
                      <a:pt x="50" y="114"/>
                    </a:cubicBezTo>
                    <a:cubicBezTo>
                      <a:pt x="50" y="114"/>
                      <a:pt x="50" y="113"/>
                      <a:pt x="50" y="112"/>
                    </a:cubicBezTo>
                    <a:cubicBezTo>
                      <a:pt x="50" y="112"/>
                      <a:pt x="50" y="112"/>
                      <a:pt x="50" y="112"/>
                    </a:cubicBezTo>
                    <a:cubicBezTo>
                      <a:pt x="50" y="110"/>
                      <a:pt x="50" y="110"/>
                      <a:pt x="50" y="110"/>
                    </a:cubicBezTo>
                    <a:cubicBezTo>
                      <a:pt x="50" y="110"/>
                      <a:pt x="50" y="110"/>
                      <a:pt x="50" y="110"/>
                    </a:cubicBezTo>
                    <a:cubicBezTo>
                      <a:pt x="50" y="110"/>
                      <a:pt x="50" y="110"/>
                      <a:pt x="50" y="110"/>
                    </a:cubicBezTo>
                    <a:cubicBezTo>
                      <a:pt x="50" y="110"/>
                      <a:pt x="50" y="110"/>
                      <a:pt x="50" y="110"/>
                    </a:cubicBezTo>
                    <a:cubicBezTo>
                      <a:pt x="50" y="109"/>
                      <a:pt x="49" y="109"/>
                      <a:pt x="49" y="109"/>
                    </a:cubicBezTo>
                    <a:cubicBezTo>
                      <a:pt x="49" y="109"/>
                      <a:pt x="49" y="109"/>
                      <a:pt x="49" y="109"/>
                    </a:cubicBezTo>
                    <a:cubicBezTo>
                      <a:pt x="49" y="108"/>
                      <a:pt x="49" y="108"/>
                      <a:pt x="49" y="108"/>
                    </a:cubicBezTo>
                    <a:cubicBezTo>
                      <a:pt x="49" y="108"/>
                      <a:pt x="49" y="108"/>
                      <a:pt x="49" y="108"/>
                    </a:cubicBezTo>
                    <a:cubicBezTo>
                      <a:pt x="49" y="107"/>
                      <a:pt x="49" y="107"/>
                      <a:pt x="49" y="107"/>
                    </a:cubicBezTo>
                    <a:cubicBezTo>
                      <a:pt x="49" y="107"/>
                      <a:pt x="49" y="107"/>
                      <a:pt x="49" y="107"/>
                    </a:cubicBezTo>
                    <a:cubicBezTo>
                      <a:pt x="49" y="107"/>
                      <a:pt x="48" y="106"/>
                      <a:pt x="48" y="106"/>
                    </a:cubicBezTo>
                    <a:cubicBezTo>
                      <a:pt x="48" y="106"/>
                      <a:pt x="48" y="106"/>
                      <a:pt x="48" y="106"/>
                    </a:cubicBezTo>
                    <a:cubicBezTo>
                      <a:pt x="47" y="106"/>
                      <a:pt x="47" y="105"/>
                      <a:pt x="47" y="105"/>
                    </a:cubicBezTo>
                    <a:cubicBezTo>
                      <a:pt x="47" y="105"/>
                      <a:pt x="47" y="104"/>
                      <a:pt x="47" y="104"/>
                    </a:cubicBezTo>
                    <a:cubicBezTo>
                      <a:pt x="47" y="104"/>
                      <a:pt x="47" y="104"/>
                      <a:pt x="47" y="104"/>
                    </a:cubicBezTo>
                    <a:cubicBezTo>
                      <a:pt x="47" y="103"/>
                      <a:pt x="46" y="103"/>
                      <a:pt x="46" y="102"/>
                    </a:cubicBezTo>
                    <a:cubicBezTo>
                      <a:pt x="46" y="102"/>
                      <a:pt x="46" y="101"/>
                      <a:pt x="46" y="101"/>
                    </a:cubicBezTo>
                    <a:cubicBezTo>
                      <a:pt x="46" y="101"/>
                      <a:pt x="46" y="101"/>
                      <a:pt x="45" y="100"/>
                    </a:cubicBezTo>
                    <a:cubicBezTo>
                      <a:pt x="45" y="100"/>
                      <a:pt x="45" y="100"/>
                      <a:pt x="45" y="100"/>
                    </a:cubicBezTo>
                    <a:cubicBezTo>
                      <a:pt x="44" y="100"/>
                      <a:pt x="44" y="100"/>
                      <a:pt x="44" y="99"/>
                    </a:cubicBezTo>
                    <a:cubicBezTo>
                      <a:pt x="44" y="99"/>
                      <a:pt x="44" y="99"/>
                      <a:pt x="44" y="99"/>
                    </a:cubicBezTo>
                    <a:cubicBezTo>
                      <a:pt x="44" y="99"/>
                      <a:pt x="44" y="99"/>
                      <a:pt x="44" y="99"/>
                    </a:cubicBezTo>
                    <a:cubicBezTo>
                      <a:pt x="44" y="99"/>
                      <a:pt x="44" y="98"/>
                      <a:pt x="44" y="98"/>
                    </a:cubicBezTo>
                    <a:cubicBezTo>
                      <a:pt x="44" y="98"/>
                      <a:pt x="44" y="98"/>
                      <a:pt x="44" y="98"/>
                    </a:cubicBezTo>
                    <a:cubicBezTo>
                      <a:pt x="43" y="98"/>
                      <a:pt x="43" y="98"/>
                      <a:pt x="43" y="98"/>
                    </a:cubicBezTo>
                    <a:cubicBezTo>
                      <a:pt x="43" y="98"/>
                      <a:pt x="43" y="98"/>
                      <a:pt x="43" y="98"/>
                    </a:cubicBezTo>
                    <a:cubicBezTo>
                      <a:pt x="43" y="96"/>
                      <a:pt x="43" y="96"/>
                      <a:pt x="43" y="96"/>
                    </a:cubicBezTo>
                    <a:cubicBezTo>
                      <a:pt x="44" y="96"/>
                      <a:pt x="44" y="96"/>
                      <a:pt x="44" y="96"/>
                    </a:cubicBezTo>
                    <a:cubicBezTo>
                      <a:pt x="44" y="96"/>
                      <a:pt x="44" y="96"/>
                      <a:pt x="44" y="96"/>
                    </a:cubicBezTo>
                    <a:cubicBezTo>
                      <a:pt x="44" y="96"/>
                      <a:pt x="44" y="96"/>
                      <a:pt x="44" y="96"/>
                    </a:cubicBezTo>
                    <a:cubicBezTo>
                      <a:pt x="44" y="95"/>
                      <a:pt x="44" y="95"/>
                      <a:pt x="44" y="95"/>
                    </a:cubicBezTo>
                    <a:cubicBezTo>
                      <a:pt x="45" y="95"/>
                      <a:pt x="45" y="95"/>
                      <a:pt x="45" y="94"/>
                    </a:cubicBezTo>
                    <a:cubicBezTo>
                      <a:pt x="45" y="94"/>
                      <a:pt x="45" y="94"/>
                      <a:pt x="45" y="93"/>
                    </a:cubicBezTo>
                    <a:cubicBezTo>
                      <a:pt x="45" y="92"/>
                      <a:pt x="45" y="91"/>
                      <a:pt x="44" y="91"/>
                    </a:cubicBezTo>
                    <a:cubicBezTo>
                      <a:pt x="44" y="91"/>
                      <a:pt x="44" y="90"/>
                      <a:pt x="43" y="90"/>
                    </a:cubicBezTo>
                    <a:cubicBezTo>
                      <a:pt x="43" y="90"/>
                      <a:pt x="43" y="90"/>
                      <a:pt x="42" y="90"/>
                    </a:cubicBezTo>
                    <a:cubicBezTo>
                      <a:pt x="41" y="90"/>
                      <a:pt x="41" y="90"/>
                      <a:pt x="41" y="90"/>
                    </a:cubicBezTo>
                    <a:cubicBezTo>
                      <a:pt x="41" y="89"/>
                      <a:pt x="41" y="89"/>
                      <a:pt x="41" y="89"/>
                    </a:cubicBezTo>
                    <a:cubicBezTo>
                      <a:pt x="41" y="89"/>
                      <a:pt x="41" y="89"/>
                      <a:pt x="41" y="89"/>
                    </a:cubicBezTo>
                    <a:cubicBezTo>
                      <a:pt x="41" y="89"/>
                      <a:pt x="41" y="89"/>
                      <a:pt x="41" y="89"/>
                    </a:cubicBezTo>
                    <a:cubicBezTo>
                      <a:pt x="41" y="89"/>
                      <a:pt x="41" y="89"/>
                      <a:pt x="41" y="89"/>
                    </a:cubicBezTo>
                    <a:cubicBezTo>
                      <a:pt x="40" y="89"/>
                      <a:pt x="40" y="89"/>
                      <a:pt x="40" y="89"/>
                    </a:cubicBezTo>
                    <a:cubicBezTo>
                      <a:pt x="40" y="89"/>
                      <a:pt x="39" y="89"/>
                      <a:pt x="39" y="89"/>
                    </a:cubicBezTo>
                    <a:cubicBezTo>
                      <a:pt x="38" y="89"/>
                      <a:pt x="38" y="89"/>
                      <a:pt x="38" y="89"/>
                    </a:cubicBezTo>
                    <a:cubicBezTo>
                      <a:pt x="39" y="88"/>
                      <a:pt x="39" y="88"/>
                      <a:pt x="39" y="88"/>
                    </a:cubicBezTo>
                    <a:cubicBezTo>
                      <a:pt x="39" y="88"/>
                      <a:pt x="39" y="88"/>
                      <a:pt x="39" y="88"/>
                    </a:cubicBezTo>
                    <a:cubicBezTo>
                      <a:pt x="39" y="88"/>
                      <a:pt x="39" y="88"/>
                      <a:pt x="39" y="88"/>
                    </a:cubicBezTo>
                    <a:cubicBezTo>
                      <a:pt x="38" y="88"/>
                      <a:pt x="38" y="88"/>
                      <a:pt x="38" y="88"/>
                    </a:cubicBezTo>
                    <a:cubicBezTo>
                      <a:pt x="38" y="88"/>
                      <a:pt x="38" y="88"/>
                      <a:pt x="38" y="88"/>
                    </a:cubicBezTo>
                    <a:cubicBezTo>
                      <a:pt x="37" y="88"/>
                      <a:pt x="37" y="88"/>
                      <a:pt x="37" y="87"/>
                    </a:cubicBezTo>
                    <a:cubicBezTo>
                      <a:pt x="36" y="87"/>
                      <a:pt x="36" y="86"/>
                      <a:pt x="35" y="86"/>
                    </a:cubicBezTo>
                    <a:cubicBezTo>
                      <a:pt x="33" y="86"/>
                      <a:pt x="33" y="86"/>
                      <a:pt x="33" y="86"/>
                    </a:cubicBezTo>
                    <a:cubicBezTo>
                      <a:pt x="33" y="86"/>
                      <a:pt x="33" y="86"/>
                      <a:pt x="33" y="86"/>
                    </a:cubicBezTo>
                    <a:cubicBezTo>
                      <a:pt x="32" y="86"/>
                      <a:pt x="32" y="86"/>
                      <a:pt x="32" y="86"/>
                    </a:cubicBezTo>
                    <a:cubicBezTo>
                      <a:pt x="32" y="86"/>
                      <a:pt x="32" y="86"/>
                      <a:pt x="31" y="86"/>
                    </a:cubicBezTo>
                    <a:cubicBezTo>
                      <a:pt x="31" y="87"/>
                      <a:pt x="31" y="87"/>
                      <a:pt x="31" y="87"/>
                    </a:cubicBezTo>
                    <a:cubicBezTo>
                      <a:pt x="31" y="88"/>
                      <a:pt x="31" y="88"/>
                      <a:pt x="31" y="88"/>
                    </a:cubicBezTo>
                    <a:cubicBezTo>
                      <a:pt x="31" y="89"/>
                      <a:pt x="31" y="89"/>
                      <a:pt x="31" y="89"/>
                    </a:cubicBezTo>
                    <a:cubicBezTo>
                      <a:pt x="30" y="89"/>
                      <a:pt x="30" y="89"/>
                      <a:pt x="30" y="89"/>
                    </a:cubicBezTo>
                    <a:cubicBezTo>
                      <a:pt x="30" y="89"/>
                      <a:pt x="30" y="89"/>
                      <a:pt x="30" y="89"/>
                    </a:cubicBezTo>
                    <a:cubicBezTo>
                      <a:pt x="30" y="89"/>
                      <a:pt x="30" y="89"/>
                      <a:pt x="30" y="89"/>
                    </a:cubicBezTo>
                    <a:cubicBezTo>
                      <a:pt x="30" y="89"/>
                      <a:pt x="30" y="89"/>
                      <a:pt x="30" y="89"/>
                    </a:cubicBezTo>
                    <a:cubicBezTo>
                      <a:pt x="30" y="90"/>
                      <a:pt x="29" y="90"/>
                      <a:pt x="29" y="90"/>
                    </a:cubicBezTo>
                    <a:cubicBezTo>
                      <a:pt x="28" y="90"/>
                      <a:pt x="28" y="90"/>
                      <a:pt x="28" y="90"/>
                    </a:cubicBezTo>
                    <a:cubicBezTo>
                      <a:pt x="28" y="90"/>
                      <a:pt x="28" y="90"/>
                      <a:pt x="28" y="90"/>
                    </a:cubicBezTo>
                    <a:cubicBezTo>
                      <a:pt x="28" y="90"/>
                      <a:pt x="27" y="90"/>
                      <a:pt x="27" y="90"/>
                    </a:cubicBezTo>
                    <a:cubicBezTo>
                      <a:pt x="27" y="90"/>
                      <a:pt x="27" y="90"/>
                      <a:pt x="27" y="90"/>
                    </a:cubicBezTo>
                    <a:cubicBezTo>
                      <a:pt x="27" y="90"/>
                      <a:pt x="26" y="90"/>
                      <a:pt x="25" y="90"/>
                    </a:cubicBezTo>
                    <a:cubicBezTo>
                      <a:pt x="25" y="89"/>
                      <a:pt x="25" y="89"/>
                      <a:pt x="25" y="89"/>
                    </a:cubicBezTo>
                    <a:cubicBezTo>
                      <a:pt x="25" y="89"/>
                      <a:pt x="25" y="89"/>
                      <a:pt x="25" y="89"/>
                    </a:cubicBezTo>
                    <a:cubicBezTo>
                      <a:pt x="24" y="89"/>
                      <a:pt x="24" y="89"/>
                      <a:pt x="24" y="89"/>
                    </a:cubicBezTo>
                    <a:cubicBezTo>
                      <a:pt x="24" y="89"/>
                      <a:pt x="24" y="89"/>
                      <a:pt x="24" y="89"/>
                    </a:cubicBezTo>
                    <a:cubicBezTo>
                      <a:pt x="23" y="89"/>
                      <a:pt x="23" y="89"/>
                      <a:pt x="23" y="88"/>
                    </a:cubicBezTo>
                    <a:cubicBezTo>
                      <a:pt x="23" y="88"/>
                      <a:pt x="23" y="88"/>
                      <a:pt x="23" y="88"/>
                    </a:cubicBezTo>
                    <a:cubicBezTo>
                      <a:pt x="22" y="88"/>
                      <a:pt x="22" y="88"/>
                      <a:pt x="22" y="88"/>
                    </a:cubicBezTo>
                    <a:cubicBezTo>
                      <a:pt x="22" y="88"/>
                      <a:pt x="21" y="88"/>
                      <a:pt x="21" y="88"/>
                    </a:cubicBezTo>
                    <a:cubicBezTo>
                      <a:pt x="21" y="88"/>
                      <a:pt x="21" y="88"/>
                      <a:pt x="21" y="88"/>
                    </a:cubicBezTo>
                    <a:cubicBezTo>
                      <a:pt x="21" y="89"/>
                      <a:pt x="21" y="89"/>
                      <a:pt x="21" y="89"/>
                    </a:cubicBezTo>
                    <a:cubicBezTo>
                      <a:pt x="20" y="89"/>
                      <a:pt x="20" y="89"/>
                      <a:pt x="20" y="89"/>
                    </a:cubicBezTo>
                    <a:cubicBezTo>
                      <a:pt x="20" y="89"/>
                      <a:pt x="20" y="89"/>
                      <a:pt x="19" y="89"/>
                    </a:cubicBezTo>
                    <a:cubicBezTo>
                      <a:pt x="19" y="89"/>
                      <a:pt x="19" y="89"/>
                      <a:pt x="19" y="89"/>
                    </a:cubicBezTo>
                    <a:cubicBezTo>
                      <a:pt x="19" y="89"/>
                      <a:pt x="19" y="89"/>
                      <a:pt x="19" y="89"/>
                    </a:cubicBezTo>
                    <a:cubicBezTo>
                      <a:pt x="19" y="90"/>
                      <a:pt x="19" y="90"/>
                      <a:pt x="19" y="90"/>
                    </a:cubicBezTo>
                    <a:cubicBezTo>
                      <a:pt x="18" y="90"/>
                      <a:pt x="18" y="90"/>
                      <a:pt x="18" y="90"/>
                    </a:cubicBezTo>
                    <a:cubicBezTo>
                      <a:pt x="18" y="90"/>
                      <a:pt x="17" y="90"/>
                      <a:pt x="17" y="89"/>
                    </a:cubicBezTo>
                    <a:cubicBezTo>
                      <a:pt x="17" y="89"/>
                      <a:pt x="17" y="89"/>
                      <a:pt x="17" y="89"/>
                    </a:cubicBezTo>
                    <a:cubicBezTo>
                      <a:pt x="17" y="89"/>
                      <a:pt x="17" y="89"/>
                      <a:pt x="17" y="89"/>
                    </a:cubicBezTo>
                    <a:cubicBezTo>
                      <a:pt x="17" y="88"/>
                      <a:pt x="16" y="88"/>
                      <a:pt x="16" y="88"/>
                    </a:cubicBezTo>
                    <a:cubicBezTo>
                      <a:pt x="15" y="88"/>
                      <a:pt x="14" y="87"/>
                      <a:pt x="14" y="87"/>
                    </a:cubicBezTo>
                    <a:cubicBezTo>
                      <a:pt x="14" y="87"/>
                      <a:pt x="14" y="87"/>
                      <a:pt x="14" y="87"/>
                    </a:cubicBezTo>
                    <a:cubicBezTo>
                      <a:pt x="14" y="86"/>
                      <a:pt x="13" y="86"/>
                      <a:pt x="14" y="85"/>
                    </a:cubicBezTo>
                    <a:cubicBezTo>
                      <a:pt x="14" y="85"/>
                      <a:pt x="14" y="85"/>
                      <a:pt x="14" y="85"/>
                    </a:cubicBezTo>
                    <a:cubicBezTo>
                      <a:pt x="13" y="85"/>
                      <a:pt x="13" y="85"/>
                      <a:pt x="13" y="85"/>
                    </a:cubicBezTo>
                    <a:cubicBezTo>
                      <a:pt x="13" y="85"/>
                      <a:pt x="13" y="85"/>
                      <a:pt x="13" y="85"/>
                    </a:cubicBezTo>
                    <a:cubicBezTo>
                      <a:pt x="13" y="85"/>
                      <a:pt x="13" y="85"/>
                      <a:pt x="13" y="85"/>
                    </a:cubicBezTo>
                    <a:cubicBezTo>
                      <a:pt x="13" y="85"/>
                      <a:pt x="13" y="85"/>
                      <a:pt x="13" y="85"/>
                    </a:cubicBezTo>
                    <a:cubicBezTo>
                      <a:pt x="12" y="85"/>
                      <a:pt x="12" y="85"/>
                      <a:pt x="12" y="85"/>
                    </a:cubicBezTo>
                    <a:cubicBezTo>
                      <a:pt x="12" y="85"/>
                      <a:pt x="11" y="84"/>
                      <a:pt x="10" y="84"/>
                    </a:cubicBezTo>
                    <a:cubicBezTo>
                      <a:pt x="9" y="84"/>
                      <a:pt x="9" y="84"/>
                      <a:pt x="9" y="84"/>
                    </a:cubicBezTo>
                    <a:cubicBezTo>
                      <a:pt x="9" y="84"/>
                      <a:pt x="9" y="84"/>
                      <a:pt x="9" y="84"/>
                    </a:cubicBezTo>
                    <a:cubicBezTo>
                      <a:pt x="9" y="84"/>
                      <a:pt x="9" y="84"/>
                      <a:pt x="9" y="84"/>
                    </a:cubicBezTo>
                    <a:cubicBezTo>
                      <a:pt x="9" y="84"/>
                      <a:pt x="9" y="84"/>
                      <a:pt x="9" y="84"/>
                    </a:cubicBezTo>
                    <a:cubicBezTo>
                      <a:pt x="9" y="83"/>
                      <a:pt x="9" y="83"/>
                      <a:pt x="8" y="83"/>
                    </a:cubicBezTo>
                    <a:cubicBezTo>
                      <a:pt x="8" y="83"/>
                      <a:pt x="8" y="83"/>
                      <a:pt x="8" y="83"/>
                    </a:cubicBezTo>
                    <a:cubicBezTo>
                      <a:pt x="7" y="83"/>
                      <a:pt x="7" y="82"/>
                      <a:pt x="7" y="81"/>
                    </a:cubicBezTo>
                    <a:cubicBezTo>
                      <a:pt x="7" y="81"/>
                      <a:pt x="7" y="81"/>
                      <a:pt x="7" y="81"/>
                    </a:cubicBezTo>
                    <a:cubicBezTo>
                      <a:pt x="7" y="79"/>
                      <a:pt x="7" y="78"/>
                      <a:pt x="6" y="78"/>
                    </a:cubicBezTo>
                    <a:cubicBezTo>
                      <a:pt x="5" y="77"/>
                      <a:pt x="5" y="77"/>
                      <a:pt x="5" y="77"/>
                    </a:cubicBezTo>
                    <a:cubicBezTo>
                      <a:pt x="4" y="76"/>
                      <a:pt x="4" y="76"/>
                      <a:pt x="4" y="76"/>
                    </a:cubicBezTo>
                    <a:cubicBezTo>
                      <a:pt x="4" y="76"/>
                      <a:pt x="4" y="76"/>
                      <a:pt x="4" y="76"/>
                    </a:cubicBezTo>
                    <a:cubicBezTo>
                      <a:pt x="3" y="76"/>
                      <a:pt x="3" y="75"/>
                      <a:pt x="3" y="75"/>
                    </a:cubicBezTo>
                    <a:cubicBezTo>
                      <a:pt x="3" y="75"/>
                      <a:pt x="3" y="75"/>
                      <a:pt x="3" y="75"/>
                    </a:cubicBezTo>
                    <a:cubicBezTo>
                      <a:pt x="3" y="74"/>
                      <a:pt x="2" y="74"/>
                      <a:pt x="2" y="74"/>
                    </a:cubicBezTo>
                    <a:cubicBezTo>
                      <a:pt x="2" y="73"/>
                      <a:pt x="2" y="73"/>
                      <a:pt x="2" y="73"/>
                    </a:cubicBezTo>
                    <a:cubicBezTo>
                      <a:pt x="1" y="73"/>
                      <a:pt x="1" y="72"/>
                      <a:pt x="1" y="72"/>
                    </a:cubicBezTo>
                    <a:cubicBezTo>
                      <a:pt x="1" y="72"/>
                      <a:pt x="1" y="72"/>
                      <a:pt x="1" y="72"/>
                    </a:cubicBezTo>
                    <a:cubicBezTo>
                      <a:pt x="1" y="72"/>
                      <a:pt x="1" y="72"/>
                      <a:pt x="1" y="72"/>
                    </a:cubicBezTo>
                    <a:cubicBezTo>
                      <a:pt x="1" y="72"/>
                      <a:pt x="1" y="71"/>
                      <a:pt x="1" y="71"/>
                    </a:cubicBezTo>
                    <a:cubicBezTo>
                      <a:pt x="1" y="71"/>
                      <a:pt x="1" y="71"/>
                      <a:pt x="1" y="71"/>
                    </a:cubicBezTo>
                    <a:cubicBezTo>
                      <a:pt x="0" y="71"/>
                      <a:pt x="0" y="71"/>
                      <a:pt x="0" y="71"/>
                    </a:cubicBezTo>
                    <a:cubicBezTo>
                      <a:pt x="1" y="70"/>
                      <a:pt x="1" y="70"/>
                      <a:pt x="1" y="70"/>
                    </a:cubicBezTo>
                    <a:cubicBezTo>
                      <a:pt x="1" y="70"/>
                      <a:pt x="1" y="70"/>
                      <a:pt x="1" y="69"/>
                    </a:cubicBezTo>
                    <a:cubicBezTo>
                      <a:pt x="2" y="69"/>
                      <a:pt x="2" y="69"/>
                      <a:pt x="2" y="68"/>
                    </a:cubicBezTo>
                    <a:cubicBezTo>
                      <a:pt x="2" y="68"/>
                      <a:pt x="3" y="67"/>
                      <a:pt x="2" y="66"/>
                    </a:cubicBezTo>
                    <a:cubicBezTo>
                      <a:pt x="2" y="66"/>
                      <a:pt x="2" y="66"/>
                      <a:pt x="2" y="66"/>
                    </a:cubicBezTo>
                    <a:cubicBezTo>
                      <a:pt x="2" y="66"/>
                      <a:pt x="2" y="65"/>
                      <a:pt x="2" y="65"/>
                    </a:cubicBezTo>
                    <a:cubicBezTo>
                      <a:pt x="2" y="65"/>
                      <a:pt x="2" y="65"/>
                      <a:pt x="2" y="65"/>
                    </a:cubicBezTo>
                    <a:cubicBezTo>
                      <a:pt x="2" y="65"/>
                      <a:pt x="2" y="65"/>
                      <a:pt x="2" y="65"/>
                    </a:cubicBezTo>
                    <a:cubicBezTo>
                      <a:pt x="2" y="65"/>
                      <a:pt x="1" y="64"/>
                      <a:pt x="1" y="64"/>
                    </a:cubicBezTo>
                    <a:cubicBezTo>
                      <a:pt x="1" y="64"/>
                      <a:pt x="1" y="64"/>
                      <a:pt x="1" y="64"/>
                    </a:cubicBezTo>
                    <a:cubicBezTo>
                      <a:pt x="1" y="63"/>
                      <a:pt x="1" y="63"/>
                      <a:pt x="1" y="63"/>
                    </a:cubicBezTo>
                    <a:cubicBezTo>
                      <a:pt x="1" y="63"/>
                      <a:pt x="1" y="63"/>
                      <a:pt x="1" y="63"/>
                    </a:cubicBezTo>
                    <a:cubicBezTo>
                      <a:pt x="1" y="63"/>
                      <a:pt x="1" y="63"/>
                      <a:pt x="1" y="63"/>
                    </a:cubicBezTo>
                    <a:cubicBezTo>
                      <a:pt x="1" y="63"/>
                      <a:pt x="1" y="63"/>
                      <a:pt x="0" y="62"/>
                    </a:cubicBezTo>
                    <a:cubicBezTo>
                      <a:pt x="0" y="62"/>
                      <a:pt x="0" y="62"/>
                      <a:pt x="0" y="62"/>
                    </a:cubicBezTo>
                    <a:cubicBezTo>
                      <a:pt x="0" y="62"/>
                      <a:pt x="0" y="62"/>
                      <a:pt x="0" y="62"/>
                    </a:cubicBezTo>
                    <a:cubicBezTo>
                      <a:pt x="0" y="61"/>
                      <a:pt x="0" y="61"/>
                      <a:pt x="0" y="60"/>
                    </a:cubicBezTo>
                    <a:cubicBezTo>
                      <a:pt x="0" y="58"/>
                      <a:pt x="0" y="58"/>
                      <a:pt x="0" y="58"/>
                    </a:cubicBezTo>
                    <a:cubicBezTo>
                      <a:pt x="0" y="58"/>
                      <a:pt x="0" y="58"/>
                      <a:pt x="0" y="58"/>
                    </a:cubicBezTo>
                    <a:cubicBezTo>
                      <a:pt x="0" y="58"/>
                      <a:pt x="0" y="58"/>
                      <a:pt x="1" y="58"/>
                    </a:cubicBezTo>
                    <a:cubicBezTo>
                      <a:pt x="1" y="58"/>
                      <a:pt x="1" y="57"/>
                      <a:pt x="1" y="57"/>
                    </a:cubicBezTo>
                    <a:cubicBezTo>
                      <a:pt x="1" y="57"/>
                      <a:pt x="1" y="56"/>
                      <a:pt x="1" y="56"/>
                    </a:cubicBezTo>
                    <a:cubicBezTo>
                      <a:pt x="1" y="55"/>
                      <a:pt x="1" y="55"/>
                      <a:pt x="1" y="55"/>
                    </a:cubicBezTo>
                    <a:cubicBezTo>
                      <a:pt x="2" y="55"/>
                      <a:pt x="2" y="55"/>
                      <a:pt x="2" y="55"/>
                    </a:cubicBezTo>
                    <a:cubicBezTo>
                      <a:pt x="2" y="55"/>
                      <a:pt x="2" y="55"/>
                      <a:pt x="3" y="55"/>
                    </a:cubicBezTo>
                    <a:cubicBezTo>
                      <a:pt x="3" y="55"/>
                      <a:pt x="3" y="54"/>
                      <a:pt x="3" y="54"/>
                    </a:cubicBezTo>
                    <a:cubicBezTo>
                      <a:pt x="3" y="52"/>
                      <a:pt x="3" y="52"/>
                      <a:pt x="3" y="52"/>
                    </a:cubicBezTo>
                    <a:cubicBezTo>
                      <a:pt x="4" y="52"/>
                      <a:pt x="4" y="52"/>
                      <a:pt x="4" y="52"/>
                    </a:cubicBezTo>
                    <a:cubicBezTo>
                      <a:pt x="4" y="52"/>
                      <a:pt x="4" y="52"/>
                      <a:pt x="4" y="51"/>
                    </a:cubicBezTo>
                    <a:cubicBezTo>
                      <a:pt x="4" y="51"/>
                      <a:pt x="4" y="51"/>
                      <a:pt x="4" y="51"/>
                    </a:cubicBezTo>
                    <a:cubicBezTo>
                      <a:pt x="4" y="51"/>
                      <a:pt x="4" y="50"/>
                      <a:pt x="4" y="50"/>
                    </a:cubicBezTo>
                    <a:cubicBezTo>
                      <a:pt x="4" y="49"/>
                      <a:pt x="4" y="48"/>
                      <a:pt x="5" y="48"/>
                    </a:cubicBezTo>
                    <a:cubicBezTo>
                      <a:pt x="5" y="48"/>
                      <a:pt x="5" y="47"/>
                      <a:pt x="5" y="47"/>
                    </a:cubicBezTo>
                    <a:cubicBezTo>
                      <a:pt x="5" y="47"/>
                      <a:pt x="6" y="47"/>
                      <a:pt x="6" y="47"/>
                    </a:cubicBezTo>
                    <a:cubicBezTo>
                      <a:pt x="6" y="47"/>
                      <a:pt x="6" y="47"/>
                      <a:pt x="6" y="47"/>
                    </a:cubicBezTo>
                    <a:cubicBezTo>
                      <a:pt x="6" y="47"/>
                      <a:pt x="6" y="47"/>
                      <a:pt x="6" y="47"/>
                    </a:cubicBezTo>
                    <a:cubicBezTo>
                      <a:pt x="6" y="47"/>
                      <a:pt x="6" y="47"/>
                      <a:pt x="6" y="47"/>
                    </a:cubicBezTo>
                    <a:cubicBezTo>
                      <a:pt x="6" y="47"/>
                      <a:pt x="7" y="47"/>
                      <a:pt x="7" y="47"/>
                    </a:cubicBezTo>
                    <a:cubicBezTo>
                      <a:pt x="7" y="47"/>
                      <a:pt x="7" y="47"/>
                      <a:pt x="7" y="46"/>
                    </a:cubicBezTo>
                    <a:cubicBezTo>
                      <a:pt x="7" y="46"/>
                      <a:pt x="7" y="46"/>
                      <a:pt x="8" y="46"/>
                    </a:cubicBezTo>
                    <a:cubicBezTo>
                      <a:pt x="8" y="46"/>
                      <a:pt x="8" y="46"/>
                      <a:pt x="8" y="46"/>
                    </a:cubicBezTo>
                    <a:cubicBezTo>
                      <a:pt x="8" y="46"/>
                      <a:pt x="8" y="46"/>
                      <a:pt x="8" y="46"/>
                    </a:cubicBezTo>
                    <a:cubicBezTo>
                      <a:pt x="9" y="46"/>
                      <a:pt x="9" y="46"/>
                      <a:pt x="9" y="46"/>
                    </a:cubicBezTo>
                    <a:cubicBezTo>
                      <a:pt x="9" y="46"/>
                      <a:pt x="9" y="46"/>
                      <a:pt x="9" y="46"/>
                    </a:cubicBezTo>
                    <a:cubicBezTo>
                      <a:pt x="10" y="46"/>
                      <a:pt x="10" y="45"/>
                      <a:pt x="10" y="44"/>
                    </a:cubicBezTo>
                    <a:cubicBezTo>
                      <a:pt x="10" y="43"/>
                      <a:pt x="10" y="43"/>
                      <a:pt x="10" y="43"/>
                    </a:cubicBezTo>
                    <a:cubicBezTo>
                      <a:pt x="10" y="43"/>
                      <a:pt x="10" y="43"/>
                      <a:pt x="10" y="43"/>
                    </a:cubicBezTo>
                    <a:cubicBezTo>
                      <a:pt x="11" y="43"/>
                      <a:pt x="11" y="43"/>
                      <a:pt x="11" y="42"/>
                    </a:cubicBezTo>
                    <a:cubicBezTo>
                      <a:pt x="11" y="42"/>
                      <a:pt x="11" y="42"/>
                      <a:pt x="11" y="42"/>
                    </a:cubicBezTo>
                    <a:cubicBezTo>
                      <a:pt x="11" y="41"/>
                      <a:pt x="11" y="40"/>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4" y="39"/>
                      <a:pt x="15" y="38"/>
                      <a:pt x="15" y="38"/>
                    </a:cubicBezTo>
                    <a:cubicBezTo>
                      <a:pt x="15" y="37"/>
                      <a:pt x="15" y="37"/>
                      <a:pt x="15" y="37"/>
                    </a:cubicBezTo>
                    <a:cubicBezTo>
                      <a:pt x="15" y="37"/>
                      <a:pt x="15" y="37"/>
                      <a:pt x="15" y="37"/>
                    </a:cubicBezTo>
                    <a:cubicBezTo>
                      <a:pt x="15" y="37"/>
                      <a:pt x="15" y="37"/>
                      <a:pt x="16" y="36"/>
                    </a:cubicBezTo>
                    <a:cubicBezTo>
                      <a:pt x="16" y="36"/>
                      <a:pt x="16" y="36"/>
                      <a:pt x="17" y="36"/>
                    </a:cubicBezTo>
                    <a:cubicBezTo>
                      <a:pt x="17" y="36"/>
                      <a:pt x="17" y="36"/>
                      <a:pt x="17" y="36"/>
                    </a:cubicBezTo>
                    <a:cubicBezTo>
                      <a:pt x="17" y="36"/>
                      <a:pt x="17" y="36"/>
                      <a:pt x="17" y="36"/>
                    </a:cubicBezTo>
                    <a:cubicBezTo>
                      <a:pt x="17" y="36"/>
                      <a:pt x="17" y="36"/>
                      <a:pt x="17" y="36"/>
                    </a:cubicBezTo>
                    <a:cubicBezTo>
                      <a:pt x="17" y="36"/>
                      <a:pt x="17" y="36"/>
                      <a:pt x="18" y="36"/>
                    </a:cubicBezTo>
                    <a:cubicBezTo>
                      <a:pt x="18" y="36"/>
                      <a:pt x="18" y="36"/>
                      <a:pt x="19" y="36"/>
                    </a:cubicBezTo>
                    <a:cubicBezTo>
                      <a:pt x="19" y="36"/>
                      <a:pt x="19" y="36"/>
                      <a:pt x="19" y="36"/>
                    </a:cubicBezTo>
                    <a:cubicBezTo>
                      <a:pt x="19" y="36"/>
                      <a:pt x="20" y="36"/>
                      <a:pt x="20" y="36"/>
                    </a:cubicBezTo>
                    <a:cubicBezTo>
                      <a:pt x="21" y="36"/>
                      <a:pt x="21" y="36"/>
                      <a:pt x="21" y="36"/>
                    </a:cubicBezTo>
                    <a:cubicBezTo>
                      <a:pt x="21" y="36"/>
                      <a:pt x="21" y="36"/>
                      <a:pt x="21" y="35"/>
                    </a:cubicBezTo>
                    <a:cubicBezTo>
                      <a:pt x="21" y="35"/>
                      <a:pt x="21" y="35"/>
                      <a:pt x="21" y="35"/>
                    </a:cubicBezTo>
                    <a:cubicBezTo>
                      <a:pt x="22" y="35"/>
                      <a:pt x="22" y="35"/>
                      <a:pt x="22" y="35"/>
                    </a:cubicBezTo>
                    <a:cubicBezTo>
                      <a:pt x="22" y="35"/>
                      <a:pt x="22" y="35"/>
                      <a:pt x="22" y="35"/>
                    </a:cubicBezTo>
                    <a:cubicBezTo>
                      <a:pt x="22" y="35"/>
                      <a:pt x="22" y="35"/>
                      <a:pt x="22" y="35"/>
                    </a:cubicBezTo>
                    <a:cubicBezTo>
                      <a:pt x="23" y="35"/>
                      <a:pt x="23" y="35"/>
                      <a:pt x="23" y="35"/>
                    </a:cubicBezTo>
                    <a:cubicBezTo>
                      <a:pt x="23" y="35"/>
                      <a:pt x="23" y="35"/>
                      <a:pt x="23" y="35"/>
                    </a:cubicBezTo>
                    <a:cubicBezTo>
                      <a:pt x="23" y="34"/>
                      <a:pt x="23" y="34"/>
                      <a:pt x="23" y="34"/>
                    </a:cubicBezTo>
                    <a:cubicBezTo>
                      <a:pt x="23" y="34"/>
                      <a:pt x="23" y="34"/>
                      <a:pt x="23" y="34"/>
                    </a:cubicBezTo>
                    <a:cubicBezTo>
                      <a:pt x="24" y="34"/>
                      <a:pt x="24" y="34"/>
                      <a:pt x="24" y="34"/>
                    </a:cubicBezTo>
                    <a:cubicBezTo>
                      <a:pt x="25" y="34"/>
                      <a:pt x="25" y="34"/>
                      <a:pt x="25" y="34"/>
                    </a:cubicBezTo>
                    <a:cubicBezTo>
                      <a:pt x="26" y="34"/>
                      <a:pt x="27" y="34"/>
                      <a:pt x="28" y="34"/>
                    </a:cubicBezTo>
                    <a:cubicBezTo>
                      <a:pt x="28" y="34"/>
                      <a:pt x="28" y="34"/>
                      <a:pt x="29" y="35"/>
                    </a:cubicBezTo>
                    <a:cubicBezTo>
                      <a:pt x="29" y="35"/>
                      <a:pt x="29" y="35"/>
                      <a:pt x="30" y="35"/>
                    </a:cubicBezTo>
                    <a:cubicBezTo>
                      <a:pt x="30" y="35"/>
                      <a:pt x="30" y="35"/>
                      <a:pt x="30" y="35"/>
                    </a:cubicBezTo>
                    <a:cubicBezTo>
                      <a:pt x="30" y="35"/>
                      <a:pt x="30" y="35"/>
                      <a:pt x="31" y="34"/>
                    </a:cubicBezTo>
                    <a:cubicBezTo>
                      <a:pt x="31" y="34"/>
                      <a:pt x="32" y="33"/>
                      <a:pt x="33" y="33"/>
                    </a:cubicBezTo>
                    <a:cubicBezTo>
                      <a:pt x="33" y="33"/>
                      <a:pt x="33" y="33"/>
                      <a:pt x="33" y="33"/>
                    </a:cubicBezTo>
                    <a:cubicBezTo>
                      <a:pt x="33" y="34"/>
                      <a:pt x="33" y="34"/>
                      <a:pt x="33" y="34"/>
                    </a:cubicBezTo>
                    <a:cubicBezTo>
                      <a:pt x="33" y="34"/>
                      <a:pt x="33" y="34"/>
                      <a:pt x="33" y="34"/>
                    </a:cubicBezTo>
                    <a:cubicBezTo>
                      <a:pt x="33" y="34"/>
                      <a:pt x="34" y="34"/>
                      <a:pt x="34" y="34"/>
                    </a:cubicBezTo>
                    <a:cubicBezTo>
                      <a:pt x="34" y="34"/>
                      <a:pt x="35" y="34"/>
                      <a:pt x="35" y="35"/>
                    </a:cubicBezTo>
                    <a:cubicBezTo>
                      <a:pt x="35" y="35"/>
                      <a:pt x="35" y="35"/>
                      <a:pt x="35" y="35"/>
                    </a:cubicBezTo>
                    <a:cubicBezTo>
                      <a:pt x="35" y="36"/>
                      <a:pt x="35" y="36"/>
                      <a:pt x="35" y="36"/>
                    </a:cubicBezTo>
                    <a:cubicBezTo>
                      <a:pt x="35" y="36"/>
                      <a:pt x="35" y="36"/>
                      <a:pt x="35" y="36"/>
                    </a:cubicBezTo>
                    <a:cubicBezTo>
                      <a:pt x="35" y="36"/>
                      <a:pt x="35" y="36"/>
                      <a:pt x="36" y="36"/>
                    </a:cubicBezTo>
                    <a:cubicBezTo>
                      <a:pt x="36" y="36"/>
                      <a:pt x="36" y="36"/>
                      <a:pt x="36" y="36"/>
                    </a:cubicBezTo>
                    <a:cubicBezTo>
                      <a:pt x="36" y="37"/>
                      <a:pt x="36" y="37"/>
                      <a:pt x="36" y="37"/>
                    </a:cubicBezTo>
                    <a:cubicBezTo>
                      <a:pt x="36" y="37"/>
                      <a:pt x="36" y="37"/>
                      <a:pt x="36" y="37"/>
                    </a:cubicBezTo>
                    <a:cubicBezTo>
                      <a:pt x="36" y="37"/>
                      <a:pt x="36" y="37"/>
                      <a:pt x="36" y="38"/>
                    </a:cubicBezTo>
                    <a:cubicBezTo>
                      <a:pt x="36" y="38"/>
                      <a:pt x="36" y="38"/>
                      <a:pt x="36" y="38"/>
                    </a:cubicBezTo>
                    <a:cubicBezTo>
                      <a:pt x="37" y="38"/>
                      <a:pt x="37" y="38"/>
                      <a:pt x="37" y="38"/>
                    </a:cubicBezTo>
                    <a:cubicBezTo>
                      <a:pt x="37" y="38"/>
                      <a:pt x="37" y="38"/>
                      <a:pt x="37" y="38"/>
                    </a:cubicBezTo>
                    <a:cubicBezTo>
                      <a:pt x="37" y="39"/>
                      <a:pt x="37" y="39"/>
                      <a:pt x="37" y="39"/>
                    </a:cubicBezTo>
                    <a:cubicBezTo>
                      <a:pt x="37" y="39"/>
                      <a:pt x="37" y="39"/>
                      <a:pt x="37" y="39"/>
                    </a:cubicBezTo>
                    <a:cubicBezTo>
                      <a:pt x="38" y="39"/>
                      <a:pt x="38" y="39"/>
                      <a:pt x="38" y="39"/>
                    </a:cubicBezTo>
                    <a:cubicBezTo>
                      <a:pt x="38" y="39"/>
                      <a:pt x="38" y="39"/>
                      <a:pt x="39" y="39"/>
                    </a:cubicBezTo>
                    <a:cubicBezTo>
                      <a:pt x="39" y="39"/>
                      <a:pt x="39" y="39"/>
                      <a:pt x="40" y="39"/>
                    </a:cubicBezTo>
                    <a:cubicBezTo>
                      <a:pt x="40" y="39"/>
                      <a:pt x="40" y="39"/>
                      <a:pt x="40" y="39"/>
                    </a:cubicBezTo>
                    <a:cubicBezTo>
                      <a:pt x="41" y="40"/>
                      <a:pt x="41" y="40"/>
                      <a:pt x="41" y="40"/>
                    </a:cubicBezTo>
                    <a:cubicBezTo>
                      <a:pt x="41" y="40"/>
                      <a:pt x="41" y="40"/>
                      <a:pt x="41" y="40"/>
                    </a:cubicBezTo>
                    <a:cubicBezTo>
                      <a:pt x="41" y="40"/>
                      <a:pt x="41" y="40"/>
                      <a:pt x="41" y="40"/>
                    </a:cubicBezTo>
                    <a:cubicBezTo>
                      <a:pt x="41" y="40"/>
                      <a:pt x="41" y="40"/>
                      <a:pt x="41" y="40"/>
                    </a:cubicBezTo>
                    <a:cubicBezTo>
                      <a:pt x="41" y="40"/>
                      <a:pt x="41" y="40"/>
                      <a:pt x="42" y="40"/>
                    </a:cubicBezTo>
                    <a:cubicBezTo>
                      <a:pt x="42" y="40"/>
                      <a:pt x="42" y="40"/>
                      <a:pt x="42" y="40"/>
                    </a:cubicBezTo>
                    <a:cubicBezTo>
                      <a:pt x="43" y="40"/>
                      <a:pt x="43" y="40"/>
                      <a:pt x="43" y="40"/>
                    </a:cubicBezTo>
                    <a:cubicBezTo>
                      <a:pt x="44" y="40"/>
                      <a:pt x="44" y="40"/>
                      <a:pt x="44" y="40"/>
                    </a:cubicBezTo>
                    <a:cubicBezTo>
                      <a:pt x="44" y="41"/>
                      <a:pt x="44" y="41"/>
                      <a:pt x="44" y="41"/>
                    </a:cubicBezTo>
                    <a:cubicBezTo>
                      <a:pt x="44" y="41"/>
                      <a:pt x="44" y="41"/>
                      <a:pt x="44" y="41"/>
                    </a:cubicBezTo>
                    <a:cubicBezTo>
                      <a:pt x="44" y="41"/>
                      <a:pt x="44" y="41"/>
                      <a:pt x="44" y="41"/>
                    </a:cubicBezTo>
                    <a:cubicBezTo>
                      <a:pt x="44" y="41"/>
                      <a:pt x="44" y="41"/>
                      <a:pt x="44" y="41"/>
                    </a:cubicBezTo>
                    <a:cubicBezTo>
                      <a:pt x="45" y="41"/>
                      <a:pt x="45" y="41"/>
                      <a:pt x="45" y="41"/>
                    </a:cubicBezTo>
                    <a:cubicBezTo>
                      <a:pt x="44" y="42"/>
                      <a:pt x="44" y="42"/>
                      <a:pt x="44" y="42"/>
                    </a:cubicBezTo>
                    <a:cubicBezTo>
                      <a:pt x="44" y="42"/>
                      <a:pt x="44" y="42"/>
                      <a:pt x="44" y="42"/>
                    </a:cubicBezTo>
                    <a:cubicBezTo>
                      <a:pt x="44" y="42"/>
                      <a:pt x="44" y="42"/>
                      <a:pt x="44" y="42"/>
                    </a:cubicBezTo>
                    <a:cubicBezTo>
                      <a:pt x="44" y="42"/>
                      <a:pt x="45" y="42"/>
                      <a:pt x="45" y="42"/>
                    </a:cubicBezTo>
                    <a:cubicBezTo>
                      <a:pt x="45" y="42"/>
                      <a:pt x="45" y="42"/>
                      <a:pt x="45" y="42"/>
                    </a:cubicBezTo>
                    <a:cubicBezTo>
                      <a:pt x="46" y="42"/>
                      <a:pt x="46" y="42"/>
                      <a:pt x="46" y="42"/>
                    </a:cubicBezTo>
                    <a:cubicBezTo>
                      <a:pt x="46" y="42"/>
                      <a:pt x="46" y="42"/>
                      <a:pt x="46" y="42"/>
                    </a:cubicBezTo>
                    <a:cubicBezTo>
                      <a:pt x="46" y="43"/>
                      <a:pt x="46" y="43"/>
                      <a:pt x="46" y="43"/>
                    </a:cubicBezTo>
                    <a:cubicBezTo>
                      <a:pt x="46" y="43"/>
                      <a:pt x="47" y="43"/>
                      <a:pt x="47" y="43"/>
                    </a:cubicBezTo>
                    <a:cubicBezTo>
                      <a:pt x="47" y="43"/>
                      <a:pt x="47" y="43"/>
                      <a:pt x="47" y="43"/>
                    </a:cubicBezTo>
                    <a:cubicBezTo>
                      <a:pt x="48" y="43"/>
                      <a:pt x="48" y="43"/>
                      <a:pt x="48" y="43"/>
                    </a:cubicBezTo>
                    <a:cubicBezTo>
                      <a:pt x="48" y="43"/>
                      <a:pt x="48" y="43"/>
                      <a:pt x="48" y="43"/>
                    </a:cubicBezTo>
                    <a:cubicBezTo>
                      <a:pt x="48" y="43"/>
                      <a:pt x="49" y="43"/>
                      <a:pt x="49" y="43"/>
                    </a:cubicBezTo>
                    <a:cubicBezTo>
                      <a:pt x="49" y="43"/>
                      <a:pt x="49" y="42"/>
                      <a:pt x="49" y="41"/>
                    </a:cubicBezTo>
                    <a:cubicBezTo>
                      <a:pt x="49" y="40"/>
                      <a:pt x="49" y="40"/>
                      <a:pt x="49" y="40"/>
                    </a:cubicBezTo>
                    <a:cubicBezTo>
                      <a:pt x="50" y="40"/>
                      <a:pt x="50" y="40"/>
                      <a:pt x="50" y="40"/>
                    </a:cubicBezTo>
                    <a:cubicBezTo>
                      <a:pt x="50" y="40"/>
                      <a:pt x="50" y="41"/>
                      <a:pt x="51" y="41"/>
                    </a:cubicBezTo>
                    <a:cubicBezTo>
                      <a:pt x="51" y="41"/>
                      <a:pt x="51" y="41"/>
                      <a:pt x="51" y="41"/>
                    </a:cubicBezTo>
                    <a:cubicBezTo>
                      <a:pt x="52" y="41"/>
                      <a:pt x="52" y="41"/>
                      <a:pt x="52" y="41"/>
                    </a:cubicBezTo>
                    <a:cubicBezTo>
                      <a:pt x="52" y="42"/>
                      <a:pt x="52" y="42"/>
                      <a:pt x="52" y="42"/>
                    </a:cubicBezTo>
                    <a:cubicBezTo>
                      <a:pt x="52" y="42"/>
                      <a:pt x="52" y="42"/>
                      <a:pt x="52" y="42"/>
                    </a:cubicBezTo>
                    <a:cubicBezTo>
                      <a:pt x="52" y="42"/>
                      <a:pt x="52" y="42"/>
                      <a:pt x="53" y="42"/>
                    </a:cubicBezTo>
                    <a:cubicBezTo>
                      <a:pt x="53" y="42"/>
                      <a:pt x="53" y="42"/>
                      <a:pt x="53" y="42"/>
                    </a:cubicBezTo>
                    <a:cubicBezTo>
                      <a:pt x="53" y="42"/>
                      <a:pt x="53" y="42"/>
                      <a:pt x="54" y="42"/>
                    </a:cubicBezTo>
                    <a:cubicBezTo>
                      <a:pt x="54" y="42"/>
                      <a:pt x="55" y="42"/>
                      <a:pt x="55" y="43"/>
                    </a:cubicBezTo>
                    <a:cubicBezTo>
                      <a:pt x="55" y="43"/>
                      <a:pt x="55" y="43"/>
                      <a:pt x="55" y="43"/>
                    </a:cubicBezTo>
                    <a:cubicBezTo>
                      <a:pt x="55" y="43"/>
                      <a:pt x="55" y="43"/>
                      <a:pt x="56" y="43"/>
                    </a:cubicBezTo>
                    <a:cubicBezTo>
                      <a:pt x="56" y="43"/>
                      <a:pt x="56" y="43"/>
                      <a:pt x="56" y="43"/>
                    </a:cubicBezTo>
                    <a:cubicBezTo>
                      <a:pt x="56" y="42"/>
                      <a:pt x="56" y="42"/>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1"/>
                      <a:pt x="58" y="41"/>
                      <a:pt x="58" y="41"/>
                    </a:cubicBezTo>
                    <a:cubicBezTo>
                      <a:pt x="58" y="41"/>
                      <a:pt x="58" y="41"/>
                      <a:pt x="58" y="41"/>
                    </a:cubicBezTo>
                    <a:cubicBezTo>
                      <a:pt x="57" y="41"/>
                      <a:pt x="57" y="41"/>
                      <a:pt x="57" y="41"/>
                    </a:cubicBezTo>
                    <a:cubicBezTo>
                      <a:pt x="57" y="40"/>
                      <a:pt x="57" y="40"/>
                      <a:pt x="57" y="40"/>
                    </a:cubicBezTo>
                    <a:cubicBezTo>
                      <a:pt x="57" y="40"/>
                      <a:pt x="57" y="40"/>
                      <a:pt x="57" y="40"/>
                    </a:cubicBezTo>
                    <a:cubicBezTo>
                      <a:pt x="57" y="39"/>
                      <a:pt x="57" y="39"/>
                      <a:pt x="57" y="39"/>
                    </a:cubicBezTo>
                    <a:cubicBezTo>
                      <a:pt x="57" y="39"/>
                      <a:pt x="57" y="39"/>
                      <a:pt x="57" y="39"/>
                    </a:cubicBezTo>
                    <a:cubicBezTo>
                      <a:pt x="57" y="39"/>
                      <a:pt x="57" y="39"/>
                      <a:pt x="57" y="39"/>
                    </a:cubicBezTo>
                    <a:cubicBezTo>
                      <a:pt x="56" y="39"/>
                      <a:pt x="56" y="38"/>
                      <a:pt x="56" y="38"/>
                    </a:cubicBezTo>
                    <a:cubicBezTo>
                      <a:pt x="56" y="38"/>
                      <a:pt x="56" y="38"/>
                      <a:pt x="56" y="38"/>
                    </a:cubicBezTo>
                    <a:cubicBezTo>
                      <a:pt x="56" y="37"/>
                      <a:pt x="56" y="37"/>
                      <a:pt x="56" y="37"/>
                    </a:cubicBezTo>
                    <a:cubicBezTo>
                      <a:pt x="56" y="36"/>
                      <a:pt x="56" y="36"/>
                      <a:pt x="56" y="36"/>
                    </a:cubicBezTo>
                    <a:cubicBezTo>
                      <a:pt x="56" y="36"/>
                      <a:pt x="56" y="36"/>
                      <a:pt x="56" y="36"/>
                    </a:cubicBezTo>
                    <a:cubicBezTo>
                      <a:pt x="56" y="36"/>
                      <a:pt x="56" y="36"/>
                      <a:pt x="56" y="36"/>
                    </a:cubicBezTo>
                    <a:cubicBezTo>
                      <a:pt x="55" y="36"/>
                      <a:pt x="55" y="36"/>
                      <a:pt x="55" y="36"/>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6"/>
                      <a:pt x="55" y="36"/>
                      <a:pt x="55" y="36"/>
                    </a:cubicBezTo>
                    <a:cubicBezTo>
                      <a:pt x="54" y="36"/>
                      <a:pt x="54" y="36"/>
                      <a:pt x="54" y="36"/>
                    </a:cubicBezTo>
                    <a:cubicBezTo>
                      <a:pt x="54" y="36"/>
                      <a:pt x="54" y="36"/>
                      <a:pt x="54" y="36"/>
                    </a:cubicBezTo>
                    <a:cubicBezTo>
                      <a:pt x="53" y="36"/>
                      <a:pt x="53" y="36"/>
                      <a:pt x="52" y="36"/>
                    </a:cubicBezTo>
                    <a:cubicBezTo>
                      <a:pt x="52" y="35"/>
                      <a:pt x="52" y="35"/>
                      <a:pt x="51" y="35"/>
                    </a:cubicBezTo>
                    <a:cubicBezTo>
                      <a:pt x="51" y="35"/>
                      <a:pt x="51" y="35"/>
                      <a:pt x="51" y="35"/>
                    </a:cubicBezTo>
                    <a:cubicBezTo>
                      <a:pt x="51" y="34"/>
                      <a:pt x="51" y="34"/>
                      <a:pt x="51" y="34"/>
                    </a:cubicBezTo>
                    <a:cubicBezTo>
                      <a:pt x="51" y="34"/>
                      <a:pt x="51" y="34"/>
                      <a:pt x="51" y="34"/>
                    </a:cubicBezTo>
                    <a:cubicBezTo>
                      <a:pt x="51" y="34"/>
                      <a:pt x="50" y="34"/>
                      <a:pt x="50" y="34"/>
                    </a:cubicBezTo>
                    <a:cubicBezTo>
                      <a:pt x="50" y="34"/>
                      <a:pt x="50" y="34"/>
                      <a:pt x="50" y="34"/>
                    </a:cubicBezTo>
                    <a:cubicBezTo>
                      <a:pt x="49" y="34"/>
                      <a:pt x="49" y="33"/>
                      <a:pt x="49" y="33"/>
                    </a:cubicBezTo>
                    <a:cubicBezTo>
                      <a:pt x="49" y="33"/>
                      <a:pt x="49" y="32"/>
                      <a:pt x="49" y="32"/>
                    </a:cubicBezTo>
                    <a:cubicBezTo>
                      <a:pt x="49" y="32"/>
                      <a:pt x="49" y="32"/>
                      <a:pt x="49" y="32"/>
                    </a:cubicBezTo>
                    <a:cubicBezTo>
                      <a:pt x="48" y="32"/>
                      <a:pt x="48" y="32"/>
                      <a:pt x="48" y="32"/>
                    </a:cubicBezTo>
                    <a:cubicBezTo>
                      <a:pt x="48" y="31"/>
                      <a:pt x="48" y="31"/>
                      <a:pt x="48" y="31"/>
                    </a:cubicBezTo>
                    <a:cubicBezTo>
                      <a:pt x="47" y="31"/>
                      <a:pt x="47" y="30"/>
                      <a:pt x="47" y="29"/>
                    </a:cubicBezTo>
                    <a:cubicBezTo>
                      <a:pt x="47" y="28"/>
                      <a:pt x="47" y="28"/>
                      <a:pt x="47"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7"/>
                      <a:pt x="49" y="27"/>
                    </a:cubicBezTo>
                    <a:cubicBezTo>
                      <a:pt x="51" y="27"/>
                      <a:pt x="51" y="27"/>
                      <a:pt x="51" y="27"/>
                    </a:cubicBezTo>
                    <a:cubicBezTo>
                      <a:pt x="51" y="27"/>
                      <a:pt x="51" y="27"/>
                      <a:pt x="50" y="27"/>
                    </a:cubicBezTo>
                    <a:cubicBezTo>
                      <a:pt x="50" y="26"/>
                      <a:pt x="50" y="26"/>
                      <a:pt x="50" y="26"/>
                    </a:cubicBezTo>
                    <a:cubicBezTo>
                      <a:pt x="50" y="26"/>
                      <a:pt x="49" y="25"/>
                      <a:pt x="49" y="25"/>
                    </a:cubicBezTo>
                    <a:cubicBezTo>
                      <a:pt x="49" y="25"/>
                      <a:pt x="49" y="25"/>
                      <a:pt x="48" y="25"/>
                    </a:cubicBezTo>
                    <a:cubicBezTo>
                      <a:pt x="48" y="25"/>
                      <a:pt x="48" y="24"/>
                      <a:pt x="48" y="24"/>
                    </a:cubicBezTo>
                    <a:cubicBezTo>
                      <a:pt x="48" y="24"/>
                      <a:pt x="48" y="24"/>
                      <a:pt x="48" y="24"/>
                    </a:cubicBezTo>
                    <a:cubicBezTo>
                      <a:pt x="48" y="24"/>
                      <a:pt x="47" y="24"/>
                      <a:pt x="47" y="24"/>
                    </a:cubicBezTo>
                    <a:cubicBezTo>
                      <a:pt x="47" y="23"/>
                      <a:pt x="47" y="23"/>
                      <a:pt x="47" y="23"/>
                    </a:cubicBezTo>
                    <a:cubicBezTo>
                      <a:pt x="46" y="23"/>
                      <a:pt x="46" y="23"/>
                      <a:pt x="45" y="23"/>
                    </a:cubicBezTo>
                    <a:cubicBezTo>
                      <a:pt x="45" y="22"/>
                      <a:pt x="44" y="22"/>
                      <a:pt x="44" y="22"/>
                    </a:cubicBezTo>
                    <a:cubicBezTo>
                      <a:pt x="43" y="22"/>
                      <a:pt x="43" y="22"/>
                      <a:pt x="43" y="22"/>
                    </a:cubicBezTo>
                    <a:cubicBezTo>
                      <a:pt x="43" y="22"/>
                      <a:pt x="43" y="22"/>
                      <a:pt x="43" y="22"/>
                    </a:cubicBezTo>
                    <a:cubicBezTo>
                      <a:pt x="43" y="23"/>
                      <a:pt x="43" y="23"/>
                      <a:pt x="43" y="23"/>
                    </a:cubicBezTo>
                    <a:cubicBezTo>
                      <a:pt x="43" y="23"/>
                      <a:pt x="43" y="23"/>
                      <a:pt x="43" y="23"/>
                    </a:cubicBezTo>
                    <a:cubicBezTo>
                      <a:pt x="43" y="23"/>
                      <a:pt x="43" y="24"/>
                      <a:pt x="43" y="24"/>
                    </a:cubicBezTo>
                    <a:cubicBezTo>
                      <a:pt x="44" y="24"/>
                      <a:pt x="44" y="24"/>
                      <a:pt x="44" y="24"/>
                    </a:cubicBezTo>
                    <a:cubicBezTo>
                      <a:pt x="44" y="26"/>
                      <a:pt x="45" y="27"/>
                      <a:pt x="45" y="28"/>
                    </a:cubicBezTo>
                    <a:cubicBezTo>
                      <a:pt x="45" y="29"/>
                      <a:pt x="45" y="30"/>
                      <a:pt x="45" y="31"/>
                    </a:cubicBezTo>
                    <a:cubicBezTo>
                      <a:pt x="45" y="31"/>
                      <a:pt x="45" y="31"/>
                      <a:pt x="44" y="31"/>
                    </a:cubicBezTo>
                    <a:cubicBezTo>
                      <a:pt x="45" y="31"/>
                      <a:pt x="44" y="31"/>
                      <a:pt x="44" y="32"/>
                    </a:cubicBezTo>
                    <a:cubicBezTo>
                      <a:pt x="44" y="32"/>
                      <a:pt x="44" y="32"/>
                      <a:pt x="43" y="32"/>
                    </a:cubicBezTo>
                    <a:cubicBezTo>
                      <a:pt x="43" y="32"/>
                      <a:pt x="43" y="32"/>
                      <a:pt x="43" y="32"/>
                    </a:cubicBezTo>
                    <a:cubicBezTo>
                      <a:pt x="43" y="32"/>
                      <a:pt x="42" y="32"/>
                      <a:pt x="42" y="32"/>
                    </a:cubicBezTo>
                    <a:cubicBezTo>
                      <a:pt x="42" y="32"/>
                      <a:pt x="42" y="32"/>
                      <a:pt x="42" y="32"/>
                    </a:cubicBezTo>
                    <a:cubicBezTo>
                      <a:pt x="42" y="32"/>
                      <a:pt x="42" y="31"/>
                      <a:pt x="42" y="31"/>
                    </a:cubicBezTo>
                    <a:cubicBezTo>
                      <a:pt x="42" y="31"/>
                      <a:pt x="42" y="31"/>
                      <a:pt x="42" y="31"/>
                    </a:cubicBezTo>
                    <a:cubicBezTo>
                      <a:pt x="41" y="31"/>
                      <a:pt x="41" y="30"/>
                      <a:pt x="41" y="30"/>
                    </a:cubicBezTo>
                    <a:cubicBezTo>
                      <a:pt x="41" y="30"/>
                      <a:pt x="41" y="30"/>
                      <a:pt x="41" y="30"/>
                    </a:cubicBezTo>
                    <a:cubicBezTo>
                      <a:pt x="40" y="30"/>
                      <a:pt x="40" y="30"/>
                      <a:pt x="40" y="30"/>
                    </a:cubicBezTo>
                    <a:cubicBezTo>
                      <a:pt x="40" y="30"/>
                      <a:pt x="40" y="30"/>
                      <a:pt x="40" y="30"/>
                    </a:cubicBezTo>
                    <a:cubicBezTo>
                      <a:pt x="40" y="29"/>
                      <a:pt x="40" y="29"/>
                      <a:pt x="40" y="28"/>
                    </a:cubicBezTo>
                    <a:cubicBezTo>
                      <a:pt x="40" y="28"/>
                      <a:pt x="40" y="28"/>
                      <a:pt x="40" y="28"/>
                    </a:cubicBezTo>
                    <a:cubicBezTo>
                      <a:pt x="40" y="28"/>
                      <a:pt x="40" y="28"/>
                      <a:pt x="40" y="28"/>
                    </a:cubicBezTo>
                    <a:cubicBezTo>
                      <a:pt x="40" y="28"/>
                      <a:pt x="40" y="28"/>
                      <a:pt x="40" y="28"/>
                    </a:cubicBezTo>
                    <a:cubicBezTo>
                      <a:pt x="40" y="28"/>
                      <a:pt x="39" y="28"/>
                      <a:pt x="39" y="28"/>
                    </a:cubicBezTo>
                    <a:cubicBezTo>
                      <a:pt x="39" y="28"/>
                      <a:pt x="39" y="28"/>
                      <a:pt x="39" y="28"/>
                    </a:cubicBezTo>
                    <a:cubicBezTo>
                      <a:pt x="38" y="28"/>
                      <a:pt x="38" y="28"/>
                      <a:pt x="38" y="28"/>
                    </a:cubicBezTo>
                    <a:cubicBezTo>
                      <a:pt x="38" y="28"/>
                      <a:pt x="38" y="28"/>
                      <a:pt x="38" y="28"/>
                    </a:cubicBezTo>
                    <a:cubicBezTo>
                      <a:pt x="38" y="27"/>
                      <a:pt x="38" y="27"/>
                      <a:pt x="38" y="27"/>
                    </a:cubicBezTo>
                    <a:cubicBezTo>
                      <a:pt x="38" y="27"/>
                      <a:pt x="38" y="27"/>
                      <a:pt x="38" y="27"/>
                    </a:cubicBezTo>
                    <a:cubicBezTo>
                      <a:pt x="38" y="27"/>
                      <a:pt x="38" y="27"/>
                      <a:pt x="38" y="27"/>
                    </a:cubicBezTo>
                    <a:cubicBezTo>
                      <a:pt x="38" y="27"/>
                      <a:pt x="38" y="27"/>
                      <a:pt x="37" y="27"/>
                    </a:cubicBezTo>
                    <a:cubicBezTo>
                      <a:pt x="37" y="27"/>
                      <a:pt x="37" y="27"/>
                      <a:pt x="37" y="27"/>
                    </a:cubicBezTo>
                    <a:cubicBezTo>
                      <a:pt x="37" y="27"/>
                      <a:pt x="37" y="27"/>
                      <a:pt x="36" y="27"/>
                    </a:cubicBezTo>
                    <a:cubicBezTo>
                      <a:pt x="37" y="27"/>
                      <a:pt x="37" y="28"/>
                      <a:pt x="38" y="28"/>
                    </a:cubicBezTo>
                    <a:cubicBezTo>
                      <a:pt x="38" y="28"/>
                      <a:pt x="38" y="28"/>
                      <a:pt x="38" y="28"/>
                    </a:cubicBezTo>
                    <a:cubicBezTo>
                      <a:pt x="38" y="28"/>
                      <a:pt x="39" y="28"/>
                      <a:pt x="39" y="29"/>
                    </a:cubicBezTo>
                    <a:cubicBezTo>
                      <a:pt x="39" y="33"/>
                      <a:pt x="39" y="33"/>
                      <a:pt x="39" y="33"/>
                    </a:cubicBezTo>
                    <a:cubicBezTo>
                      <a:pt x="39" y="33"/>
                      <a:pt x="39" y="33"/>
                      <a:pt x="39" y="33"/>
                    </a:cubicBezTo>
                    <a:cubicBezTo>
                      <a:pt x="39" y="33"/>
                      <a:pt x="39" y="33"/>
                      <a:pt x="38" y="34"/>
                    </a:cubicBezTo>
                    <a:cubicBezTo>
                      <a:pt x="38" y="34"/>
                      <a:pt x="38" y="34"/>
                      <a:pt x="38" y="34"/>
                    </a:cubicBezTo>
                    <a:cubicBezTo>
                      <a:pt x="38" y="34"/>
                      <a:pt x="38" y="34"/>
                      <a:pt x="38" y="34"/>
                    </a:cubicBezTo>
                    <a:cubicBezTo>
                      <a:pt x="38" y="35"/>
                      <a:pt x="38" y="35"/>
                      <a:pt x="38" y="35"/>
                    </a:cubicBezTo>
                    <a:cubicBezTo>
                      <a:pt x="36" y="35"/>
                      <a:pt x="36" y="35"/>
                      <a:pt x="36" y="35"/>
                    </a:cubicBezTo>
                    <a:cubicBezTo>
                      <a:pt x="36" y="34"/>
                      <a:pt x="36" y="34"/>
                      <a:pt x="36" y="34"/>
                    </a:cubicBezTo>
                    <a:cubicBezTo>
                      <a:pt x="36" y="34"/>
                      <a:pt x="36" y="34"/>
                      <a:pt x="36" y="34"/>
                    </a:cubicBezTo>
                    <a:cubicBezTo>
                      <a:pt x="36" y="34"/>
                      <a:pt x="36" y="34"/>
                      <a:pt x="36" y="34"/>
                    </a:cubicBezTo>
                    <a:cubicBezTo>
                      <a:pt x="36" y="34"/>
                      <a:pt x="36" y="34"/>
                      <a:pt x="35" y="34"/>
                    </a:cubicBezTo>
                    <a:cubicBezTo>
                      <a:pt x="35" y="34"/>
                      <a:pt x="35" y="34"/>
                      <a:pt x="35" y="34"/>
                    </a:cubicBezTo>
                    <a:cubicBezTo>
                      <a:pt x="35" y="31"/>
                      <a:pt x="35" y="31"/>
                      <a:pt x="35" y="31"/>
                    </a:cubicBezTo>
                    <a:cubicBezTo>
                      <a:pt x="35" y="31"/>
                      <a:pt x="35" y="30"/>
                      <a:pt x="34" y="30"/>
                    </a:cubicBezTo>
                    <a:cubicBezTo>
                      <a:pt x="34" y="30"/>
                      <a:pt x="34" y="29"/>
                      <a:pt x="33" y="29"/>
                    </a:cubicBezTo>
                    <a:cubicBezTo>
                      <a:pt x="32" y="29"/>
                      <a:pt x="32" y="29"/>
                      <a:pt x="32" y="29"/>
                    </a:cubicBezTo>
                    <a:cubicBezTo>
                      <a:pt x="32" y="29"/>
                      <a:pt x="32" y="29"/>
                      <a:pt x="32" y="29"/>
                    </a:cubicBezTo>
                    <a:cubicBezTo>
                      <a:pt x="32" y="29"/>
                      <a:pt x="32" y="29"/>
                      <a:pt x="32" y="29"/>
                    </a:cubicBezTo>
                    <a:cubicBezTo>
                      <a:pt x="32" y="29"/>
                      <a:pt x="32" y="29"/>
                      <a:pt x="31" y="29"/>
                    </a:cubicBezTo>
                    <a:cubicBezTo>
                      <a:pt x="31" y="29"/>
                      <a:pt x="31" y="29"/>
                      <a:pt x="31" y="29"/>
                    </a:cubicBezTo>
                    <a:cubicBezTo>
                      <a:pt x="31" y="29"/>
                      <a:pt x="30" y="28"/>
                      <a:pt x="30" y="28"/>
                    </a:cubicBezTo>
                    <a:cubicBezTo>
                      <a:pt x="30" y="28"/>
                      <a:pt x="30" y="28"/>
                      <a:pt x="30" y="28"/>
                    </a:cubicBezTo>
                    <a:cubicBezTo>
                      <a:pt x="30" y="27"/>
                      <a:pt x="30" y="27"/>
                      <a:pt x="29" y="27"/>
                    </a:cubicBezTo>
                    <a:cubicBezTo>
                      <a:pt x="29" y="27"/>
                      <a:pt x="29" y="27"/>
                      <a:pt x="29" y="27"/>
                    </a:cubicBezTo>
                    <a:cubicBezTo>
                      <a:pt x="28" y="27"/>
                      <a:pt x="28" y="27"/>
                      <a:pt x="28" y="27"/>
                    </a:cubicBezTo>
                    <a:cubicBezTo>
                      <a:pt x="28" y="27"/>
                      <a:pt x="28" y="27"/>
                      <a:pt x="28" y="27"/>
                    </a:cubicBezTo>
                    <a:cubicBezTo>
                      <a:pt x="28" y="27"/>
                      <a:pt x="28" y="27"/>
                      <a:pt x="27" y="26"/>
                    </a:cubicBezTo>
                    <a:cubicBezTo>
                      <a:pt x="27" y="26"/>
                      <a:pt x="27" y="26"/>
                      <a:pt x="27" y="26"/>
                    </a:cubicBezTo>
                    <a:cubicBezTo>
                      <a:pt x="27" y="26"/>
                      <a:pt x="27" y="26"/>
                      <a:pt x="27" y="26"/>
                    </a:cubicBezTo>
                    <a:cubicBezTo>
                      <a:pt x="27" y="26"/>
                      <a:pt x="26" y="26"/>
                      <a:pt x="26" y="26"/>
                    </a:cubicBezTo>
                    <a:cubicBezTo>
                      <a:pt x="26" y="26"/>
                      <a:pt x="26" y="26"/>
                      <a:pt x="26" y="26"/>
                    </a:cubicBezTo>
                    <a:cubicBezTo>
                      <a:pt x="26" y="27"/>
                      <a:pt x="25" y="27"/>
                      <a:pt x="25" y="27"/>
                    </a:cubicBezTo>
                    <a:cubicBezTo>
                      <a:pt x="25" y="27"/>
                      <a:pt x="25" y="27"/>
                      <a:pt x="25" y="27"/>
                    </a:cubicBezTo>
                    <a:cubicBezTo>
                      <a:pt x="25" y="27"/>
                      <a:pt x="25" y="27"/>
                      <a:pt x="25" y="27"/>
                    </a:cubicBezTo>
                    <a:cubicBezTo>
                      <a:pt x="22" y="27"/>
                      <a:pt x="22" y="27"/>
                      <a:pt x="22" y="27"/>
                    </a:cubicBezTo>
                    <a:cubicBezTo>
                      <a:pt x="22" y="27"/>
                      <a:pt x="22" y="27"/>
                      <a:pt x="22" y="27"/>
                    </a:cubicBezTo>
                    <a:cubicBezTo>
                      <a:pt x="22" y="27"/>
                      <a:pt x="22" y="27"/>
                      <a:pt x="22" y="27"/>
                    </a:cubicBezTo>
                    <a:cubicBezTo>
                      <a:pt x="22" y="27"/>
                      <a:pt x="22" y="27"/>
                      <a:pt x="22" y="27"/>
                    </a:cubicBezTo>
                    <a:cubicBezTo>
                      <a:pt x="22" y="28"/>
                      <a:pt x="22" y="29"/>
                      <a:pt x="21" y="29"/>
                    </a:cubicBezTo>
                    <a:cubicBezTo>
                      <a:pt x="20" y="30"/>
                      <a:pt x="20" y="30"/>
                      <a:pt x="20" y="30"/>
                    </a:cubicBezTo>
                    <a:cubicBezTo>
                      <a:pt x="20" y="29"/>
                      <a:pt x="20" y="29"/>
                      <a:pt x="20" y="29"/>
                    </a:cubicBezTo>
                    <a:cubicBezTo>
                      <a:pt x="20" y="27"/>
                      <a:pt x="19" y="25"/>
                      <a:pt x="17" y="23"/>
                    </a:cubicBezTo>
                    <a:cubicBezTo>
                      <a:pt x="17" y="23"/>
                      <a:pt x="16" y="22"/>
                      <a:pt x="16" y="22"/>
                    </a:cubicBezTo>
                    <a:cubicBezTo>
                      <a:pt x="15" y="21"/>
                      <a:pt x="13" y="20"/>
                      <a:pt x="13" y="18"/>
                    </a:cubicBezTo>
                    <a:cubicBezTo>
                      <a:pt x="12" y="17"/>
                      <a:pt x="12" y="17"/>
                      <a:pt x="12" y="17"/>
                    </a:cubicBezTo>
                    <a:cubicBezTo>
                      <a:pt x="13" y="17"/>
                      <a:pt x="13" y="17"/>
                      <a:pt x="13" y="17"/>
                    </a:cubicBezTo>
                    <a:cubicBezTo>
                      <a:pt x="13" y="17"/>
                      <a:pt x="14" y="17"/>
                      <a:pt x="14" y="16"/>
                    </a:cubicBezTo>
                    <a:cubicBezTo>
                      <a:pt x="14" y="16"/>
                      <a:pt x="14" y="16"/>
                      <a:pt x="14" y="16"/>
                    </a:cubicBezTo>
                    <a:cubicBezTo>
                      <a:pt x="14" y="16"/>
                      <a:pt x="15" y="15"/>
                      <a:pt x="15" y="15"/>
                    </a:cubicBezTo>
                    <a:cubicBezTo>
                      <a:pt x="15" y="15"/>
                      <a:pt x="15" y="14"/>
                      <a:pt x="16" y="14"/>
                    </a:cubicBezTo>
                    <a:cubicBezTo>
                      <a:pt x="16" y="13"/>
                      <a:pt x="17" y="13"/>
                      <a:pt x="17" y="13"/>
                    </a:cubicBezTo>
                    <a:cubicBezTo>
                      <a:pt x="17" y="13"/>
                      <a:pt x="17" y="13"/>
                      <a:pt x="17" y="13"/>
                    </a:cubicBezTo>
                    <a:cubicBezTo>
                      <a:pt x="18" y="13"/>
                      <a:pt x="18" y="13"/>
                      <a:pt x="18" y="13"/>
                    </a:cubicBezTo>
                    <a:cubicBezTo>
                      <a:pt x="18" y="13"/>
                      <a:pt x="18" y="13"/>
                      <a:pt x="18" y="13"/>
                    </a:cubicBezTo>
                    <a:cubicBezTo>
                      <a:pt x="18" y="13"/>
                      <a:pt x="18" y="12"/>
                      <a:pt x="19" y="12"/>
                    </a:cubicBezTo>
                    <a:cubicBezTo>
                      <a:pt x="20" y="12"/>
                      <a:pt x="20" y="12"/>
                      <a:pt x="20" y="12"/>
                    </a:cubicBezTo>
                    <a:cubicBezTo>
                      <a:pt x="20" y="12"/>
                      <a:pt x="20" y="12"/>
                      <a:pt x="20" y="12"/>
                    </a:cubicBezTo>
                    <a:cubicBezTo>
                      <a:pt x="20" y="13"/>
                      <a:pt x="21" y="13"/>
                      <a:pt x="21" y="13"/>
                    </a:cubicBezTo>
                    <a:cubicBezTo>
                      <a:pt x="21" y="13"/>
                      <a:pt x="21" y="13"/>
                      <a:pt x="21" y="13"/>
                    </a:cubicBezTo>
                    <a:cubicBezTo>
                      <a:pt x="21" y="12"/>
                      <a:pt x="21" y="12"/>
                      <a:pt x="21" y="12"/>
                    </a:cubicBezTo>
                    <a:cubicBezTo>
                      <a:pt x="21" y="12"/>
                      <a:pt x="21" y="12"/>
                      <a:pt x="22" y="12"/>
                    </a:cubicBezTo>
                    <a:cubicBezTo>
                      <a:pt x="22" y="12"/>
                      <a:pt x="22" y="12"/>
                      <a:pt x="22" y="12"/>
                    </a:cubicBezTo>
                    <a:cubicBezTo>
                      <a:pt x="22" y="12"/>
                      <a:pt x="22" y="12"/>
                      <a:pt x="22" y="12"/>
                    </a:cubicBezTo>
                    <a:cubicBezTo>
                      <a:pt x="25" y="12"/>
                      <a:pt x="25" y="12"/>
                      <a:pt x="25" y="12"/>
                    </a:cubicBezTo>
                    <a:cubicBezTo>
                      <a:pt x="25" y="12"/>
                      <a:pt x="25" y="12"/>
                      <a:pt x="25" y="12"/>
                    </a:cubicBezTo>
                    <a:cubicBezTo>
                      <a:pt x="25" y="12"/>
                      <a:pt x="25" y="12"/>
                      <a:pt x="25" y="12"/>
                    </a:cubicBezTo>
                    <a:cubicBezTo>
                      <a:pt x="26" y="12"/>
                      <a:pt x="26" y="12"/>
                      <a:pt x="26" y="12"/>
                    </a:cubicBezTo>
                    <a:cubicBezTo>
                      <a:pt x="26" y="12"/>
                      <a:pt x="26" y="11"/>
                      <a:pt x="26" y="11"/>
                    </a:cubicBezTo>
                    <a:cubicBezTo>
                      <a:pt x="26" y="11"/>
                      <a:pt x="25" y="11"/>
                      <a:pt x="25" y="11"/>
                    </a:cubicBezTo>
                    <a:cubicBezTo>
                      <a:pt x="25" y="11"/>
                      <a:pt x="25" y="10"/>
                      <a:pt x="24" y="10"/>
                    </a:cubicBezTo>
                    <a:cubicBezTo>
                      <a:pt x="24" y="10"/>
                      <a:pt x="24" y="10"/>
                      <a:pt x="24" y="10"/>
                    </a:cubicBezTo>
                    <a:cubicBezTo>
                      <a:pt x="24" y="9"/>
                      <a:pt x="24" y="9"/>
                      <a:pt x="23" y="9"/>
                    </a:cubicBezTo>
                    <a:cubicBezTo>
                      <a:pt x="23" y="9"/>
                      <a:pt x="23" y="8"/>
                      <a:pt x="23" y="8"/>
                    </a:cubicBezTo>
                    <a:cubicBezTo>
                      <a:pt x="23" y="8"/>
                      <a:pt x="23" y="8"/>
                      <a:pt x="23" y="7"/>
                    </a:cubicBezTo>
                    <a:cubicBezTo>
                      <a:pt x="23" y="6"/>
                      <a:pt x="23" y="6"/>
                      <a:pt x="23" y="6"/>
                    </a:cubicBezTo>
                    <a:cubicBezTo>
                      <a:pt x="24" y="6"/>
                      <a:pt x="24" y="6"/>
                      <a:pt x="24" y="6"/>
                    </a:cubicBezTo>
                    <a:cubicBezTo>
                      <a:pt x="24" y="6"/>
                      <a:pt x="24" y="6"/>
                      <a:pt x="24" y="6"/>
                    </a:cubicBezTo>
                    <a:cubicBezTo>
                      <a:pt x="24" y="6"/>
                      <a:pt x="24" y="6"/>
                      <a:pt x="24" y="6"/>
                    </a:cubicBezTo>
                    <a:cubicBezTo>
                      <a:pt x="24" y="6"/>
                      <a:pt x="24" y="5"/>
                      <a:pt x="24" y="5"/>
                    </a:cubicBezTo>
                    <a:cubicBezTo>
                      <a:pt x="24" y="5"/>
                      <a:pt x="24" y="5"/>
                      <a:pt x="24" y="4"/>
                    </a:cubicBezTo>
                    <a:cubicBezTo>
                      <a:pt x="24" y="4"/>
                      <a:pt x="24" y="4"/>
                      <a:pt x="23" y="4"/>
                    </a:cubicBezTo>
                    <a:cubicBezTo>
                      <a:pt x="23" y="4"/>
                      <a:pt x="23" y="4"/>
                      <a:pt x="23" y="4"/>
                    </a:cubicBezTo>
                    <a:cubicBezTo>
                      <a:pt x="23" y="4"/>
                      <a:pt x="23" y="4"/>
                      <a:pt x="23" y="3"/>
                    </a:cubicBezTo>
                    <a:cubicBezTo>
                      <a:pt x="23" y="3"/>
                      <a:pt x="23" y="3"/>
                      <a:pt x="23" y="3"/>
                    </a:cubicBezTo>
                    <a:cubicBezTo>
                      <a:pt x="23" y="3"/>
                      <a:pt x="23" y="3"/>
                      <a:pt x="23" y="3"/>
                    </a:cubicBezTo>
                    <a:cubicBezTo>
                      <a:pt x="23" y="3"/>
                      <a:pt x="23" y="3"/>
                      <a:pt x="23" y="3"/>
                    </a:cubicBezTo>
                    <a:cubicBezTo>
                      <a:pt x="23" y="3"/>
                      <a:pt x="23" y="3"/>
                      <a:pt x="23" y="3"/>
                    </a:cubicBezTo>
                    <a:cubicBezTo>
                      <a:pt x="23" y="3"/>
                      <a:pt x="23" y="3"/>
                      <a:pt x="23" y="3"/>
                    </a:cubicBezTo>
                    <a:cubicBezTo>
                      <a:pt x="22" y="3"/>
                      <a:pt x="22" y="2"/>
                      <a:pt x="22" y="2"/>
                    </a:cubicBezTo>
                    <a:cubicBezTo>
                      <a:pt x="22" y="0"/>
                      <a:pt x="22" y="0"/>
                      <a:pt x="22" y="0"/>
                    </a:cubicBezTo>
                    <a:cubicBezTo>
                      <a:pt x="23" y="1"/>
                      <a:pt x="23" y="1"/>
                      <a:pt x="23" y="1"/>
                    </a:cubicBezTo>
                    <a:cubicBezTo>
                      <a:pt x="24" y="1"/>
                      <a:pt x="26" y="2"/>
                      <a:pt x="27" y="2"/>
                    </a:cubicBezTo>
                    <a:cubicBezTo>
                      <a:pt x="28" y="3"/>
                      <a:pt x="30" y="4"/>
                      <a:pt x="32" y="5"/>
                    </a:cubicBezTo>
                    <a:cubicBezTo>
                      <a:pt x="33" y="6"/>
                      <a:pt x="35" y="7"/>
                      <a:pt x="36" y="8"/>
                    </a:cubicBezTo>
                    <a:cubicBezTo>
                      <a:pt x="36" y="8"/>
                      <a:pt x="36" y="8"/>
                      <a:pt x="37" y="9"/>
                    </a:cubicBezTo>
                    <a:cubicBezTo>
                      <a:pt x="37" y="9"/>
                      <a:pt x="37" y="9"/>
                      <a:pt x="37" y="9"/>
                    </a:cubicBezTo>
                    <a:cubicBezTo>
                      <a:pt x="37" y="9"/>
                      <a:pt x="38" y="9"/>
                      <a:pt x="38" y="9"/>
                    </a:cubicBezTo>
                    <a:cubicBezTo>
                      <a:pt x="38" y="9"/>
                      <a:pt x="38" y="9"/>
                      <a:pt x="38" y="9"/>
                    </a:cubicBezTo>
                    <a:cubicBezTo>
                      <a:pt x="38" y="10"/>
                      <a:pt x="38" y="10"/>
                      <a:pt x="39" y="10"/>
                    </a:cubicBezTo>
                    <a:cubicBezTo>
                      <a:pt x="39" y="11"/>
                      <a:pt x="39" y="11"/>
                      <a:pt x="40" y="11"/>
                    </a:cubicBezTo>
                    <a:cubicBezTo>
                      <a:pt x="41" y="11"/>
                      <a:pt x="41" y="11"/>
                      <a:pt x="41" y="11"/>
                    </a:cubicBezTo>
                    <a:cubicBezTo>
                      <a:pt x="41" y="11"/>
                      <a:pt x="41" y="11"/>
                      <a:pt x="41" y="11"/>
                    </a:cubicBezTo>
                    <a:cubicBezTo>
                      <a:pt x="41" y="11"/>
                      <a:pt x="41" y="12"/>
                      <a:pt x="41" y="12"/>
                    </a:cubicBezTo>
                    <a:cubicBezTo>
                      <a:pt x="41" y="12"/>
                      <a:pt x="42" y="13"/>
                      <a:pt x="42" y="13"/>
                    </a:cubicBezTo>
                    <a:cubicBezTo>
                      <a:pt x="43" y="13"/>
                      <a:pt x="43" y="13"/>
                      <a:pt x="43" y="13"/>
                    </a:cubicBezTo>
                    <a:cubicBezTo>
                      <a:pt x="44" y="13"/>
                      <a:pt x="44" y="13"/>
                      <a:pt x="44" y="13"/>
                    </a:cubicBezTo>
                    <a:cubicBezTo>
                      <a:pt x="44" y="14"/>
                      <a:pt x="44" y="14"/>
                      <a:pt x="44" y="14"/>
                    </a:cubicBezTo>
                    <a:cubicBezTo>
                      <a:pt x="44" y="14"/>
                      <a:pt x="45" y="14"/>
                      <a:pt x="45" y="14"/>
                    </a:cubicBezTo>
                    <a:cubicBezTo>
                      <a:pt x="45" y="15"/>
                      <a:pt x="45" y="15"/>
                      <a:pt x="46" y="16"/>
                    </a:cubicBezTo>
                    <a:cubicBezTo>
                      <a:pt x="46" y="16"/>
                      <a:pt x="46" y="16"/>
                      <a:pt x="47" y="16"/>
                    </a:cubicBezTo>
                    <a:cubicBezTo>
                      <a:pt x="47" y="16"/>
                      <a:pt x="47" y="16"/>
                      <a:pt x="48" y="16"/>
                    </a:cubicBezTo>
                    <a:cubicBezTo>
                      <a:pt x="48" y="17"/>
                      <a:pt x="49" y="17"/>
                      <a:pt x="49" y="18"/>
                    </a:cubicBezTo>
                    <a:cubicBezTo>
                      <a:pt x="49" y="18"/>
                      <a:pt x="49" y="18"/>
                      <a:pt x="49" y="18"/>
                    </a:cubicBezTo>
                    <a:cubicBezTo>
                      <a:pt x="50" y="19"/>
                      <a:pt x="51" y="20"/>
                      <a:pt x="51" y="20"/>
                    </a:cubicBezTo>
                    <a:cubicBezTo>
                      <a:pt x="52" y="20"/>
                      <a:pt x="52" y="20"/>
                      <a:pt x="52" y="20"/>
                    </a:cubicBezTo>
                    <a:cubicBezTo>
                      <a:pt x="52" y="20"/>
                      <a:pt x="52" y="20"/>
                      <a:pt x="52" y="20"/>
                    </a:cubicBezTo>
                    <a:cubicBezTo>
                      <a:pt x="53" y="22"/>
                      <a:pt x="54" y="23"/>
                      <a:pt x="55" y="24"/>
                    </a:cubicBezTo>
                    <a:cubicBezTo>
                      <a:pt x="56" y="25"/>
                      <a:pt x="56" y="25"/>
                      <a:pt x="57" y="26"/>
                    </a:cubicBezTo>
                    <a:cubicBezTo>
                      <a:pt x="57" y="26"/>
                      <a:pt x="58" y="26"/>
                      <a:pt x="58" y="26"/>
                    </a:cubicBezTo>
                    <a:cubicBezTo>
                      <a:pt x="58" y="27"/>
                      <a:pt x="58" y="27"/>
                      <a:pt x="58" y="27"/>
                    </a:cubicBezTo>
                    <a:cubicBezTo>
                      <a:pt x="59" y="27"/>
                      <a:pt x="59" y="27"/>
                      <a:pt x="59" y="27"/>
                    </a:cubicBezTo>
                    <a:cubicBezTo>
                      <a:pt x="59" y="28"/>
                      <a:pt x="59" y="28"/>
                      <a:pt x="60" y="28"/>
                    </a:cubicBezTo>
                    <a:cubicBezTo>
                      <a:pt x="60" y="29"/>
                      <a:pt x="60" y="29"/>
                      <a:pt x="61" y="30"/>
                    </a:cubicBezTo>
                    <a:cubicBezTo>
                      <a:pt x="61" y="30"/>
                      <a:pt x="61" y="30"/>
                      <a:pt x="61" y="31"/>
                    </a:cubicBezTo>
                    <a:cubicBezTo>
                      <a:pt x="61" y="31"/>
                      <a:pt x="61" y="31"/>
                      <a:pt x="62" y="31"/>
                    </a:cubicBezTo>
                    <a:cubicBezTo>
                      <a:pt x="62" y="32"/>
                      <a:pt x="62" y="32"/>
                      <a:pt x="63" y="33"/>
                    </a:cubicBezTo>
                    <a:cubicBezTo>
                      <a:pt x="63" y="33"/>
                      <a:pt x="63" y="33"/>
                      <a:pt x="63" y="33"/>
                    </a:cubicBezTo>
                    <a:cubicBezTo>
                      <a:pt x="64" y="33"/>
                      <a:pt x="64" y="33"/>
                      <a:pt x="64" y="33"/>
                    </a:cubicBezTo>
                    <a:cubicBezTo>
                      <a:pt x="64" y="33"/>
                      <a:pt x="64" y="34"/>
                      <a:pt x="64" y="34"/>
                    </a:cubicBezTo>
                    <a:cubicBezTo>
                      <a:pt x="64" y="34"/>
                      <a:pt x="64" y="34"/>
                      <a:pt x="64" y="34"/>
                    </a:cubicBezTo>
                    <a:cubicBezTo>
                      <a:pt x="64" y="34"/>
                      <a:pt x="64" y="34"/>
                      <a:pt x="64" y="34"/>
                    </a:cubicBezTo>
                    <a:cubicBezTo>
                      <a:pt x="65" y="34"/>
                      <a:pt x="65" y="35"/>
                      <a:pt x="65" y="35"/>
                    </a:cubicBezTo>
                    <a:cubicBezTo>
                      <a:pt x="65" y="35"/>
                      <a:pt x="65" y="36"/>
                      <a:pt x="65" y="36"/>
                    </a:cubicBezTo>
                    <a:cubicBezTo>
                      <a:pt x="65" y="36"/>
                      <a:pt x="65" y="36"/>
                      <a:pt x="66" y="36"/>
                    </a:cubicBezTo>
                    <a:cubicBezTo>
                      <a:pt x="66" y="36"/>
                      <a:pt x="66" y="36"/>
                      <a:pt x="66" y="36"/>
                    </a:cubicBezTo>
                    <a:cubicBezTo>
                      <a:pt x="66" y="37"/>
                      <a:pt x="67" y="37"/>
                      <a:pt x="67" y="37"/>
                    </a:cubicBezTo>
                    <a:cubicBezTo>
                      <a:pt x="67" y="37"/>
                      <a:pt x="67" y="37"/>
                      <a:pt x="67" y="38"/>
                    </a:cubicBezTo>
                    <a:cubicBezTo>
                      <a:pt x="67" y="38"/>
                      <a:pt x="68" y="38"/>
                      <a:pt x="68" y="39"/>
                    </a:cubicBezTo>
                    <a:cubicBezTo>
                      <a:pt x="68" y="39"/>
                      <a:pt x="68" y="39"/>
                      <a:pt x="68" y="39"/>
                    </a:cubicBezTo>
                    <a:cubicBezTo>
                      <a:pt x="68" y="39"/>
                      <a:pt x="68" y="39"/>
                      <a:pt x="68" y="39"/>
                    </a:cubicBezTo>
                    <a:cubicBezTo>
                      <a:pt x="68" y="39"/>
                      <a:pt x="68" y="39"/>
                      <a:pt x="68" y="39"/>
                    </a:cubicBezTo>
                    <a:cubicBezTo>
                      <a:pt x="68" y="39"/>
                      <a:pt x="69" y="40"/>
                      <a:pt x="69" y="40"/>
                    </a:cubicBezTo>
                    <a:cubicBezTo>
                      <a:pt x="69" y="40"/>
                      <a:pt x="69" y="40"/>
                      <a:pt x="69" y="40"/>
                    </a:cubicBezTo>
                    <a:cubicBezTo>
                      <a:pt x="69" y="40"/>
                      <a:pt x="69" y="40"/>
                      <a:pt x="69" y="40"/>
                    </a:cubicBezTo>
                    <a:cubicBezTo>
                      <a:pt x="69" y="41"/>
                      <a:pt x="69" y="41"/>
                      <a:pt x="69" y="41"/>
                    </a:cubicBezTo>
                    <a:cubicBezTo>
                      <a:pt x="70" y="41"/>
                      <a:pt x="70" y="42"/>
                      <a:pt x="70" y="42"/>
                    </a:cubicBezTo>
                    <a:cubicBezTo>
                      <a:pt x="70" y="42"/>
                      <a:pt x="70" y="42"/>
                      <a:pt x="70" y="42"/>
                    </a:cubicBezTo>
                    <a:cubicBezTo>
                      <a:pt x="70" y="42"/>
                      <a:pt x="70" y="42"/>
                      <a:pt x="70" y="42"/>
                    </a:cubicBezTo>
                    <a:cubicBezTo>
                      <a:pt x="70" y="42"/>
                      <a:pt x="70" y="42"/>
                      <a:pt x="70" y="42"/>
                    </a:cubicBezTo>
                    <a:cubicBezTo>
                      <a:pt x="71" y="42"/>
                      <a:pt x="71" y="42"/>
                      <a:pt x="71" y="42"/>
                    </a:cubicBezTo>
                    <a:cubicBezTo>
                      <a:pt x="71" y="44"/>
                      <a:pt x="71" y="44"/>
                      <a:pt x="71" y="44"/>
                    </a:cubicBezTo>
                    <a:cubicBezTo>
                      <a:pt x="71" y="44"/>
                      <a:pt x="70" y="44"/>
                      <a:pt x="70" y="44"/>
                    </a:cubicBezTo>
                    <a:cubicBezTo>
                      <a:pt x="70" y="44"/>
                      <a:pt x="70" y="44"/>
                      <a:pt x="70" y="44"/>
                    </a:cubicBezTo>
                    <a:cubicBezTo>
                      <a:pt x="71" y="44"/>
                      <a:pt x="71" y="44"/>
                      <a:pt x="71" y="44"/>
                    </a:cubicBezTo>
                    <a:cubicBezTo>
                      <a:pt x="71" y="44"/>
                      <a:pt x="71" y="44"/>
                      <a:pt x="71" y="44"/>
                    </a:cubicBezTo>
                    <a:cubicBezTo>
                      <a:pt x="71" y="45"/>
                      <a:pt x="71" y="45"/>
                      <a:pt x="71" y="45"/>
                    </a:cubicBezTo>
                    <a:cubicBezTo>
                      <a:pt x="71" y="45"/>
                      <a:pt x="72" y="45"/>
                      <a:pt x="72" y="45"/>
                    </a:cubicBezTo>
                    <a:cubicBezTo>
                      <a:pt x="72" y="45"/>
                      <a:pt x="72" y="46"/>
                      <a:pt x="72" y="46"/>
                    </a:cubicBezTo>
                    <a:cubicBezTo>
                      <a:pt x="72" y="46"/>
                      <a:pt x="72" y="46"/>
                      <a:pt x="72" y="47"/>
                    </a:cubicBezTo>
                    <a:cubicBezTo>
                      <a:pt x="72" y="47"/>
                      <a:pt x="72" y="47"/>
                      <a:pt x="72" y="47"/>
                    </a:cubicBezTo>
                    <a:cubicBezTo>
                      <a:pt x="72" y="47"/>
                      <a:pt x="72" y="47"/>
                      <a:pt x="72" y="47"/>
                    </a:cubicBezTo>
                    <a:cubicBezTo>
                      <a:pt x="73" y="47"/>
                      <a:pt x="73" y="47"/>
                      <a:pt x="73" y="47"/>
                    </a:cubicBezTo>
                    <a:cubicBezTo>
                      <a:pt x="73" y="47"/>
                      <a:pt x="73" y="47"/>
                      <a:pt x="73" y="48"/>
                    </a:cubicBezTo>
                    <a:cubicBezTo>
                      <a:pt x="73" y="48"/>
                      <a:pt x="73" y="48"/>
                      <a:pt x="73" y="48"/>
                    </a:cubicBezTo>
                    <a:cubicBezTo>
                      <a:pt x="73" y="49"/>
                      <a:pt x="73" y="49"/>
                      <a:pt x="73" y="49"/>
                    </a:cubicBezTo>
                    <a:cubicBezTo>
                      <a:pt x="73" y="49"/>
                      <a:pt x="73" y="49"/>
                      <a:pt x="73" y="49"/>
                    </a:cubicBezTo>
                    <a:cubicBezTo>
                      <a:pt x="73" y="49"/>
                      <a:pt x="73" y="49"/>
                      <a:pt x="73" y="49"/>
                    </a:cubicBezTo>
                    <a:cubicBezTo>
                      <a:pt x="73" y="49"/>
                      <a:pt x="73" y="49"/>
                      <a:pt x="74" y="49"/>
                    </a:cubicBezTo>
                    <a:cubicBezTo>
                      <a:pt x="74" y="49"/>
                      <a:pt x="74" y="49"/>
                      <a:pt x="74" y="49"/>
                    </a:cubicBezTo>
                    <a:cubicBezTo>
                      <a:pt x="74" y="49"/>
                      <a:pt x="74" y="49"/>
                      <a:pt x="74" y="49"/>
                    </a:cubicBezTo>
                    <a:cubicBezTo>
                      <a:pt x="74" y="49"/>
                      <a:pt x="74" y="50"/>
                      <a:pt x="74" y="50"/>
                    </a:cubicBezTo>
                    <a:cubicBezTo>
                      <a:pt x="74" y="50"/>
                      <a:pt x="74" y="50"/>
                      <a:pt x="74" y="51"/>
                    </a:cubicBezTo>
                    <a:cubicBezTo>
                      <a:pt x="74" y="51"/>
                      <a:pt x="74" y="51"/>
                      <a:pt x="75" y="51"/>
                    </a:cubicBezTo>
                    <a:cubicBezTo>
                      <a:pt x="75" y="51"/>
                      <a:pt x="75" y="51"/>
                      <a:pt x="75" y="51"/>
                    </a:cubicBezTo>
                    <a:cubicBezTo>
                      <a:pt x="75" y="52"/>
                      <a:pt x="75" y="52"/>
                      <a:pt x="75" y="52"/>
                    </a:cubicBezTo>
                    <a:cubicBezTo>
                      <a:pt x="75" y="52"/>
                      <a:pt x="75" y="52"/>
                      <a:pt x="75" y="52"/>
                    </a:cubicBezTo>
                    <a:cubicBezTo>
                      <a:pt x="75" y="52"/>
                      <a:pt x="75" y="52"/>
                      <a:pt x="75" y="52"/>
                    </a:cubicBezTo>
                    <a:cubicBezTo>
                      <a:pt x="75" y="52"/>
                      <a:pt x="75" y="52"/>
                      <a:pt x="75" y="52"/>
                    </a:cubicBezTo>
                    <a:cubicBezTo>
                      <a:pt x="76" y="53"/>
                      <a:pt x="76" y="53"/>
                      <a:pt x="76" y="53"/>
                    </a:cubicBezTo>
                    <a:cubicBezTo>
                      <a:pt x="76" y="53"/>
                      <a:pt x="76" y="53"/>
                      <a:pt x="76" y="53"/>
                    </a:cubicBezTo>
                    <a:cubicBezTo>
                      <a:pt x="76" y="53"/>
                      <a:pt x="76" y="53"/>
                      <a:pt x="76" y="54"/>
                    </a:cubicBezTo>
                    <a:cubicBezTo>
                      <a:pt x="76" y="54"/>
                      <a:pt x="76" y="54"/>
                      <a:pt x="76" y="54"/>
                    </a:cubicBezTo>
                    <a:cubicBezTo>
                      <a:pt x="76" y="54"/>
                      <a:pt x="76" y="54"/>
                      <a:pt x="76" y="54"/>
                    </a:cubicBezTo>
                    <a:cubicBezTo>
                      <a:pt x="76" y="54"/>
                      <a:pt x="76" y="54"/>
                      <a:pt x="76" y="54"/>
                    </a:cubicBezTo>
                    <a:cubicBezTo>
                      <a:pt x="77" y="54"/>
                      <a:pt x="77" y="54"/>
                      <a:pt x="77" y="55"/>
                    </a:cubicBezTo>
                    <a:cubicBezTo>
                      <a:pt x="77" y="55"/>
                      <a:pt x="77" y="55"/>
                      <a:pt x="77" y="55"/>
                    </a:cubicBezTo>
                    <a:cubicBezTo>
                      <a:pt x="77" y="55"/>
                      <a:pt x="77" y="55"/>
                      <a:pt x="77" y="55"/>
                    </a:cubicBezTo>
                    <a:cubicBezTo>
                      <a:pt x="77" y="56"/>
                      <a:pt x="77" y="56"/>
                      <a:pt x="77" y="57"/>
                    </a:cubicBezTo>
                    <a:cubicBezTo>
                      <a:pt x="77" y="57"/>
                      <a:pt x="77" y="57"/>
                      <a:pt x="77" y="57"/>
                    </a:cubicBezTo>
                    <a:cubicBezTo>
                      <a:pt x="77" y="58"/>
                      <a:pt x="77" y="58"/>
                      <a:pt x="77" y="59"/>
                    </a:cubicBezTo>
                    <a:cubicBezTo>
                      <a:pt x="77" y="60"/>
                      <a:pt x="77" y="61"/>
                      <a:pt x="77" y="63"/>
                    </a:cubicBezTo>
                    <a:cubicBezTo>
                      <a:pt x="77" y="66"/>
                      <a:pt x="78" y="68"/>
                      <a:pt x="79" y="71"/>
                    </a:cubicBezTo>
                    <a:cubicBezTo>
                      <a:pt x="79" y="72"/>
                      <a:pt x="79" y="72"/>
                      <a:pt x="79" y="72"/>
                    </a:cubicBezTo>
                    <a:cubicBezTo>
                      <a:pt x="78" y="71"/>
                      <a:pt x="78" y="71"/>
                      <a:pt x="78" y="71"/>
                    </a:cubicBezTo>
                    <a:cubicBezTo>
                      <a:pt x="77" y="71"/>
                      <a:pt x="77" y="71"/>
                      <a:pt x="76" y="70"/>
                    </a:cubicBezTo>
                    <a:cubicBezTo>
                      <a:pt x="76" y="70"/>
                      <a:pt x="76" y="69"/>
                      <a:pt x="76" y="69"/>
                    </a:cubicBezTo>
                    <a:cubicBezTo>
                      <a:pt x="76" y="69"/>
                      <a:pt x="76" y="69"/>
                      <a:pt x="76" y="69"/>
                    </a:cubicBezTo>
                    <a:cubicBezTo>
                      <a:pt x="75" y="69"/>
                      <a:pt x="75" y="68"/>
                      <a:pt x="75" y="68"/>
                    </a:cubicBezTo>
                    <a:cubicBezTo>
                      <a:pt x="75" y="66"/>
                      <a:pt x="75" y="66"/>
                      <a:pt x="75" y="66"/>
                    </a:cubicBezTo>
                    <a:cubicBezTo>
                      <a:pt x="75" y="66"/>
                      <a:pt x="75" y="66"/>
                      <a:pt x="75" y="66"/>
                    </a:cubicBezTo>
                    <a:cubicBezTo>
                      <a:pt x="75" y="66"/>
                      <a:pt x="75" y="66"/>
                      <a:pt x="75" y="66"/>
                    </a:cubicBezTo>
                    <a:cubicBezTo>
                      <a:pt x="75" y="66"/>
                      <a:pt x="75" y="66"/>
                      <a:pt x="75" y="66"/>
                    </a:cubicBezTo>
                    <a:cubicBezTo>
                      <a:pt x="74" y="66"/>
                      <a:pt x="74" y="65"/>
                      <a:pt x="74" y="64"/>
                    </a:cubicBezTo>
                    <a:cubicBezTo>
                      <a:pt x="74" y="64"/>
                      <a:pt x="74" y="64"/>
                      <a:pt x="74" y="64"/>
                    </a:cubicBezTo>
                    <a:cubicBezTo>
                      <a:pt x="74" y="64"/>
                      <a:pt x="74" y="64"/>
                      <a:pt x="74" y="64"/>
                    </a:cubicBezTo>
                    <a:cubicBezTo>
                      <a:pt x="74" y="64"/>
                      <a:pt x="73" y="64"/>
                      <a:pt x="73" y="63"/>
                    </a:cubicBezTo>
                    <a:cubicBezTo>
                      <a:pt x="73" y="63"/>
                      <a:pt x="73" y="63"/>
                      <a:pt x="73" y="63"/>
                    </a:cubicBezTo>
                    <a:cubicBezTo>
                      <a:pt x="72" y="63"/>
                      <a:pt x="72" y="62"/>
                      <a:pt x="72" y="62"/>
                    </a:cubicBezTo>
                    <a:cubicBezTo>
                      <a:pt x="72" y="62"/>
                      <a:pt x="72" y="61"/>
                      <a:pt x="72" y="61"/>
                    </a:cubicBezTo>
                    <a:cubicBezTo>
                      <a:pt x="72" y="61"/>
                      <a:pt x="72" y="61"/>
                      <a:pt x="72" y="61"/>
                    </a:cubicBezTo>
                    <a:cubicBezTo>
                      <a:pt x="72" y="61"/>
                      <a:pt x="72" y="61"/>
                      <a:pt x="72" y="61"/>
                    </a:cubicBezTo>
                    <a:cubicBezTo>
                      <a:pt x="72" y="61"/>
                      <a:pt x="72" y="61"/>
                      <a:pt x="72" y="61"/>
                    </a:cubicBezTo>
                    <a:cubicBezTo>
                      <a:pt x="71" y="61"/>
                      <a:pt x="71" y="61"/>
                      <a:pt x="71" y="60"/>
                    </a:cubicBezTo>
                    <a:cubicBezTo>
                      <a:pt x="71" y="60"/>
                      <a:pt x="71" y="60"/>
                      <a:pt x="71" y="60"/>
                    </a:cubicBezTo>
                    <a:cubicBezTo>
                      <a:pt x="71" y="60"/>
                      <a:pt x="71" y="59"/>
                      <a:pt x="71" y="59"/>
                    </a:cubicBezTo>
                    <a:cubicBezTo>
                      <a:pt x="71" y="59"/>
                      <a:pt x="71" y="59"/>
                      <a:pt x="71" y="59"/>
                    </a:cubicBezTo>
                    <a:cubicBezTo>
                      <a:pt x="71" y="59"/>
                      <a:pt x="71" y="59"/>
                      <a:pt x="71" y="59"/>
                    </a:cubicBezTo>
                    <a:cubicBezTo>
                      <a:pt x="70" y="59"/>
                      <a:pt x="70" y="58"/>
                      <a:pt x="70" y="58"/>
                    </a:cubicBezTo>
                    <a:cubicBezTo>
                      <a:pt x="70" y="58"/>
                      <a:pt x="70" y="58"/>
                      <a:pt x="70" y="57"/>
                    </a:cubicBezTo>
                    <a:cubicBezTo>
                      <a:pt x="70" y="57"/>
                      <a:pt x="70" y="57"/>
                      <a:pt x="70" y="57"/>
                    </a:cubicBezTo>
                    <a:cubicBezTo>
                      <a:pt x="69" y="57"/>
                      <a:pt x="69" y="57"/>
                      <a:pt x="69" y="57"/>
                    </a:cubicBezTo>
                    <a:cubicBezTo>
                      <a:pt x="69" y="56"/>
                      <a:pt x="69" y="56"/>
                      <a:pt x="69" y="56"/>
                    </a:cubicBezTo>
                    <a:cubicBezTo>
                      <a:pt x="69" y="55"/>
                      <a:pt x="69" y="55"/>
                      <a:pt x="68" y="55"/>
                    </a:cubicBezTo>
                    <a:cubicBezTo>
                      <a:pt x="68" y="55"/>
                      <a:pt x="68" y="55"/>
                      <a:pt x="68" y="55"/>
                    </a:cubicBezTo>
                    <a:cubicBezTo>
                      <a:pt x="68" y="55"/>
                      <a:pt x="67" y="55"/>
                      <a:pt x="67" y="54"/>
                    </a:cubicBezTo>
                    <a:cubicBezTo>
                      <a:pt x="67" y="53"/>
                      <a:pt x="67" y="53"/>
                      <a:pt x="67" y="53"/>
                    </a:cubicBezTo>
                    <a:cubicBezTo>
                      <a:pt x="67" y="53"/>
                      <a:pt x="67" y="53"/>
                      <a:pt x="66" y="53"/>
                    </a:cubicBezTo>
                    <a:cubicBezTo>
                      <a:pt x="66" y="53"/>
                      <a:pt x="66" y="53"/>
                      <a:pt x="66" y="53"/>
                    </a:cubicBezTo>
                    <a:cubicBezTo>
                      <a:pt x="66" y="53"/>
                      <a:pt x="66" y="53"/>
                      <a:pt x="66" y="53"/>
                    </a:cubicBezTo>
                    <a:cubicBezTo>
                      <a:pt x="66" y="53"/>
                      <a:pt x="66" y="53"/>
                      <a:pt x="66" y="53"/>
                    </a:cubicBezTo>
                    <a:cubicBezTo>
                      <a:pt x="66" y="51"/>
                      <a:pt x="66" y="51"/>
                      <a:pt x="66" y="51"/>
                    </a:cubicBezTo>
                    <a:cubicBezTo>
                      <a:pt x="66" y="51"/>
                      <a:pt x="66" y="50"/>
                      <a:pt x="66" y="50"/>
                    </a:cubicBezTo>
                    <a:cubicBezTo>
                      <a:pt x="66" y="50"/>
                      <a:pt x="66" y="50"/>
                      <a:pt x="66" y="50"/>
                    </a:cubicBezTo>
                    <a:cubicBezTo>
                      <a:pt x="66" y="50"/>
                      <a:pt x="65" y="50"/>
                      <a:pt x="65" y="50"/>
                    </a:cubicBezTo>
                    <a:cubicBezTo>
                      <a:pt x="64" y="50"/>
                      <a:pt x="64" y="50"/>
                      <a:pt x="64" y="50"/>
                    </a:cubicBezTo>
                    <a:cubicBezTo>
                      <a:pt x="65" y="49"/>
                      <a:pt x="65" y="49"/>
                      <a:pt x="65" y="49"/>
                    </a:cubicBezTo>
                    <a:cubicBezTo>
                      <a:pt x="65" y="49"/>
                      <a:pt x="65" y="49"/>
                      <a:pt x="65" y="49"/>
                    </a:cubicBezTo>
                    <a:cubicBezTo>
                      <a:pt x="65" y="49"/>
                      <a:pt x="65" y="49"/>
                      <a:pt x="65" y="49"/>
                    </a:cubicBezTo>
                    <a:cubicBezTo>
                      <a:pt x="65" y="49"/>
                      <a:pt x="65" y="49"/>
                      <a:pt x="64" y="49"/>
                    </a:cubicBezTo>
                    <a:cubicBezTo>
                      <a:pt x="64" y="49"/>
                      <a:pt x="64" y="49"/>
                      <a:pt x="64" y="49"/>
                    </a:cubicBezTo>
                    <a:cubicBezTo>
                      <a:pt x="64" y="49"/>
                      <a:pt x="64" y="49"/>
                      <a:pt x="64" y="49"/>
                    </a:cubicBezTo>
                    <a:cubicBezTo>
                      <a:pt x="64" y="48"/>
                      <a:pt x="63" y="48"/>
                      <a:pt x="63" y="48"/>
                    </a:cubicBezTo>
                    <a:cubicBezTo>
                      <a:pt x="63" y="48"/>
                      <a:pt x="63" y="48"/>
                      <a:pt x="63" y="48"/>
                    </a:cubicBezTo>
                    <a:cubicBezTo>
                      <a:pt x="62" y="48"/>
                      <a:pt x="62" y="48"/>
                      <a:pt x="62" y="48"/>
                    </a:cubicBezTo>
                    <a:cubicBezTo>
                      <a:pt x="63" y="49"/>
                      <a:pt x="63" y="50"/>
                      <a:pt x="64" y="51"/>
                    </a:cubicBezTo>
                    <a:cubicBezTo>
                      <a:pt x="65" y="52"/>
                      <a:pt x="65" y="52"/>
                      <a:pt x="65" y="52"/>
                    </a:cubicBezTo>
                    <a:cubicBezTo>
                      <a:pt x="65" y="53"/>
                      <a:pt x="66" y="54"/>
                      <a:pt x="67" y="55"/>
                    </a:cubicBezTo>
                    <a:cubicBezTo>
                      <a:pt x="67" y="56"/>
                      <a:pt x="67" y="56"/>
                      <a:pt x="68" y="56"/>
                    </a:cubicBezTo>
                    <a:cubicBezTo>
                      <a:pt x="68" y="57"/>
                      <a:pt x="68" y="57"/>
                      <a:pt x="68" y="57"/>
                    </a:cubicBezTo>
                    <a:cubicBezTo>
                      <a:pt x="68" y="57"/>
                      <a:pt x="68" y="57"/>
                      <a:pt x="68" y="57"/>
                    </a:cubicBezTo>
                    <a:cubicBezTo>
                      <a:pt x="68" y="57"/>
                      <a:pt x="68" y="57"/>
                      <a:pt x="68" y="57"/>
                    </a:cubicBezTo>
                    <a:cubicBezTo>
                      <a:pt x="68" y="57"/>
                      <a:pt x="68" y="57"/>
                      <a:pt x="68" y="57"/>
                    </a:cubicBezTo>
                    <a:cubicBezTo>
                      <a:pt x="69" y="57"/>
                      <a:pt x="69" y="57"/>
                      <a:pt x="69" y="57"/>
                    </a:cubicBezTo>
                    <a:cubicBezTo>
                      <a:pt x="69" y="58"/>
                      <a:pt x="69" y="58"/>
                      <a:pt x="69" y="58"/>
                    </a:cubicBezTo>
                    <a:cubicBezTo>
                      <a:pt x="69" y="58"/>
                      <a:pt x="69" y="58"/>
                      <a:pt x="69" y="58"/>
                    </a:cubicBezTo>
                    <a:cubicBezTo>
                      <a:pt x="69" y="58"/>
                      <a:pt x="69" y="58"/>
                      <a:pt x="69" y="59"/>
                    </a:cubicBezTo>
                    <a:cubicBezTo>
                      <a:pt x="69" y="59"/>
                      <a:pt x="69" y="59"/>
                      <a:pt x="69" y="59"/>
                    </a:cubicBezTo>
                    <a:cubicBezTo>
                      <a:pt x="69" y="59"/>
                      <a:pt x="69" y="59"/>
                      <a:pt x="70" y="60"/>
                    </a:cubicBezTo>
                    <a:cubicBezTo>
                      <a:pt x="70" y="60"/>
                      <a:pt x="70" y="60"/>
                      <a:pt x="70" y="60"/>
                    </a:cubicBezTo>
                    <a:cubicBezTo>
                      <a:pt x="70" y="61"/>
                      <a:pt x="70" y="61"/>
                      <a:pt x="70" y="61"/>
                    </a:cubicBezTo>
                    <a:cubicBezTo>
                      <a:pt x="71" y="61"/>
                      <a:pt x="71" y="62"/>
                      <a:pt x="71" y="63"/>
                    </a:cubicBezTo>
                    <a:cubicBezTo>
                      <a:pt x="71" y="63"/>
                      <a:pt x="71" y="63"/>
                      <a:pt x="72" y="63"/>
                    </a:cubicBezTo>
                    <a:cubicBezTo>
                      <a:pt x="73" y="63"/>
                      <a:pt x="73" y="63"/>
                      <a:pt x="73" y="63"/>
                    </a:cubicBezTo>
                    <a:cubicBezTo>
                      <a:pt x="72" y="63"/>
                      <a:pt x="72" y="63"/>
                      <a:pt x="72" y="63"/>
                    </a:cubicBezTo>
                    <a:cubicBezTo>
                      <a:pt x="72" y="65"/>
                      <a:pt x="72" y="66"/>
                      <a:pt x="73" y="67"/>
                    </a:cubicBezTo>
                    <a:cubicBezTo>
                      <a:pt x="73" y="67"/>
                      <a:pt x="73" y="67"/>
                      <a:pt x="74" y="68"/>
                    </a:cubicBezTo>
                    <a:cubicBezTo>
                      <a:pt x="74" y="68"/>
                      <a:pt x="74" y="68"/>
                      <a:pt x="74" y="68"/>
                    </a:cubicBezTo>
                    <a:cubicBezTo>
                      <a:pt x="74" y="68"/>
                      <a:pt x="75" y="69"/>
                      <a:pt x="75" y="69"/>
                    </a:cubicBezTo>
                    <a:cubicBezTo>
                      <a:pt x="75" y="69"/>
                      <a:pt x="75" y="69"/>
                      <a:pt x="75" y="69"/>
                    </a:cubicBezTo>
                    <a:cubicBezTo>
                      <a:pt x="75" y="70"/>
                      <a:pt x="75" y="70"/>
                      <a:pt x="75" y="70"/>
                    </a:cubicBezTo>
                    <a:cubicBezTo>
                      <a:pt x="75" y="70"/>
                      <a:pt x="75" y="70"/>
                      <a:pt x="75" y="70"/>
                    </a:cubicBezTo>
                    <a:cubicBezTo>
                      <a:pt x="75" y="70"/>
                      <a:pt x="75" y="70"/>
                      <a:pt x="75" y="70"/>
                    </a:cubicBezTo>
                    <a:cubicBezTo>
                      <a:pt x="76" y="70"/>
                      <a:pt x="76" y="71"/>
                      <a:pt x="76" y="72"/>
                    </a:cubicBezTo>
                    <a:cubicBezTo>
                      <a:pt x="76" y="72"/>
                      <a:pt x="76" y="72"/>
                      <a:pt x="76" y="72"/>
                    </a:cubicBezTo>
                    <a:cubicBezTo>
                      <a:pt x="76" y="72"/>
                      <a:pt x="76" y="72"/>
                      <a:pt x="76" y="72"/>
                    </a:cubicBezTo>
                    <a:cubicBezTo>
                      <a:pt x="77" y="72"/>
                      <a:pt x="77" y="72"/>
                      <a:pt x="77" y="73"/>
                    </a:cubicBezTo>
                    <a:cubicBezTo>
                      <a:pt x="77" y="73"/>
                      <a:pt x="77" y="73"/>
                      <a:pt x="77" y="73"/>
                    </a:cubicBezTo>
                    <a:cubicBezTo>
                      <a:pt x="78" y="73"/>
                      <a:pt x="78" y="74"/>
                      <a:pt x="78" y="74"/>
                    </a:cubicBezTo>
                    <a:cubicBezTo>
                      <a:pt x="78" y="75"/>
                      <a:pt x="78" y="75"/>
                      <a:pt x="78" y="75"/>
                    </a:cubicBezTo>
                    <a:cubicBezTo>
                      <a:pt x="78" y="75"/>
                      <a:pt x="78" y="75"/>
                      <a:pt x="78" y="75"/>
                    </a:cubicBezTo>
                    <a:cubicBezTo>
                      <a:pt x="78" y="75"/>
                      <a:pt x="78" y="75"/>
                      <a:pt x="78" y="75"/>
                    </a:cubicBezTo>
                    <a:cubicBezTo>
                      <a:pt x="78" y="75"/>
                      <a:pt x="79" y="75"/>
                      <a:pt x="79" y="75"/>
                    </a:cubicBezTo>
                    <a:cubicBezTo>
                      <a:pt x="79" y="78"/>
                      <a:pt x="79" y="78"/>
                      <a:pt x="79" y="78"/>
                    </a:cubicBezTo>
                    <a:cubicBezTo>
                      <a:pt x="79" y="78"/>
                      <a:pt x="79" y="78"/>
                      <a:pt x="79" y="78"/>
                    </a:cubicBezTo>
                    <a:cubicBezTo>
                      <a:pt x="80" y="79"/>
                      <a:pt x="81" y="80"/>
                      <a:pt x="81" y="80"/>
                    </a:cubicBezTo>
                    <a:cubicBezTo>
                      <a:pt x="82" y="81"/>
                      <a:pt x="82" y="82"/>
                      <a:pt x="82" y="82"/>
                    </a:cubicBezTo>
                    <a:cubicBezTo>
                      <a:pt x="82" y="82"/>
                      <a:pt x="82" y="83"/>
                      <a:pt x="82" y="83"/>
                    </a:cubicBezTo>
                    <a:cubicBezTo>
                      <a:pt x="82" y="87"/>
                      <a:pt x="82" y="87"/>
                      <a:pt x="82" y="87"/>
                    </a:cubicBezTo>
                    <a:cubicBezTo>
                      <a:pt x="81" y="87"/>
                      <a:pt x="81" y="87"/>
                      <a:pt x="81" y="87"/>
                    </a:cubicBezTo>
                    <a:cubicBezTo>
                      <a:pt x="81" y="87"/>
                      <a:pt x="81" y="87"/>
                      <a:pt x="81" y="87"/>
                    </a:cubicBezTo>
                    <a:cubicBezTo>
                      <a:pt x="81" y="88"/>
                      <a:pt x="81" y="88"/>
                      <a:pt x="81" y="89"/>
                    </a:cubicBezTo>
                    <a:cubicBezTo>
                      <a:pt x="81" y="89"/>
                      <a:pt x="81" y="89"/>
                      <a:pt x="81" y="89"/>
                    </a:cubicBezTo>
                    <a:cubicBezTo>
                      <a:pt x="81" y="90"/>
                      <a:pt x="81" y="90"/>
                      <a:pt x="81" y="90"/>
                    </a:cubicBezTo>
                    <a:cubicBezTo>
                      <a:pt x="81" y="91"/>
                      <a:pt x="81" y="91"/>
                      <a:pt x="81" y="91"/>
                    </a:cubicBezTo>
                    <a:cubicBezTo>
                      <a:pt x="81" y="92"/>
                      <a:pt x="80" y="92"/>
                      <a:pt x="80" y="92"/>
                    </a:cubicBezTo>
                    <a:cubicBezTo>
                      <a:pt x="80" y="92"/>
                      <a:pt x="80" y="92"/>
                      <a:pt x="80" y="92"/>
                    </a:cubicBezTo>
                    <a:cubicBezTo>
                      <a:pt x="80" y="92"/>
                      <a:pt x="80" y="93"/>
                      <a:pt x="80" y="94"/>
                    </a:cubicBezTo>
                    <a:cubicBezTo>
                      <a:pt x="80" y="94"/>
                      <a:pt x="80" y="94"/>
                      <a:pt x="80" y="94"/>
                    </a:cubicBezTo>
                    <a:cubicBezTo>
                      <a:pt x="80" y="94"/>
                      <a:pt x="80" y="95"/>
                      <a:pt x="80" y="95"/>
                    </a:cubicBezTo>
                    <a:cubicBezTo>
                      <a:pt x="80" y="95"/>
                      <a:pt x="80" y="96"/>
                      <a:pt x="80" y="96"/>
                    </a:cubicBezTo>
                    <a:cubicBezTo>
                      <a:pt x="80" y="96"/>
                      <a:pt x="80" y="96"/>
                      <a:pt x="80" y="96"/>
                    </a:cubicBezTo>
                    <a:cubicBezTo>
                      <a:pt x="81" y="96"/>
                      <a:pt x="81" y="97"/>
                      <a:pt x="81" y="97"/>
                    </a:cubicBezTo>
                    <a:cubicBezTo>
                      <a:pt x="81" y="100"/>
                      <a:pt x="81" y="100"/>
                      <a:pt x="81" y="100"/>
                    </a:cubicBezTo>
                    <a:cubicBezTo>
                      <a:pt x="80" y="100"/>
                      <a:pt x="80" y="100"/>
                      <a:pt x="80" y="100"/>
                    </a:cubicBezTo>
                    <a:cubicBezTo>
                      <a:pt x="80" y="100"/>
                      <a:pt x="80" y="100"/>
                      <a:pt x="80" y="100"/>
                    </a:cubicBezTo>
                    <a:cubicBezTo>
                      <a:pt x="80" y="100"/>
                      <a:pt x="80" y="101"/>
                      <a:pt x="80" y="101"/>
                    </a:cubicBezTo>
                    <a:cubicBezTo>
                      <a:pt x="80" y="101"/>
                      <a:pt x="80" y="101"/>
                      <a:pt x="80" y="101"/>
                    </a:cubicBezTo>
                    <a:cubicBezTo>
                      <a:pt x="80" y="102"/>
                      <a:pt x="80" y="102"/>
                      <a:pt x="80"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3"/>
                      <a:pt x="79" y="103"/>
                      <a:pt x="79" y="103"/>
                    </a:cubicBezTo>
                    <a:cubicBezTo>
                      <a:pt x="79" y="103"/>
                      <a:pt x="79" y="103"/>
                      <a:pt x="79" y="103"/>
                    </a:cubicBezTo>
                    <a:cubicBezTo>
                      <a:pt x="79" y="103"/>
                      <a:pt x="78" y="103"/>
                      <a:pt x="78" y="104"/>
                    </a:cubicBezTo>
                    <a:cubicBezTo>
                      <a:pt x="78" y="105"/>
                      <a:pt x="78" y="106"/>
                      <a:pt x="78" y="107"/>
                    </a:cubicBezTo>
                    <a:cubicBezTo>
                      <a:pt x="78" y="108"/>
                      <a:pt x="78" y="109"/>
                      <a:pt x="78" y="110"/>
                    </a:cubicBezTo>
                    <a:cubicBezTo>
                      <a:pt x="78" y="112"/>
                      <a:pt x="78" y="114"/>
                      <a:pt x="78" y="115"/>
                    </a:cubicBezTo>
                    <a:cubicBezTo>
                      <a:pt x="78" y="116"/>
                      <a:pt x="78" y="116"/>
                      <a:pt x="78"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7"/>
                      <a:pt x="77" y="117"/>
                    </a:cubicBezTo>
                    <a:cubicBezTo>
                      <a:pt x="77" y="117"/>
                      <a:pt x="77" y="117"/>
                      <a:pt x="76" y="117"/>
                    </a:cubicBezTo>
                    <a:cubicBezTo>
                      <a:pt x="76" y="118"/>
                      <a:pt x="76" y="119"/>
                      <a:pt x="76" y="119"/>
                    </a:cubicBezTo>
                    <a:cubicBezTo>
                      <a:pt x="76" y="120"/>
                      <a:pt x="76" y="121"/>
                      <a:pt x="76" y="122"/>
                    </a:cubicBezTo>
                    <a:cubicBezTo>
                      <a:pt x="76" y="122"/>
                      <a:pt x="76" y="122"/>
                      <a:pt x="76" y="123"/>
                    </a:cubicBezTo>
                    <a:cubicBezTo>
                      <a:pt x="76" y="123"/>
                      <a:pt x="76" y="124"/>
                      <a:pt x="76" y="124"/>
                    </a:cubicBezTo>
                    <a:cubicBezTo>
                      <a:pt x="76" y="125"/>
                      <a:pt x="76" y="125"/>
                      <a:pt x="76" y="125"/>
                    </a:cubicBezTo>
                    <a:cubicBezTo>
                      <a:pt x="75" y="126"/>
                      <a:pt x="75" y="126"/>
                      <a:pt x="75" y="126"/>
                    </a:cubicBezTo>
                    <a:cubicBezTo>
                      <a:pt x="74" y="126"/>
                      <a:pt x="73" y="127"/>
                      <a:pt x="72" y="128"/>
                    </a:cubicBezTo>
                    <a:cubicBezTo>
                      <a:pt x="72" y="129"/>
                      <a:pt x="72" y="129"/>
                      <a:pt x="71" y="129"/>
                    </a:cubicBezTo>
                    <a:cubicBezTo>
                      <a:pt x="71" y="130"/>
                      <a:pt x="71" y="130"/>
                      <a:pt x="71" y="130"/>
                    </a:cubicBezTo>
                    <a:cubicBezTo>
                      <a:pt x="71" y="130"/>
                      <a:pt x="71" y="130"/>
                      <a:pt x="71" y="131"/>
                    </a:cubicBezTo>
                    <a:cubicBezTo>
                      <a:pt x="71" y="131"/>
                      <a:pt x="71" y="132"/>
                      <a:pt x="71" y="132"/>
                    </a:cubicBezTo>
                    <a:cubicBezTo>
                      <a:pt x="71" y="133"/>
                      <a:pt x="70" y="133"/>
                      <a:pt x="70" y="133"/>
                    </a:cubicBezTo>
                    <a:cubicBezTo>
                      <a:pt x="70" y="133"/>
                      <a:pt x="70" y="133"/>
                      <a:pt x="70" y="133"/>
                    </a:cubicBezTo>
                    <a:cubicBezTo>
                      <a:pt x="69" y="133"/>
                      <a:pt x="69" y="133"/>
                      <a:pt x="69" y="134"/>
                    </a:cubicBezTo>
                    <a:cubicBezTo>
                      <a:pt x="69" y="134"/>
                      <a:pt x="69" y="134"/>
                      <a:pt x="69" y="135"/>
                    </a:cubicBezTo>
                    <a:cubicBezTo>
                      <a:pt x="69" y="136"/>
                      <a:pt x="69" y="136"/>
                      <a:pt x="69" y="136"/>
                    </a:cubicBezTo>
                    <a:cubicBezTo>
                      <a:pt x="68" y="136"/>
                      <a:pt x="68" y="136"/>
                      <a:pt x="68" y="136"/>
                    </a:cubicBezTo>
                    <a:cubicBezTo>
                      <a:pt x="68" y="135"/>
                      <a:pt x="68" y="135"/>
                      <a:pt x="68" y="135"/>
                    </a:cubicBezTo>
                    <a:cubicBezTo>
                      <a:pt x="68" y="136"/>
                      <a:pt x="68" y="136"/>
                      <a:pt x="68" y="137"/>
                    </a:cubicBezTo>
                    <a:cubicBezTo>
                      <a:pt x="68" y="137"/>
                      <a:pt x="68" y="137"/>
                      <a:pt x="68" y="137"/>
                    </a:cubicBezTo>
                    <a:cubicBezTo>
                      <a:pt x="68" y="138"/>
                      <a:pt x="68" y="139"/>
                      <a:pt x="68" y="140"/>
                    </a:cubicBezTo>
                    <a:cubicBezTo>
                      <a:pt x="67" y="141"/>
                      <a:pt x="67" y="142"/>
                      <a:pt x="66" y="142"/>
                    </a:cubicBezTo>
                    <a:cubicBezTo>
                      <a:pt x="66" y="142"/>
                      <a:pt x="66" y="142"/>
                      <a:pt x="65" y="142"/>
                    </a:cubicBezTo>
                    <a:cubicBezTo>
                      <a:pt x="65" y="142"/>
                      <a:pt x="65" y="142"/>
                      <a:pt x="65" y="142"/>
                    </a:cubicBezTo>
                    <a:cubicBezTo>
                      <a:pt x="65" y="142"/>
                      <a:pt x="65" y="142"/>
                      <a:pt x="65" y="142"/>
                    </a:cubicBezTo>
                    <a:cubicBezTo>
                      <a:pt x="65" y="142"/>
                      <a:pt x="65" y="142"/>
                      <a:pt x="65" y="142"/>
                    </a:cubicBezTo>
                    <a:cubicBezTo>
                      <a:pt x="65" y="143"/>
                      <a:pt x="65" y="143"/>
                      <a:pt x="65"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4"/>
                      <a:pt x="63" y="144"/>
                    </a:cubicBezTo>
                    <a:cubicBezTo>
                      <a:pt x="63" y="144"/>
                      <a:pt x="63" y="144"/>
                      <a:pt x="63" y="144"/>
                    </a:cubicBezTo>
                    <a:cubicBezTo>
                      <a:pt x="63" y="144"/>
                      <a:pt x="63" y="145"/>
                      <a:pt x="63" y="145"/>
                    </a:cubicBezTo>
                    <a:cubicBezTo>
                      <a:pt x="63" y="145"/>
                      <a:pt x="63" y="145"/>
                      <a:pt x="63" y="145"/>
                    </a:cubicBezTo>
                    <a:cubicBezTo>
                      <a:pt x="64" y="145"/>
                      <a:pt x="64" y="146"/>
                      <a:pt x="64" y="146"/>
                    </a:cubicBezTo>
                    <a:cubicBezTo>
                      <a:pt x="64" y="147"/>
                      <a:pt x="64" y="147"/>
                      <a:pt x="64" y="147"/>
                    </a:cubicBezTo>
                    <a:cubicBezTo>
                      <a:pt x="64" y="147"/>
                      <a:pt x="64" y="148"/>
                      <a:pt x="64" y="148"/>
                    </a:cubicBezTo>
                    <a:cubicBezTo>
                      <a:pt x="64" y="148"/>
                      <a:pt x="64" y="149"/>
                      <a:pt x="64" y="149"/>
                    </a:cubicBezTo>
                    <a:cubicBezTo>
                      <a:pt x="64" y="150"/>
                      <a:pt x="64" y="150"/>
                      <a:pt x="63" y="150"/>
                    </a:cubicBezTo>
                    <a:cubicBezTo>
                      <a:pt x="63" y="150"/>
                      <a:pt x="62" y="150"/>
                      <a:pt x="62" y="150"/>
                    </a:cubicBezTo>
                    <a:cubicBezTo>
                      <a:pt x="62" y="150"/>
                      <a:pt x="61" y="150"/>
                      <a:pt x="61" y="150"/>
                    </a:cubicBezTo>
                    <a:cubicBezTo>
                      <a:pt x="61" y="150"/>
                      <a:pt x="61" y="150"/>
                      <a:pt x="60" y="150"/>
                    </a:cubicBezTo>
                    <a:cubicBezTo>
                      <a:pt x="60" y="150"/>
                      <a:pt x="60" y="150"/>
                      <a:pt x="60" y="150"/>
                    </a:cubicBezTo>
                    <a:cubicBezTo>
                      <a:pt x="59" y="150"/>
                      <a:pt x="58" y="151"/>
                      <a:pt x="58" y="151"/>
                    </a:cubicBezTo>
                    <a:cubicBezTo>
                      <a:pt x="57" y="152"/>
                      <a:pt x="57" y="153"/>
                      <a:pt x="57" y="154"/>
                    </a:cubicBezTo>
                    <a:cubicBezTo>
                      <a:pt x="57" y="155"/>
                      <a:pt x="57" y="155"/>
                      <a:pt x="57" y="155"/>
                    </a:cubicBezTo>
                    <a:cubicBezTo>
                      <a:pt x="56" y="155"/>
                      <a:pt x="56" y="155"/>
                      <a:pt x="56" y="155"/>
                    </a:cubicBezTo>
                    <a:cubicBezTo>
                      <a:pt x="56" y="155"/>
                      <a:pt x="55" y="156"/>
                      <a:pt x="55" y="156"/>
                    </a:cubicBezTo>
                    <a:cubicBezTo>
                      <a:pt x="55" y="156"/>
                      <a:pt x="55" y="156"/>
                      <a:pt x="55" y="156"/>
                    </a:cubicBezTo>
                    <a:cubicBezTo>
                      <a:pt x="55" y="157"/>
                      <a:pt x="54" y="157"/>
                      <a:pt x="54" y="157"/>
                    </a:cubicBezTo>
                    <a:cubicBezTo>
                      <a:pt x="54" y="157"/>
                      <a:pt x="54" y="157"/>
                      <a:pt x="54" y="157"/>
                    </a:cubicBezTo>
                    <a:cubicBezTo>
                      <a:pt x="54" y="157"/>
                      <a:pt x="54" y="157"/>
                      <a:pt x="54" y="157"/>
                    </a:cubicBezTo>
                    <a:cubicBezTo>
                      <a:pt x="52" y="157"/>
                      <a:pt x="52" y="157"/>
                      <a:pt x="52" y="157"/>
                    </a:cubicBezTo>
                    <a:cubicBezTo>
                      <a:pt x="51" y="158"/>
                      <a:pt x="50" y="158"/>
                      <a:pt x="49" y="158"/>
                    </a:cubicBezTo>
                    <a:cubicBezTo>
                      <a:pt x="49" y="158"/>
                      <a:pt x="49" y="158"/>
                      <a:pt x="48" y="158"/>
                    </a:cubicBezTo>
                    <a:cubicBezTo>
                      <a:pt x="48" y="158"/>
                      <a:pt x="47" y="158"/>
                      <a:pt x="46" y="158"/>
                    </a:cubicBezTo>
                    <a:cubicBezTo>
                      <a:pt x="46" y="158"/>
                      <a:pt x="46" y="158"/>
                      <a:pt x="46" y="158"/>
                    </a:cubicBezTo>
                    <a:cubicBezTo>
                      <a:pt x="45" y="158"/>
                      <a:pt x="45" y="159"/>
                      <a:pt x="45" y="159"/>
                    </a:cubicBezTo>
                    <a:close/>
                    <a:moveTo>
                      <a:pt x="33" y="25"/>
                    </a:moveTo>
                    <a:cubicBezTo>
                      <a:pt x="33" y="25"/>
                      <a:pt x="33" y="26"/>
                      <a:pt x="34" y="26"/>
                    </a:cubicBezTo>
                    <a:cubicBezTo>
                      <a:pt x="34" y="25"/>
                      <a:pt x="34" y="25"/>
                      <a:pt x="34" y="25"/>
                    </a:cubicBezTo>
                    <a:cubicBezTo>
                      <a:pt x="34" y="25"/>
                      <a:pt x="34" y="25"/>
                      <a:pt x="34" y="25"/>
                    </a:cubicBezTo>
                    <a:cubicBezTo>
                      <a:pt x="34" y="25"/>
                      <a:pt x="34" y="25"/>
                      <a:pt x="33" y="24"/>
                    </a:cubicBezTo>
                    <a:cubicBezTo>
                      <a:pt x="33" y="24"/>
                      <a:pt x="33" y="24"/>
                      <a:pt x="33" y="24"/>
                    </a:cubicBezTo>
                    <a:cubicBezTo>
                      <a:pt x="32" y="24"/>
                      <a:pt x="32" y="24"/>
                      <a:pt x="32" y="24"/>
                    </a:cubicBezTo>
                    <a:cubicBezTo>
                      <a:pt x="32" y="24"/>
                      <a:pt x="32" y="23"/>
                      <a:pt x="32" y="23"/>
                    </a:cubicBezTo>
                    <a:cubicBezTo>
                      <a:pt x="31" y="23"/>
                      <a:pt x="31" y="23"/>
                      <a:pt x="31" y="23"/>
                    </a:cubicBezTo>
                    <a:cubicBezTo>
                      <a:pt x="30" y="23"/>
                      <a:pt x="30" y="23"/>
                      <a:pt x="30" y="23"/>
                    </a:cubicBezTo>
                    <a:cubicBezTo>
                      <a:pt x="30" y="22"/>
                      <a:pt x="30" y="22"/>
                      <a:pt x="30" y="22"/>
                    </a:cubicBezTo>
                    <a:cubicBezTo>
                      <a:pt x="30" y="22"/>
                      <a:pt x="30" y="22"/>
                      <a:pt x="30" y="22"/>
                    </a:cubicBezTo>
                    <a:cubicBezTo>
                      <a:pt x="30" y="22"/>
                      <a:pt x="30" y="22"/>
                      <a:pt x="30" y="22"/>
                    </a:cubicBezTo>
                    <a:cubicBezTo>
                      <a:pt x="30" y="22"/>
                      <a:pt x="29" y="22"/>
                      <a:pt x="29" y="22"/>
                    </a:cubicBezTo>
                    <a:cubicBezTo>
                      <a:pt x="29" y="22"/>
                      <a:pt x="30" y="22"/>
                      <a:pt x="30" y="22"/>
                    </a:cubicBezTo>
                    <a:cubicBezTo>
                      <a:pt x="30" y="23"/>
                      <a:pt x="30" y="24"/>
                      <a:pt x="31" y="24"/>
                    </a:cubicBezTo>
                    <a:cubicBezTo>
                      <a:pt x="32" y="24"/>
                      <a:pt x="32" y="24"/>
                      <a:pt x="32" y="24"/>
                    </a:cubicBezTo>
                    <a:cubicBezTo>
                      <a:pt x="31" y="24"/>
                      <a:pt x="31" y="24"/>
                      <a:pt x="31" y="24"/>
                    </a:cubicBezTo>
                    <a:cubicBezTo>
                      <a:pt x="31" y="24"/>
                      <a:pt x="31" y="24"/>
                      <a:pt x="31" y="24"/>
                    </a:cubicBezTo>
                    <a:cubicBezTo>
                      <a:pt x="31" y="24"/>
                      <a:pt x="31" y="24"/>
                      <a:pt x="31" y="24"/>
                    </a:cubicBezTo>
                    <a:cubicBezTo>
                      <a:pt x="31" y="24"/>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3" y="25"/>
                      <a:pt x="33" y="25"/>
                      <a:pt x="3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8" name="Freeform 15"/>
              <p:cNvSpPr>
                <a:spLocks/>
              </p:cNvSpPr>
              <p:nvPr/>
            </p:nvSpPr>
            <p:spPr bwMode="auto">
              <a:xfrm>
                <a:off x="3436" y="1498"/>
                <a:ext cx="388" cy="810"/>
              </a:xfrm>
              <a:custGeom>
                <a:avLst/>
                <a:gdLst>
                  <a:gd name="T0" fmla="*/ 50 w 88"/>
                  <a:gd name="T1" fmla="*/ 182 h 184"/>
                  <a:gd name="T2" fmla="*/ 46 w 88"/>
                  <a:gd name="T3" fmla="*/ 177 h 184"/>
                  <a:gd name="T4" fmla="*/ 40 w 88"/>
                  <a:gd name="T5" fmla="*/ 170 h 184"/>
                  <a:gd name="T6" fmla="*/ 36 w 88"/>
                  <a:gd name="T7" fmla="*/ 159 h 184"/>
                  <a:gd name="T8" fmla="*/ 34 w 88"/>
                  <a:gd name="T9" fmla="*/ 143 h 184"/>
                  <a:gd name="T10" fmla="*/ 33 w 88"/>
                  <a:gd name="T11" fmla="*/ 139 h 184"/>
                  <a:gd name="T12" fmla="*/ 29 w 88"/>
                  <a:gd name="T13" fmla="*/ 133 h 184"/>
                  <a:gd name="T14" fmla="*/ 23 w 88"/>
                  <a:gd name="T15" fmla="*/ 127 h 184"/>
                  <a:gd name="T16" fmla="*/ 20 w 88"/>
                  <a:gd name="T17" fmla="*/ 119 h 184"/>
                  <a:gd name="T18" fmla="*/ 17 w 88"/>
                  <a:gd name="T19" fmla="*/ 113 h 184"/>
                  <a:gd name="T20" fmla="*/ 15 w 88"/>
                  <a:gd name="T21" fmla="*/ 102 h 184"/>
                  <a:gd name="T22" fmla="*/ 17 w 88"/>
                  <a:gd name="T23" fmla="*/ 95 h 184"/>
                  <a:gd name="T24" fmla="*/ 15 w 88"/>
                  <a:gd name="T25" fmla="*/ 84 h 184"/>
                  <a:gd name="T26" fmla="*/ 11 w 88"/>
                  <a:gd name="T27" fmla="*/ 79 h 184"/>
                  <a:gd name="T28" fmla="*/ 8 w 88"/>
                  <a:gd name="T29" fmla="*/ 74 h 184"/>
                  <a:gd name="T30" fmla="*/ 3 w 88"/>
                  <a:gd name="T31" fmla="*/ 71 h 184"/>
                  <a:gd name="T32" fmla="*/ 2 w 88"/>
                  <a:gd name="T33" fmla="*/ 54 h 184"/>
                  <a:gd name="T34" fmla="*/ 55 w 88"/>
                  <a:gd name="T35" fmla="*/ 0 h 184"/>
                  <a:gd name="T36" fmla="*/ 53 w 88"/>
                  <a:gd name="T37" fmla="*/ 6 h 184"/>
                  <a:gd name="T38" fmla="*/ 49 w 88"/>
                  <a:gd name="T39" fmla="*/ 10 h 184"/>
                  <a:gd name="T40" fmla="*/ 48 w 88"/>
                  <a:gd name="T41" fmla="*/ 15 h 184"/>
                  <a:gd name="T42" fmla="*/ 53 w 88"/>
                  <a:gd name="T43" fmla="*/ 8 h 184"/>
                  <a:gd name="T44" fmla="*/ 63 w 88"/>
                  <a:gd name="T45" fmla="*/ 8 h 184"/>
                  <a:gd name="T46" fmla="*/ 66 w 88"/>
                  <a:gd name="T47" fmla="*/ 16 h 184"/>
                  <a:gd name="T48" fmla="*/ 61 w 88"/>
                  <a:gd name="T49" fmla="*/ 17 h 184"/>
                  <a:gd name="T50" fmla="*/ 50 w 88"/>
                  <a:gd name="T51" fmla="*/ 20 h 184"/>
                  <a:gd name="T52" fmla="*/ 51 w 88"/>
                  <a:gd name="T53" fmla="*/ 23 h 184"/>
                  <a:gd name="T54" fmla="*/ 46 w 88"/>
                  <a:gd name="T55" fmla="*/ 26 h 184"/>
                  <a:gd name="T56" fmla="*/ 42 w 88"/>
                  <a:gd name="T57" fmla="*/ 30 h 184"/>
                  <a:gd name="T58" fmla="*/ 35 w 88"/>
                  <a:gd name="T59" fmla="*/ 38 h 184"/>
                  <a:gd name="T60" fmla="*/ 29 w 88"/>
                  <a:gd name="T61" fmla="*/ 44 h 184"/>
                  <a:gd name="T62" fmla="*/ 26 w 88"/>
                  <a:gd name="T63" fmla="*/ 48 h 184"/>
                  <a:gd name="T64" fmla="*/ 21 w 88"/>
                  <a:gd name="T65" fmla="*/ 53 h 184"/>
                  <a:gd name="T66" fmla="*/ 14 w 88"/>
                  <a:gd name="T67" fmla="*/ 48 h 184"/>
                  <a:gd name="T68" fmla="*/ 9 w 88"/>
                  <a:gd name="T69" fmla="*/ 54 h 184"/>
                  <a:gd name="T70" fmla="*/ 7 w 88"/>
                  <a:gd name="T71" fmla="*/ 60 h 184"/>
                  <a:gd name="T72" fmla="*/ 6 w 88"/>
                  <a:gd name="T73" fmla="*/ 64 h 184"/>
                  <a:gd name="T74" fmla="*/ 10 w 88"/>
                  <a:gd name="T75" fmla="*/ 62 h 184"/>
                  <a:gd name="T76" fmla="*/ 12 w 88"/>
                  <a:gd name="T77" fmla="*/ 65 h 184"/>
                  <a:gd name="T78" fmla="*/ 13 w 88"/>
                  <a:gd name="T79" fmla="*/ 69 h 184"/>
                  <a:gd name="T80" fmla="*/ 14 w 88"/>
                  <a:gd name="T81" fmla="*/ 79 h 184"/>
                  <a:gd name="T82" fmla="*/ 20 w 88"/>
                  <a:gd name="T83" fmla="*/ 82 h 184"/>
                  <a:gd name="T84" fmla="*/ 22 w 88"/>
                  <a:gd name="T85" fmla="*/ 79 h 184"/>
                  <a:gd name="T86" fmla="*/ 29 w 88"/>
                  <a:gd name="T87" fmla="*/ 77 h 184"/>
                  <a:gd name="T88" fmla="*/ 40 w 88"/>
                  <a:gd name="T89" fmla="*/ 79 h 184"/>
                  <a:gd name="T90" fmla="*/ 46 w 88"/>
                  <a:gd name="T91" fmla="*/ 84 h 184"/>
                  <a:gd name="T92" fmla="*/ 55 w 88"/>
                  <a:gd name="T93" fmla="*/ 89 h 184"/>
                  <a:gd name="T94" fmla="*/ 60 w 88"/>
                  <a:gd name="T95" fmla="*/ 94 h 184"/>
                  <a:gd name="T96" fmla="*/ 59 w 88"/>
                  <a:gd name="T97" fmla="*/ 100 h 184"/>
                  <a:gd name="T98" fmla="*/ 68 w 88"/>
                  <a:gd name="T99" fmla="*/ 102 h 184"/>
                  <a:gd name="T100" fmla="*/ 78 w 88"/>
                  <a:gd name="T101" fmla="*/ 104 h 184"/>
                  <a:gd name="T102" fmla="*/ 87 w 88"/>
                  <a:gd name="T103" fmla="*/ 107 h 184"/>
                  <a:gd name="T104" fmla="*/ 88 w 88"/>
                  <a:gd name="T105" fmla="*/ 115 h 184"/>
                  <a:gd name="T106" fmla="*/ 82 w 88"/>
                  <a:gd name="T107" fmla="*/ 121 h 184"/>
                  <a:gd name="T108" fmla="*/ 81 w 88"/>
                  <a:gd name="T109" fmla="*/ 133 h 184"/>
                  <a:gd name="T110" fmla="*/ 73 w 88"/>
                  <a:gd name="T111" fmla="*/ 141 h 184"/>
                  <a:gd name="T112" fmla="*/ 65 w 88"/>
                  <a:gd name="T113" fmla="*/ 145 h 184"/>
                  <a:gd name="T114" fmla="*/ 60 w 88"/>
                  <a:gd name="T115" fmla="*/ 159 h 184"/>
                  <a:gd name="T116" fmla="*/ 56 w 88"/>
                  <a:gd name="T117" fmla="*/ 165 h 184"/>
                  <a:gd name="T118" fmla="*/ 51 w 88"/>
                  <a:gd name="T119" fmla="*/ 169 h 184"/>
                  <a:gd name="T120" fmla="*/ 54 w 88"/>
                  <a:gd name="T121" fmla="*/ 178 h 184"/>
                  <a:gd name="T122" fmla="*/ 55 w 88"/>
                  <a:gd name="T1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184">
                    <a:moveTo>
                      <a:pt x="54" y="184"/>
                    </a:moveTo>
                    <a:cubicBezTo>
                      <a:pt x="54" y="184"/>
                      <a:pt x="53" y="184"/>
                      <a:pt x="53" y="184"/>
                    </a:cubicBezTo>
                    <a:cubicBezTo>
                      <a:pt x="53" y="184"/>
                      <a:pt x="53" y="184"/>
                      <a:pt x="53" y="184"/>
                    </a:cubicBezTo>
                    <a:cubicBezTo>
                      <a:pt x="52" y="184"/>
                      <a:pt x="52" y="184"/>
                      <a:pt x="52" y="184"/>
                    </a:cubicBezTo>
                    <a:cubicBezTo>
                      <a:pt x="52" y="183"/>
                      <a:pt x="52" y="183"/>
                      <a:pt x="52" y="183"/>
                    </a:cubicBezTo>
                    <a:cubicBezTo>
                      <a:pt x="52" y="183"/>
                      <a:pt x="52" y="183"/>
                      <a:pt x="52" y="183"/>
                    </a:cubicBezTo>
                    <a:cubicBezTo>
                      <a:pt x="52" y="183"/>
                      <a:pt x="52" y="183"/>
                      <a:pt x="52" y="183"/>
                    </a:cubicBezTo>
                    <a:cubicBezTo>
                      <a:pt x="52" y="183"/>
                      <a:pt x="52" y="183"/>
                      <a:pt x="52" y="183"/>
                    </a:cubicBezTo>
                    <a:cubicBezTo>
                      <a:pt x="52" y="183"/>
                      <a:pt x="51" y="183"/>
                      <a:pt x="51" y="183"/>
                    </a:cubicBezTo>
                    <a:cubicBezTo>
                      <a:pt x="51" y="183"/>
                      <a:pt x="51" y="183"/>
                      <a:pt x="51" y="183"/>
                    </a:cubicBezTo>
                    <a:cubicBezTo>
                      <a:pt x="50" y="183"/>
                      <a:pt x="50" y="183"/>
                      <a:pt x="50" y="183"/>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49" y="182"/>
                      <a:pt x="49" y="181"/>
                    </a:cubicBezTo>
                    <a:cubicBezTo>
                      <a:pt x="48" y="181"/>
                      <a:pt x="48" y="181"/>
                      <a:pt x="48" y="181"/>
                    </a:cubicBezTo>
                    <a:cubicBezTo>
                      <a:pt x="48" y="181"/>
                      <a:pt x="48" y="181"/>
                      <a:pt x="48" y="180"/>
                    </a:cubicBezTo>
                    <a:cubicBezTo>
                      <a:pt x="48" y="180"/>
                      <a:pt x="48" y="180"/>
                      <a:pt x="48" y="180"/>
                    </a:cubicBezTo>
                    <a:cubicBezTo>
                      <a:pt x="47" y="180"/>
                      <a:pt x="47" y="180"/>
                      <a:pt x="47" y="180"/>
                    </a:cubicBezTo>
                    <a:cubicBezTo>
                      <a:pt x="47" y="179"/>
                      <a:pt x="46" y="179"/>
                      <a:pt x="46" y="179"/>
                    </a:cubicBezTo>
                    <a:cubicBezTo>
                      <a:pt x="46" y="179"/>
                      <a:pt x="46" y="178"/>
                      <a:pt x="46" y="178"/>
                    </a:cubicBezTo>
                    <a:cubicBezTo>
                      <a:pt x="46" y="178"/>
                      <a:pt x="46" y="178"/>
                      <a:pt x="46" y="178"/>
                    </a:cubicBezTo>
                    <a:cubicBezTo>
                      <a:pt x="46" y="178"/>
                      <a:pt x="46" y="178"/>
                      <a:pt x="46" y="178"/>
                    </a:cubicBezTo>
                    <a:cubicBezTo>
                      <a:pt x="46" y="178"/>
                      <a:pt x="46" y="178"/>
                      <a:pt x="46" y="177"/>
                    </a:cubicBezTo>
                    <a:cubicBezTo>
                      <a:pt x="46" y="177"/>
                      <a:pt x="46" y="177"/>
                      <a:pt x="46" y="177"/>
                    </a:cubicBezTo>
                    <a:cubicBezTo>
                      <a:pt x="46" y="177"/>
                      <a:pt x="46" y="177"/>
                      <a:pt x="46" y="177"/>
                    </a:cubicBezTo>
                    <a:cubicBezTo>
                      <a:pt x="46" y="176"/>
                      <a:pt x="45" y="176"/>
                      <a:pt x="45" y="175"/>
                    </a:cubicBezTo>
                    <a:cubicBezTo>
                      <a:pt x="44" y="175"/>
                      <a:pt x="44" y="175"/>
                      <a:pt x="44" y="175"/>
                    </a:cubicBezTo>
                    <a:cubicBezTo>
                      <a:pt x="43" y="174"/>
                      <a:pt x="43" y="174"/>
                      <a:pt x="43" y="173"/>
                    </a:cubicBezTo>
                    <a:cubicBezTo>
                      <a:pt x="43" y="173"/>
                      <a:pt x="43" y="173"/>
                      <a:pt x="43" y="173"/>
                    </a:cubicBezTo>
                    <a:cubicBezTo>
                      <a:pt x="43" y="173"/>
                      <a:pt x="43" y="173"/>
                      <a:pt x="43" y="173"/>
                    </a:cubicBezTo>
                    <a:cubicBezTo>
                      <a:pt x="43" y="173"/>
                      <a:pt x="42" y="173"/>
                      <a:pt x="42" y="172"/>
                    </a:cubicBezTo>
                    <a:cubicBezTo>
                      <a:pt x="42" y="172"/>
                      <a:pt x="42" y="172"/>
                      <a:pt x="42" y="171"/>
                    </a:cubicBezTo>
                    <a:cubicBezTo>
                      <a:pt x="42" y="171"/>
                      <a:pt x="41" y="171"/>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0" y="170"/>
                      <a:pt x="40" y="170"/>
                      <a:pt x="40" y="170"/>
                    </a:cubicBezTo>
                    <a:cubicBezTo>
                      <a:pt x="40" y="169"/>
                      <a:pt x="40" y="169"/>
                      <a:pt x="40" y="169"/>
                    </a:cubicBezTo>
                    <a:cubicBezTo>
                      <a:pt x="40" y="169"/>
                      <a:pt x="40" y="168"/>
                      <a:pt x="39" y="168"/>
                    </a:cubicBezTo>
                    <a:cubicBezTo>
                      <a:pt x="39" y="168"/>
                      <a:pt x="39" y="168"/>
                      <a:pt x="39" y="168"/>
                    </a:cubicBezTo>
                    <a:cubicBezTo>
                      <a:pt x="38" y="167"/>
                      <a:pt x="37" y="166"/>
                      <a:pt x="37" y="165"/>
                    </a:cubicBezTo>
                    <a:cubicBezTo>
                      <a:pt x="37" y="165"/>
                      <a:pt x="37" y="164"/>
                      <a:pt x="37" y="164"/>
                    </a:cubicBezTo>
                    <a:cubicBezTo>
                      <a:pt x="37" y="164"/>
                      <a:pt x="37" y="164"/>
                      <a:pt x="37" y="163"/>
                    </a:cubicBezTo>
                    <a:cubicBezTo>
                      <a:pt x="37" y="163"/>
                      <a:pt x="37" y="163"/>
                      <a:pt x="37" y="163"/>
                    </a:cubicBezTo>
                    <a:cubicBezTo>
                      <a:pt x="37" y="162"/>
                      <a:pt x="37" y="162"/>
                      <a:pt x="38" y="162"/>
                    </a:cubicBezTo>
                    <a:cubicBezTo>
                      <a:pt x="38" y="161"/>
                      <a:pt x="37" y="161"/>
                      <a:pt x="37" y="161"/>
                    </a:cubicBezTo>
                    <a:cubicBezTo>
                      <a:pt x="37" y="161"/>
                      <a:pt x="37" y="161"/>
                      <a:pt x="37" y="161"/>
                    </a:cubicBezTo>
                    <a:cubicBezTo>
                      <a:pt x="37" y="161"/>
                      <a:pt x="37" y="161"/>
                      <a:pt x="37" y="161"/>
                    </a:cubicBezTo>
                    <a:cubicBezTo>
                      <a:pt x="36" y="161"/>
                      <a:pt x="36" y="161"/>
                      <a:pt x="36" y="161"/>
                    </a:cubicBezTo>
                    <a:cubicBezTo>
                      <a:pt x="36" y="160"/>
                      <a:pt x="36" y="160"/>
                      <a:pt x="36" y="160"/>
                    </a:cubicBezTo>
                    <a:cubicBezTo>
                      <a:pt x="36" y="160"/>
                      <a:pt x="36" y="160"/>
                      <a:pt x="36" y="159"/>
                    </a:cubicBezTo>
                    <a:cubicBezTo>
                      <a:pt x="36" y="158"/>
                      <a:pt x="36" y="158"/>
                      <a:pt x="37" y="157"/>
                    </a:cubicBezTo>
                    <a:cubicBezTo>
                      <a:pt x="37" y="157"/>
                      <a:pt x="37" y="156"/>
                      <a:pt x="36" y="156"/>
                    </a:cubicBezTo>
                    <a:cubicBezTo>
                      <a:pt x="36" y="156"/>
                      <a:pt x="36" y="156"/>
                      <a:pt x="36" y="156"/>
                    </a:cubicBezTo>
                    <a:cubicBezTo>
                      <a:pt x="36" y="156"/>
                      <a:pt x="36" y="156"/>
                      <a:pt x="36" y="155"/>
                    </a:cubicBezTo>
                    <a:cubicBezTo>
                      <a:pt x="36" y="154"/>
                      <a:pt x="36" y="154"/>
                      <a:pt x="36" y="154"/>
                    </a:cubicBezTo>
                    <a:cubicBezTo>
                      <a:pt x="36" y="154"/>
                      <a:pt x="36" y="154"/>
                      <a:pt x="36" y="154"/>
                    </a:cubicBezTo>
                    <a:cubicBezTo>
                      <a:pt x="36" y="154"/>
                      <a:pt x="36" y="154"/>
                      <a:pt x="36" y="154"/>
                    </a:cubicBezTo>
                    <a:cubicBezTo>
                      <a:pt x="35" y="154"/>
                      <a:pt x="35" y="154"/>
                      <a:pt x="35" y="154"/>
                    </a:cubicBezTo>
                    <a:cubicBezTo>
                      <a:pt x="35" y="154"/>
                      <a:pt x="35" y="154"/>
                      <a:pt x="35" y="154"/>
                    </a:cubicBezTo>
                    <a:cubicBezTo>
                      <a:pt x="35" y="154"/>
                      <a:pt x="35" y="154"/>
                      <a:pt x="35" y="154"/>
                    </a:cubicBezTo>
                    <a:cubicBezTo>
                      <a:pt x="35" y="146"/>
                      <a:pt x="35" y="146"/>
                      <a:pt x="35" y="146"/>
                    </a:cubicBezTo>
                    <a:cubicBezTo>
                      <a:pt x="35" y="146"/>
                      <a:pt x="35" y="146"/>
                      <a:pt x="35" y="145"/>
                    </a:cubicBezTo>
                    <a:cubicBezTo>
                      <a:pt x="35" y="145"/>
                      <a:pt x="35" y="145"/>
                      <a:pt x="35" y="144"/>
                    </a:cubicBezTo>
                    <a:cubicBezTo>
                      <a:pt x="35" y="144"/>
                      <a:pt x="35" y="143"/>
                      <a:pt x="34" y="143"/>
                    </a:cubicBezTo>
                    <a:cubicBezTo>
                      <a:pt x="34" y="143"/>
                      <a:pt x="34" y="143"/>
                      <a:pt x="34" y="143"/>
                    </a:cubicBezTo>
                    <a:cubicBezTo>
                      <a:pt x="34" y="143"/>
                      <a:pt x="34" y="143"/>
                      <a:pt x="34" y="143"/>
                    </a:cubicBezTo>
                    <a:cubicBezTo>
                      <a:pt x="34" y="142"/>
                      <a:pt x="34" y="142"/>
                      <a:pt x="34" y="142"/>
                    </a:cubicBezTo>
                    <a:cubicBezTo>
                      <a:pt x="34" y="142"/>
                      <a:pt x="34" y="142"/>
                      <a:pt x="34" y="142"/>
                    </a:cubicBezTo>
                    <a:cubicBezTo>
                      <a:pt x="34" y="142"/>
                      <a:pt x="34" y="141"/>
                      <a:pt x="34" y="141"/>
                    </a:cubicBezTo>
                    <a:cubicBezTo>
                      <a:pt x="34" y="141"/>
                      <a:pt x="34" y="141"/>
                      <a:pt x="34" y="141"/>
                    </a:cubicBezTo>
                    <a:cubicBezTo>
                      <a:pt x="34" y="141"/>
                      <a:pt x="34" y="141"/>
                      <a:pt x="33" y="141"/>
                    </a:cubicBezTo>
                    <a:cubicBezTo>
                      <a:pt x="33" y="141"/>
                      <a:pt x="33" y="141"/>
                      <a:pt x="33" y="141"/>
                    </a:cubicBezTo>
                    <a:cubicBezTo>
                      <a:pt x="33" y="141"/>
                      <a:pt x="33" y="140"/>
                      <a:pt x="33" y="140"/>
                    </a:cubicBezTo>
                    <a:cubicBezTo>
                      <a:pt x="33" y="140"/>
                      <a:pt x="33" y="140"/>
                      <a:pt x="33" y="140"/>
                    </a:cubicBezTo>
                    <a:cubicBezTo>
                      <a:pt x="33" y="140"/>
                      <a:pt x="33" y="140"/>
                      <a:pt x="33" y="140"/>
                    </a:cubicBezTo>
                    <a:cubicBezTo>
                      <a:pt x="33" y="140"/>
                      <a:pt x="33" y="139"/>
                      <a:pt x="33" y="139"/>
                    </a:cubicBezTo>
                    <a:cubicBezTo>
                      <a:pt x="33" y="139"/>
                      <a:pt x="33" y="139"/>
                      <a:pt x="33" y="139"/>
                    </a:cubicBezTo>
                    <a:cubicBezTo>
                      <a:pt x="33" y="139"/>
                      <a:pt x="33" y="139"/>
                      <a:pt x="33" y="139"/>
                    </a:cubicBezTo>
                    <a:cubicBezTo>
                      <a:pt x="32" y="139"/>
                      <a:pt x="32" y="138"/>
                      <a:pt x="32" y="138"/>
                    </a:cubicBezTo>
                    <a:cubicBezTo>
                      <a:pt x="32" y="138"/>
                      <a:pt x="32" y="138"/>
                      <a:pt x="32" y="138"/>
                    </a:cubicBezTo>
                    <a:cubicBezTo>
                      <a:pt x="32" y="138"/>
                      <a:pt x="32" y="137"/>
                      <a:pt x="32" y="137"/>
                    </a:cubicBezTo>
                    <a:cubicBezTo>
                      <a:pt x="32" y="137"/>
                      <a:pt x="32" y="136"/>
                      <a:pt x="32" y="136"/>
                    </a:cubicBezTo>
                    <a:cubicBezTo>
                      <a:pt x="32" y="135"/>
                      <a:pt x="32" y="135"/>
                      <a:pt x="32" y="134"/>
                    </a:cubicBezTo>
                    <a:cubicBezTo>
                      <a:pt x="32" y="134"/>
                      <a:pt x="32" y="134"/>
                      <a:pt x="32" y="134"/>
                    </a:cubicBezTo>
                    <a:cubicBezTo>
                      <a:pt x="32" y="134"/>
                      <a:pt x="32" y="134"/>
                      <a:pt x="32" y="134"/>
                    </a:cubicBezTo>
                    <a:cubicBezTo>
                      <a:pt x="31" y="134"/>
                      <a:pt x="31" y="134"/>
                      <a:pt x="31" y="134"/>
                    </a:cubicBezTo>
                    <a:cubicBezTo>
                      <a:pt x="31" y="134"/>
                      <a:pt x="31" y="134"/>
                      <a:pt x="31" y="134"/>
                    </a:cubicBezTo>
                    <a:cubicBezTo>
                      <a:pt x="31" y="134"/>
                      <a:pt x="31" y="134"/>
                      <a:pt x="31" y="134"/>
                    </a:cubicBezTo>
                    <a:cubicBezTo>
                      <a:pt x="31" y="134"/>
                      <a:pt x="31" y="134"/>
                      <a:pt x="31" y="134"/>
                    </a:cubicBezTo>
                    <a:cubicBezTo>
                      <a:pt x="30" y="134"/>
                      <a:pt x="30" y="133"/>
                      <a:pt x="30" y="133"/>
                    </a:cubicBezTo>
                    <a:cubicBezTo>
                      <a:pt x="30" y="133"/>
                      <a:pt x="30" y="133"/>
                      <a:pt x="29" y="133"/>
                    </a:cubicBezTo>
                    <a:cubicBezTo>
                      <a:pt x="29" y="133"/>
                      <a:pt x="29" y="133"/>
                      <a:pt x="29" y="133"/>
                    </a:cubicBezTo>
                    <a:cubicBezTo>
                      <a:pt x="29" y="133"/>
                      <a:pt x="29" y="133"/>
                      <a:pt x="28" y="133"/>
                    </a:cubicBezTo>
                    <a:cubicBezTo>
                      <a:pt x="28" y="133"/>
                      <a:pt x="28" y="133"/>
                      <a:pt x="28" y="133"/>
                    </a:cubicBezTo>
                    <a:cubicBezTo>
                      <a:pt x="28" y="133"/>
                      <a:pt x="28" y="133"/>
                      <a:pt x="28" y="133"/>
                    </a:cubicBezTo>
                    <a:cubicBezTo>
                      <a:pt x="28" y="133"/>
                      <a:pt x="28" y="133"/>
                      <a:pt x="28" y="133"/>
                    </a:cubicBezTo>
                    <a:cubicBezTo>
                      <a:pt x="28" y="133"/>
                      <a:pt x="27" y="133"/>
                      <a:pt x="27" y="132"/>
                    </a:cubicBezTo>
                    <a:cubicBezTo>
                      <a:pt x="27" y="131"/>
                      <a:pt x="27" y="131"/>
                      <a:pt x="27" y="131"/>
                    </a:cubicBezTo>
                    <a:cubicBezTo>
                      <a:pt x="27" y="130"/>
                      <a:pt x="27" y="130"/>
                      <a:pt x="27" y="130"/>
                    </a:cubicBezTo>
                    <a:cubicBezTo>
                      <a:pt x="27" y="130"/>
                      <a:pt x="27" y="130"/>
                      <a:pt x="27" y="130"/>
                    </a:cubicBezTo>
                    <a:cubicBezTo>
                      <a:pt x="27" y="130"/>
                      <a:pt x="27" y="130"/>
                      <a:pt x="27" y="130"/>
                    </a:cubicBezTo>
                    <a:cubicBezTo>
                      <a:pt x="23" y="130"/>
                      <a:pt x="23" y="130"/>
                      <a:pt x="23" y="130"/>
                    </a:cubicBezTo>
                    <a:cubicBezTo>
                      <a:pt x="23" y="129"/>
                      <a:pt x="23" y="129"/>
                      <a:pt x="23" y="129"/>
                    </a:cubicBezTo>
                    <a:cubicBezTo>
                      <a:pt x="24" y="129"/>
                      <a:pt x="24" y="128"/>
                      <a:pt x="23" y="128"/>
                    </a:cubicBezTo>
                    <a:cubicBezTo>
                      <a:pt x="23" y="128"/>
                      <a:pt x="23" y="128"/>
                      <a:pt x="23" y="128"/>
                    </a:cubicBezTo>
                    <a:cubicBezTo>
                      <a:pt x="23" y="128"/>
                      <a:pt x="22" y="128"/>
                      <a:pt x="23" y="127"/>
                    </a:cubicBezTo>
                    <a:cubicBezTo>
                      <a:pt x="23" y="127"/>
                      <a:pt x="23" y="127"/>
                      <a:pt x="23" y="127"/>
                    </a:cubicBezTo>
                    <a:cubicBezTo>
                      <a:pt x="23" y="127"/>
                      <a:pt x="23" y="127"/>
                      <a:pt x="22" y="126"/>
                    </a:cubicBezTo>
                    <a:cubicBezTo>
                      <a:pt x="22" y="126"/>
                      <a:pt x="22" y="126"/>
                      <a:pt x="22" y="125"/>
                    </a:cubicBezTo>
                    <a:cubicBezTo>
                      <a:pt x="21" y="125"/>
                      <a:pt x="21" y="125"/>
                      <a:pt x="21" y="125"/>
                    </a:cubicBezTo>
                    <a:cubicBezTo>
                      <a:pt x="21" y="125"/>
                      <a:pt x="21" y="125"/>
                      <a:pt x="21" y="125"/>
                    </a:cubicBezTo>
                    <a:cubicBezTo>
                      <a:pt x="21" y="124"/>
                      <a:pt x="21" y="124"/>
                      <a:pt x="21" y="124"/>
                    </a:cubicBezTo>
                    <a:cubicBezTo>
                      <a:pt x="21" y="124"/>
                      <a:pt x="21" y="124"/>
                      <a:pt x="21" y="124"/>
                    </a:cubicBezTo>
                    <a:cubicBezTo>
                      <a:pt x="21" y="124"/>
                      <a:pt x="21" y="124"/>
                      <a:pt x="21" y="124"/>
                    </a:cubicBezTo>
                    <a:cubicBezTo>
                      <a:pt x="21" y="123"/>
                      <a:pt x="21" y="123"/>
                      <a:pt x="21" y="122"/>
                    </a:cubicBezTo>
                    <a:cubicBezTo>
                      <a:pt x="21" y="121"/>
                      <a:pt x="21" y="120"/>
                      <a:pt x="21" y="120"/>
                    </a:cubicBezTo>
                    <a:cubicBezTo>
                      <a:pt x="21" y="120"/>
                      <a:pt x="21"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8"/>
                      <a:pt x="20" y="118"/>
                    </a:cubicBezTo>
                    <a:cubicBezTo>
                      <a:pt x="20" y="118"/>
                      <a:pt x="20" y="118"/>
                      <a:pt x="20" y="118"/>
                    </a:cubicBezTo>
                    <a:cubicBezTo>
                      <a:pt x="19" y="118"/>
                      <a:pt x="19" y="118"/>
                      <a:pt x="19" y="118"/>
                    </a:cubicBezTo>
                    <a:cubicBezTo>
                      <a:pt x="19" y="117"/>
                      <a:pt x="19" y="117"/>
                      <a:pt x="19" y="117"/>
                    </a:cubicBezTo>
                    <a:cubicBezTo>
                      <a:pt x="19" y="117"/>
                      <a:pt x="19" y="117"/>
                      <a:pt x="19" y="117"/>
                    </a:cubicBezTo>
                    <a:cubicBezTo>
                      <a:pt x="19" y="117"/>
                      <a:pt x="19" y="117"/>
                      <a:pt x="19" y="116"/>
                    </a:cubicBezTo>
                    <a:cubicBezTo>
                      <a:pt x="19" y="116"/>
                      <a:pt x="19" y="116"/>
                      <a:pt x="19" y="116"/>
                    </a:cubicBezTo>
                    <a:cubicBezTo>
                      <a:pt x="19" y="116"/>
                      <a:pt x="19" y="116"/>
                      <a:pt x="19" y="116"/>
                    </a:cubicBezTo>
                    <a:cubicBezTo>
                      <a:pt x="19" y="116"/>
                      <a:pt x="19" y="116"/>
                      <a:pt x="19" y="116"/>
                    </a:cubicBezTo>
                    <a:cubicBezTo>
                      <a:pt x="18" y="116"/>
                      <a:pt x="18" y="116"/>
                      <a:pt x="18" y="115"/>
                    </a:cubicBezTo>
                    <a:cubicBezTo>
                      <a:pt x="18" y="115"/>
                      <a:pt x="18" y="115"/>
                      <a:pt x="18" y="115"/>
                    </a:cubicBezTo>
                    <a:cubicBezTo>
                      <a:pt x="17" y="115"/>
                      <a:pt x="17" y="114"/>
                      <a:pt x="17" y="114"/>
                    </a:cubicBezTo>
                    <a:cubicBezTo>
                      <a:pt x="17" y="114"/>
                      <a:pt x="17" y="113"/>
                      <a:pt x="17" y="113"/>
                    </a:cubicBezTo>
                    <a:cubicBezTo>
                      <a:pt x="16" y="113"/>
                      <a:pt x="16" y="112"/>
                      <a:pt x="16" y="112"/>
                    </a:cubicBezTo>
                    <a:cubicBezTo>
                      <a:pt x="16" y="111"/>
                      <a:pt x="15" y="111"/>
                      <a:pt x="15" y="110"/>
                    </a:cubicBezTo>
                    <a:cubicBezTo>
                      <a:pt x="14" y="110"/>
                      <a:pt x="14" y="110"/>
                      <a:pt x="14" y="110"/>
                    </a:cubicBezTo>
                    <a:cubicBezTo>
                      <a:pt x="13" y="109"/>
                      <a:pt x="13" y="108"/>
                      <a:pt x="13" y="108"/>
                    </a:cubicBezTo>
                    <a:cubicBezTo>
                      <a:pt x="13" y="108"/>
                      <a:pt x="13" y="108"/>
                      <a:pt x="13" y="108"/>
                    </a:cubicBezTo>
                    <a:cubicBezTo>
                      <a:pt x="13" y="104"/>
                      <a:pt x="13" y="104"/>
                      <a:pt x="13" y="104"/>
                    </a:cubicBezTo>
                    <a:cubicBezTo>
                      <a:pt x="14" y="105"/>
                      <a:pt x="14" y="105"/>
                      <a:pt x="14" y="105"/>
                    </a:cubicBezTo>
                    <a:cubicBezTo>
                      <a:pt x="14" y="105"/>
                      <a:pt x="14" y="105"/>
                      <a:pt x="14" y="105"/>
                    </a:cubicBezTo>
                    <a:cubicBezTo>
                      <a:pt x="14" y="105"/>
                      <a:pt x="14" y="105"/>
                      <a:pt x="14" y="105"/>
                    </a:cubicBezTo>
                    <a:cubicBezTo>
                      <a:pt x="14" y="105"/>
                      <a:pt x="14" y="104"/>
                      <a:pt x="14" y="104"/>
                    </a:cubicBezTo>
                    <a:cubicBezTo>
                      <a:pt x="14" y="104"/>
                      <a:pt x="14" y="104"/>
                      <a:pt x="14" y="104"/>
                    </a:cubicBezTo>
                    <a:cubicBezTo>
                      <a:pt x="14" y="103"/>
                      <a:pt x="14" y="103"/>
                      <a:pt x="15" y="103"/>
                    </a:cubicBezTo>
                    <a:cubicBezTo>
                      <a:pt x="15" y="103"/>
                      <a:pt x="15" y="103"/>
                      <a:pt x="15" y="103"/>
                    </a:cubicBezTo>
                    <a:cubicBezTo>
                      <a:pt x="15" y="103"/>
                      <a:pt x="15" y="103"/>
                      <a:pt x="15" y="102"/>
                    </a:cubicBezTo>
                    <a:cubicBezTo>
                      <a:pt x="15" y="102"/>
                      <a:pt x="15" y="102"/>
                      <a:pt x="15" y="102"/>
                    </a:cubicBezTo>
                    <a:cubicBezTo>
                      <a:pt x="14" y="102"/>
                      <a:pt x="14" y="101"/>
                      <a:pt x="14" y="100"/>
                    </a:cubicBezTo>
                    <a:cubicBezTo>
                      <a:pt x="14" y="100"/>
                      <a:pt x="14" y="100"/>
                      <a:pt x="14" y="100"/>
                    </a:cubicBezTo>
                    <a:cubicBezTo>
                      <a:pt x="14" y="98"/>
                      <a:pt x="14" y="98"/>
                      <a:pt x="14" y="98"/>
                    </a:cubicBezTo>
                    <a:cubicBezTo>
                      <a:pt x="15" y="98"/>
                      <a:pt x="15" y="98"/>
                      <a:pt x="15" y="98"/>
                    </a:cubicBezTo>
                    <a:cubicBezTo>
                      <a:pt x="15" y="98"/>
                      <a:pt x="15" y="98"/>
                      <a:pt x="15" y="98"/>
                    </a:cubicBezTo>
                    <a:cubicBezTo>
                      <a:pt x="15" y="98"/>
                      <a:pt x="15" y="98"/>
                      <a:pt x="15" y="98"/>
                    </a:cubicBezTo>
                    <a:cubicBezTo>
                      <a:pt x="15" y="98"/>
                      <a:pt x="15" y="97"/>
                      <a:pt x="15" y="97"/>
                    </a:cubicBezTo>
                    <a:cubicBezTo>
                      <a:pt x="15" y="97"/>
                      <a:pt x="16" y="97"/>
                      <a:pt x="16" y="97"/>
                    </a:cubicBezTo>
                    <a:cubicBezTo>
                      <a:pt x="16" y="96"/>
                      <a:pt x="16" y="96"/>
                      <a:pt x="16" y="96"/>
                    </a:cubicBezTo>
                    <a:cubicBezTo>
                      <a:pt x="16" y="95"/>
                      <a:pt x="16" y="95"/>
                      <a:pt x="16" y="95"/>
                    </a:cubicBezTo>
                    <a:cubicBezTo>
                      <a:pt x="17" y="95"/>
                      <a:pt x="17" y="95"/>
                      <a:pt x="17" y="95"/>
                    </a:cubicBezTo>
                    <a:cubicBezTo>
                      <a:pt x="17" y="95"/>
                      <a:pt x="17" y="95"/>
                      <a:pt x="17" y="95"/>
                    </a:cubicBezTo>
                    <a:cubicBezTo>
                      <a:pt x="17" y="95"/>
                      <a:pt x="17" y="95"/>
                      <a:pt x="17" y="95"/>
                    </a:cubicBezTo>
                    <a:cubicBezTo>
                      <a:pt x="17" y="95"/>
                      <a:pt x="17" y="95"/>
                      <a:pt x="17" y="95"/>
                    </a:cubicBezTo>
                    <a:cubicBezTo>
                      <a:pt x="17" y="91"/>
                      <a:pt x="17" y="91"/>
                      <a:pt x="17" y="91"/>
                    </a:cubicBezTo>
                    <a:cubicBezTo>
                      <a:pt x="18" y="92"/>
                      <a:pt x="18" y="92"/>
                      <a:pt x="18" y="92"/>
                    </a:cubicBezTo>
                    <a:cubicBezTo>
                      <a:pt x="18" y="92"/>
                      <a:pt x="18" y="91"/>
                      <a:pt x="18" y="90"/>
                    </a:cubicBezTo>
                    <a:cubicBezTo>
                      <a:pt x="18" y="90"/>
                      <a:pt x="18" y="89"/>
                      <a:pt x="18" y="89"/>
                    </a:cubicBezTo>
                    <a:cubicBezTo>
                      <a:pt x="17" y="89"/>
                      <a:pt x="17" y="89"/>
                      <a:pt x="17" y="89"/>
                    </a:cubicBezTo>
                    <a:cubicBezTo>
                      <a:pt x="17" y="88"/>
                      <a:pt x="17" y="88"/>
                      <a:pt x="17" y="88"/>
                    </a:cubicBezTo>
                    <a:cubicBezTo>
                      <a:pt x="17" y="88"/>
                      <a:pt x="17" y="88"/>
                      <a:pt x="17" y="88"/>
                    </a:cubicBezTo>
                    <a:cubicBezTo>
                      <a:pt x="17" y="87"/>
                      <a:pt x="17" y="87"/>
                      <a:pt x="17" y="86"/>
                    </a:cubicBezTo>
                    <a:cubicBezTo>
                      <a:pt x="17" y="86"/>
                      <a:pt x="17" y="86"/>
                      <a:pt x="17" y="86"/>
                    </a:cubicBezTo>
                    <a:cubicBezTo>
                      <a:pt x="16" y="86"/>
                      <a:pt x="16" y="86"/>
                      <a:pt x="16" y="85"/>
                    </a:cubicBezTo>
                    <a:cubicBezTo>
                      <a:pt x="16" y="84"/>
                      <a:pt x="16" y="84"/>
                      <a:pt x="16" y="84"/>
                    </a:cubicBezTo>
                    <a:cubicBezTo>
                      <a:pt x="16" y="84"/>
                      <a:pt x="16" y="84"/>
                      <a:pt x="16" y="84"/>
                    </a:cubicBezTo>
                    <a:cubicBezTo>
                      <a:pt x="15" y="84"/>
                      <a:pt x="15" y="84"/>
                      <a:pt x="15" y="84"/>
                    </a:cubicBezTo>
                    <a:cubicBezTo>
                      <a:pt x="15" y="84"/>
                      <a:pt x="15" y="84"/>
                      <a:pt x="15"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1" y="83"/>
                      <a:pt x="11" y="83"/>
                    </a:cubicBezTo>
                    <a:cubicBezTo>
                      <a:pt x="11" y="82"/>
                      <a:pt x="11" y="82"/>
                      <a:pt x="11" y="82"/>
                    </a:cubicBezTo>
                    <a:cubicBezTo>
                      <a:pt x="11" y="82"/>
                      <a:pt x="11" y="82"/>
                      <a:pt x="11" y="82"/>
                    </a:cubicBezTo>
                    <a:cubicBezTo>
                      <a:pt x="11" y="82"/>
                      <a:pt x="11" y="82"/>
                      <a:pt x="11" y="82"/>
                    </a:cubicBezTo>
                    <a:cubicBezTo>
                      <a:pt x="11" y="81"/>
                      <a:pt x="11" y="81"/>
                      <a:pt x="11" y="81"/>
                    </a:cubicBezTo>
                    <a:cubicBezTo>
                      <a:pt x="11" y="80"/>
                      <a:pt x="11" y="80"/>
                      <a:pt x="11" y="79"/>
                    </a:cubicBezTo>
                    <a:cubicBezTo>
                      <a:pt x="11" y="79"/>
                      <a:pt x="11" y="79"/>
                      <a:pt x="11" y="79"/>
                    </a:cubicBezTo>
                    <a:cubicBezTo>
                      <a:pt x="11" y="79"/>
                      <a:pt x="11" y="79"/>
                      <a:pt x="11" y="79"/>
                    </a:cubicBezTo>
                    <a:cubicBezTo>
                      <a:pt x="10" y="78"/>
                      <a:pt x="10" y="78"/>
                      <a:pt x="10" y="78"/>
                    </a:cubicBezTo>
                    <a:cubicBezTo>
                      <a:pt x="10" y="78"/>
                      <a:pt x="10" y="78"/>
                      <a:pt x="10" y="78"/>
                    </a:cubicBezTo>
                    <a:cubicBezTo>
                      <a:pt x="10" y="78"/>
                      <a:pt x="10" y="78"/>
                      <a:pt x="10" y="78"/>
                    </a:cubicBezTo>
                    <a:cubicBezTo>
                      <a:pt x="10" y="77"/>
                      <a:pt x="10" y="77"/>
                      <a:pt x="10" y="76"/>
                    </a:cubicBezTo>
                    <a:cubicBezTo>
                      <a:pt x="10" y="76"/>
                      <a:pt x="10" y="76"/>
                      <a:pt x="10" y="76"/>
                    </a:cubicBezTo>
                    <a:cubicBezTo>
                      <a:pt x="9" y="76"/>
                      <a:pt x="9" y="76"/>
                      <a:pt x="9" y="76"/>
                    </a:cubicBezTo>
                    <a:cubicBezTo>
                      <a:pt x="8" y="76"/>
                      <a:pt x="8" y="76"/>
                      <a:pt x="8" y="76"/>
                    </a:cubicBezTo>
                    <a:cubicBezTo>
                      <a:pt x="9" y="75"/>
                      <a:pt x="9" y="75"/>
                      <a:pt x="9" y="75"/>
                    </a:cubicBezTo>
                    <a:cubicBezTo>
                      <a:pt x="9" y="75"/>
                      <a:pt x="9" y="75"/>
                      <a:pt x="9" y="75"/>
                    </a:cubicBezTo>
                    <a:cubicBezTo>
                      <a:pt x="9" y="75"/>
                      <a:pt x="9" y="75"/>
                      <a:pt x="9" y="75"/>
                    </a:cubicBezTo>
                    <a:cubicBezTo>
                      <a:pt x="9" y="75"/>
                      <a:pt x="8" y="75"/>
                      <a:pt x="8" y="75"/>
                    </a:cubicBezTo>
                    <a:cubicBezTo>
                      <a:pt x="8" y="75"/>
                      <a:pt x="8" y="75"/>
                      <a:pt x="8" y="75"/>
                    </a:cubicBezTo>
                    <a:cubicBezTo>
                      <a:pt x="8" y="74"/>
                      <a:pt x="8" y="74"/>
                      <a:pt x="8" y="74"/>
                    </a:cubicBezTo>
                    <a:cubicBezTo>
                      <a:pt x="8" y="74"/>
                      <a:pt x="8" y="74"/>
                      <a:pt x="8" y="74"/>
                    </a:cubicBezTo>
                    <a:cubicBezTo>
                      <a:pt x="8" y="74"/>
                      <a:pt x="8" y="74"/>
                      <a:pt x="8" y="74"/>
                    </a:cubicBezTo>
                    <a:cubicBezTo>
                      <a:pt x="8" y="74"/>
                      <a:pt x="8" y="74"/>
                      <a:pt x="7" y="74"/>
                    </a:cubicBezTo>
                    <a:cubicBezTo>
                      <a:pt x="7" y="74"/>
                      <a:pt x="7" y="74"/>
                      <a:pt x="7" y="74"/>
                    </a:cubicBezTo>
                    <a:cubicBezTo>
                      <a:pt x="7" y="74"/>
                      <a:pt x="6" y="74"/>
                      <a:pt x="6" y="74"/>
                    </a:cubicBezTo>
                    <a:cubicBezTo>
                      <a:pt x="6" y="74"/>
                      <a:pt x="6" y="74"/>
                      <a:pt x="6" y="74"/>
                    </a:cubicBezTo>
                    <a:cubicBezTo>
                      <a:pt x="6" y="74"/>
                      <a:pt x="6" y="74"/>
                      <a:pt x="6" y="74"/>
                    </a:cubicBezTo>
                    <a:cubicBezTo>
                      <a:pt x="6" y="73"/>
                      <a:pt x="5" y="73"/>
                      <a:pt x="5" y="72"/>
                    </a:cubicBezTo>
                    <a:cubicBezTo>
                      <a:pt x="5" y="72"/>
                      <a:pt x="5" y="72"/>
                      <a:pt x="5" y="72"/>
                    </a:cubicBezTo>
                    <a:cubicBezTo>
                      <a:pt x="4" y="72"/>
                      <a:pt x="4" y="72"/>
                      <a:pt x="4" y="71"/>
                    </a:cubicBezTo>
                    <a:cubicBezTo>
                      <a:pt x="4" y="71"/>
                      <a:pt x="4" y="71"/>
                      <a:pt x="4" y="71"/>
                    </a:cubicBezTo>
                    <a:cubicBezTo>
                      <a:pt x="4" y="71"/>
                      <a:pt x="4" y="71"/>
                      <a:pt x="4" y="71"/>
                    </a:cubicBezTo>
                    <a:cubicBezTo>
                      <a:pt x="4" y="71"/>
                      <a:pt x="4" y="71"/>
                      <a:pt x="4" y="71"/>
                    </a:cubicBezTo>
                    <a:cubicBezTo>
                      <a:pt x="4" y="71"/>
                      <a:pt x="3" y="71"/>
                      <a:pt x="3" y="71"/>
                    </a:cubicBezTo>
                    <a:cubicBezTo>
                      <a:pt x="3" y="70"/>
                      <a:pt x="2" y="70"/>
                      <a:pt x="2" y="70"/>
                    </a:cubicBezTo>
                    <a:cubicBezTo>
                      <a:pt x="2" y="70"/>
                      <a:pt x="2" y="70"/>
                      <a:pt x="2" y="70"/>
                    </a:cubicBezTo>
                    <a:cubicBezTo>
                      <a:pt x="1" y="70"/>
                      <a:pt x="1" y="70"/>
                      <a:pt x="1" y="70"/>
                    </a:cubicBezTo>
                    <a:cubicBezTo>
                      <a:pt x="1" y="70"/>
                      <a:pt x="1" y="70"/>
                      <a:pt x="1" y="70"/>
                    </a:cubicBezTo>
                    <a:cubicBezTo>
                      <a:pt x="0" y="70"/>
                      <a:pt x="0" y="69"/>
                      <a:pt x="0" y="69"/>
                    </a:cubicBezTo>
                    <a:cubicBezTo>
                      <a:pt x="0" y="56"/>
                      <a:pt x="0" y="56"/>
                      <a:pt x="0" y="56"/>
                    </a:cubicBezTo>
                    <a:cubicBezTo>
                      <a:pt x="1" y="56"/>
                      <a:pt x="1" y="56"/>
                      <a:pt x="1" y="56"/>
                    </a:cubicBezTo>
                    <a:cubicBezTo>
                      <a:pt x="1" y="56"/>
                      <a:pt x="1" y="56"/>
                      <a:pt x="1" y="56"/>
                    </a:cubicBezTo>
                    <a:cubicBezTo>
                      <a:pt x="1" y="56"/>
                      <a:pt x="1" y="56"/>
                      <a:pt x="1" y="55"/>
                    </a:cubicBezTo>
                    <a:cubicBezTo>
                      <a:pt x="1" y="55"/>
                      <a:pt x="1" y="55"/>
                      <a:pt x="1" y="55"/>
                    </a:cubicBezTo>
                    <a:cubicBezTo>
                      <a:pt x="1" y="54"/>
                      <a:pt x="1" y="54"/>
                      <a:pt x="1" y="54"/>
                    </a:cubicBezTo>
                    <a:cubicBezTo>
                      <a:pt x="2" y="54"/>
                      <a:pt x="2" y="54"/>
                      <a:pt x="2" y="54"/>
                    </a:cubicBezTo>
                    <a:cubicBezTo>
                      <a:pt x="2" y="54"/>
                      <a:pt x="2" y="54"/>
                      <a:pt x="2" y="54"/>
                    </a:cubicBezTo>
                    <a:cubicBezTo>
                      <a:pt x="2" y="54"/>
                      <a:pt x="2" y="54"/>
                      <a:pt x="2" y="54"/>
                    </a:cubicBezTo>
                    <a:cubicBezTo>
                      <a:pt x="2" y="54"/>
                      <a:pt x="2" y="54"/>
                      <a:pt x="2" y="54"/>
                    </a:cubicBezTo>
                    <a:cubicBezTo>
                      <a:pt x="2" y="52"/>
                      <a:pt x="2" y="52"/>
                      <a:pt x="2" y="52"/>
                    </a:cubicBezTo>
                    <a:cubicBezTo>
                      <a:pt x="2" y="52"/>
                      <a:pt x="3" y="52"/>
                      <a:pt x="3" y="52"/>
                    </a:cubicBezTo>
                    <a:cubicBezTo>
                      <a:pt x="3" y="52"/>
                      <a:pt x="3" y="52"/>
                      <a:pt x="3" y="52"/>
                    </a:cubicBezTo>
                    <a:cubicBezTo>
                      <a:pt x="3" y="51"/>
                      <a:pt x="3" y="51"/>
                      <a:pt x="3" y="51"/>
                    </a:cubicBezTo>
                    <a:cubicBezTo>
                      <a:pt x="3" y="51"/>
                      <a:pt x="3" y="51"/>
                      <a:pt x="2" y="51"/>
                    </a:cubicBezTo>
                    <a:cubicBezTo>
                      <a:pt x="2" y="51"/>
                      <a:pt x="2" y="51"/>
                      <a:pt x="2" y="51"/>
                    </a:cubicBezTo>
                    <a:cubicBezTo>
                      <a:pt x="2" y="51"/>
                      <a:pt x="2" y="51"/>
                      <a:pt x="2" y="51"/>
                    </a:cubicBezTo>
                    <a:cubicBezTo>
                      <a:pt x="1" y="51"/>
                      <a:pt x="1" y="51"/>
                      <a:pt x="1" y="51"/>
                    </a:cubicBezTo>
                    <a:cubicBezTo>
                      <a:pt x="1" y="50"/>
                      <a:pt x="1" y="50"/>
                      <a:pt x="1" y="50"/>
                    </a:cubicBezTo>
                    <a:cubicBezTo>
                      <a:pt x="4" y="46"/>
                      <a:pt x="6" y="41"/>
                      <a:pt x="9" y="37"/>
                    </a:cubicBezTo>
                    <a:cubicBezTo>
                      <a:pt x="17" y="28"/>
                      <a:pt x="26" y="19"/>
                      <a:pt x="36" y="11"/>
                    </a:cubicBezTo>
                    <a:cubicBezTo>
                      <a:pt x="42" y="7"/>
                      <a:pt x="47" y="4"/>
                      <a:pt x="53" y="1"/>
                    </a:cubicBezTo>
                    <a:cubicBezTo>
                      <a:pt x="54" y="0"/>
                      <a:pt x="54" y="0"/>
                      <a:pt x="55" y="0"/>
                    </a:cubicBezTo>
                    <a:cubicBezTo>
                      <a:pt x="56" y="0"/>
                      <a:pt x="56" y="0"/>
                      <a:pt x="56" y="0"/>
                    </a:cubicBezTo>
                    <a:cubicBezTo>
                      <a:pt x="57" y="0"/>
                      <a:pt x="58" y="0"/>
                      <a:pt x="58" y="2"/>
                    </a:cubicBezTo>
                    <a:cubicBezTo>
                      <a:pt x="58" y="2"/>
                      <a:pt x="58" y="3"/>
                      <a:pt x="58" y="4"/>
                    </a:cubicBezTo>
                    <a:cubicBezTo>
                      <a:pt x="57" y="4"/>
                      <a:pt x="57" y="4"/>
                      <a:pt x="57" y="4"/>
                    </a:cubicBezTo>
                    <a:cubicBezTo>
                      <a:pt x="57" y="5"/>
                      <a:pt x="57" y="5"/>
                      <a:pt x="57" y="5"/>
                    </a:cubicBezTo>
                    <a:cubicBezTo>
                      <a:pt x="56" y="4"/>
                      <a:pt x="56" y="4"/>
                      <a:pt x="56" y="4"/>
                    </a:cubicBezTo>
                    <a:cubicBezTo>
                      <a:pt x="56" y="4"/>
                      <a:pt x="56" y="4"/>
                      <a:pt x="56" y="4"/>
                    </a:cubicBezTo>
                    <a:cubicBezTo>
                      <a:pt x="56" y="4"/>
                      <a:pt x="56" y="5"/>
                      <a:pt x="56" y="5"/>
                    </a:cubicBezTo>
                    <a:cubicBezTo>
                      <a:pt x="56" y="5"/>
                      <a:pt x="56" y="5"/>
                      <a:pt x="56" y="5"/>
                    </a:cubicBezTo>
                    <a:cubicBezTo>
                      <a:pt x="56" y="5"/>
                      <a:pt x="56" y="5"/>
                      <a:pt x="55" y="5"/>
                    </a:cubicBezTo>
                    <a:cubicBezTo>
                      <a:pt x="54" y="5"/>
                      <a:pt x="54" y="5"/>
                      <a:pt x="54" y="5"/>
                    </a:cubicBezTo>
                    <a:cubicBezTo>
                      <a:pt x="54" y="5"/>
                      <a:pt x="54" y="5"/>
                      <a:pt x="54" y="5"/>
                    </a:cubicBezTo>
                    <a:cubicBezTo>
                      <a:pt x="54" y="5"/>
                      <a:pt x="54" y="5"/>
                      <a:pt x="54" y="6"/>
                    </a:cubicBezTo>
                    <a:cubicBezTo>
                      <a:pt x="53" y="6"/>
                      <a:pt x="53" y="6"/>
                      <a:pt x="53" y="6"/>
                    </a:cubicBezTo>
                    <a:cubicBezTo>
                      <a:pt x="53" y="6"/>
                      <a:pt x="52" y="6"/>
                      <a:pt x="52" y="6"/>
                    </a:cubicBezTo>
                    <a:cubicBezTo>
                      <a:pt x="52" y="6"/>
                      <a:pt x="52" y="6"/>
                      <a:pt x="52" y="6"/>
                    </a:cubicBezTo>
                    <a:cubicBezTo>
                      <a:pt x="50" y="6"/>
                      <a:pt x="50" y="6"/>
                      <a:pt x="50" y="6"/>
                    </a:cubicBezTo>
                    <a:cubicBezTo>
                      <a:pt x="50" y="6"/>
                      <a:pt x="50" y="6"/>
                      <a:pt x="50" y="6"/>
                    </a:cubicBezTo>
                    <a:cubicBezTo>
                      <a:pt x="50" y="6"/>
                      <a:pt x="50" y="6"/>
                      <a:pt x="50" y="6"/>
                    </a:cubicBezTo>
                    <a:cubicBezTo>
                      <a:pt x="50" y="6"/>
                      <a:pt x="50" y="6"/>
                      <a:pt x="50" y="6"/>
                    </a:cubicBezTo>
                    <a:cubicBezTo>
                      <a:pt x="50" y="6"/>
                      <a:pt x="50" y="6"/>
                      <a:pt x="50" y="7"/>
                    </a:cubicBezTo>
                    <a:cubicBezTo>
                      <a:pt x="50" y="7"/>
                      <a:pt x="50" y="7"/>
                      <a:pt x="50" y="7"/>
                    </a:cubicBezTo>
                    <a:cubicBezTo>
                      <a:pt x="49" y="7"/>
                      <a:pt x="49" y="7"/>
                      <a:pt x="49" y="7"/>
                    </a:cubicBezTo>
                    <a:cubicBezTo>
                      <a:pt x="49" y="7"/>
                      <a:pt x="49" y="7"/>
                      <a:pt x="49" y="7"/>
                    </a:cubicBezTo>
                    <a:cubicBezTo>
                      <a:pt x="49" y="7"/>
                      <a:pt x="49" y="8"/>
                      <a:pt x="49" y="8"/>
                    </a:cubicBezTo>
                    <a:cubicBezTo>
                      <a:pt x="49" y="9"/>
                      <a:pt x="49" y="9"/>
                      <a:pt x="49" y="9"/>
                    </a:cubicBezTo>
                    <a:cubicBezTo>
                      <a:pt x="49" y="9"/>
                      <a:pt x="49" y="9"/>
                      <a:pt x="49" y="9"/>
                    </a:cubicBezTo>
                    <a:cubicBezTo>
                      <a:pt x="49" y="9"/>
                      <a:pt x="49" y="10"/>
                      <a:pt x="49" y="10"/>
                    </a:cubicBezTo>
                    <a:cubicBezTo>
                      <a:pt x="48" y="10"/>
                      <a:pt x="48" y="10"/>
                      <a:pt x="48" y="10"/>
                    </a:cubicBezTo>
                    <a:cubicBezTo>
                      <a:pt x="48" y="10"/>
                      <a:pt x="48" y="10"/>
                      <a:pt x="48" y="10"/>
                    </a:cubicBezTo>
                    <a:cubicBezTo>
                      <a:pt x="48" y="11"/>
                      <a:pt x="48" y="11"/>
                      <a:pt x="48" y="11"/>
                    </a:cubicBezTo>
                    <a:cubicBezTo>
                      <a:pt x="47" y="11"/>
                      <a:pt x="47" y="11"/>
                      <a:pt x="47" y="11"/>
                    </a:cubicBezTo>
                    <a:cubicBezTo>
                      <a:pt x="47" y="11"/>
                      <a:pt x="47" y="11"/>
                      <a:pt x="47" y="11"/>
                    </a:cubicBezTo>
                    <a:cubicBezTo>
                      <a:pt x="47" y="11"/>
                      <a:pt x="47" y="12"/>
                      <a:pt x="47" y="12"/>
                    </a:cubicBezTo>
                    <a:cubicBezTo>
                      <a:pt x="47" y="12"/>
                      <a:pt x="47" y="12"/>
                      <a:pt x="47" y="12"/>
                    </a:cubicBezTo>
                    <a:cubicBezTo>
                      <a:pt x="47" y="12"/>
                      <a:pt x="47" y="12"/>
                      <a:pt x="47" y="13"/>
                    </a:cubicBezTo>
                    <a:cubicBezTo>
                      <a:pt x="47" y="13"/>
                      <a:pt x="48" y="14"/>
                      <a:pt x="48" y="14"/>
                    </a:cubicBezTo>
                    <a:cubicBezTo>
                      <a:pt x="47" y="15"/>
                      <a:pt x="47" y="15"/>
                      <a:pt x="47" y="15"/>
                    </a:cubicBezTo>
                    <a:cubicBezTo>
                      <a:pt x="47" y="15"/>
                      <a:pt x="47" y="15"/>
                      <a:pt x="47" y="15"/>
                    </a:cubicBezTo>
                    <a:cubicBezTo>
                      <a:pt x="47" y="15"/>
                      <a:pt x="47" y="15"/>
                      <a:pt x="47" y="15"/>
                    </a:cubicBezTo>
                    <a:cubicBezTo>
                      <a:pt x="47" y="15"/>
                      <a:pt x="47" y="15"/>
                      <a:pt x="47" y="15"/>
                    </a:cubicBezTo>
                    <a:cubicBezTo>
                      <a:pt x="47" y="15"/>
                      <a:pt x="48" y="15"/>
                      <a:pt x="48" y="15"/>
                    </a:cubicBezTo>
                    <a:cubicBezTo>
                      <a:pt x="48" y="15"/>
                      <a:pt x="48" y="15"/>
                      <a:pt x="48" y="15"/>
                    </a:cubicBezTo>
                    <a:cubicBezTo>
                      <a:pt x="48" y="15"/>
                      <a:pt x="48" y="14"/>
                      <a:pt x="48" y="14"/>
                    </a:cubicBezTo>
                    <a:cubicBezTo>
                      <a:pt x="49" y="14"/>
                      <a:pt x="49" y="14"/>
                      <a:pt x="49" y="14"/>
                    </a:cubicBezTo>
                    <a:cubicBezTo>
                      <a:pt x="49" y="13"/>
                      <a:pt x="50" y="13"/>
                      <a:pt x="50" y="13"/>
                    </a:cubicBezTo>
                    <a:cubicBezTo>
                      <a:pt x="50" y="13"/>
                      <a:pt x="51" y="13"/>
                      <a:pt x="51" y="13"/>
                    </a:cubicBezTo>
                    <a:cubicBezTo>
                      <a:pt x="51" y="13"/>
                      <a:pt x="51" y="13"/>
                      <a:pt x="51" y="13"/>
                    </a:cubicBezTo>
                    <a:cubicBezTo>
                      <a:pt x="52" y="13"/>
                      <a:pt x="52" y="13"/>
                      <a:pt x="52" y="12"/>
                    </a:cubicBezTo>
                    <a:cubicBezTo>
                      <a:pt x="52" y="12"/>
                      <a:pt x="52" y="12"/>
                      <a:pt x="52" y="12"/>
                    </a:cubicBezTo>
                    <a:cubicBezTo>
                      <a:pt x="52" y="12"/>
                      <a:pt x="52" y="12"/>
                      <a:pt x="52" y="12"/>
                    </a:cubicBezTo>
                    <a:cubicBezTo>
                      <a:pt x="52" y="11"/>
                      <a:pt x="52" y="11"/>
                      <a:pt x="53" y="11"/>
                    </a:cubicBezTo>
                    <a:cubicBezTo>
                      <a:pt x="53" y="11"/>
                      <a:pt x="53" y="11"/>
                      <a:pt x="53" y="11"/>
                    </a:cubicBezTo>
                    <a:cubicBezTo>
                      <a:pt x="53" y="10"/>
                      <a:pt x="53" y="9"/>
                      <a:pt x="53" y="9"/>
                    </a:cubicBezTo>
                    <a:cubicBezTo>
                      <a:pt x="53" y="9"/>
                      <a:pt x="53" y="9"/>
                      <a:pt x="53" y="9"/>
                    </a:cubicBezTo>
                    <a:cubicBezTo>
                      <a:pt x="53" y="8"/>
                      <a:pt x="53" y="8"/>
                      <a:pt x="53" y="8"/>
                    </a:cubicBezTo>
                    <a:cubicBezTo>
                      <a:pt x="55" y="8"/>
                      <a:pt x="55" y="8"/>
                      <a:pt x="55" y="8"/>
                    </a:cubicBezTo>
                    <a:cubicBezTo>
                      <a:pt x="56" y="8"/>
                      <a:pt x="56" y="8"/>
                      <a:pt x="56" y="8"/>
                    </a:cubicBezTo>
                    <a:cubicBezTo>
                      <a:pt x="56" y="8"/>
                      <a:pt x="56" y="8"/>
                      <a:pt x="56" y="8"/>
                    </a:cubicBezTo>
                    <a:cubicBezTo>
                      <a:pt x="56" y="8"/>
                      <a:pt x="57" y="8"/>
                      <a:pt x="57" y="8"/>
                    </a:cubicBezTo>
                    <a:cubicBezTo>
                      <a:pt x="57" y="8"/>
                      <a:pt x="58" y="7"/>
                      <a:pt x="58" y="7"/>
                    </a:cubicBezTo>
                    <a:cubicBezTo>
                      <a:pt x="58" y="6"/>
                      <a:pt x="58" y="6"/>
                      <a:pt x="59" y="6"/>
                    </a:cubicBezTo>
                    <a:cubicBezTo>
                      <a:pt x="63" y="6"/>
                      <a:pt x="63" y="6"/>
                      <a:pt x="63" y="6"/>
                    </a:cubicBezTo>
                    <a:cubicBezTo>
                      <a:pt x="63" y="6"/>
                      <a:pt x="63" y="6"/>
                      <a:pt x="63" y="6"/>
                    </a:cubicBezTo>
                    <a:cubicBezTo>
                      <a:pt x="63" y="6"/>
                      <a:pt x="63" y="6"/>
                      <a:pt x="63" y="6"/>
                    </a:cubicBezTo>
                    <a:cubicBezTo>
                      <a:pt x="63" y="6"/>
                      <a:pt x="64" y="6"/>
                      <a:pt x="64" y="7"/>
                    </a:cubicBezTo>
                    <a:cubicBezTo>
                      <a:pt x="64" y="8"/>
                      <a:pt x="64" y="8"/>
                      <a:pt x="64" y="8"/>
                    </a:cubicBezTo>
                    <a:cubicBezTo>
                      <a:pt x="63" y="8"/>
                      <a:pt x="63" y="8"/>
                      <a:pt x="63" y="8"/>
                    </a:cubicBezTo>
                    <a:cubicBezTo>
                      <a:pt x="63" y="8"/>
                      <a:pt x="63" y="8"/>
                      <a:pt x="63" y="8"/>
                    </a:cubicBezTo>
                    <a:cubicBezTo>
                      <a:pt x="63" y="8"/>
                      <a:pt x="63" y="8"/>
                      <a:pt x="63" y="8"/>
                    </a:cubicBezTo>
                    <a:cubicBezTo>
                      <a:pt x="63" y="8"/>
                      <a:pt x="63" y="8"/>
                      <a:pt x="63" y="9"/>
                    </a:cubicBezTo>
                    <a:cubicBezTo>
                      <a:pt x="63" y="9"/>
                      <a:pt x="63" y="9"/>
                      <a:pt x="63" y="9"/>
                    </a:cubicBezTo>
                    <a:cubicBezTo>
                      <a:pt x="63" y="9"/>
                      <a:pt x="63" y="9"/>
                      <a:pt x="64" y="9"/>
                    </a:cubicBezTo>
                    <a:cubicBezTo>
                      <a:pt x="64" y="9"/>
                      <a:pt x="64" y="9"/>
                      <a:pt x="64" y="9"/>
                    </a:cubicBezTo>
                    <a:cubicBezTo>
                      <a:pt x="64" y="9"/>
                      <a:pt x="64" y="9"/>
                      <a:pt x="64" y="9"/>
                    </a:cubicBezTo>
                    <a:cubicBezTo>
                      <a:pt x="65" y="9"/>
                      <a:pt x="65" y="9"/>
                      <a:pt x="65" y="8"/>
                    </a:cubicBezTo>
                    <a:cubicBezTo>
                      <a:pt x="65" y="8"/>
                      <a:pt x="65" y="8"/>
                      <a:pt x="66" y="8"/>
                    </a:cubicBezTo>
                    <a:cubicBezTo>
                      <a:pt x="67" y="8"/>
                      <a:pt x="67" y="8"/>
                      <a:pt x="67" y="8"/>
                    </a:cubicBezTo>
                    <a:cubicBezTo>
                      <a:pt x="67" y="11"/>
                      <a:pt x="67" y="11"/>
                      <a:pt x="67" y="11"/>
                    </a:cubicBezTo>
                    <a:cubicBezTo>
                      <a:pt x="67" y="11"/>
                      <a:pt x="67" y="12"/>
                      <a:pt x="67" y="12"/>
                    </a:cubicBezTo>
                    <a:cubicBezTo>
                      <a:pt x="67" y="12"/>
                      <a:pt x="67" y="12"/>
                      <a:pt x="67" y="12"/>
                    </a:cubicBezTo>
                    <a:cubicBezTo>
                      <a:pt x="67" y="13"/>
                      <a:pt x="67" y="13"/>
                      <a:pt x="68" y="14"/>
                    </a:cubicBezTo>
                    <a:cubicBezTo>
                      <a:pt x="68" y="14"/>
                      <a:pt x="68" y="15"/>
                      <a:pt x="68" y="15"/>
                    </a:cubicBezTo>
                    <a:cubicBezTo>
                      <a:pt x="67" y="15"/>
                      <a:pt x="67" y="16"/>
                      <a:pt x="66" y="16"/>
                    </a:cubicBezTo>
                    <a:cubicBezTo>
                      <a:pt x="66" y="16"/>
                      <a:pt x="66" y="16"/>
                      <a:pt x="66" y="16"/>
                    </a:cubicBezTo>
                    <a:cubicBezTo>
                      <a:pt x="66" y="16"/>
                      <a:pt x="66" y="16"/>
                      <a:pt x="66" y="16"/>
                    </a:cubicBezTo>
                    <a:cubicBezTo>
                      <a:pt x="66" y="16"/>
                      <a:pt x="66" y="16"/>
                      <a:pt x="66" y="16"/>
                    </a:cubicBezTo>
                    <a:cubicBezTo>
                      <a:pt x="65" y="16"/>
                      <a:pt x="65" y="16"/>
                      <a:pt x="65" y="16"/>
                    </a:cubicBezTo>
                    <a:cubicBezTo>
                      <a:pt x="65" y="16"/>
                      <a:pt x="64" y="16"/>
                      <a:pt x="64" y="16"/>
                    </a:cubicBezTo>
                    <a:cubicBezTo>
                      <a:pt x="64" y="16"/>
                      <a:pt x="63" y="16"/>
                      <a:pt x="63" y="16"/>
                    </a:cubicBezTo>
                    <a:cubicBezTo>
                      <a:pt x="63" y="16"/>
                      <a:pt x="63" y="16"/>
                      <a:pt x="63" y="16"/>
                    </a:cubicBezTo>
                    <a:cubicBezTo>
                      <a:pt x="63" y="16"/>
                      <a:pt x="63" y="16"/>
                      <a:pt x="63" y="16"/>
                    </a:cubicBezTo>
                    <a:cubicBezTo>
                      <a:pt x="63" y="16"/>
                      <a:pt x="62" y="17"/>
                      <a:pt x="62" y="17"/>
                    </a:cubicBezTo>
                    <a:cubicBezTo>
                      <a:pt x="62" y="17"/>
                      <a:pt x="62" y="17"/>
                      <a:pt x="62" y="17"/>
                    </a:cubicBezTo>
                    <a:cubicBezTo>
                      <a:pt x="62" y="17"/>
                      <a:pt x="62" y="17"/>
                      <a:pt x="62" y="17"/>
                    </a:cubicBezTo>
                    <a:cubicBezTo>
                      <a:pt x="62" y="18"/>
                      <a:pt x="62" y="18"/>
                      <a:pt x="62" y="18"/>
                    </a:cubicBezTo>
                    <a:cubicBezTo>
                      <a:pt x="61" y="17"/>
                      <a:pt x="61" y="17"/>
                      <a:pt x="61" y="17"/>
                    </a:cubicBezTo>
                    <a:cubicBezTo>
                      <a:pt x="61" y="17"/>
                      <a:pt x="61" y="17"/>
                      <a:pt x="61" y="17"/>
                    </a:cubicBezTo>
                    <a:cubicBezTo>
                      <a:pt x="61" y="18"/>
                      <a:pt x="61" y="18"/>
                      <a:pt x="61" y="18"/>
                    </a:cubicBezTo>
                    <a:cubicBezTo>
                      <a:pt x="61" y="18"/>
                      <a:pt x="61" y="18"/>
                      <a:pt x="61" y="18"/>
                    </a:cubicBezTo>
                    <a:cubicBezTo>
                      <a:pt x="54" y="18"/>
                      <a:pt x="54" y="18"/>
                      <a:pt x="54" y="18"/>
                    </a:cubicBezTo>
                    <a:cubicBezTo>
                      <a:pt x="54" y="18"/>
                      <a:pt x="54" y="18"/>
                      <a:pt x="53" y="18"/>
                    </a:cubicBezTo>
                    <a:cubicBezTo>
                      <a:pt x="53" y="18"/>
                      <a:pt x="53" y="18"/>
                      <a:pt x="53" y="18"/>
                    </a:cubicBezTo>
                    <a:cubicBezTo>
                      <a:pt x="53" y="18"/>
                      <a:pt x="53" y="18"/>
                      <a:pt x="53" y="18"/>
                    </a:cubicBezTo>
                    <a:cubicBezTo>
                      <a:pt x="53" y="18"/>
                      <a:pt x="53" y="19"/>
                      <a:pt x="53" y="19"/>
                    </a:cubicBezTo>
                    <a:cubicBezTo>
                      <a:pt x="52" y="19"/>
                      <a:pt x="52" y="19"/>
                      <a:pt x="52" y="19"/>
                    </a:cubicBezTo>
                    <a:cubicBezTo>
                      <a:pt x="52" y="19"/>
                      <a:pt x="52" y="19"/>
                      <a:pt x="52" y="19"/>
                    </a:cubicBezTo>
                    <a:cubicBezTo>
                      <a:pt x="51" y="19"/>
                      <a:pt x="51" y="19"/>
                      <a:pt x="51" y="19"/>
                    </a:cubicBezTo>
                    <a:cubicBezTo>
                      <a:pt x="51" y="19"/>
                      <a:pt x="51" y="19"/>
                      <a:pt x="51" y="19"/>
                    </a:cubicBezTo>
                    <a:cubicBezTo>
                      <a:pt x="51" y="19"/>
                      <a:pt x="51" y="20"/>
                      <a:pt x="51" y="20"/>
                    </a:cubicBezTo>
                    <a:cubicBezTo>
                      <a:pt x="50" y="20"/>
                      <a:pt x="50" y="20"/>
                      <a:pt x="50" y="20"/>
                    </a:cubicBezTo>
                    <a:cubicBezTo>
                      <a:pt x="50" y="20"/>
                      <a:pt x="50" y="20"/>
                      <a:pt x="50" y="20"/>
                    </a:cubicBezTo>
                    <a:cubicBezTo>
                      <a:pt x="50" y="20"/>
                      <a:pt x="50" y="20"/>
                      <a:pt x="50" y="20"/>
                    </a:cubicBezTo>
                    <a:cubicBezTo>
                      <a:pt x="50" y="21"/>
                      <a:pt x="50" y="21"/>
                      <a:pt x="50" y="21"/>
                    </a:cubicBezTo>
                    <a:cubicBezTo>
                      <a:pt x="50" y="21"/>
                      <a:pt x="51" y="21"/>
                      <a:pt x="51" y="21"/>
                    </a:cubicBezTo>
                    <a:cubicBezTo>
                      <a:pt x="51" y="21"/>
                      <a:pt x="51" y="21"/>
                      <a:pt x="51" y="21"/>
                    </a:cubicBezTo>
                    <a:cubicBezTo>
                      <a:pt x="51" y="21"/>
                      <a:pt x="51" y="21"/>
                      <a:pt x="51" y="21"/>
                    </a:cubicBezTo>
                    <a:cubicBezTo>
                      <a:pt x="51" y="20"/>
                      <a:pt x="52" y="20"/>
                      <a:pt x="52" y="20"/>
                    </a:cubicBezTo>
                    <a:cubicBezTo>
                      <a:pt x="54" y="20"/>
                      <a:pt x="54" y="20"/>
                      <a:pt x="54" y="20"/>
                    </a:cubicBezTo>
                    <a:cubicBezTo>
                      <a:pt x="54" y="21"/>
                      <a:pt x="54" y="21"/>
                      <a:pt x="54" y="21"/>
                    </a:cubicBezTo>
                    <a:cubicBezTo>
                      <a:pt x="54" y="21"/>
                      <a:pt x="54" y="22"/>
                      <a:pt x="54" y="22"/>
                    </a:cubicBezTo>
                    <a:cubicBezTo>
                      <a:pt x="54" y="22"/>
                      <a:pt x="54" y="22"/>
                      <a:pt x="54" y="22"/>
                    </a:cubicBezTo>
                    <a:cubicBezTo>
                      <a:pt x="53" y="23"/>
                      <a:pt x="53" y="23"/>
                      <a:pt x="53" y="23"/>
                    </a:cubicBezTo>
                    <a:cubicBezTo>
                      <a:pt x="52" y="23"/>
                      <a:pt x="52" y="23"/>
                      <a:pt x="52"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4"/>
                      <a:pt x="51" y="24"/>
                      <a:pt x="50" y="24"/>
                    </a:cubicBezTo>
                    <a:cubicBezTo>
                      <a:pt x="50" y="24"/>
                      <a:pt x="49" y="24"/>
                      <a:pt x="49" y="24"/>
                    </a:cubicBezTo>
                    <a:cubicBezTo>
                      <a:pt x="49" y="24"/>
                      <a:pt x="49" y="24"/>
                      <a:pt x="49" y="24"/>
                    </a:cubicBezTo>
                    <a:cubicBezTo>
                      <a:pt x="49" y="24"/>
                      <a:pt x="49" y="24"/>
                      <a:pt x="49" y="24"/>
                    </a:cubicBezTo>
                    <a:cubicBezTo>
                      <a:pt x="49" y="24"/>
                      <a:pt x="49" y="25"/>
                      <a:pt x="49" y="25"/>
                    </a:cubicBezTo>
                    <a:cubicBezTo>
                      <a:pt x="48" y="25"/>
                      <a:pt x="48" y="25"/>
                      <a:pt x="48" y="25"/>
                    </a:cubicBezTo>
                    <a:cubicBezTo>
                      <a:pt x="48" y="25"/>
                      <a:pt x="48" y="25"/>
                      <a:pt x="48" y="25"/>
                    </a:cubicBezTo>
                    <a:cubicBezTo>
                      <a:pt x="48" y="25"/>
                      <a:pt x="47" y="25"/>
                      <a:pt x="47" y="25"/>
                    </a:cubicBezTo>
                    <a:cubicBezTo>
                      <a:pt x="47" y="25"/>
                      <a:pt x="47" y="25"/>
                      <a:pt x="47" y="25"/>
                    </a:cubicBezTo>
                    <a:cubicBezTo>
                      <a:pt x="47" y="25"/>
                      <a:pt x="47" y="26"/>
                      <a:pt x="47" y="26"/>
                    </a:cubicBezTo>
                    <a:cubicBezTo>
                      <a:pt x="46" y="26"/>
                      <a:pt x="46" y="26"/>
                      <a:pt x="46" y="26"/>
                    </a:cubicBezTo>
                    <a:cubicBezTo>
                      <a:pt x="46" y="26"/>
                      <a:pt x="46" y="26"/>
                      <a:pt x="46" y="26"/>
                    </a:cubicBezTo>
                    <a:cubicBezTo>
                      <a:pt x="46" y="26"/>
                      <a:pt x="46" y="26"/>
                      <a:pt x="46" y="26"/>
                    </a:cubicBezTo>
                    <a:cubicBezTo>
                      <a:pt x="46" y="26"/>
                      <a:pt x="46" y="26"/>
                      <a:pt x="46" y="26"/>
                    </a:cubicBezTo>
                    <a:cubicBezTo>
                      <a:pt x="46" y="27"/>
                      <a:pt x="46" y="27"/>
                      <a:pt x="46" y="27"/>
                    </a:cubicBezTo>
                    <a:cubicBezTo>
                      <a:pt x="45" y="27"/>
                      <a:pt x="45" y="27"/>
                      <a:pt x="45" y="27"/>
                    </a:cubicBezTo>
                    <a:cubicBezTo>
                      <a:pt x="45" y="27"/>
                      <a:pt x="45" y="27"/>
                      <a:pt x="45" y="27"/>
                    </a:cubicBezTo>
                    <a:cubicBezTo>
                      <a:pt x="45" y="27"/>
                      <a:pt x="45" y="27"/>
                      <a:pt x="45" y="28"/>
                    </a:cubicBezTo>
                    <a:cubicBezTo>
                      <a:pt x="45" y="28"/>
                      <a:pt x="45" y="29"/>
                      <a:pt x="45" y="29"/>
                    </a:cubicBezTo>
                    <a:cubicBezTo>
                      <a:pt x="45" y="29"/>
                      <a:pt x="45" y="29"/>
                      <a:pt x="45" y="30"/>
                    </a:cubicBezTo>
                    <a:cubicBezTo>
                      <a:pt x="44" y="30"/>
                      <a:pt x="44" y="30"/>
                      <a:pt x="44" y="30"/>
                    </a:cubicBezTo>
                    <a:cubicBezTo>
                      <a:pt x="44" y="30"/>
                      <a:pt x="44" y="30"/>
                      <a:pt x="44" y="30"/>
                    </a:cubicBezTo>
                    <a:cubicBezTo>
                      <a:pt x="44" y="30"/>
                      <a:pt x="44" y="30"/>
                      <a:pt x="43" y="30"/>
                    </a:cubicBezTo>
                    <a:cubicBezTo>
                      <a:pt x="42" y="30"/>
                      <a:pt x="42" y="30"/>
                      <a:pt x="42" y="30"/>
                    </a:cubicBezTo>
                    <a:cubicBezTo>
                      <a:pt x="42" y="30"/>
                      <a:pt x="42" y="30"/>
                      <a:pt x="42" y="30"/>
                    </a:cubicBezTo>
                    <a:cubicBezTo>
                      <a:pt x="42" y="30"/>
                      <a:pt x="42" y="30"/>
                      <a:pt x="41" y="30"/>
                    </a:cubicBezTo>
                    <a:cubicBezTo>
                      <a:pt x="41" y="30"/>
                      <a:pt x="41" y="30"/>
                      <a:pt x="41" y="30"/>
                    </a:cubicBezTo>
                    <a:cubicBezTo>
                      <a:pt x="41" y="31"/>
                      <a:pt x="41" y="31"/>
                      <a:pt x="41" y="31"/>
                    </a:cubicBezTo>
                    <a:cubicBezTo>
                      <a:pt x="41" y="31"/>
                      <a:pt x="41" y="31"/>
                      <a:pt x="40" y="31"/>
                    </a:cubicBezTo>
                    <a:cubicBezTo>
                      <a:pt x="40" y="31"/>
                      <a:pt x="40" y="31"/>
                      <a:pt x="40" y="31"/>
                    </a:cubicBezTo>
                    <a:cubicBezTo>
                      <a:pt x="40" y="31"/>
                      <a:pt x="40" y="31"/>
                      <a:pt x="40" y="31"/>
                    </a:cubicBezTo>
                    <a:cubicBezTo>
                      <a:pt x="39" y="32"/>
                      <a:pt x="38" y="33"/>
                      <a:pt x="37" y="34"/>
                    </a:cubicBezTo>
                    <a:cubicBezTo>
                      <a:pt x="37" y="34"/>
                      <a:pt x="37" y="34"/>
                      <a:pt x="37" y="35"/>
                    </a:cubicBezTo>
                    <a:cubicBezTo>
                      <a:pt x="37" y="36"/>
                      <a:pt x="37" y="36"/>
                      <a:pt x="37" y="36"/>
                    </a:cubicBezTo>
                    <a:cubicBezTo>
                      <a:pt x="37" y="36"/>
                      <a:pt x="37" y="36"/>
                      <a:pt x="37" y="36"/>
                    </a:cubicBezTo>
                    <a:cubicBezTo>
                      <a:pt x="37" y="37"/>
                      <a:pt x="36" y="37"/>
                      <a:pt x="36" y="37"/>
                    </a:cubicBezTo>
                    <a:cubicBezTo>
                      <a:pt x="36" y="37"/>
                      <a:pt x="36" y="37"/>
                      <a:pt x="36" y="37"/>
                    </a:cubicBezTo>
                    <a:cubicBezTo>
                      <a:pt x="36" y="37"/>
                      <a:pt x="36" y="37"/>
                      <a:pt x="35" y="38"/>
                    </a:cubicBezTo>
                    <a:cubicBezTo>
                      <a:pt x="35" y="38"/>
                      <a:pt x="35" y="38"/>
                      <a:pt x="35" y="38"/>
                    </a:cubicBezTo>
                    <a:cubicBezTo>
                      <a:pt x="35" y="38"/>
                      <a:pt x="35" y="38"/>
                      <a:pt x="35" y="38"/>
                    </a:cubicBezTo>
                    <a:cubicBezTo>
                      <a:pt x="35" y="39"/>
                      <a:pt x="34" y="39"/>
                      <a:pt x="34" y="39"/>
                    </a:cubicBezTo>
                    <a:cubicBezTo>
                      <a:pt x="33" y="39"/>
                      <a:pt x="33" y="39"/>
                      <a:pt x="33" y="39"/>
                    </a:cubicBezTo>
                    <a:cubicBezTo>
                      <a:pt x="33" y="39"/>
                      <a:pt x="33" y="39"/>
                      <a:pt x="32" y="40"/>
                    </a:cubicBezTo>
                    <a:cubicBezTo>
                      <a:pt x="32" y="40"/>
                      <a:pt x="31" y="41"/>
                      <a:pt x="31" y="41"/>
                    </a:cubicBezTo>
                    <a:cubicBezTo>
                      <a:pt x="31" y="42"/>
                      <a:pt x="31" y="42"/>
                      <a:pt x="30" y="42"/>
                    </a:cubicBezTo>
                    <a:cubicBezTo>
                      <a:pt x="30" y="42"/>
                      <a:pt x="30" y="42"/>
                      <a:pt x="30" y="42"/>
                    </a:cubicBezTo>
                    <a:cubicBezTo>
                      <a:pt x="30" y="42"/>
                      <a:pt x="29" y="42"/>
                      <a:pt x="29" y="42"/>
                    </a:cubicBezTo>
                    <a:cubicBezTo>
                      <a:pt x="28" y="42"/>
                      <a:pt x="28" y="42"/>
                      <a:pt x="28" y="42"/>
                    </a:cubicBezTo>
                    <a:cubicBezTo>
                      <a:pt x="28" y="42"/>
                      <a:pt x="28" y="42"/>
                      <a:pt x="28" y="42"/>
                    </a:cubicBezTo>
                    <a:cubicBezTo>
                      <a:pt x="28" y="42"/>
                      <a:pt x="28" y="42"/>
                      <a:pt x="29" y="42"/>
                    </a:cubicBezTo>
                    <a:cubicBezTo>
                      <a:pt x="29" y="42"/>
                      <a:pt x="29" y="42"/>
                      <a:pt x="29" y="42"/>
                    </a:cubicBezTo>
                    <a:cubicBezTo>
                      <a:pt x="29" y="43"/>
                      <a:pt x="29" y="43"/>
                      <a:pt x="29" y="44"/>
                    </a:cubicBezTo>
                    <a:cubicBezTo>
                      <a:pt x="29" y="44"/>
                      <a:pt x="29" y="44"/>
                      <a:pt x="29" y="44"/>
                    </a:cubicBezTo>
                    <a:cubicBezTo>
                      <a:pt x="29" y="45"/>
                      <a:pt x="29" y="45"/>
                      <a:pt x="29" y="45"/>
                    </a:cubicBezTo>
                    <a:cubicBezTo>
                      <a:pt x="29" y="44"/>
                      <a:pt x="29" y="44"/>
                      <a:pt x="29" y="44"/>
                    </a:cubicBezTo>
                    <a:cubicBezTo>
                      <a:pt x="29" y="44"/>
                      <a:pt x="28" y="44"/>
                      <a:pt x="28" y="44"/>
                    </a:cubicBezTo>
                    <a:cubicBezTo>
                      <a:pt x="28" y="44"/>
                      <a:pt x="28" y="44"/>
                      <a:pt x="28" y="45"/>
                    </a:cubicBezTo>
                    <a:cubicBezTo>
                      <a:pt x="28" y="45"/>
                      <a:pt x="28" y="45"/>
                      <a:pt x="27" y="45"/>
                    </a:cubicBezTo>
                    <a:cubicBezTo>
                      <a:pt x="27" y="45"/>
                      <a:pt x="27"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6"/>
                      <a:pt x="26" y="47"/>
                    </a:cubicBezTo>
                    <a:cubicBezTo>
                      <a:pt x="26" y="47"/>
                      <a:pt x="26" y="47"/>
                      <a:pt x="26" y="48"/>
                    </a:cubicBezTo>
                    <a:cubicBezTo>
                      <a:pt x="26" y="48"/>
                      <a:pt x="26" y="48"/>
                      <a:pt x="26" y="48"/>
                    </a:cubicBezTo>
                    <a:cubicBezTo>
                      <a:pt x="25" y="48"/>
                      <a:pt x="25" y="48"/>
                      <a:pt x="25" y="48"/>
                    </a:cubicBezTo>
                    <a:cubicBezTo>
                      <a:pt x="25" y="48"/>
                      <a:pt x="25" y="48"/>
                      <a:pt x="25" y="48"/>
                    </a:cubicBezTo>
                    <a:cubicBezTo>
                      <a:pt x="25" y="48"/>
                      <a:pt x="25" y="49"/>
                      <a:pt x="25" y="49"/>
                    </a:cubicBezTo>
                    <a:cubicBezTo>
                      <a:pt x="25" y="49"/>
                      <a:pt x="25" y="49"/>
                      <a:pt x="25" y="49"/>
                    </a:cubicBezTo>
                    <a:cubicBezTo>
                      <a:pt x="25" y="50"/>
                      <a:pt x="25" y="50"/>
                      <a:pt x="25" y="50"/>
                    </a:cubicBezTo>
                    <a:cubicBezTo>
                      <a:pt x="24" y="50"/>
                      <a:pt x="24" y="50"/>
                      <a:pt x="24" y="50"/>
                    </a:cubicBezTo>
                    <a:cubicBezTo>
                      <a:pt x="24" y="50"/>
                      <a:pt x="24" y="50"/>
                      <a:pt x="24" y="50"/>
                    </a:cubicBezTo>
                    <a:cubicBezTo>
                      <a:pt x="24" y="50"/>
                      <a:pt x="24" y="51"/>
                      <a:pt x="24" y="51"/>
                    </a:cubicBezTo>
                    <a:cubicBezTo>
                      <a:pt x="24" y="52"/>
                      <a:pt x="24" y="54"/>
                      <a:pt x="22" y="54"/>
                    </a:cubicBezTo>
                    <a:cubicBezTo>
                      <a:pt x="21" y="54"/>
                      <a:pt x="21" y="54"/>
                      <a:pt x="21" y="54"/>
                    </a:cubicBezTo>
                    <a:cubicBezTo>
                      <a:pt x="22" y="53"/>
                      <a:pt x="22" y="53"/>
                      <a:pt x="22" y="53"/>
                    </a:cubicBezTo>
                    <a:cubicBezTo>
                      <a:pt x="22" y="53"/>
                      <a:pt x="22" y="53"/>
                      <a:pt x="22" y="53"/>
                    </a:cubicBezTo>
                    <a:cubicBezTo>
                      <a:pt x="22" y="53"/>
                      <a:pt x="22" y="53"/>
                      <a:pt x="21" y="53"/>
                    </a:cubicBezTo>
                    <a:cubicBezTo>
                      <a:pt x="21" y="53"/>
                      <a:pt x="21" y="53"/>
                      <a:pt x="21" y="53"/>
                    </a:cubicBezTo>
                    <a:cubicBezTo>
                      <a:pt x="21" y="53"/>
                      <a:pt x="21" y="53"/>
                      <a:pt x="21" y="52"/>
                    </a:cubicBezTo>
                    <a:cubicBezTo>
                      <a:pt x="21" y="51"/>
                      <a:pt x="21" y="51"/>
                      <a:pt x="21" y="51"/>
                    </a:cubicBezTo>
                    <a:cubicBezTo>
                      <a:pt x="21" y="51"/>
                      <a:pt x="21" y="51"/>
                      <a:pt x="21" y="51"/>
                    </a:cubicBezTo>
                    <a:cubicBezTo>
                      <a:pt x="21" y="51"/>
                      <a:pt x="21" y="50"/>
                      <a:pt x="22" y="50"/>
                    </a:cubicBezTo>
                    <a:cubicBezTo>
                      <a:pt x="22" y="50"/>
                      <a:pt x="22" y="49"/>
                      <a:pt x="22" y="48"/>
                    </a:cubicBezTo>
                    <a:cubicBezTo>
                      <a:pt x="22" y="47"/>
                      <a:pt x="21" y="47"/>
                      <a:pt x="21" y="46"/>
                    </a:cubicBezTo>
                    <a:cubicBezTo>
                      <a:pt x="21" y="46"/>
                      <a:pt x="21" y="46"/>
                      <a:pt x="20" y="46"/>
                    </a:cubicBezTo>
                    <a:cubicBezTo>
                      <a:pt x="20" y="46"/>
                      <a:pt x="20" y="46"/>
                      <a:pt x="20" y="46"/>
                    </a:cubicBezTo>
                    <a:cubicBezTo>
                      <a:pt x="20" y="46"/>
                      <a:pt x="20" y="46"/>
                      <a:pt x="20" y="46"/>
                    </a:cubicBezTo>
                    <a:cubicBezTo>
                      <a:pt x="19" y="46"/>
                      <a:pt x="18" y="47"/>
                      <a:pt x="18" y="47"/>
                    </a:cubicBezTo>
                    <a:cubicBezTo>
                      <a:pt x="18" y="47"/>
                      <a:pt x="18" y="47"/>
                      <a:pt x="18" y="47"/>
                    </a:cubicBezTo>
                    <a:cubicBezTo>
                      <a:pt x="17" y="48"/>
                      <a:pt x="17" y="48"/>
                      <a:pt x="16" y="48"/>
                    </a:cubicBezTo>
                    <a:cubicBezTo>
                      <a:pt x="16" y="48"/>
                      <a:pt x="16" y="48"/>
                      <a:pt x="16" y="48"/>
                    </a:cubicBezTo>
                    <a:cubicBezTo>
                      <a:pt x="15" y="48"/>
                      <a:pt x="15" y="48"/>
                      <a:pt x="14" y="48"/>
                    </a:cubicBezTo>
                    <a:cubicBezTo>
                      <a:pt x="14" y="48"/>
                      <a:pt x="14" y="47"/>
                      <a:pt x="14" y="47"/>
                    </a:cubicBezTo>
                    <a:cubicBezTo>
                      <a:pt x="14" y="47"/>
                      <a:pt x="14" y="47"/>
                      <a:pt x="14" y="47"/>
                    </a:cubicBezTo>
                    <a:cubicBezTo>
                      <a:pt x="14" y="47"/>
                      <a:pt x="14" y="47"/>
                      <a:pt x="14" y="48"/>
                    </a:cubicBezTo>
                    <a:cubicBezTo>
                      <a:pt x="14" y="48"/>
                      <a:pt x="13" y="48"/>
                      <a:pt x="13" y="48"/>
                    </a:cubicBezTo>
                    <a:cubicBezTo>
                      <a:pt x="13" y="49"/>
                      <a:pt x="13" y="49"/>
                      <a:pt x="12" y="50"/>
                    </a:cubicBezTo>
                    <a:cubicBezTo>
                      <a:pt x="12" y="50"/>
                      <a:pt x="11" y="50"/>
                      <a:pt x="11" y="51"/>
                    </a:cubicBezTo>
                    <a:cubicBezTo>
                      <a:pt x="11" y="51"/>
                      <a:pt x="11" y="51"/>
                      <a:pt x="11" y="51"/>
                    </a:cubicBezTo>
                    <a:cubicBezTo>
                      <a:pt x="11" y="52"/>
                      <a:pt x="10" y="52"/>
                      <a:pt x="10" y="52"/>
                    </a:cubicBezTo>
                    <a:cubicBezTo>
                      <a:pt x="10" y="52"/>
                      <a:pt x="10" y="52"/>
                      <a:pt x="10" y="52"/>
                    </a:cubicBezTo>
                    <a:cubicBezTo>
                      <a:pt x="10" y="52"/>
                      <a:pt x="10" y="52"/>
                      <a:pt x="10" y="52"/>
                    </a:cubicBezTo>
                    <a:cubicBezTo>
                      <a:pt x="10" y="52"/>
                      <a:pt x="10" y="53"/>
                      <a:pt x="10" y="53"/>
                    </a:cubicBezTo>
                    <a:cubicBezTo>
                      <a:pt x="10" y="53"/>
                      <a:pt x="10" y="53"/>
                      <a:pt x="10" y="53"/>
                    </a:cubicBezTo>
                    <a:cubicBezTo>
                      <a:pt x="10" y="54"/>
                      <a:pt x="10" y="54"/>
                      <a:pt x="10" y="54"/>
                    </a:cubicBezTo>
                    <a:cubicBezTo>
                      <a:pt x="9" y="54"/>
                      <a:pt x="9" y="54"/>
                      <a:pt x="9" y="54"/>
                    </a:cubicBezTo>
                    <a:cubicBezTo>
                      <a:pt x="9" y="54"/>
                      <a:pt x="9" y="54"/>
                      <a:pt x="9" y="54"/>
                    </a:cubicBezTo>
                    <a:cubicBezTo>
                      <a:pt x="9" y="54"/>
                      <a:pt x="9" y="54"/>
                      <a:pt x="9" y="55"/>
                    </a:cubicBezTo>
                    <a:cubicBezTo>
                      <a:pt x="9" y="55"/>
                      <a:pt x="9" y="55"/>
                      <a:pt x="9" y="55"/>
                    </a:cubicBezTo>
                    <a:cubicBezTo>
                      <a:pt x="9" y="56"/>
                      <a:pt x="9" y="56"/>
                      <a:pt x="9" y="56"/>
                    </a:cubicBezTo>
                    <a:cubicBezTo>
                      <a:pt x="8" y="56"/>
                      <a:pt x="8" y="56"/>
                      <a:pt x="8" y="56"/>
                    </a:cubicBezTo>
                    <a:cubicBezTo>
                      <a:pt x="8" y="56"/>
                      <a:pt x="8" y="56"/>
                      <a:pt x="8" y="56"/>
                    </a:cubicBezTo>
                    <a:cubicBezTo>
                      <a:pt x="8" y="56"/>
                      <a:pt x="8" y="56"/>
                      <a:pt x="8" y="57"/>
                    </a:cubicBezTo>
                    <a:cubicBezTo>
                      <a:pt x="8" y="57"/>
                      <a:pt x="8" y="58"/>
                      <a:pt x="8" y="58"/>
                    </a:cubicBezTo>
                    <a:cubicBezTo>
                      <a:pt x="8" y="59"/>
                      <a:pt x="8" y="59"/>
                      <a:pt x="8" y="59"/>
                    </a:cubicBezTo>
                    <a:cubicBezTo>
                      <a:pt x="7" y="58"/>
                      <a:pt x="7" y="58"/>
                      <a:pt x="7" y="58"/>
                    </a:cubicBezTo>
                    <a:cubicBezTo>
                      <a:pt x="7" y="58"/>
                      <a:pt x="7" y="58"/>
                      <a:pt x="7" y="58"/>
                    </a:cubicBezTo>
                    <a:cubicBezTo>
                      <a:pt x="7" y="58"/>
                      <a:pt x="7" y="59"/>
                      <a:pt x="7" y="59"/>
                    </a:cubicBezTo>
                    <a:cubicBezTo>
                      <a:pt x="7" y="59"/>
                      <a:pt x="7" y="60"/>
                      <a:pt x="7" y="60"/>
                    </a:cubicBezTo>
                    <a:cubicBezTo>
                      <a:pt x="7" y="60"/>
                      <a:pt x="7" y="60"/>
                      <a:pt x="7" y="60"/>
                    </a:cubicBezTo>
                    <a:cubicBezTo>
                      <a:pt x="6" y="60"/>
                      <a:pt x="6" y="60"/>
                      <a:pt x="6" y="60"/>
                    </a:cubicBezTo>
                    <a:cubicBezTo>
                      <a:pt x="6" y="60"/>
                      <a:pt x="6" y="60"/>
                      <a:pt x="6" y="60"/>
                    </a:cubicBezTo>
                    <a:cubicBezTo>
                      <a:pt x="6" y="60"/>
                      <a:pt x="6" y="60"/>
                      <a:pt x="6" y="60"/>
                    </a:cubicBezTo>
                    <a:cubicBezTo>
                      <a:pt x="6" y="60"/>
                      <a:pt x="6" y="60"/>
                      <a:pt x="6" y="61"/>
                    </a:cubicBezTo>
                    <a:cubicBezTo>
                      <a:pt x="6" y="61"/>
                      <a:pt x="6" y="61"/>
                      <a:pt x="6" y="61"/>
                    </a:cubicBezTo>
                    <a:cubicBezTo>
                      <a:pt x="5" y="61"/>
                      <a:pt x="5" y="61"/>
                      <a:pt x="5" y="61"/>
                    </a:cubicBezTo>
                    <a:cubicBezTo>
                      <a:pt x="5" y="61"/>
                      <a:pt x="5" y="61"/>
                      <a:pt x="5" y="61"/>
                    </a:cubicBezTo>
                    <a:cubicBezTo>
                      <a:pt x="5" y="61"/>
                      <a:pt x="5" y="61"/>
                      <a:pt x="5" y="61"/>
                    </a:cubicBezTo>
                    <a:cubicBezTo>
                      <a:pt x="5" y="61"/>
                      <a:pt x="5" y="61"/>
                      <a:pt x="5" y="62"/>
                    </a:cubicBezTo>
                    <a:cubicBezTo>
                      <a:pt x="5" y="62"/>
                      <a:pt x="5" y="62"/>
                      <a:pt x="5" y="62"/>
                    </a:cubicBezTo>
                    <a:cubicBezTo>
                      <a:pt x="5" y="62"/>
                      <a:pt x="5" y="63"/>
                      <a:pt x="5" y="63"/>
                    </a:cubicBezTo>
                    <a:cubicBezTo>
                      <a:pt x="5" y="63"/>
                      <a:pt x="5" y="63"/>
                      <a:pt x="5" y="63"/>
                    </a:cubicBezTo>
                    <a:cubicBezTo>
                      <a:pt x="5" y="63"/>
                      <a:pt x="5" y="63"/>
                      <a:pt x="5" y="63"/>
                    </a:cubicBezTo>
                    <a:cubicBezTo>
                      <a:pt x="6" y="63"/>
                      <a:pt x="6" y="63"/>
                      <a:pt x="6" y="64"/>
                    </a:cubicBezTo>
                    <a:cubicBezTo>
                      <a:pt x="6" y="64"/>
                      <a:pt x="6" y="64"/>
                      <a:pt x="6" y="64"/>
                    </a:cubicBezTo>
                    <a:cubicBezTo>
                      <a:pt x="6" y="64"/>
                      <a:pt x="6" y="65"/>
                      <a:pt x="6" y="65"/>
                    </a:cubicBezTo>
                    <a:cubicBezTo>
                      <a:pt x="6" y="65"/>
                      <a:pt x="6" y="65"/>
                      <a:pt x="6" y="65"/>
                    </a:cubicBezTo>
                    <a:cubicBezTo>
                      <a:pt x="7" y="65"/>
                      <a:pt x="7" y="65"/>
                      <a:pt x="8" y="64"/>
                    </a:cubicBezTo>
                    <a:cubicBezTo>
                      <a:pt x="8" y="64"/>
                      <a:pt x="8" y="64"/>
                      <a:pt x="8" y="64"/>
                    </a:cubicBezTo>
                    <a:cubicBezTo>
                      <a:pt x="8" y="64"/>
                      <a:pt x="8" y="64"/>
                      <a:pt x="8" y="64"/>
                    </a:cubicBezTo>
                    <a:cubicBezTo>
                      <a:pt x="8" y="63"/>
                      <a:pt x="9" y="63"/>
                      <a:pt x="9" y="63"/>
                    </a:cubicBezTo>
                    <a:cubicBezTo>
                      <a:pt x="9" y="63"/>
                      <a:pt x="9" y="63"/>
                      <a:pt x="9" y="63"/>
                    </a:cubicBezTo>
                    <a:cubicBezTo>
                      <a:pt x="9" y="63"/>
                      <a:pt x="9" y="63"/>
                      <a:pt x="9" y="63"/>
                    </a:cubicBezTo>
                    <a:cubicBezTo>
                      <a:pt x="9" y="63"/>
                      <a:pt x="9" y="63"/>
                      <a:pt x="9" y="63"/>
                    </a:cubicBezTo>
                    <a:cubicBezTo>
                      <a:pt x="9" y="63"/>
                      <a:pt x="9" y="63"/>
                      <a:pt x="9" y="63"/>
                    </a:cubicBezTo>
                    <a:cubicBezTo>
                      <a:pt x="9" y="63"/>
                      <a:pt x="9" y="63"/>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1" y="61"/>
                      <a:pt x="11" y="60"/>
                      <a:pt x="12" y="60"/>
                    </a:cubicBezTo>
                    <a:cubicBezTo>
                      <a:pt x="12" y="60"/>
                      <a:pt x="12" y="60"/>
                      <a:pt x="13" y="60"/>
                    </a:cubicBezTo>
                    <a:cubicBezTo>
                      <a:pt x="13" y="60"/>
                      <a:pt x="13" y="60"/>
                      <a:pt x="14" y="60"/>
                    </a:cubicBezTo>
                    <a:cubicBezTo>
                      <a:pt x="14" y="60"/>
                      <a:pt x="14" y="60"/>
                      <a:pt x="14" y="60"/>
                    </a:cubicBezTo>
                    <a:cubicBezTo>
                      <a:pt x="14" y="61"/>
                      <a:pt x="14" y="61"/>
                      <a:pt x="14" y="61"/>
                    </a:cubicBezTo>
                    <a:cubicBezTo>
                      <a:pt x="14" y="61"/>
                      <a:pt x="14" y="61"/>
                      <a:pt x="14" y="61"/>
                    </a:cubicBezTo>
                    <a:cubicBezTo>
                      <a:pt x="14" y="62"/>
                      <a:pt x="14" y="62"/>
                      <a:pt x="14" y="63"/>
                    </a:cubicBezTo>
                    <a:cubicBezTo>
                      <a:pt x="14" y="65"/>
                      <a:pt x="13" y="65"/>
                      <a:pt x="12" y="65"/>
                    </a:cubicBezTo>
                    <a:cubicBezTo>
                      <a:pt x="12" y="65"/>
                      <a:pt x="12" y="65"/>
                      <a:pt x="12" y="65"/>
                    </a:cubicBezTo>
                    <a:cubicBezTo>
                      <a:pt x="12" y="65"/>
                      <a:pt x="12" y="65"/>
                      <a:pt x="12" y="65"/>
                    </a:cubicBezTo>
                    <a:cubicBezTo>
                      <a:pt x="12" y="65"/>
                      <a:pt x="12" y="65"/>
                      <a:pt x="12" y="65"/>
                    </a:cubicBezTo>
                    <a:cubicBezTo>
                      <a:pt x="12" y="65"/>
                      <a:pt x="12" y="65"/>
                      <a:pt x="12" y="65"/>
                    </a:cubicBezTo>
                    <a:cubicBezTo>
                      <a:pt x="12" y="65"/>
                      <a:pt x="12" y="66"/>
                      <a:pt x="12" y="66"/>
                    </a:cubicBezTo>
                    <a:cubicBezTo>
                      <a:pt x="12" y="67"/>
                      <a:pt x="12" y="67"/>
                      <a:pt x="12" y="67"/>
                    </a:cubicBezTo>
                    <a:cubicBezTo>
                      <a:pt x="12" y="68"/>
                      <a:pt x="12" y="68"/>
                      <a:pt x="12" y="68"/>
                    </a:cubicBezTo>
                    <a:cubicBezTo>
                      <a:pt x="11" y="68"/>
                      <a:pt x="11" y="68"/>
                      <a:pt x="11" y="68"/>
                    </a:cubicBezTo>
                    <a:cubicBezTo>
                      <a:pt x="11" y="68"/>
                      <a:pt x="11" y="68"/>
                      <a:pt x="11" y="68"/>
                    </a:cubicBezTo>
                    <a:cubicBezTo>
                      <a:pt x="11" y="68"/>
                      <a:pt x="11" y="68"/>
                      <a:pt x="11" y="69"/>
                    </a:cubicBezTo>
                    <a:cubicBezTo>
                      <a:pt x="11" y="69"/>
                      <a:pt x="11" y="69"/>
                      <a:pt x="11" y="69"/>
                    </a:cubicBezTo>
                    <a:cubicBezTo>
                      <a:pt x="11" y="69"/>
                      <a:pt x="11" y="69"/>
                      <a:pt x="12" y="69"/>
                    </a:cubicBezTo>
                    <a:cubicBezTo>
                      <a:pt x="12" y="69"/>
                      <a:pt x="12" y="69"/>
                      <a:pt x="12" y="69"/>
                    </a:cubicBezTo>
                    <a:cubicBezTo>
                      <a:pt x="12" y="69"/>
                      <a:pt x="12" y="69"/>
                      <a:pt x="13" y="69"/>
                    </a:cubicBezTo>
                    <a:cubicBezTo>
                      <a:pt x="13" y="69"/>
                      <a:pt x="13" y="69"/>
                      <a:pt x="13" y="69"/>
                    </a:cubicBezTo>
                    <a:cubicBezTo>
                      <a:pt x="13" y="69"/>
                      <a:pt x="13" y="69"/>
                      <a:pt x="13" y="69"/>
                    </a:cubicBezTo>
                    <a:cubicBezTo>
                      <a:pt x="13" y="69"/>
                      <a:pt x="13" y="69"/>
                      <a:pt x="13" y="69"/>
                    </a:cubicBezTo>
                    <a:cubicBezTo>
                      <a:pt x="14" y="69"/>
                      <a:pt x="14" y="70"/>
                      <a:pt x="14" y="70"/>
                    </a:cubicBezTo>
                    <a:cubicBezTo>
                      <a:pt x="15" y="70"/>
                      <a:pt x="14" y="71"/>
                      <a:pt x="14" y="71"/>
                    </a:cubicBezTo>
                    <a:cubicBezTo>
                      <a:pt x="14" y="72"/>
                      <a:pt x="14" y="72"/>
                      <a:pt x="15" y="72"/>
                    </a:cubicBezTo>
                    <a:cubicBezTo>
                      <a:pt x="15" y="73"/>
                      <a:pt x="15" y="73"/>
                      <a:pt x="15" y="73"/>
                    </a:cubicBezTo>
                    <a:cubicBezTo>
                      <a:pt x="15" y="73"/>
                      <a:pt x="15" y="73"/>
                      <a:pt x="15" y="73"/>
                    </a:cubicBezTo>
                    <a:cubicBezTo>
                      <a:pt x="15" y="73"/>
                      <a:pt x="15" y="73"/>
                      <a:pt x="15" y="73"/>
                    </a:cubicBezTo>
                    <a:cubicBezTo>
                      <a:pt x="15" y="74"/>
                      <a:pt x="16" y="75"/>
                      <a:pt x="15" y="75"/>
                    </a:cubicBezTo>
                    <a:cubicBezTo>
                      <a:pt x="15" y="76"/>
                      <a:pt x="14" y="76"/>
                      <a:pt x="13" y="76"/>
                    </a:cubicBezTo>
                    <a:cubicBezTo>
                      <a:pt x="13" y="76"/>
                      <a:pt x="13" y="77"/>
                      <a:pt x="13" y="77"/>
                    </a:cubicBezTo>
                    <a:cubicBezTo>
                      <a:pt x="13" y="77"/>
                      <a:pt x="13" y="77"/>
                      <a:pt x="13" y="77"/>
                    </a:cubicBezTo>
                    <a:cubicBezTo>
                      <a:pt x="13" y="77"/>
                      <a:pt x="13" y="77"/>
                      <a:pt x="13" y="77"/>
                    </a:cubicBezTo>
                    <a:cubicBezTo>
                      <a:pt x="13" y="78"/>
                      <a:pt x="13" y="78"/>
                      <a:pt x="13" y="78"/>
                    </a:cubicBezTo>
                    <a:cubicBezTo>
                      <a:pt x="13" y="78"/>
                      <a:pt x="13" y="78"/>
                      <a:pt x="13" y="78"/>
                    </a:cubicBezTo>
                    <a:cubicBezTo>
                      <a:pt x="13" y="79"/>
                      <a:pt x="14" y="79"/>
                      <a:pt x="14" y="79"/>
                    </a:cubicBezTo>
                    <a:cubicBezTo>
                      <a:pt x="14" y="79"/>
                      <a:pt x="14" y="79"/>
                      <a:pt x="14" y="79"/>
                    </a:cubicBezTo>
                    <a:cubicBezTo>
                      <a:pt x="14" y="79"/>
                      <a:pt x="14" y="80"/>
                      <a:pt x="14" y="80"/>
                    </a:cubicBezTo>
                    <a:cubicBezTo>
                      <a:pt x="14" y="80"/>
                      <a:pt x="15" y="80"/>
                      <a:pt x="15" y="80"/>
                    </a:cubicBezTo>
                    <a:cubicBezTo>
                      <a:pt x="15" y="80"/>
                      <a:pt x="15" y="80"/>
                      <a:pt x="15" y="80"/>
                    </a:cubicBezTo>
                    <a:cubicBezTo>
                      <a:pt x="15" y="80"/>
                      <a:pt x="15" y="80"/>
                      <a:pt x="15" y="80"/>
                    </a:cubicBezTo>
                    <a:cubicBezTo>
                      <a:pt x="15" y="80"/>
                      <a:pt x="15" y="80"/>
                      <a:pt x="15" y="81"/>
                    </a:cubicBezTo>
                    <a:cubicBezTo>
                      <a:pt x="15" y="80"/>
                      <a:pt x="16" y="80"/>
                      <a:pt x="17" y="80"/>
                    </a:cubicBezTo>
                    <a:cubicBezTo>
                      <a:pt x="17" y="80"/>
                      <a:pt x="17" y="80"/>
                      <a:pt x="17" y="80"/>
                    </a:cubicBezTo>
                    <a:cubicBezTo>
                      <a:pt x="17" y="80"/>
                      <a:pt x="17" y="80"/>
                      <a:pt x="18" y="80"/>
                    </a:cubicBezTo>
                    <a:cubicBezTo>
                      <a:pt x="18" y="80"/>
                      <a:pt x="19" y="80"/>
                      <a:pt x="19" y="81"/>
                    </a:cubicBezTo>
                    <a:cubicBezTo>
                      <a:pt x="19" y="81"/>
                      <a:pt x="19" y="81"/>
                      <a:pt x="19" y="81"/>
                    </a:cubicBezTo>
                    <a:cubicBezTo>
                      <a:pt x="19" y="81"/>
                      <a:pt x="19" y="81"/>
                      <a:pt x="19" y="81"/>
                    </a:cubicBezTo>
                    <a:cubicBezTo>
                      <a:pt x="19" y="81"/>
                      <a:pt x="19" y="81"/>
                      <a:pt x="19" y="81"/>
                    </a:cubicBezTo>
                    <a:cubicBezTo>
                      <a:pt x="20" y="82"/>
                      <a:pt x="20" y="82"/>
                      <a:pt x="20" y="82"/>
                    </a:cubicBezTo>
                    <a:cubicBezTo>
                      <a:pt x="20" y="82"/>
                      <a:pt x="20" y="82"/>
                      <a:pt x="20" y="82"/>
                    </a:cubicBezTo>
                    <a:cubicBezTo>
                      <a:pt x="20" y="82"/>
                      <a:pt x="20" y="82"/>
                      <a:pt x="20" y="82"/>
                    </a:cubicBezTo>
                    <a:cubicBezTo>
                      <a:pt x="20" y="82"/>
                      <a:pt x="20" y="82"/>
                      <a:pt x="21" y="82"/>
                    </a:cubicBezTo>
                    <a:cubicBezTo>
                      <a:pt x="21" y="82"/>
                      <a:pt x="21" y="82"/>
                      <a:pt x="21" y="82"/>
                    </a:cubicBezTo>
                    <a:cubicBezTo>
                      <a:pt x="21" y="82"/>
                      <a:pt x="21" y="82"/>
                      <a:pt x="21"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1" y="80"/>
                      <a:pt x="21" y="80"/>
                    </a:cubicBezTo>
                    <a:cubicBezTo>
                      <a:pt x="21" y="80"/>
                      <a:pt x="21" y="80"/>
                      <a:pt x="21" y="79"/>
                    </a:cubicBezTo>
                    <a:cubicBezTo>
                      <a:pt x="21" y="79"/>
                      <a:pt x="21" y="79"/>
                      <a:pt x="21" y="79"/>
                    </a:cubicBezTo>
                    <a:cubicBezTo>
                      <a:pt x="21" y="79"/>
                      <a:pt x="21" y="79"/>
                      <a:pt x="21" y="79"/>
                    </a:cubicBezTo>
                    <a:cubicBezTo>
                      <a:pt x="22" y="79"/>
                      <a:pt x="22" y="79"/>
                      <a:pt x="22" y="79"/>
                    </a:cubicBezTo>
                    <a:cubicBezTo>
                      <a:pt x="22" y="79"/>
                      <a:pt x="22" y="79"/>
                      <a:pt x="22" y="79"/>
                    </a:cubicBezTo>
                    <a:cubicBezTo>
                      <a:pt x="23" y="79"/>
                      <a:pt x="23" y="79"/>
                      <a:pt x="23" y="78"/>
                    </a:cubicBezTo>
                    <a:cubicBezTo>
                      <a:pt x="24" y="78"/>
                      <a:pt x="24" y="78"/>
                      <a:pt x="24" y="78"/>
                    </a:cubicBezTo>
                    <a:cubicBezTo>
                      <a:pt x="25" y="78"/>
                      <a:pt x="25" y="78"/>
                      <a:pt x="25" y="78"/>
                    </a:cubicBezTo>
                    <a:cubicBezTo>
                      <a:pt x="25" y="78"/>
                      <a:pt x="25" y="78"/>
                      <a:pt x="25" y="78"/>
                    </a:cubicBezTo>
                    <a:cubicBezTo>
                      <a:pt x="25" y="78"/>
                      <a:pt x="25" y="78"/>
                      <a:pt x="25" y="78"/>
                    </a:cubicBezTo>
                    <a:cubicBezTo>
                      <a:pt x="25" y="78"/>
                      <a:pt x="25" y="78"/>
                      <a:pt x="25" y="77"/>
                    </a:cubicBezTo>
                    <a:cubicBezTo>
                      <a:pt x="25" y="77"/>
                      <a:pt x="25" y="77"/>
                      <a:pt x="25" y="77"/>
                    </a:cubicBezTo>
                    <a:cubicBezTo>
                      <a:pt x="26" y="77"/>
                      <a:pt x="26" y="77"/>
                      <a:pt x="26" y="77"/>
                    </a:cubicBezTo>
                    <a:cubicBezTo>
                      <a:pt x="27" y="77"/>
                      <a:pt x="28" y="77"/>
                      <a:pt x="28" y="77"/>
                    </a:cubicBezTo>
                    <a:cubicBezTo>
                      <a:pt x="28" y="77"/>
                      <a:pt x="28" y="77"/>
                      <a:pt x="28" y="77"/>
                    </a:cubicBezTo>
                    <a:cubicBezTo>
                      <a:pt x="28" y="77"/>
                      <a:pt x="28" y="77"/>
                      <a:pt x="29" y="77"/>
                    </a:cubicBezTo>
                    <a:cubicBezTo>
                      <a:pt x="29" y="77"/>
                      <a:pt x="29" y="77"/>
                      <a:pt x="29" y="77"/>
                    </a:cubicBezTo>
                    <a:cubicBezTo>
                      <a:pt x="29" y="77"/>
                      <a:pt x="29" y="77"/>
                      <a:pt x="29" y="77"/>
                    </a:cubicBezTo>
                    <a:cubicBezTo>
                      <a:pt x="30" y="77"/>
                      <a:pt x="30" y="77"/>
                      <a:pt x="30" y="77"/>
                    </a:cubicBezTo>
                    <a:cubicBezTo>
                      <a:pt x="30" y="77"/>
                      <a:pt x="31" y="77"/>
                      <a:pt x="31" y="77"/>
                    </a:cubicBezTo>
                    <a:cubicBezTo>
                      <a:pt x="32" y="77"/>
                      <a:pt x="32" y="78"/>
                      <a:pt x="33" y="78"/>
                    </a:cubicBezTo>
                    <a:cubicBezTo>
                      <a:pt x="33" y="78"/>
                      <a:pt x="33" y="78"/>
                      <a:pt x="34" y="79"/>
                    </a:cubicBezTo>
                    <a:cubicBezTo>
                      <a:pt x="34" y="79"/>
                      <a:pt x="35" y="79"/>
                      <a:pt x="35" y="79"/>
                    </a:cubicBezTo>
                    <a:cubicBezTo>
                      <a:pt x="36" y="79"/>
                      <a:pt x="36" y="79"/>
                      <a:pt x="37" y="79"/>
                    </a:cubicBezTo>
                    <a:cubicBezTo>
                      <a:pt x="38" y="78"/>
                      <a:pt x="38" y="78"/>
                      <a:pt x="38" y="78"/>
                    </a:cubicBezTo>
                    <a:cubicBezTo>
                      <a:pt x="38" y="79"/>
                      <a:pt x="38" y="79"/>
                      <a:pt x="38" y="79"/>
                    </a:cubicBezTo>
                    <a:cubicBezTo>
                      <a:pt x="38" y="80"/>
                      <a:pt x="38" y="80"/>
                      <a:pt x="39" y="80"/>
                    </a:cubicBezTo>
                    <a:cubicBezTo>
                      <a:pt x="39" y="80"/>
                      <a:pt x="39" y="81"/>
                      <a:pt x="39" y="81"/>
                    </a:cubicBezTo>
                    <a:cubicBezTo>
                      <a:pt x="39" y="81"/>
                      <a:pt x="39" y="81"/>
                      <a:pt x="39" y="80"/>
                    </a:cubicBezTo>
                    <a:cubicBezTo>
                      <a:pt x="39" y="80"/>
                      <a:pt x="39" y="80"/>
                      <a:pt x="39" y="80"/>
                    </a:cubicBezTo>
                    <a:cubicBezTo>
                      <a:pt x="39" y="80"/>
                      <a:pt x="39" y="80"/>
                      <a:pt x="39" y="80"/>
                    </a:cubicBezTo>
                    <a:cubicBezTo>
                      <a:pt x="39" y="80"/>
                      <a:pt x="40" y="79"/>
                      <a:pt x="40" y="79"/>
                    </a:cubicBezTo>
                    <a:cubicBezTo>
                      <a:pt x="42" y="79"/>
                      <a:pt x="42" y="79"/>
                      <a:pt x="42" y="79"/>
                    </a:cubicBezTo>
                    <a:cubicBezTo>
                      <a:pt x="41" y="80"/>
                      <a:pt x="41" y="80"/>
                      <a:pt x="41" y="80"/>
                    </a:cubicBezTo>
                    <a:cubicBezTo>
                      <a:pt x="41" y="80"/>
                      <a:pt x="41" y="80"/>
                      <a:pt x="41" y="80"/>
                    </a:cubicBezTo>
                    <a:cubicBezTo>
                      <a:pt x="41" y="80"/>
                      <a:pt x="41" y="80"/>
                      <a:pt x="41" y="80"/>
                    </a:cubicBezTo>
                    <a:cubicBezTo>
                      <a:pt x="41" y="80"/>
                      <a:pt x="42" y="80"/>
                      <a:pt x="42" y="80"/>
                    </a:cubicBezTo>
                    <a:cubicBezTo>
                      <a:pt x="43" y="81"/>
                      <a:pt x="43" y="81"/>
                      <a:pt x="43" y="81"/>
                    </a:cubicBezTo>
                    <a:cubicBezTo>
                      <a:pt x="42" y="81"/>
                      <a:pt x="42" y="81"/>
                      <a:pt x="42" y="81"/>
                    </a:cubicBezTo>
                    <a:cubicBezTo>
                      <a:pt x="42" y="82"/>
                      <a:pt x="42" y="82"/>
                      <a:pt x="42" y="82"/>
                    </a:cubicBezTo>
                    <a:cubicBezTo>
                      <a:pt x="42" y="82"/>
                      <a:pt x="42" y="82"/>
                      <a:pt x="42" y="82"/>
                    </a:cubicBezTo>
                    <a:cubicBezTo>
                      <a:pt x="43" y="82"/>
                      <a:pt x="43" y="82"/>
                      <a:pt x="43" y="82"/>
                    </a:cubicBezTo>
                    <a:cubicBezTo>
                      <a:pt x="44" y="82"/>
                      <a:pt x="44" y="82"/>
                      <a:pt x="44" y="82"/>
                    </a:cubicBezTo>
                    <a:cubicBezTo>
                      <a:pt x="45" y="82"/>
                      <a:pt x="45" y="82"/>
                      <a:pt x="46" y="83"/>
                    </a:cubicBezTo>
                    <a:cubicBezTo>
                      <a:pt x="46" y="83"/>
                      <a:pt x="46" y="84"/>
                      <a:pt x="46" y="84"/>
                    </a:cubicBezTo>
                    <a:cubicBezTo>
                      <a:pt x="46" y="84"/>
                      <a:pt x="46" y="84"/>
                      <a:pt x="46" y="84"/>
                    </a:cubicBezTo>
                    <a:cubicBezTo>
                      <a:pt x="46" y="84"/>
                      <a:pt x="46" y="84"/>
                      <a:pt x="46" y="84"/>
                    </a:cubicBezTo>
                    <a:cubicBezTo>
                      <a:pt x="47" y="84"/>
                      <a:pt x="47" y="85"/>
                      <a:pt x="47" y="85"/>
                    </a:cubicBezTo>
                    <a:cubicBezTo>
                      <a:pt x="47" y="85"/>
                      <a:pt x="47" y="85"/>
                      <a:pt x="47" y="85"/>
                    </a:cubicBezTo>
                    <a:cubicBezTo>
                      <a:pt x="47" y="86"/>
                      <a:pt x="48" y="86"/>
                      <a:pt x="48" y="86"/>
                    </a:cubicBezTo>
                    <a:cubicBezTo>
                      <a:pt x="48" y="86"/>
                      <a:pt x="49" y="86"/>
                      <a:pt x="49" y="86"/>
                    </a:cubicBezTo>
                    <a:cubicBezTo>
                      <a:pt x="49" y="86"/>
                      <a:pt x="50" y="86"/>
                      <a:pt x="50" y="86"/>
                    </a:cubicBezTo>
                    <a:cubicBezTo>
                      <a:pt x="51" y="86"/>
                      <a:pt x="51" y="86"/>
                      <a:pt x="51" y="86"/>
                    </a:cubicBezTo>
                    <a:cubicBezTo>
                      <a:pt x="51" y="87"/>
                      <a:pt x="51" y="87"/>
                      <a:pt x="51" y="87"/>
                    </a:cubicBezTo>
                    <a:cubicBezTo>
                      <a:pt x="51" y="87"/>
                      <a:pt x="51" y="87"/>
                      <a:pt x="52" y="87"/>
                    </a:cubicBezTo>
                    <a:cubicBezTo>
                      <a:pt x="53" y="87"/>
                      <a:pt x="53" y="87"/>
                      <a:pt x="53" y="87"/>
                    </a:cubicBezTo>
                    <a:cubicBezTo>
                      <a:pt x="53" y="87"/>
                      <a:pt x="54" y="87"/>
                      <a:pt x="54" y="88"/>
                    </a:cubicBezTo>
                    <a:cubicBezTo>
                      <a:pt x="54" y="88"/>
                      <a:pt x="54" y="88"/>
                      <a:pt x="54" y="88"/>
                    </a:cubicBezTo>
                    <a:cubicBezTo>
                      <a:pt x="55" y="88"/>
                      <a:pt x="55" y="88"/>
                      <a:pt x="55" y="89"/>
                    </a:cubicBezTo>
                    <a:cubicBezTo>
                      <a:pt x="55" y="89"/>
                      <a:pt x="55" y="89"/>
                      <a:pt x="55" y="89"/>
                    </a:cubicBezTo>
                    <a:cubicBezTo>
                      <a:pt x="56" y="89"/>
                      <a:pt x="56" y="90"/>
                      <a:pt x="57" y="90"/>
                    </a:cubicBezTo>
                    <a:cubicBezTo>
                      <a:pt x="57" y="90"/>
                      <a:pt x="57" y="91"/>
                      <a:pt x="57" y="91"/>
                    </a:cubicBezTo>
                    <a:cubicBezTo>
                      <a:pt x="57" y="91"/>
                      <a:pt x="57" y="91"/>
                      <a:pt x="57" y="91"/>
                    </a:cubicBezTo>
                    <a:cubicBezTo>
                      <a:pt x="57" y="91"/>
                      <a:pt x="57" y="91"/>
                      <a:pt x="57" y="91"/>
                    </a:cubicBezTo>
                    <a:cubicBezTo>
                      <a:pt x="57" y="91"/>
                      <a:pt x="57" y="91"/>
                      <a:pt x="57" y="92"/>
                    </a:cubicBezTo>
                    <a:cubicBezTo>
                      <a:pt x="57" y="92"/>
                      <a:pt x="57" y="92"/>
                      <a:pt x="57" y="92"/>
                    </a:cubicBezTo>
                    <a:cubicBezTo>
                      <a:pt x="58" y="92"/>
                      <a:pt x="58" y="92"/>
                      <a:pt x="59" y="93"/>
                    </a:cubicBezTo>
                    <a:cubicBezTo>
                      <a:pt x="59" y="93"/>
                      <a:pt x="59" y="93"/>
                      <a:pt x="59" y="93"/>
                    </a:cubicBezTo>
                    <a:cubicBezTo>
                      <a:pt x="59" y="93"/>
                      <a:pt x="59" y="93"/>
                      <a:pt x="59" y="93"/>
                    </a:cubicBezTo>
                    <a:cubicBezTo>
                      <a:pt x="59" y="93"/>
                      <a:pt x="59" y="93"/>
                      <a:pt x="59" y="93"/>
                    </a:cubicBezTo>
                    <a:cubicBezTo>
                      <a:pt x="59" y="93"/>
                      <a:pt x="59" y="93"/>
                      <a:pt x="59" y="93"/>
                    </a:cubicBezTo>
                    <a:cubicBezTo>
                      <a:pt x="60" y="93"/>
                      <a:pt x="60" y="93"/>
                      <a:pt x="60" y="93"/>
                    </a:cubicBezTo>
                    <a:cubicBezTo>
                      <a:pt x="60" y="94"/>
                      <a:pt x="60" y="94"/>
                      <a:pt x="60" y="94"/>
                    </a:cubicBezTo>
                    <a:cubicBezTo>
                      <a:pt x="60" y="94"/>
                      <a:pt x="60" y="94"/>
                      <a:pt x="60" y="94"/>
                    </a:cubicBezTo>
                    <a:cubicBezTo>
                      <a:pt x="61" y="94"/>
                      <a:pt x="62" y="95"/>
                      <a:pt x="62" y="95"/>
                    </a:cubicBezTo>
                    <a:cubicBezTo>
                      <a:pt x="63" y="96"/>
                      <a:pt x="63" y="96"/>
                      <a:pt x="63" y="97"/>
                    </a:cubicBezTo>
                    <a:cubicBezTo>
                      <a:pt x="63" y="97"/>
                      <a:pt x="63" y="97"/>
                      <a:pt x="63" y="98"/>
                    </a:cubicBezTo>
                    <a:cubicBezTo>
                      <a:pt x="63" y="98"/>
                      <a:pt x="63" y="98"/>
                      <a:pt x="63" y="98"/>
                    </a:cubicBezTo>
                    <a:cubicBezTo>
                      <a:pt x="63" y="98"/>
                      <a:pt x="62" y="98"/>
                      <a:pt x="62" y="98"/>
                    </a:cubicBezTo>
                    <a:cubicBezTo>
                      <a:pt x="62" y="98"/>
                      <a:pt x="62" y="98"/>
                      <a:pt x="62" y="98"/>
                    </a:cubicBezTo>
                    <a:cubicBezTo>
                      <a:pt x="60" y="98"/>
                      <a:pt x="60" y="98"/>
                      <a:pt x="60" y="98"/>
                    </a:cubicBezTo>
                    <a:cubicBezTo>
                      <a:pt x="60" y="98"/>
                      <a:pt x="60" y="99"/>
                      <a:pt x="60" y="99"/>
                    </a:cubicBezTo>
                    <a:cubicBezTo>
                      <a:pt x="60" y="99"/>
                      <a:pt x="59" y="99"/>
                      <a:pt x="59" y="99"/>
                    </a:cubicBezTo>
                    <a:cubicBezTo>
                      <a:pt x="58" y="99"/>
                      <a:pt x="58" y="99"/>
                      <a:pt x="58" y="99"/>
                    </a:cubicBezTo>
                    <a:cubicBezTo>
                      <a:pt x="58" y="99"/>
                      <a:pt x="58" y="99"/>
                      <a:pt x="58" y="99"/>
                    </a:cubicBezTo>
                    <a:cubicBezTo>
                      <a:pt x="58" y="99"/>
                      <a:pt x="58" y="99"/>
                      <a:pt x="58" y="99"/>
                    </a:cubicBezTo>
                    <a:cubicBezTo>
                      <a:pt x="58" y="99"/>
                      <a:pt x="58" y="99"/>
                      <a:pt x="58" y="100"/>
                    </a:cubicBezTo>
                    <a:cubicBezTo>
                      <a:pt x="58" y="100"/>
                      <a:pt x="58" y="100"/>
                      <a:pt x="59" y="100"/>
                    </a:cubicBezTo>
                    <a:cubicBezTo>
                      <a:pt x="59" y="100"/>
                      <a:pt x="59" y="100"/>
                      <a:pt x="59" y="100"/>
                    </a:cubicBezTo>
                    <a:cubicBezTo>
                      <a:pt x="60" y="100"/>
                      <a:pt x="60" y="100"/>
                      <a:pt x="60" y="100"/>
                    </a:cubicBezTo>
                    <a:cubicBezTo>
                      <a:pt x="60" y="100"/>
                      <a:pt x="60" y="100"/>
                      <a:pt x="60" y="100"/>
                    </a:cubicBezTo>
                    <a:cubicBezTo>
                      <a:pt x="61" y="100"/>
                      <a:pt x="61" y="100"/>
                      <a:pt x="61" y="100"/>
                    </a:cubicBezTo>
                    <a:cubicBezTo>
                      <a:pt x="62" y="100"/>
                      <a:pt x="62" y="100"/>
                      <a:pt x="62" y="100"/>
                    </a:cubicBezTo>
                    <a:cubicBezTo>
                      <a:pt x="65" y="100"/>
                      <a:pt x="65" y="100"/>
                      <a:pt x="65" y="100"/>
                    </a:cubicBezTo>
                    <a:cubicBezTo>
                      <a:pt x="65" y="100"/>
                      <a:pt x="66" y="100"/>
                      <a:pt x="66" y="100"/>
                    </a:cubicBezTo>
                    <a:cubicBezTo>
                      <a:pt x="66" y="100"/>
                      <a:pt x="66" y="100"/>
                      <a:pt x="66" y="100"/>
                    </a:cubicBezTo>
                    <a:cubicBezTo>
                      <a:pt x="66" y="100"/>
                      <a:pt x="67" y="100"/>
                      <a:pt x="67" y="101"/>
                    </a:cubicBezTo>
                    <a:cubicBezTo>
                      <a:pt x="67" y="101"/>
                      <a:pt x="67" y="101"/>
                      <a:pt x="67" y="101"/>
                    </a:cubicBezTo>
                    <a:cubicBezTo>
                      <a:pt x="67" y="101"/>
                      <a:pt x="67" y="101"/>
                      <a:pt x="67" y="101"/>
                    </a:cubicBezTo>
                    <a:cubicBezTo>
                      <a:pt x="67" y="101"/>
                      <a:pt x="67" y="101"/>
                      <a:pt x="67" y="101"/>
                    </a:cubicBezTo>
                    <a:cubicBezTo>
                      <a:pt x="67" y="101"/>
                      <a:pt x="67" y="101"/>
                      <a:pt x="67" y="101"/>
                    </a:cubicBezTo>
                    <a:cubicBezTo>
                      <a:pt x="67" y="102"/>
                      <a:pt x="68" y="102"/>
                      <a:pt x="68" y="102"/>
                    </a:cubicBezTo>
                    <a:cubicBezTo>
                      <a:pt x="68" y="102"/>
                      <a:pt x="68" y="102"/>
                      <a:pt x="68" y="102"/>
                    </a:cubicBezTo>
                    <a:cubicBezTo>
                      <a:pt x="68" y="102"/>
                      <a:pt x="68" y="102"/>
                      <a:pt x="69" y="102"/>
                    </a:cubicBezTo>
                    <a:cubicBezTo>
                      <a:pt x="69" y="102"/>
                      <a:pt x="69" y="102"/>
                      <a:pt x="70" y="102"/>
                    </a:cubicBezTo>
                    <a:cubicBezTo>
                      <a:pt x="70" y="102"/>
                      <a:pt x="70" y="102"/>
                      <a:pt x="70" y="103"/>
                    </a:cubicBezTo>
                    <a:cubicBezTo>
                      <a:pt x="70" y="103"/>
                      <a:pt x="71" y="103"/>
                      <a:pt x="71" y="103"/>
                    </a:cubicBezTo>
                    <a:cubicBezTo>
                      <a:pt x="72" y="103"/>
                      <a:pt x="72" y="103"/>
                      <a:pt x="72" y="103"/>
                    </a:cubicBezTo>
                    <a:cubicBezTo>
                      <a:pt x="72" y="103"/>
                      <a:pt x="72" y="103"/>
                      <a:pt x="72" y="103"/>
                    </a:cubicBezTo>
                    <a:cubicBezTo>
                      <a:pt x="72" y="103"/>
                      <a:pt x="73" y="103"/>
                      <a:pt x="73" y="103"/>
                    </a:cubicBezTo>
                    <a:cubicBezTo>
                      <a:pt x="74" y="103"/>
                      <a:pt x="75" y="103"/>
                      <a:pt x="75" y="103"/>
                    </a:cubicBezTo>
                    <a:cubicBezTo>
                      <a:pt x="75" y="103"/>
                      <a:pt x="75" y="104"/>
                      <a:pt x="76" y="104"/>
                    </a:cubicBezTo>
                    <a:cubicBezTo>
                      <a:pt x="76" y="104"/>
                      <a:pt x="76" y="104"/>
                      <a:pt x="76" y="104"/>
                    </a:cubicBezTo>
                    <a:cubicBezTo>
                      <a:pt x="77" y="104"/>
                      <a:pt x="77" y="104"/>
                      <a:pt x="77" y="104"/>
                    </a:cubicBezTo>
                    <a:cubicBezTo>
                      <a:pt x="77" y="104"/>
                      <a:pt x="77" y="104"/>
                      <a:pt x="77" y="104"/>
                    </a:cubicBezTo>
                    <a:cubicBezTo>
                      <a:pt x="78" y="104"/>
                      <a:pt x="78" y="104"/>
                      <a:pt x="78" y="104"/>
                    </a:cubicBezTo>
                    <a:cubicBezTo>
                      <a:pt x="78" y="104"/>
                      <a:pt x="78" y="104"/>
                      <a:pt x="78" y="104"/>
                    </a:cubicBezTo>
                    <a:cubicBezTo>
                      <a:pt x="79" y="104"/>
                      <a:pt x="79" y="104"/>
                      <a:pt x="79" y="104"/>
                    </a:cubicBezTo>
                    <a:cubicBezTo>
                      <a:pt x="79" y="104"/>
                      <a:pt x="79" y="104"/>
                      <a:pt x="79" y="104"/>
                    </a:cubicBezTo>
                    <a:cubicBezTo>
                      <a:pt x="79" y="104"/>
                      <a:pt x="79" y="104"/>
                      <a:pt x="80" y="104"/>
                    </a:cubicBezTo>
                    <a:cubicBezTo>
                      <a:pt x="80" y="104"/>
                      <a:pt x="80" y="105"/>
                      <a:pt x="80" y="105"/>
                    </a:cubicBezTo>
                    <a:cubicBezTo>
                      <a:pt x="80" y="105"/>
                      <a:pt x="80" y="105"/>
                      <a:pt x="81" y="106"/>
                    </a:cubicBezTo>
                    <a:cubicBezTo>
                      <a:pt x="82" y="106"/>
                      <a:pt x="82" y="106"/>
                      <a:pt x="82" y="106"/>
                    </a:cubicBezTo>
                    <a:cubicBezTo>
                      <a:pt x="82" y="106"/>
                      <a:pt x="82" y="106"/>
                      <a:pt x="82" y="106"/>
                    </a:cubicBezTo>
                    <a:cubicBezTo>
                      <a:pt x="82" y="106"/>
                      <a:pt x="82" y="106"/>
                      <a:pt x="82" y="106"/>
                    </a:cubicBezTo>
                    <a:cubicBezTo>
                      <a:pt x="82" y="106"/>
                      <a:pt x="83" y="107"/>
                      <a:pt x="83" y="107"/>
                    </a:cubicBezTo>
                    <a:cubicBezTo>
                      <a:pt x="83" y="107"/>
                      <a:pt x="84" y="107"/>
                      <a:pt x="85" y="107"/>
                    </a:cubicBezTo>
                    <a:cubicBezTo>
                      <a:pt x="85" y="107"/>
                      <a:pt x="85" y="107"/>
                      <a:pt x="86" y="107"/>
                    </a:cubicBezTo>
                    <a:cubicBezTo>
                      <a:pt x="86" y="107"/>
                      <a:pt x="86" y="107"/>
                      <a:pt x="86" y="107"/>
                    </a:cubicBezTo>
                    <a:cubicBezTo>
                      <a:pt x="87" y="107"/>
                      <a:pt x="87" y="107"/>
                      <a:pt x="87" y="107"/>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8" y="108"/>
                      <a:pt x="88" y="108"/>
                      <a:pt x="88" y="108"/>
                    </a:cubicBezTo>
                    <a:cubicBezTo>
                      <a:pt x="88" y="112"/>
                      <a:pt x="88" y="112"/>
                      <a:pt x="88"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3"/>
                      <a:pt x="87" y="114"/>
                      <a:pt x="87" y="114"/>
                    </a:cubicBezTo>
                    <a:cubicBezTo>
                      <a:pt x="87" y="114"/>
                      <a:pt x="87" y="114"/>
                      <a:pt x="87" y="114"/>
                    </a:cubicBezTo>
                    <a:cubicBezTo>
                      <a:pt x="88" y="114"/>
                      <a:pt x="88" y="114"/>
                      <a:pt x="88" y="114"/>
                    </a:cubicBezTo>
                    <a:cubicBezTo>
                      <a:pt x="88" y="115"/>
                      <a:pt x="88" y="115"/>
                      <a:pt x="88" y="115"/>
                    </a:cubicBezTo>
                    <a:cubicBezTo>
                      <a:pt x="88" y="115"/>
                      <a:pt x="88" y="115"/>
                      <a:pt x="88" y="115"/>
                    </a:cubicBezTo>
                    <a:cubicBezTo>
                      <a:pt x="88" y="115"/>
                      <a:pt x="88" y="116"/>
                      <a:pt x="87" y="116"/>
                    </a:cubicBezTo>
                    <a:cubicBezTo>
                      <a:pt x="87" y="116"/>
                      <a:pt x="87" y="116"/>
                      <a:pt x="87" y="116"/>
                    </a:cubicBezTo>
                    <a:cubicBezTo>
                      <a:pt x="86" y="117"/>
                      <a:pt x="85" y="118"/>
                      <a:pt x="85" y="119"/>
                    </a:cubicBezTo>
                    <a:cubicBezTo>
                      <a:pt x="85" y="119"/>
                      <a:pt x="84" y="119"/>
                      <a:pt x="84" y="119"/>
                    </a:cubicBezTo>
                    <a:cubicBezTo>
                      <a:pt x="84" y="120"/>
                      <a:pt x="84" y="120"/>
                      <a:pt x="83" y="120"/>
                    </a:cubicBezTo>
                    <a:cubicBezTo>
                      <a:pt x="83" y="120"/>
                      <a:pt x="83" y="120"/>
                      <a:pt x="83" y="120"/>
                    </a:cubicBezTo>
                    <a:cubicBezTo>
                      <a:pt x="83" y="120"/>
                      <a:pt x="83" y="120"/>
                      <a:pt x="83" y="120"/>
                    </a:cubicBezTo>
                    <a:cubicBezTo>
                      <a:pt x="83" y="120"/>
                      <a:pt x="83" y="120"/>
                      <a:pt x="83" y="120"/>
                    </a:cubicBezTo>
                    <a:cubicBezTo>
                      <a:pt x="83" y="120"/>
                      <a:pt x="83" y="120"/>
                      <a:pt x="83" y="120"/>
                    </a:cubicBezTo>
                    <a:cubicBezTo>
                      <a:pt x="83" y="121"/>
                      <a:pt x="83" y="121"/>
                      <a:pt x="83" y="121"/>
                    </a:cubicBezTo>
                    <a:cubicBezTo>
                      <a:pt x="83" y="121"/>
                      <a:pt x="83" y="121"/>
                      <a:pt x="83" y="121"/>
                    </a:cubicBezTo>
                    <a:cubicBezTo>
                      <a:pt x="83" y="121"/>
                      <a:pt x="83" y="121"/>
                      <a:pt x="82" y="121"/>
                    </a:cubicBezTo>
                    <a:cubicBezTo>
                      <a:pt x="82" y="121"/>
                      <a:pt x="82" y="121"/>
                      <a:pt x="82" y="121"/>
                    </a:cubicBezTo>
                    <a:cubicBezTo>
                      <a:pt x="82" y="122"/>
                      <a:pt x="82" y="122"/>
                      <a:pt x="82" y="122"/>
                    </a:cubicBezTo>
                    <a:cubicBezTo>
                      <a:pt x="82" y="122"/>
                      <a:pt x="82" y="123"/>
                      <a:pt x="81" y="123"/>
                    </a:cubicBezTo>
                    <a:cubicBezTo>
                      <a:pt x="81" y="123"/>
                      <a:pt x="81" y="123"/>
                      <a:pt x="81" y="123"/>
                    </a:cubicBezTo>
                    <a:cubicBezTo>
                      <a:pt x="81" y="123"/>
                      <a:pt x="81" y="123"/>
                      <a:pt x="81" y="123"/>
                    </a:cubicBezTo>
                    <a:cubicBezTo>
                      <a:pt x="80" y="123"/>
                      <a:pt x="80" y="123"/>
                      <a:pt x="80" y="123"/>
                    </a:cubicBezTo>
                    <a:cubicBezTo>
                      <a:pt x="80" y="123"/>
                      <a:pt x="80" y="123"/>
                      <a:pt x="80" y="123"/>
                    </a:cubicBezTo>
                    <a:cubicBezTo>
                      <a:pt x="80" y="123"/>
                      <a:pt x="80" y="123"/>
                      <a:pt x="80" y="123"/>
                    </a:cubicBezTo>
                    <a:cubicBezTo>
                      <a:pt x="80" y="123"/>
                      <a:pt x="79" y="124"/>
                      <a:pt x="80" y="124"/>
                    </a:cubicBezTo>
                    <a:cubicBezTo>
                      <a:pt x="80" y="124"/>
                      <a:pt x="80" y="124"/>
                      <a:pt x="80" y="124"/>
                    </a:cubicBezTo>
                    <a:cubicBezTo>
                      <a:pt x="80" y="124"/>
                      <a:pt x="80" y="124"/>
                      <a:pt x="80" y="124"/>
                    </a:cubicBezTo>
                    <a:cubicBezTo>
                      <a:pt x="80" y="125"/>
                      <a:pt x="80" y="125"/>
                      <a:pt x="80" y="125"/>
                    </a:cubicBezTo>
                    <a:cubicBezTo>
                      <a:pt x="80" y="128"/>
                      <a:pt x="80" y="128"/>
                      <a:pt x="80" y="128"/>
                    </a:cubicBezTo>
                    <a:cubicBezTo>
                      <a:pt x="80" y="129"/>
                      <a:pt x="80" y="129"/>
                      <a:pt x="80" y="130"/>
                    </a:cubicBezTo>
                    <a:cubicBezTo>
                      <a:pt x="80" y="131"/>
                      <a:pt x="80" y="132"/>
                      <a:pt x="81" y="133"/>
                    </a:cubicBezTo>
                    <a:cubicBezTo>
                      <a:pt x="81" y="134"/>
                      <a:pt x="80" y="135"/>
                      <a:pt x="79" y="135"/>
                    </a:cubicBezTo>
                    <a:cubicBezTo>
                      <a:pt x="79" y="135"/>
                      <a:pt x="78" y="135"/>
                      <a:pt x="78" y="135"/>
                    </a:cubicBezTo>
                    <a:cubicBezTo>
                      <a:pt x="78" y="136"/>
                      <a:pt x="78" y="136"/>
                      <a:pt x="77" y="137"/>
                    </a:cubicBezTo>
                    <a:cubicBezTo>
                      <a:pt x="77" y="137"/>
                      <a:pt x="77" y="137"/>
                      <a:pt x="77" y="138"/>
                    </a:cubicBezTo>
                    <a:cubicBezTo>
                      <a:pt x="77" y="138"/>
                      <a:pt x="76" y="138"/>
                      <a:pt x="76" y="138"/>
                    </a:cubicBezTo>
                    <a:cubicBezTo>
                      <a:pt x="76" y="138"/>
                      <a:pt x="76" y="138"/>
                      <a:pt x="76" y="138"/>
                    </a:cubicBezTo>
                    <a:cubicBezTo>
                      <a:pt x="76" y="138"/>
                      <a:pt x="75" y="138"/>
                      <a:pt x="75" y="138"/>
                    </a:cubicBezTo>
                    <a:cubicBezTo>
                      <a:pt x="75" y="138"/>
                      <a:pt x="75" y="139"/>
                      <a:pt x="75" y="139"/>
                    </a:cubicBezTo>
                    <a:cubicBezTo>
                      <a:pt x="75" y="139"/>
                      <a:pt x="74" y="139"/>
                      <a:pt x="74" y="139"/>
                    </a:cubicBezTo>
                    <a:cubicBezTo>
                      <a:pt x="74" y="139"/>
                      <a:pt x="74" y="139"/>
                      <a:pt x="73" y="139"/>
                    </a:cubicBezTo>
                    <a:cubicBezTo>
                      <a:pt x="73" y="139"/>
                      <a:pt x="73" y="139"/>
                      <a:pt x="73" y="139"/>
                    </a:cubicBezTo>
                    <a:cubicBezTo>
                      <a:pt x="73" y="139"/>
                      <a:pt x="73" y="140"/>
                      <a:pt x="73" y="140"/>
                    </a:cubicBezTo>
                    <a:cubicBezTo>
                      <a:pt x="73" y="140"/>
                      <a:pt x="73" y="140"/>
                      <a:pt x="73" y="141"/>
                    </a:cubicBezTo>
                    <a:cubicBezTo>
                      <a:pt x="73" y="141"/>
                      <a:pt x="73" y="141"/>
                      <a:pt x="73"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2"/>
                      <a:pt x="72" y="142"/>
                      <a:pt x="71" y="142"/>
                    </a:cubicBezTo>
                    <a:cubicBezTo>
                      <a:pt x="70" y="142"/>
                      <a:pt x="70" y="142"/>
                      <a:pt x="70" y="142"/>
                    </a:cubicBezTo>
                    <a:cubicBezTo>
                      <a:pt x="70" y="142"/>
                      <a:pt x="70" y="142"/>
                      <a:pt x="69" y="142"/>
                    </a:cubicBezTo>
                    <a:cubicBezTo>
                      <a:pt x="69" y="142"/>
                      <a:pt x="69" y="142"/>
                      <a:pt x="68" y="142"/>
                    </a:cubicBezTo>
                    <a:cubicBezTo>
                      <a:pt x="68" y="142"/>
                      <a:pt x="67" y="142"/>
                      <a:pt x="67" y="142"/>
                    </a:cubicBezTo>
                    <a:cubicBezTo>
                      <a:pt x="66" y="142"/>
                      <a:pt x="66" y="143"/>
                      <a:pt x="66" y="143"/>
                    </a:cubicBezTo>
                    <a:cubicBezTo>
                      <a:pt x="66" y="143"/>
                      <a:pt x="66" y="143"/>
                      <a:pt x="66" y="143"/>
                    </a:cubicBezTo>
                    <a:cubicBezTo>
                      <a:pt x="65" y="144"/>
                      <a:pt x="65" y="144"/>
                      <a:pt x="65" y="145"/>
                    </a:cubicBezTo>
                    <a:cubicBezTo>
                      <a:pt x="65" y="145"/>
                      <a:pt x="65" y="145"/>
                      <a:pt x="65" y="145"/>
                    </a:cubicBezTo>
                    <a:cubicBezTo>
                      <a:pt x="65" y="146"/>
                      <a:pt x="65" y="146"/>
                      <a:pt x="65" y="146"/>
                    </a:cubicBezTo>
                    <a:cubicBezTo>
                      <a:pt x="64" y="146"/>
                      <a:pt x="64" y="146"/>
                      <a:pt x="64" y="146"/>
                    </a:cubicBezTo>
                    <a:cubicBezTo>
                      <a:pt x="64" y="146"/>
                      <a:pt x="64" y="146"/>
                      <a:pt x="64" y="146"/>
                    </a:cubicBezTo>
                    <a:cubicBezTo>
                      <a:pt x="64" y="146"/>
                      <a:pt x="64" y="146"/>
                      <a:pt x="64" y="146"/>
                    </a:cubicBezTo>
                    <a:cubicBezTo>
                      <a:pt x="64" y="152"/>
                      <a:pt x="64" y="152"/>
                      <a:pt x="64" y="152"/>
                    </a:cubicBezTo>
                    <a:cubicBezTo>
                      <a:pt x="64" y="152"/>
                      <a:pt x="64" y="153"/>
                      <a:pt x="63" y="154"/>
                    </a:cubicBezTo>
                    <a:cubicBezTo>
                      <a:pt x="63" y="155"/>
                      <a:pt x="62" y="155"/>
                      <a:pt x="61" y="156"/>
                    </a:cubicBezTo>
                    <a:cubicBezTo>
                      <a:pt x="61" y="156"/>
                      <a:pt x="61" y="156"/>
                      <a:pt x="61" y="156"/>
                    </a:cubicBezTo>
                    <a:cubicBezTo>
                      <a:pt x="61" y="156"/>
                      <a:pt x="60" y="156"/>
                      <a:pt x="60" y="156"/>
                    </a:cubicBezTo>
                    <a:cubicBezTo>
                      <a:pt x="60" y="156"/>
                      <a:pt x="60" y="156"/>
                      <a:pt x="60" y="156"/>
                    </a:cubicBezTo>
                    <a:cubicBezTo>
                      <a:pt x="60" y="156"/>
                      <a:pt x="60" y="156"/>
                      <a:pt x="60" y="156"/>
                    </a:cubicBezTo>
                    <a:cubicBezTo>
                      <a:pt x="60" y="157"/>
                      <a:pt x="60" y="157"/>
                      <a:pt x="60" y="158"/>
                    </a:cubicBezTo>
                    <a:cubicBezTo>
                      <a:pt x="60" y="158"/>
                      <a:pt x="60" y="158"/>
                      <a:pt x="60" y="158"/>
                    </a:cubicBezTo>
                    <a:cubicBezTo>
                      <a:pt x="60" y="159"/>
                      <a:pt x="60" y="159"/>
                      <a:pt x="60" y="159"/>
                    </a:cubicBezTo>
                    <a:cubicBezTo>
                      <a:pt x="59" y="159"/>
                      <a:pt x="59" y="159"/>
                      <a:pt x="59" y="159"/>
                    </a:cubicBezTo>
                    <a:cubicBezTo>
                      <a:pt x="59" y="159"/>
                      <a:pt x="59" y="159"/>
                      <a:pt x="59" y="159"/>
                    </a:cubicBezTo>
                    <a:cubicBezTo>
                      <a:pt x="59" y="159"/>
                      <a:pt x="59" y="159"/>
                      <a:pt x="59" y="159"/>
                    </a:cubicBezTo>
                    <a:cubicBezTo>
                      <a:pt x="59" y="159"/>
                      <a:pt x="59" y="159"/>
                      <a:pt x="59" y="159"/>
                    </a:cubicBezTo>
                    <a:cubicBezTo>
                      <a:pt x="59" y="160"/>
                      <a:pt x="59" y="160"/>
                      <a:pt x="59" y="160"/>
                    </a:cubicBezTo>
                    <a:cubicBezTo>
                      <a:pt x="55" y="160"/>
                      <a:pt x="55" y="160"/>
                      <a:pt x="55" y="160"/>
                    </a:cubicBezTo>
                    <a:cubicBezTo>
                      <a:pt x="55" y="160"/>
                      <a:pt x="55" y="160"/>
                      <a:pt x="55" y="160"/>
                    </a:cubicBezTo>
                    <a:cubicBezTo>
                      <a:pt x="56" y="160"/>
                      <a:pt x="56" y="160"/>
                      <a:pt x="56" y="160"/>
                    </a:cubicBezTo>
                    <a:cubicBezTo>
                      <a:pt x="56" y="160"/>
                      <a:pt x="56" y="160"/>
                      <a:pt x="57" y="160"/>
                    </a:cubicBezTo>
                    <a:cubicBezTo>
                      <a:pt x="57" y="160"/>
                      <a:pt x="57" y="160"/>
                      <a:pt x="57" y="160"/>
                    </a:cubicBezTo>
                    <a:cubicBezTo>
                      <a:pt x="57" y="161"/>
                      <a:pt x="57" y="161"/>
                      <a:pt x="57" y="161"/>
                    </a:cubicBezTo>
                    <a:cubicBezTo>
                      <a:pt x="57" y="161"/>
                      <a:pt x="57" y="162"/>
                      <a:pt x="58" y="162"/>
                    </a:cubicBezTo>
                    <a:cubicBezTo>
                      <a:pt x="58" y="162"/>
                      <a:pt x="59" y="163"/>
                      <a:pt x="58" y="164"/>
                    </a:cubicBezTo>
                    <a:cubicBezTo>
                      <a:pt x="58" y="165"/>
                      <a:pt x="57" y="165"/>
                      <a:pt x="56" y="165"/>
                    </a:cubicBezTo>
                    <a:cubicBezTo>
                      <a:pt x="56" y="165"/>
                      <a:pt x="56" y="165"/>
                      <a:pt x="56" y="165"/>
                    </a:cubicBezTo>
                    <a:cubicBezTo>
                      <a:pt x="56" y="165"/>
                      <a:pt x="56" y="165"/>
                      <a:pt x="56" y="165"/>
                    </a:cubicBezTo>
                    <a:cubicBezTo>
                      <a:pt x="55" y="165"/>
                      <a:pt x="55" y="165"/>
                      <a:pt x="55" y="165"/>
                    </a:cubicBezTo>
                    <a:cubicBezTo>
                      <a:pt x="55" y="165"/>
                      <a:pt x="55" y="165"/>
                      <a:pt x="55" y="166"/>
                    </a:cubicBezTo>
                    <a:cubicBezTo>
                      <a:pt x="55" y="167"/>
                      <a:pt x="55" y="167"/>
                      <a:pt x="55" y="167"/>
                    </a:cubicBezTo>
                    <a:cubicBezTo>
                      <a:pt x="55" y="166"/>
                      <a:pt x="55" y="166"/>
                      <a:pt x="55" y="166"/>
                    </a:cubicBezTo>
                    <a:cubicBezTo>
                      <a:pt x="54" y="166"/>
                      <a:pt x="54" y="166"/>
                      <a:pt x="53" y="166"/>
                    </a:cubicBezTo>
                    <a:cubicBezTo>
                      <a:pt x="53" y="166"/>
                      <a:pt x="53" y="166"/>
                      <a:pt x="53" y="166"/>
                    </a:cubicBezTo>
                    <a:cubicBezTo>
                      <a:pt x="53" y="166"/>
                      <a:pt x="53" y="167"/>
                      <a:pt x="53" y="167"/>
                    </a:cubicBezTo>
                    <a:cubicBezTo>
                      <a:pt x="53" y="167"/>
                      <a:pt x="53" y="167"/>
                      <a:pt x="53" y="167"/>
                    </a:cubicBezTo>
                    <a:cubicBezTo>
                      <a:pt x="53" y="168"/>
                      <a:pt x="52" y="169"/>
                      <a:pt x="51" y="169"/>
                    </a:cubicBezTo>
                    <a:cubicBezTo>
                      <a:pt x="51" y="169"/>
                      <a:pt x="51" y="169"/>
                      <a:pt x="51" y="169"/>
                    </a:cubicBezTo>
                    <a:cubicBezTo>
                      <a:pt x="51" y="169"/>
                      <a:pt x="51" y="169"/>
                      <a:pt x="51" y="169"/>
                    </a:cubicBezTo>
                    <a:cubicBezTo>
                      <a:pt x="51" y="169"/>
                      <a:pt x="51" y="169"/>
                      <a:pt x="51" y="169"/>
                    </a:cubicBezTo>
                    <a:cubicBezTo>
                      <a:pt x="51" y="169"/>
                      <a:pt x="51" y="170"/>
                      <a:pt x="51" y="170"/>
                    </a:cubicBezTo>
                    <a:cubicBezTo>
                      <a:pt x="51" y="170"/>
                      <a:pt x="51" y="170"/>
                      <a:pt x="51" y="170"/>
                    </a:cubicBezTo>
                    <a:cubicBezTo>
                      <a:pt x="52" y="170"/>
                      <a:pt x="52" y="170"/>
                      <a:pt x="52" y="170"/>
                    </a:cubicBezTo>
                    <a:cubicBezTo>
                      <a:pt x="52" y="170"/>
                      <a:pt x="52" y="170"/>
                      <a:pt x="52" y="170"/>
                    </a:cubicBezTo>
                    <a:cubicBezTo>
                      <a:pt x="52" y="170"/>
                      <a:pt x="52" y="171"/>
                      <a:pt x="52" y="171"/>
                    </a:cubicBezTo>
                    <a:cubicBezTo>
                      <a:pt x="52" y="171"/>
                      <a:pt x="52" y="171"/>
                      <a:pt x="52" y="171"/>
                    </a:cubicBezTo>
                    <a:cubicBezTo>
                      <a:pt x="52" y="171"/>
                      <a:pt x="53" y="172"/>
                      <a:pt x="53" y="172"/>
                    </a:cubicBezTo>
                    <a:cubicBezTo>
                      <a:pt x="53" y="173"/>
                      <a:pt x="53" y="173"/>
                      <a:pt x="53" y="173"/>
                    </a:cubicBezTo>
                    <a:cubicBezTo>
                      <a:pt x="53" y="174"/>
                      <a:pt x="53" y="175"/>
                      <a:pt x="53" y="175"/>
                    </a:cubicBezTo>
                    <a:cubicBezTo>
                      <a:pt x="53" y="175"/>
                      <a:pt x="53" y="175"/>
                      <a:pt x="53" y="175"/>
                    </a:cubicBezTo>
                    <a:cubicBezTo>
                      <a:pt x="53" y="175"/>
                      <a:pt x="53" y="175"/>
                      <a:pt x="53" y="176"/>
                    </a:cubicBezTo>
                    <a:cubicBezTo>
                      <a:pt x="54" y="176"/>
                      <a:pt x="54" y="176"/>
                      <a:pt x="54" y="176"/>
                    </a:cubicBezTo>
                    <a:cubicBezTo>
                      <a:pt x="54" y="176"/>
                      <a:pt x="54" y="176"/>
                      <a:pt x="54" y="176"/>
                    </a:cubicBezTo>
                    <a:cubicBezTo>
                      <a:pt x="54" y="178"/>
                      <a:pt x="54" y="178"/>
                      <a:pt x="54" y="178"/>
                    </a:cubicBezTo>
                    <a:cubicBezTo>
                      <a:pt x="54" y="178"/>
                      <a:pt x="54" y="178"/>
                      <a:pt x="54" y="178"/>
                    </a:cubicBezTo>
                    <a:cubicBezTo>
                      <a:pt x="53" y="178"/>
                      <a:pt x="53" y="178"/>
                      <a:pt x="53" y="178"/>
                    </a:cubicBezTo>
                    <a:cubicBezTo>
                      <a:pt x="54" y="178"/>
                      <a:pt x="54" y="178"/>
                      <a:pt x="54" y="178"/>
                    </a:cubicBezTo>
                    <a:cubicBezTo>
                      <a:pt x="54" y="178"/>
                      <a:pt x="55" y="178"/>
                      <a:pt x="55" y="179"/>
                    </a:cubicBezTo>
                    <a:cubicBezTo>
                      <a:pt x="55" y="179"/>
                      <a:pt x="55" y="180"/>
                      <a:pt x="55" y="180"/>
                    </a:cubicBezTo>
                    <a:cubicBezTo>
                      <a:pt x="55" y="180"/>
                      <a:pt x="55" y="180"/>
                      <a:pt x="55" y="181"/>
                    </a:cubicBezTo>
                    <a:cubicBezTo>
                      <a:pt x="55" y="181"/>
                      <a:pt x="55" y="181"/>
                      <a:pt x="55" y="181"/>
                    </a:cubicBezTo>
                    <a:cubicBezTo>
                      <a:pt x="55" y="181"/>
                      <a:pt x="55" y="181"/>
                      <a:pt x="55" y="181"/>
                    </a:cubicBezTo>
                    <a:cubicBezTo>
                      <a:pt x="55" y="181"/>
                      <a:pt x="55" y="181"/>
                      <a:pt x="54" y="181"/>
                    </a:cubicBezTo>
                    <a:cubicBezTo>
                      <a:pt x="54" y="181"/>
                      <a:pt x="54" y="181"/>
                      <a:pt x="54" y="181"/>
                    </a:cubicBezTo>
                    <a:cubicBezTo>
                      <a:pt x="54" y="181"/>
                      <a:pt x="54" y="181"/>
                      <a:pt x="54" y="181"/>
                    </a:cubicBezTo>
                    <a:cubicBezTo>
                      <a:pt x="54" y="181"/>
                      <a:pt x="55" y="182"/>
                      <a:pt x="55" y="182"/>
                    </a:cubicBezTo>
                    <a:cubicBezTo>
                      <a:pt x="55" y="182"/>
                      <a:pt x="55" y="182"/>
                      <a:pt x="55" y="183"/>
                    </a:cubicBezTo>
                    <a:cubicBezTo>
                      <a:pt x="55" y="183"/>
                      <a:pt x="55" y="183"/>
                      <a:pt x="55" y="184"/>
                    </a:cubicBezTo>
                    <a:cubicBezTo>
                      <a:pt x="55" y="184"/>
                      <a:pt x="54" y="184"/>
                      <a:pt x="54"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19" name="Freeform 16"/>
              <p:cNvSpPr>
                <a:spLocks/>
              </p:cNvSpPr>
              <p:nvPr/>
            </p:nvSpPr>
            <p:spPr bwMode="auto">
              <a:xfrm>
                <a:off x="4260" y="2053"/>
                <a:ext cx="40" cy="66"/>
              </a:xfrm>
              <a:custGeom>
                <a:avLst/>
                <a:gdLst>
                  <a:gd name="T0" fmla="*/ 2 w 9"/>
                  <a:gd name="T1" fmla="*/ 15 h 15"/>
                  <a:gd name="T2" fmla="*/ 1 w 9"/>
                  <a:gd name="T3" fmla="*/ 15 h 15"/>
                  <a:gd name="T4" fmla="*/ 0 w 9"/>
                  <a:gd name="T5" fmla="*/ 15 h 15"/>
                  <a:gd name="T6" fmla="*/ 1 w 9"/>
                  <a:gd name="T7" fmla="*/ 14 h 15"/>
                  <a:gd name="T8" fmla="*/ 1 w 9"/>
                  <a:gd name="T9" fmla="*/ 13 h 15"/>
                  <a:gd name="T10" fmla="*/ 1 w 9"/>
                  <a:gd name="T11" fmla="*/ 10 h 15"/>
                  <a:gd name="T12" fmla="*/ 1 w 9"/>
                  <a:gd name="T13" fmla="*/ 9 h 15"/>
                  <a:gd name="T14" fmla="*/ 1 w 9"/>
                  <a:gd name="T15" fmla="*/ 9 h 15"/>
                  <a:gd name="T16" fmla="*/ 2 w 9"/>
                  <a:gd name="T17" fmla="*/ 7 h 15"/>
                  <a:gd name="T18" fmla="*/ 2 w 9"/>
                  <a:gd name="T19" fmla="*/ 6 h 15"/>
                  <a:gd name="T20" fmla="*/ 2 w 9"/>
                  <a:gd name="T21" fmla="*/ 6 h 15"/>
                  <a:gd name="T22" fmla="*/ 3 w 9"/>
                  <a:gd name="T23" fmla="*/ 5 h 15"/>
                  <a:gd name="T24" fmla="*/ 3 w 9"/>
                  <a:gd name="T25" fmla="*/ 5 h 15"/>
                  <a:gd name="T26" fmla="*/ 3 w 9"/>
                  <a:gd name="T27" fmla="*/ 4 h 15"/>
                  <a:gd name="T28" fmla="*/ 4 w 9"/>
                  <a:gd name="T29" fmla="*/ 3 h 15"/>
                  <a:gd name="T30" fmla="*/ 5 w 9"/>
                  <a:gd name="T31" fmla="*/ 2 h 15"/>
                  <a:gd name="T32" fmla="*/ 6 w 9"/>
                  <a:gd name="T33" fmla="*/ 0 h 15"/>
                  <a:gd name="T34" fmla="*/ 7 w 9"/>
                  <a:gd name="T35" fmla="*/ 1 h 15"/>
                  <a:gd name="T36" fmla="*/ 7 w 9"/>
                  <a:gd name="T37" fmla="*/ 1 h 15"/>
                  <a:gd name="T38" fmla="*/ 8 w 9"/>
                  <a:gd name="T39" fmla="*/ 1 h 15"/>
                  <a:gd name="T40" fmla="*/ 8 w 9"/>
                  <a:gd name="T41" fmla="*/ 2 h 15"/>
                  <a:gd name="T42" fmla="*/ 6 w 9"/>
                  <a:gd name="T43" fmla="*/ 6 h 15"/>
                  <a:gd name="T44" fmla="*/ 6 w 9"/>
                  <a:gd name="T45" fmla="*/ 6 h 15"/>
                  <a:gd name="T46" fmla="*/ 5 w 9"/>
                  <a:gd name="T47" fmla="*/ 6 h 15"/>
                  <a:gd name="T48" fmla="*/ 6 w 9"/>
                  <a:gd name="T49" fmla="*/ 7 h 15"/>
                  <a:gd name="T50" fmla="*/ 6 w 9"/>
                  <a:gd name="T51" fmla="*/ 7 h 15"/>
                  <a:gd name="T52" fmla="*/ 5 w 9"/>
                  <a:gd name="T53" fmla="*/ 8 h 15"/>
                  <a:gd name="T54" fmla="*/ 5 w 9"/>
                  <a:gd name="T55" fmla="*/ 8 h 15"/>
                  <a:gd name="T56" fmla="*/ 5 w 9"/>
                  <a:gd name="T57" fmla="*/ 9 h 15"/>
                  <a:gd name="T58" fmla="*/ 5 w 9"/>
                  <a:gd name="T59" fmla="*/ 9 h 15"/>
                  <a:gd name="T60" fmla="*/ 5 w 9"/>
                  <a:gd name="T61" fmla="*/ 10 h 15"/>
                  <a:gd name="T62" fmla="*/ 5 w 9"/>
                  <a:gd name="T63" fmla="*/ 11 h 15"/>
                  <a:gd name="T64" fmla="*/ 4 w 9"/>
                  <a:gd name="T65" fmla="*/ 12 h 15"/>
                  <a:gd name="T66" fmla="*/ 4 w 9"/>
                  <a:gd name="T67" fmla="*/ 12 h 15"/>
                  <a:gd name="T68" fmla="*/ 4 w 9"/>
                  <a:gd name="T69" fmla="*/ 13 h 15"/>
                  <a:gd name="T70" fmla="*/ 2 w 9"/>
                  <a:gd name="T7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5">
                    <a:moveTo>
                      <a:pt x="2" y="15"/>
                    </a:moveTo>
                    <a:cubicBezTo>
                      <a:pt x="1" y="15"/>
                      <a:pt x="1" y="15"/>
                      <a:pt x="1" y="15"/>
                    </a:cubicBezTo>
                    <a:cubicBezTo>
                      <a:pt x="0" y="15"/>
                      <a:pt x="0" y="15"/>
                      <a:pt x="0" y="15"/>
                    </a:cubicBezTo>
                    <a:cubicBezTo>
                      <a:pt x="1" y="14"/>
                      <a:pt x="1" y="14"/>
                      <a:pt x="1" y="14"/>
                    </a:cubicBezTo>
                    <a:cubicBezTo>
                      <a:pt x="1" y="14"/>
                      <a:pt x="1" y="13"/>
                      <a:pt x="1" y="13"/>
                    </a:cubicBezTo>
                    <a:cubicBezTo>
                      <a:pt x="0" y="12"/>
                      <a:pt x="0" y="10"/>
                      <a:pt x="1" y="10"/>
                    </a:cubicBezTo>
                    <a:cubicBezTo>
                      <a:pt x="1" y="10"/>
                      <a:pt x="1" y="9"/>
                      <a:pt x="1" y="9"/>
                    </a:cubicBezTo>
                    <a:cubicBezTo>
                      <a:pt x="1" y="9"/>
                      <a:pt x="1" y="9"/>
                      <a:pt x="1" y="9"/>
                    </a:cubicBezTo>
                    <a:cubicBezTo>
                      <a:pt x="1" y="8"/>
                      <a:pt x="1" y="7"/>
                      <a:pt x="2" y="7"/>
                    </a:cubicBezTo>
                    <a:cubicBezTo>
                      <a:pt x="2" y="7"/>
                      <a:pt x="2" y="7"/>
                      <a:pt x="2" y="6"/>
                    </a:cubicBezTo>
                    <a:cubicBezTo>
                      <a:pt x="2" y="6"/>
                      <a:pt x="2" y="6"/>
                      <a:pt x="2" y="6"/>
                    </a:cubicBezTo>
                    <a:cubicBezTo>
                      <a:pt x="2" y="6"/>
                      <a:pt x="2" y="5"/>
                      <a:pt x="3" y="5"/>
                    </a:cubicBezTo>
                    <a:cubicBezTo>
                      <a:pt x="3" y="5"/>
                      <a:pt x="3" y="5"/>
                      <a:pt x="3" y="5"/>
                    </a:cubicBezTo>
                    <a:cubicBezTo>
                      <a:pt x="3" y="5"/>
                      <a:pt x="3" y="5"/>
                      <a:pt x="3" y="4"/>
                    </a:cubicBezTo>
                    <a:cubicBezTo>
                      <a:pt x="3" y="4"/>
                      <a:pt x="4" y="3"/>
                      <a:pt x="4" y="3"/>
                    </a:cubicBezTo>
                    <a:cubicBezTo>
                      <a:pt x="4" y="2"/>
                      <a:pt x="5" y="2"/>
                      <a:pt x="5" y="2"/>
                    </a:cubicBezTo>
                    <a:cubicBezTo>
                      <a:pt x="6" y="1"/>
                      <a:pt x="6" y="1"/>
                      <a:pt x="6" y="0"/>
                    </a:cubicBezTo>
                    <a:cubicBezTo>
                      <a:pt x="7" y="1"/>
                      <a:pt x="7" y="1"/>
                      <a:pt x="7" y="1"/>
                    </a:cubicBezTo>
                    <a:cubicBezTo>
                      <a:pt x="7" y="1"/>
                      <a:pt x="7" y="1"/>
                      <a:pt x="7" y="1"/>
                    </a:cubicBezTo>
                    <a:cubicBezTo>
                      <a:pt x="8" y="1"/>
                      <a:pt x="8" y="1"/>
                      <a:pt x="8" y="1"/>
                    </a:cubicBezTo>
                    <a:cubicBezTo>
                      <a:pt x="8" y="2"/>
                      <a:pt x="8" y="2"/>
                      <a:pt x="8" y="2"/>
                    </a:cubicBezTo>
                    <a:cubicBezTo>
                      <a:pt x="9" y="3"/>
                      <a:pt x="7" y="5"/>
                      <a:pt x="6" y="6"/>
                    </a:cubicBezTo>
                    <a:cubicBezTo>
                      <a:pt x="6" y="6"/>
                      <a:pt x="6" y="6"/>
                      <a:pt x="6" y="6"/>
                    </a:cubicBezTo>
                    <a:cubicBezTo>
                      <a:pt x="6" y="6"/>
                      <a:pt x="6" y="6"/>
                      <a:pt x="5" y="6"/>
                    </a:cubicBezTo>
                    <a:cubicBezTo>
                      <a:pt x="5" y="7"/>
                      <a:pt x="5" y="7"/>
                      <a:pt x="6" y="7"/>
                    </a:cubicBezTo>
                    <a:cubicBezTo>
                      <a:pt x="6" y="7"/>
                      <a:pt x="6" y="7"/>
                      <a:pt x="6" y="7"/>
                    </a:cubicBezTo>
                    <a:cubicBezTo>
                      <a:pt x="6" y="8"/>
                      <a:pt x="5" y="8"/>
                      <a:pt x="5" y="8"/>
                    </a:cubicBezTo>
                    <a:cubicBezTo>
                      <a:pt x="5" y="8"/>
                      <a:pt x="5" y="8"/>
                      <a:pt x="5" y="8"/>
                    </a:cubicBezTo>
                    <a:cubicBezTo>
                      <a:pt x="5" y="9"/>
                      <a:pt x="5" y="9"/>
                      <a:pt x="5" y="9"/>
                    </a:cubicBezTo>
                    <a:cubicBezTo>
                      <a:pt x="5" y="9"/>
                      <a:pt x="5" y="9"/>
                      <a:pt x="5" y="9"/>
                    </a:cubicBezTo>
                    <a:cubicBezTo>
                      <a:pt x="5" y="10"/>
                      <a:pt x="5" y="10"/>
                      <a:pt x="5" y="10"/>
                    </a:cubicBezTo>
                    <a:cubicBezTo>
                      <a:pt x="5" y="10"/>
                      <a:pt x="5" y="10"/>
                      <a:pt x="5" y="11"/>
                    </a:cubicBezTo>
                    <a:cubicBezTo>
                      <a:pt x="5" y="11"/>
                      <a:pt x="5" y="12"/>
                      <a:pt x="4" y="12"/>
                    </a:cubicBezTo>
                    <a:cubicBezTo>
                      <a:pt x="4" y="12"/>
                      <a:pt x="4" y="12"/>
                      <a:pt x="4" y="12"/>
                    </a:cubicBezTo>
                    <a:cubicBezTo>
                      <a:pt x="4" y="13"/>
                      <a:pt x="4" y="13"/>
                      <a:pt x="4" y="13"/>
                    </a:cubicBezTo>
                    <a:cubicBezTo>
                      <a:pt x="4" y="14"/>
                      <a:pt x="3" y="15"/>
                      <a:pt x="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0" name="Freeform 17"/>
              <p:cNvSpPr>
                <a:spLocks/>
              </p:cNvSpPr>
              <p:nvPr/>
            </p:nvSpPr>
            <p:spPr bwMode="auto">
              <a:xfrm>
                <a:off x="4286" y="2053"/>
                <a:ext cx="9" cy="13"/>
              </a:xfrm>
              <a:custGeom>
                <a:avLst/>
                <a:gdLst>
                  <a:gd name="T0" fmla="*/ 1 w 2"/>
                  <a:gd name="T1" fmla="*/ 2 h 3"/>
                  <a:gd name="T2" fmla="*/ 0 w 2"/>
                  <a:gd name="T3" fmla="*/ 1 h 3"/>
                  <a:gd name="T4" fmla="*/ 1 w 2"/>
                  <a:gd name="T5" fmla="*/ 0 h 3"/>
                  <a:gd name="T6" fmla="*/ 2 w 2"/>
                  <a:gd name="T7" fmla="*/ 1 h 3"/>
                  <a:gd name="T8" fmla="*/ 2 w 2"/>
                  <a:gd name="T9" fmla="*/ 2 h 3"/>
                  <a:gd name="T10" fmla="*/ 1 w 2"/>
                  <a:gd name="T11" fmla="*/ 3 h 3"/>
                  <a:gd name="T12" fmla="*/ 1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2"/>
                    </a:moveTo>
                    <a:cubicBezTo>
                      <a:pt x="1" y="1"/>
                      <a:pt x="1" y="1"/>
                      <a:pt x="0" y="1"/>
                    </a:cubicBezTo>
                    <a:cubicBezTo>
                      <a:pt x="1" y="0"/>
                      <a:pt x="1" y="0"/>
                      <a:pt x="1" y="0"/>
                    </a:cubicBezTo>
                    <a:cubicBezTo>
                      <a:pt x="2" y="0"/>
                      <a:pt x="2" y="1"/>
                      <a:pt x="2" y="1"/>
                    </a:cubicBezTo>
                    <a:cubicBezTo>
                      <a:pt x="2" y="2"/>
                      <a:pt x="2" y="2"/>
                      <a:pt x="2" y="2"/>
                    </a:cubicBezTo>
                    <a:cubicBezTo>
                      <a:pt x="1" y="3"/>
                      <a:pt x="1" y="3"/>
                      <a:pt x="1" y="3"/>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1" name="Freeform 18"/>
              <p:cNvSpPr>
                <a:spLocks/>
              </p:cNvSpPr>
              <p:nvPr/>
            </p:nvSpPr>
            <p:spPr bwMode="auto">
              <a:xfrm>
                <a:off x="3978" y="1498"/>
                <a:ext cx="13" cy="9"/>
              </a:xfrm>
              <a:custGeom>
                <a:avLst/>
                <a:gdLst>
                  <a:gd name="T0" fmla="*/ 3 w 3"/>
                  <a:gd name="T1" fmla="*/ 2 h 2"/>
                  <a:gd name="T2" fmla="*/ 3 w 3"/>
                  <a:gd name="T3" fmla="*/ 1 h 2"/>
                  <a:gd name="T4" fmla="*/ 2 w 3"/>
                  <a:gd name="T5" fmla="*/ 0 h 2"/>
                  <a:gd name="T6" fmla="*/ 1 w 3"/>
                  <a:gd name="T7" fmla="*/ 0 h 2"/>
                  <a:gd name="T8" fmla="*/ 1 w 3"/>
                  <a:gd name="T9" fmla="*/ 0 h 2"/>
                  <a:gd name="T10" fmla="*/ 1 w 3"/>
                  <a:gd name="T11" fmla="*/ 1 h 2"/>
                  <a:gd name="T12" fmla="*/ 1 w 3"/>
                  <a:gd name="T13" fmla="*/ 2 h 2"/>
                  <a:gd name="T14" fmla="*/ 1 w 3"/>
                  <a:gd name="T15" fmla="*/ 2 h 2"/>
                  <a:gd name="T16" fmla="*/ 3 w 3"/>
                  <a:gd name="T17" fmla="*/ 2 h 2"/>
                  <a:gd name="T18" fmla="*/ 3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2"/>
                    </a:moveTo>
                    <a:cubicBezTo>
                      <a:pt x="3" y="2"/>
                      <a:pt x="3" y="1"/>
                      <a:pt x="3" y="1"/>
                    </a:cubicBezTo>
                    <a:cubicBezTo>
                      <a:pt x="3" y="1"/>
                      <a:pt x="2" y="0"/>
                      <a:pt x="2" y="0"/>
                    </a:cubicBezTo>
                    <a:cubicBezTo>
                      <a:pt x="2" y="0"/>
                      <a:pt x="2" y="0"/>
                      <a:pt x="1" y="0"/>
                    </a:cubicBezTo>
                    <a:cubicBezTo>
                      <a:pt x="1" y="0"/>
                      <a:pt x="1" y="0"/>
                      <a:pt x="1" y="0"/>
                    </a:cubicBezTo>
                    <a:cubicBezTo>
                      <a:pt x="1" y="0"/>
                      <a:pt x="1" y="1"/>
                      <a:pt x="1" y="1"/>
                    </a:cubicBezTo>
                    <a:cubicBezTo>
                      <a:pt x="1" y="1"/>
                      <a:pt x="1" y="1"/>
                      <a:pt x="1" y="2"/>
                    </a:cubicBezTo>
                    <a:cubicBezTo>
                      <a:pt x="1" y="2"/>
                      <a:pt x="0" y="2"/>
                      <a:pt x="1" y="2"/>
                    </a:cubicBezTo>
                    <a:cubicBezTo>
                      <a:pt x="2" y="2"/>
                      <a:pt x="3" y="2"/>
                      <a:pt x="3" y="2"/>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2" name="Freeform 19"/>
              <p:cNvSpPr>
                <a:spLocks/>
              </p:cNvSpPr>
              <p:nvPr/>
            </p:nvSpPr>
            <p:spPr bwMode="auto">
              <a:xfrm>
                <a:off x="3978" y="1507"/>
                <a:ext cx="35" cy="36"/>
              </a:xfrm>
              <a:custGeom>
                <a:avLst/>
                <a:gdLst>
                  <a:gd name="T0" fmla="*/ 2 w 8"/>
                  <a:gd name="T1" fmla="*/ 6 h 8"/>
                  <a:gd name="T2" fmla="*/ 2 w 8"/>
                  <a:gd name="T3" fmla="*/ 6 h 8"/>
                  <a:gd name="T4" fmla="*/ 3 w 8"/>
                  <a:gd name="T5" fmla="*/ 7 h 8"/>
                  <a:gd name="T6" fmla="*/ 6 w 8"/>
                  <a:gd name="T7" fmla="*/ 7 h 8"/>
                  <a:gd name="T8" fmla="*/ 6 w 8"/>
                  <a:gd name="T9" fmla="*/ 7 h 8"/>
                  <a:gd name="T10" fmla="*/ 7 w 8"/>
                  <a:gd name="T11" fmla="*/ 6 h 8"/>
                  <a:gd name="T12" fmla="*/ 8 w 8"/>
                  <a:gd name="T13" fmla="*/ 4 h 8"/>
                  <a:gd name="T14" fmla="*/ 7 w 8"/>
                  <a:gd name="T15" fmla="*/ 2 h 8"/>
                  <a:gd name="T16" fmla="*/ 8 w 8"/>
                  <a:gd name="T17" fmla="*/ 2 h 8"/>
                  <a:gd name="T18" fmla="*/ 8 w 8"/>
                  <a:gd name="T19" fmla="*/ 2 h 8"/>
                  <a:gd name="T20" fmla="*/ 8 w 8"/>
                  <a:gd name="T21" fmla="*/ 1 h 8"/>
                  <a:gd name="T22" fmla="*/ 8 w 8"/>
                  <a:gd name="T23" fmla="*/ 1 h 8"/>
                  <a:gd name="T24" fmla="*/ 7 w 8"/>
                  <a:gd name="T25" fmla="*/ 0 h 8"/>
                  <a:gd name="T26" fmla="*/ 5 w 8"/>
                  <a:gd name="T27" fmla="*/ 0 h 8"/>
                  <a:gd name="T28" fmla="*/ 4 w 8"/>
                  <a:gd name="T29" fmla="*/ 0 h 8"/>
                  <a:gd name="T30" fmla="*/ 4 w 8"/>
                  <a:gd name="T31" fmla="*/ 1 h 8"/>
                  <a:gd name="T32" fmla="*/ 4 w 8"/>
                  <a:gd name="T33" fmla="*/ 1 h 8"/>
                  <a:gd name="T34" fmla="*/ 2 w 8"/>
                  <a:gd name="T35" fmla="*/ 2 h 8"/>
                  <a:gd name="T36" fmla="*/ 2 w 8"/>
                  <a:gd name="T37" fmla="*/ 3 h 8"/>
                  <a:gd name="T38" fmla="*/ 1 w 8"/>
                  <a:gd name="T39" fmla="*/ 3 h 8"/>
                  <a:gd name="T40" fmla="*/ 1 w 8"/>
                  <a:gd name="T41" fmla="*/ 3 h 8"/>
                  <a:gd name="T42" fmla="*/ 1 w 8"/>
                  <a:gd name="T43" fmla="*/ 5 h 8"/>
                  <a:gd name="T44" fmla="*/ 2 w 8"/>
                  <a:gd name="T45" fmla="*/ 6 h 8"/>
                  <a:gd name="T46" fmla="*/ 2 w 8"/>
                  <a:gd name="T4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8">
                    <a:moveTo>
                      <a:pt x="2" y="6"/>
                    </a:moveTo>
                    <a:cubicBezTo>
                      <a:pt x="2" y="6"/>
                      <a:pt x="3" y="6"/>
                      <a:pt x="2" y="6"/>
                    </a:cubicBezTo>
                    <a:cubicBezTo>
                      <a:pt x="2" y="7"/>
                      <a:pt x="3" y="7"/>
                      <a:pt x="3" y="7"/>
                    </a:cubicBezTo>
                    <a:cubicBezTo>
                      <a:pt x="4" y="7"/>
                      <a:pt x="5" y="8"/>
                      <a:pt x="6" y="7"/>
                    </a:cubicBezTo>
                    <a:cubicBezTo>
                      <a:pt x="6" y="7"/>
                      <a:pt x="6" y="7"/>
                      <a:pt x="6" y="7"/>
                    </a:cubicBezTo>
                    <a:cubicBezTo>
                      <a:pt x="7" y="7"/>
                      <a:pt x="7" y="7"/>
                      <a:pt x="7" y="6"/>
                    </a:cubicBezTo>
                    <a:cubicBezTo>
                      <a:pt x="8" y="6"/>
                      <a:pt x="8" y="5"/>
                      <a:pt x="8" y="4"/>
                    </a:cubicBezTo>
                    <a:cubicBezTo>
                      <a:pt x="8" y="4"/>
                      <a:pt x="7" y="3"/>
                      <a:pt x="7" y="2"/>
                    </a:cubicBezTo>
                    <a:cubicBezTo>
                      <a:pt x="7" y="2"/>
                      <a:pt x="7" y="2"/>
                      <a:pt x="8" y="2"/>
                    </a:cubicBezTo>
                    <a:cubicBezTo>
                      <a:pt x="8" y="2"/>
                      <a:pt x="8" y="2"/>
                      <a:pt x="8" y="2"/>
                    </a:cubicBezTo>
                    <a:cubicBezTo>
                      <a:pt x="8" y="1"/>
                      <a:pt x="8" y="1"/>
                      <a:pt x="8" y="1"/>
                    </a:cubicBezTo>
                    <a:cubicBezTo>
                      <a:pt x="8" y="1"/>
                      <a:pt x="8" y="1"/>
                      <a:pt x="8" y="1"/>
                    </a:cubicBezTo>
                    <a:cubicBezTo>
                      <a:pt x="7" y="1"/>
                      <a:pt x="7" y="1"/>
                      <a:pt x="7" y="0"/>
                    </a:cubicBezTo>
                    <a:cubicBezTo>
                      <a:pt x="6" y="0"/>
                      <a:pt x="6" y="0"/>
                      <a:pt x="5" y="0"/>
                    </a:cubicBezTo>
                    <a:cubicBezTo>
                      <a:pt x="5" y="0"/>
                      <a:pt x="4" y="0"/>
                      <a:pt x="4" y="0"/>
                    </a:cubicBezTo>
                    <a:cubicBezTo>
                      <a:pt x="4" y="0"/>
                      <a:pt x="4" y="0"/>
                      <a:pt x="4" y="1"/>
                    </a:cubicBezTo>
                    <a:cubicBezTo>
                      <a:pt x="4" y="1"/>
                      <a:pt x="4" y="1"/>
                      <a:pt x="4" y="1"/>
                    </a:cubicBezTo>
                    <a:cubicBezTo>
                      <a:pt x="4" y="2"/>
                      <a:pt x="3" y="2"/>
                      <a:pt x="2" y="2"/>
                    </a:cubicBezTo>
                    <a:cubicBezTo>
                      <a:pt x="2" y="2"/>
                      <a:pt x="2" y="3"/>
                      <a:pt x="2" y="3"/>
                    </a:cubicBezTo>
                    <a:cubicBezTo>
                      <a:pt x="1" y="3"/>
                      <a:pt x="1" y="3"/>
                      <a:pt x="1" y="3"/>
                    </a:cubicBezTo>
                    <a:cubicBezTo>
                      <a:pt x="0" y="3"/>
                      <a:pt x="1" y="3"/>
                      <a:pt x="1" y="3"/>
                    </a:cubicBezTo>
                    <a:cubicBezTo>
                      <a:pt x="1" y="4"/>
                      <a:pt x="1" y="4"/>
                      <a:pt x="1" y="5"/>
                    </a:cubicBezTo>
                    <a:cubicBezTo>
                      <a:pt x="1" y="5"/>
                      <a:pt x="2" y="5"/>
                      <a:pt x="2" y="6"/>
                    </a:cubicBezTo>
                    <a:cubicBezTo>
                      <a:pt x="2" y="6"/>
                      <a:pt x="2" y="5"/>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3" name="Freeform 20"/>
              <p:cNvSpPr>
                <a:spLocks/>
              </p:cNvSpPr>
              <p:nvPr/>
            </p:nvSpPr>
            <p:spPr bwMode="auto">
              <a:xfrm>
                <a:off x="4018" y="1512"/>
                <a:ext cx="22" cy="22"/>
              </a:xfrm>
              <a:custGeom>
                <a:avLst/>
                <a:gdLst>
                  <a:gd name="T0" fmla="*/ 2 w 5"/>
                  <a:gd name="T1" fmla="*/ 4 h 5"/>
                  <a:gd name="T2" fmla="*/ 3 w 5"/>
                  <a:gd name="T3" fmla="*/ 5 h 5"/>
                  <a:gd name="T4" fmla="*/ 4 w 5"/>
                  <a:gd name="T5" fmla="*/ 4 h 5"/>
                  <a:gd name="T6" fmla="*/ 5 w 5"/>
                  <a:gd name="T7" fmla="*/ 2 h 5"/>
                  <a:gd name="T8" fmla="*/ 4 w 5"/>
                  <a:gd name="T9" fmla="*/ 1 h 5"/>
                  <a:gd name="T10" fmla="*/ 0 w 5"/>
                  <a:gd name="T11" fmla="*/ 1 h 5"/>
                  <a:gd name="T12" fmla="*/ 0 w 5"/>
                  <a:gd name="T13" fmla="*/ 2 h 5"/>
                  <a:gd name="T14" fmla="*/ 1 w 5"/>
                  <a:gd name="T15" fmla="*/ 2 h 5"/>
                  <a:gd name="T16" fmla="*/ 2 w 5"/>
                  <a:gd name="T17" fmla="*/ 4 h 5"/>
                  <a:gd name="T18" fmla="*/ 2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4"/>
                    </a:moveTo>
                    <a:cubicBezTo>
                      <a:pt x="3" y="3"/>
                      <a:pt x="3" y="4"/>
                      <a:pt x="3" y="5"/>
                    </a:cubicBezTo>
                    <a:cubicBezTo>
                      <a:pt x="3" y="5"/>
                      <a:pt x="4" y="5"/>
                      <a:pt x="4" y="4"/>
                    </a:cubicBezTo>
                    <a:cubicBezTo>
                      <a:pt x="5" y="3"/>
                      <a:pt x="5" y="2"/>
                      <a:pt x="5" y="2"/>
                    </a:cubicBezTo>
                    <a:cubicBezTo>
                      <a:pt x="4" y="2"/>
                      <a:pt x="4" y="2"/>
                      <a:pt x="4" y="1"/>
                    </a:cubicBezTo>
                    <a:cubicBezTo>
                      <a:pt x="3" y="1"/>
                      <a:pt x="1" y="0"/>
                      <a:pt x="0" y="1"/>
                    </a:cubicBezTo>
                    <a:cubicBezTo>
                      <a:pt x="0" y="1"/>
                      <a:pt x="0" y="2"/>
                      <a:pt x="0" y="2"/>
                    </a:cubicBezTo>
                    <a:cubicBezTo>
                      <a:pt x="0" y="2"/>
                      <a:pt x="1" y="2"/>
                      <a:pt x="1" y="2"/>
                    </a:cubicBezTo>
                    <a:cubicBezTo>
                      <a:pt x="1" y="3"/>
                      <a:pt x="2" y="3"/>
                      <a:pt x="2" y="4"/>
                    </a:cubicBezTo>
                    <a:cubicBezTo>
                      <a:pt x="3" y="3"/>
                      <a:pt x="2"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4" name="Freeform 21"/>
              <p:cNvSpPr>
                <a:spLocks/>
              </p:cNvSpPr>
              <p:nvPr/>
            </p:nvSpPr>
            <p:spPr bwMode="auto">
              <a:xfrm>
                <a:off x="4018" y="1534"/>
                <a:ext cx="22" cy="13"/>
              </a:xfrm>
              <a:custGeom>
                <a:avLst/>
                <a:gdLst>
                  <a:gd name="T0" fmla="*/ 2 w 5"/>
                  <a:gd name="T1" fmla="*/ 3 h 3"/>
                  <a:gd name="T2" fmla="*/ 4 w 5"/>
                  <a:gd name="T3" fmla="*/ 3 h 3"/>
                  <a:gd name="T4" fmla="*/ 4 w 5"/>
                  <a:gd name="T5" fmla="*/ 3 h 3"/>
                  <a:gd name="T6" fmla="*/ 5 w 5"/>
                  <a:gd name="T7" fmla="*/ 3 h 3"/>
                  <a:gd name="T8" fmla="*/ 5 w 5"/>
                  <a:gd name="T9" fmla="*/ 2 h 3"/>
                  <a:gd name="T10" fmla="*/ 4 w 5"/>
                  <a:gd name="T11" fmla="*/ 1 h 3"/>
                  <a:gd name="T12" fmla="*/ 3 w 5"/>
                  <a:gd name="T13" fmla="*/ 1 h 3"/>
                  <a:gd name="T14" fmla="*/ 3 w 5"/>
                  <a:gd name="T15" fmla="*/ 0 h 3"/>
                  <a:gd name="T16" fmla="*/ 2 w 5"/>
                  <a:gd name="T17" fmla="*/ 0 h 3"/>
                  <a:gd name="T18" fmla="*/ 1 w 5"/>
                  <a:gd name="T19" fmla="*/ 0 h 3"/>
                  <a:gd name="T20" fmla="*/ 0 w 5"/>
                  <a:gd name="T21" fmla="*/ 0 h 3"/>
                  <a:gd name="T22" fmla="*/ 0 w 5"/>
                  <a:gd name="T23" fmla="*/ 1 h 3"/>
                  <a:gd name="T24" fmla="*/ 0 w 5"/>
                  <a:gd name="T25" fmla="*/ 2 h 3"/>
                  <a:gd name="T26" fmla="*/ 0 w 5"/>
                  <a:gd name="T27" fmla="*/ 2 h 3"/>
                  <a:gd name="T28" fmla="*/ 1 w 5"/>
                  <a:gd name="T29" fmla="*/ 2 h 3"/>
                  <a:gd name="T30" fmla="*/ 2 w 5"/>
                  <a:gd name="T31" fmla="*/ 2 h 3"/>
                  <a:gd name="T32" fmla="*/ 2 w 5"/>
                  <a:gd name="T33" fmla="*/ 3 h 3"/>
                  <a:gd name="T34" fmla="*/ 2 w 5"/>
                  <a:gd name="T35" fmla="*/ 3 h 3"/>
                  <a:gd name="T36" fmla="*/ 2 w 5"/>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3">
                    <a:moveTo>
                      <a:pt x="2" y="3"/>
                    </a:moveTo>
                    <a:cubicBezTo>
                      <a:pt x="3" y="3"/>
                      <a:pt x="3" y="3"/>
                      <a:pt x="4" y="3"/>
                    </a:cubicBezTo>
                    <a:cubicBezTo>
                      <a:pt x="4" y="3"/>
                      <a:pt x="4" y="3"/>
                      <a:pt x="4" y="3"/>
                    </a:cubicBezTo>
                    <a:cubicBezTo>
                      <a:pt x="5" y="3"/>
                      <a:pt x="5" y="3"/>
                      <a:pt x="5" y="3"/>
                    </a:cubicBezTo>
                    <a:cubicBezTo>
                      <a:pt x="5" y="3"/>
                      <a:pt x="5" y="2"/>
                      <a:pt x="5" y="2"/>
                    </a:cubicBezTo>
                    <a:cubicBezTo>
                      <a:pt x="5" y="2"/>
                      <a:pt x="4" y="1"/>
                      <a:pt x="4" y="1"/>
                    </a:cubicBezTo>
                    <a:cubicBezTo>
                      <a:pt x="3" y="1"/>
                      <a:pt x="3" y="2"/>
                      <a:pt x="3" y="1"/>
                    </a:cubicBezTo>
                    <a:cubicBezTo>
                      <a:pt x="3" y="1"/>
                      <a:pt x="3" y="1"/>
                      <a:pt x="3" y="0"/>
                    </a:cubicBezTo>
                    <a:cubicBezTo>
                      <a:pt x="2" y="0"/>
                      <a:pt x="2" y="0"/>
                      <a:pt x="2" y="0"/>
                    </a:cubicBezTo>
                    <a:cubicBezTo>
                      <a:pt x="1" y="0"/>
                      <a:pt x="1" y="0"/>
                      <a:pt x="1" y="0"/>
                    </a:cubicBezTo>
                    <a:cubicBezTo>
                      <a:pt x="0" y="0"/>
                      <a:pt x="0" y="0"/>
                      <a:pt x="0" y="0"/>
                    </a:cubicBezTo>
                    <a:cubicBezTo>
                      <a:pt x="0" y="0"/>
                      <a:pt x="0" y="1"/>
                      <a:pt x="0" y="1"/>
                    </a:cubicBezTo>
                    <a:cubicBezTo>
                      <a:pt x="0" y="1"/>
                      <a:pt x="0" y="2"/>
                      <a:pt x="0" y="2"/>
                    </a:cubicBezTo>
                    <a:cubicBezTo>
                      <a:pt x="0" y="2"/>
                      <a:pt x="0" y="2"/>
                      <a:pt x="0" y="2"/>
                    </a:cubicBezTo>
                    <a:cubicBezTo>
                      <a:pt x="0" y="2"/>
                      <a:pt x="0" y="2"/>
                      <a:pt x="1" y="2"/>
                    </a:cubicBezTo>
                    <a:cubicBezTo>
                      <a:pt x="1" y="2"/>
                      <a:pt x="1" y="2"/>
                      <a:pt x="2" y="2"/>
                    </a:cubicBezTo>
                    <a:cubicBezTo>
                      <a:pt x="2" y="2"/>
                      <a:pt x="2" y="2"/>
                      <a:pt x="2" y="3"/>
                    </a:cubicBezTo>
                    <a:cubicBezTo>
                      <a:pt x="2" y="3"/>
                      <a:pt x="2"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5" name="Freeform 22"/>
              <p:cNvSpPr>
                <a:spLocks/>
              </p:cNvSpPr>
              <p:nvPr/>
            </p:nvSpPr>
            <p:spPr bwMode="auto">
              <a:xfrm>
                <a:off x="3784" y="1468"/>
                <a:ext cx="93" cy="66"/>
              </a:xfrm>
              <a:custGeom>
                <a:avLst/>
                <a:gdLst>
                  <a:gd name="T0" fmla="*/ 1 w 21"/>
                  <a:gd name="T1" fmla="*/ 2 h 15"/>
                  <a:gd name="T2" fmla="*/ 1 w 21"/>
                  <a:gd name="T3" fmla="*/ 2 h 15"/>
                  <a:gd name="T4" fmla="*/ 1 w 21"/>
                  <a:gd name="T5" fmla="*/ 3 h 15"/>
                  <a:gd name="T6" fmla="*/ 2 w 21"/>
                  <a:gd name="T7" fmla="*/ 3 h 15"/>
                  <a:gd name="T8" fmla="*/ 3 w 21"/>
                  <a:gd name="T9" fmla="*/ 5 h 15"/>
                  <a:gd name="T10" fmla="*/ 3 w 21"/>
                  <a:gd name="T11" fmla="*/ 8 h 15"/>
                  <a:gd name="T12" fmla="*/ 2 w 21"/>
                  <a:gd name="T13" fmla="*/ 8 h 15"/>
                  <a:gd name="T14" fmla="*/ 2 w 21"/>
                  <a:gd name="T15" fmla="*/ 8 h 15"/>
                  <a:gd name="T16" fmla="*/ 1 w 21"/>
                  <a:gd name="T17" fmla="*/ 9 h 15"/>
                  <a:gd name="T18" fmla="*/ 0 w 21"/>
                  <a:gd name="T19" fmla="*/ 10 h 15"/>
                  <a:gd name="T20" fmla="*/ 0 w 21"/>
                  <a:gd name="T21" fmla="*/ 11 h 15"/>
                  <a:gd name="T22" fmla="*/ 0 w 21"/>
                  <a:gd name="T23" fmla="*/ 12 h 15"/>
                  <a:gd name="T24" fmla="*/ 1 w 21"/>
                  <a:gd name="T25" fmla="*/ 13 h 15"/>
                  <a:gd name="T26" fmla="*/ 3 w 21"/>
                  <a:gd name="T27" fmla="*/ 15 h 15"/>
                  <a:gd name="T28" fmla="*/ 6 w 21"/>
                  <a:gd name="T29" fmla="*/ 15 h 15"/>
                  <a:gd name="T30" fmla="*/ 7 w 21"/>
                  <a:gd name="T31" fmla="*/ 14 h 15"/>
                  <a:gd name="T32" fmla="*/ 8 w 21"/>
                  <a:gd name="T33" fmla="*/ 12 h 15"/>
                  <a:gd name="T34" fmla="*/ 8 w 21"/>
                  <a:gd name="T35" fmla="*/ 12 h 15"/>
                  <a:gd name="T36" fmla="*/ 8 w 21"/>
                  <a:gd name="T37" fmla="*/ 12 h 15"/>
                  <a:gd name="T38" fmla="*/ 8 w 21"/>
                  <a:gd name="T39" fmla="*/ 11 h 15"/>
                  <a:gd name="T40" fmla="*/ 10 w 21"/>
                  <a:gd name="T41" fmla="*/ 11 h 15"/>
                  <a:gd name="T42" fmla="*/ 12 w 21"/>
                  <a:gd name="T43" fmla="*/ 11 h 15"/>
                  <a:gd name="T44" fmla="*/ 12 w 21"/>
                  <a:gd name="T45" fmla="*/ 10 h 15"/>
                  <a:gd name="T46" fmla="*/ 13 w 21"/>
                  <a:gd name="T47" fmla="*/ 10 h 15"/>
                  <a:gd name="T48" fmla="*/ 13 w 21"/>
                  <a:gd name="T49" fmla="*/ 10 h 15"/>
                  <a:gd name="T50" fmla="*/ 14 w 21"/>
                  <a:gd name="T51" fmla="*/ 10 h 15"/>
                  <a:gd name="T52" fmla="*/ 15 w 21"/>
                  <a:gd name="T53" fmla="*/ 8 h 15"/>
                  <a:gd name="T54" fmla="*/ 16 w 21"/>
                  <a:gd name="T55" fmla="*/ 8 h 15"/>
                  <a:gd name="T56" fmla="*/ 17 w 21"/>
                  <a:gd name="T57" fmla="*/ 8 h 15"/>
                  <a:gd name="T58" fmla="*/ 18 w 21"/>
                  <a:gd name="T59" fmla="*/ 8 h 15"/>
                  <a:gd name="T60" fmla="*/ 18 w 21"/>
                  <a:gd name="T61" fmla="*/ 7 h 15"/>
                  <a:gd name="T62" fmla="*/ 19 w 21"/>
                  <a:gd name="T63" fmla="*/ 7 h 15"/>
                  <a:gd name="T64" fmla="*/ 19 w 21"/>
                  <a:gd name="T65" fmla="*/ 6 h 15"/>
                  <a:gd name="T66" fmla="*/ 19 w 21"/>
                  <a:gd name="T67" fmla="*/ 4 h 15"/>
                  <a:gd name="T68" fmla="*/ 20 w 21"/>
                  <a:gd name="T69" fmla="*/ 3 h 15"/>
                  <a:gd name="T70" fmla="*/ 20 w 21"/>
                  <a:gd name="T71" fmla="*/ 3 h 15"/>
                  <a:gd name="T72" fmla="*/ 20 w 21"/>
                  <a:gd name="T73" fmla="*/ 2 h 15"/>
                  <a:gd name="T74" fmla="*/ 20 w 21"/>
                  <a:gd name="T75" fmla="*/ 1 h 15"/>
                  <a:gd name="T76" fmla="*/ 20 w 21"/>
                  <a:gd name="T77" fmla="*/ 1 h 15"/>
                  <a:gd name="T78" fmla="*/ 19 w 21"/>
                  <a:gd name="T79" fmla="*/ 1 h 15"/>
                  <a:gd name="T80" fmla="*/ 17 w 21"/>
                  <a:gd name="T81" fmla="*/ 0 h 15"/>
                  <a:gd name="T82" fmla="*/ 1 w 21"/>
                  <a:gd name="T83" fmla="*/ 2 h 15"/>
                  <a:gd name="T84" fmla="*/ 1 w 21"/>
                  <a:gd name="T8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15">
                    <a:moveTo>
                      <a:pt x="1" y="2"/>
                    </a:moveTo>
                    <a:cubicBezTo>
                      <a:pt x="1" y="2"/>
                      <a:pt x="1" y="2"/>
                      <a:pt x="1" y="2"/>
                    </a:cubicBezTo>
                    <a:cubicBezTo>
                      <a:pt x="1" y="3"/>
                      <a:pt x="1" y="2"/>
                      <a:pt x="1" y="3"/>
                    </a:cubicBezTo>
                    <a:cubicBezTo>
                      <a:pt x="1" y="3"/>
                      <a:pt x="2" y="3"/>
                      <a:pt x="2" y="3"/>
                    </a:cubicBezTo>
                    <a:cubicBezTo>
                      <a:pt x="3" y="4"/>
                      <a:pt x="3" y="4"/>
                      <a:pt x="3" y="5"/>
                    </a:cubicBezTo>
                    <a:cubicBezTo>
                      <a:pt x="3" y="6"/>
                      <a:pt x="3" y="7"/>
                      <a:pt x="3" y="8"/>
                    </a:cubicBezTo>
                    <a:cubicBezTo>
                      <a:pt x="3" y="8"/>
                      <a:pt x="2" y="8"/>
                      <a:pt x="2" y="8"/>
                    </a:cubicBezTo>
                    <a:cubicBezTo>
                      <a:pt x="2" y="8"/>
                      <a:pt x="2" y="8"/>
                      <a:pt x="2" y="8"/>
                    </a:cubicBezTo>
                    <a:cubicBezTo>
                      <a:pt x="2" y="8"/>
                      <a:pt x="2" y="9"/>
                      <a:pt x="1" y="9"/>
                    </a:cubicBezTo>
                    <a:cubicBezTo>
                      <a:pt x="1" y="9"/>
                      <a:pt x="1" y="10"/>
                      <a:pt x="0" y="10"/>
                    </a:cubicBezTo>
                    <a:cubicBezTo>
                      <a:pt x="0" y="10"/>
                      <a:pt x="0" y="11"/>
                      <a:pt x="0" y="11"/>
                    </a:cubicBezTo>
                    <a:cubicBezTo>
                      <a:pt x="0" y="12"/>
                      <a:pt x="0" y="12"/>
                      <a:pt x="0" y="12"/>
                    </a:cubicBezTo>
                    <a:cubicBezTo>
                      <a:pt x="0" y="12"/>
                      <a:pt x="1" y="12"/>
                      <a:pt x="1" y="13"/>
                    </a:cubicBezTo>
                    <a:cubicBezTo>
                      <a:pt x="1" y="13"/>
                      <a:pt x="2" y="14"/>
                      <a:pt x="3" y="15"/>
                    </a:cubicBezTo>
                    <a:cubicBezTo>
                      <a:pt x="4" y="15"/>
                      <a:pt x="5" y="15"/>
                      <a:pt x="6" y="15"/>
                    </a:cubicBezTo>
                    <a:cubicBezTo>
                      <a:pt x="6" y="15"/>
                      <a:pt x="7" y="15"/>
                      <a:pt x="7" y="14"/>
                    </a:cubicBezTo>
                    <a:cubicBezTo>
                      <a:pt x="7" y="13"/>
                      <a:pt x="7" y="13"/>
                      <a:pt x="8" y="12"/>
                    </a:cubicBezTo>
                    <a:cubicBezTo>
                      <a:pt x="8" y="12"/>
                      <a:pt x="8" y="12"/>
                      <a:pt x="8" y="12"/>
                    </a:cubicBezTo>
                    <a:cubicBezTo>
                      <a:pt x="8" y="12"/>
                      <a:pt x="8" y="12"/>
                      <a:pt x="8" y="12"/>
                    </a:cubicBezTo>
                    <a:cubicBezTo>
                      <a:pt x="8" y="12"/>
                      <a:pt x="8" y="11"/>
                      <a:pt x="8" y="11"/>
                    </a:cubicBezTo>
                    <a:cubicBezTo>
                      <a:pt x="9" y="11"/>
                      <a:pt x="10" y="11"/>
                      <a:pt x="10" y="11"/>
                    </a:cubicBezTo>
                    <a:cubicBezTo>
                      <a:pt x="11" y="11"/>
                      <a:pt x="11" y="11"/>
                      <a:pt x="12" y="11"/>
                    </a:cubicBezTo>
                    <a:cubicBezTo>
                      <a:pt x="12" y="11"/>
                      <a:pt x="12" y="11"/>
                      <a:pt x="12" y="10"/>
                    </a:cubicBezTo>
                    <a:cubicBezTo>
                      <a:pt x="12" y="10"/>
                      <a:pt x="13" y="10"/>
                      <a:pt x="13" y="10"/>
                    </a:cubicBezTo>
                    <a:cubicBezTo>
                      <a:pt x="13" y="10"/>
                      <a:pt x="13" y="10"/>
                      <a:pt x="13" y="10"/>
                    </a:cubicBezTo>
                    <a:cubicBezTo>
                      <a:pt x="14" y="10"/>
                      <a:pt x="14" y="10"/>
                      <a:pt x="14" y="10"/>
                    </a:cubicBezTo>
                    <a:cubicBezTo>
                      <a:pt x="14" y="9"/>
                      <a:pt x="15" y="8"/>
                      <a:pt x="15" y="8"/>
                    </a:cubicBezTo>
                    <a:cubicBezTo>
                      <a:pt x="16" y="8"/>
                      <a:pt x="16" y="8"/>
                      <a:pt x="16" y="8"/>
                    </a:cubicBezTo>
                    <a:cubicBezTo>
                      <a:pt x="17" y="8"/>
                      <a:pt x="17" y="8"/>
                      <a:pt x="17" y="8"/>
                    </a:cubicBezTo>
                    <a:cubicBezTo>
                      <a:pt x="18" y="8"/>
                      <a:pt x="18" y="8"/>
                      <a:pt x="18" y="8"/>
                    </a:cubicBezTo>
                    <a:cubicBezTo>
                      <a:pt x="18" y="7"/>
                      <a:pt x="18" y="7"/>
                      <a:pt x="18" y="7"/>
                    </a:cubicBezTo>
                    <a:cubicBezTo>
                      <a:pt x="19" y="7"/>
                      <a:pt x="19" y="7"/>
                      <a:pt x="19" y="7"/>
                    </a:cubicBezTo>
                    <a:cubicBezTo>
                      <a:pt x="19" y="6"/>
                      <a:pt x="19" y="6"/>
                      <a:pt x="19" y="6"/>
                    </a:cubicBezTo>
                    <a:cubicBezTo>
                      <a:pt x="18" y="5"/>
                      <a:pt x="18" y="4"/>
                      <a:pt x="19" y="4"/>
                    </a:cubicBezTo>
                    <a:cubicBezTo>
                      <a:pt x="19" y="4"/>
                      <a:pt x="19" y="3"/>
                      <a:pt x="20" y="3"/>
                    </a:cubicBezTo>
                    <a:cubicBezTo>
                      <a:pt x="20" y="3"/>
                      <a:pt x="20" y="3"/>
                      <a:pt x="20" y="3"/>
                    </a:cubicBezTo>
                    <a:cubicBezTo>
                      <a:pt x="21" y="2"/>
                      <a:pt x="20" y="2"/>
                      <a:pt x="20" y="2"/>
                    </a:cubicBezTo>
                    <a:cubicBezTo>
                      <a:pt x="20" y="1"/>
                      <a:pt x="20" y="1"/>
                      <a:pt x="20" y="1"/>
                    </a:cubicBezTo>
                    <a:cubicBezTo>
                      <a:pt x="20" y="1"/>
                      <a:pt x="21" y="1"/>
                      <a:pt x="20" y="1"/>
                    </a:cubicBezTo>
                    <a:cubicBezTo>
                      <a:pt x="20" y="1"/>
                      <a:pt x="19" y="1"/>
                      <a:pt x="19" y="1"/>
                    </a:cubicBezTo>
                    <a:cubicBezTo>
                      <a:pt x="18" y="0"/>
                      <a:pt x="17" y="0"/>
                      <a:pt x="17" y="0"/>
                    </a:cubicBezTo>
                    <a:cubicBezTo>
                      <a:pt x="11" y="0"/>
                      <a:pt x="6" y="1"/>
                      <a:pt x="1" y="2"/>
                    </a:cubicBezTo>
                    <a:cubicBezTo>
                      <a:pt x="1" y="2"/>
                      <a:pt x="8"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6" name="Freeform 23"/>
              <p:cNvSpPr>
                <a:spLocks/>
              </p:cNvSpPr>
              <p:nvPr/>
            </p:nvSpPr>
            <p:spPr bwMode="auto">
              <a:xfrm>
                <a:off x="3947" y="1507"/>
                <a:ext cx="357" cy="691"/>
              </a:xfrm>
              <a:custGeom>
                <a:avLst/>
                <a:gdLst>
                  <a:gd name="T0" fmla="*/ 75 w 81"/>
                  <a:gd name="T1" fmla="*/ 71 h 157"/>
                  <a:gd name="T2" fmla="*/ 71 w 81"/>
                  <a:gd name="T3" fmla="*/ 62 h 157"/>
                  <a:gd name="T4" fmla="*/ 63 w 81"/>
                  <a:gd name="T5" fmla="*/ 51 h 157"/>
                  <a:gd name="T6" fmla="*/ 64 w 81"/>
                  <a:gd name="T7" fmla="*/ 47 h 157"/>
                  <a:gd name="T8" fmla="*/ 70 w 81"/>
                  <a:gd name="T9" fmla="*/ 54 h 157"/>
                  <a:gd name="T10" fmla="*/ 73 w 81"/>
                  <a:gd name="T11" fmla="*/ 61 h 157"/>
                  <a:gd name="T12" fmla="*/ 76 w 81"/>
                  <a:gd name="T13" fmla="*/ 68 h 157"/>
                  <a:gd name="T14" fmla="*/ 76 w 81"/>
                  <a:gd name="T15" fmla="*/ 54 h 157"/>
                  <a:gd name="T16" fmla="*/ 73 w 81"/>
                  <a:gd name="T17" fmla="*/ 47 h 157"/>
                  <a:gd name="T18" fmla="*/ 70 w 81"/>
                  <a:gd name="T19" fmla="*/ 43 h 157"/>
                  <a:gd name="T20" fmla="*/ 66 w 81"/>
                  <a:gd name="T21" fmla="*/ 36 h 157"/>
                  <a:gd name="T22" fmla="*/ 60 w 81"/>
                  <a:gd name="T23" fmla="*/ 29 h 157"/>
                  <a:gd name="T24" fmla="*/ 45 w 81"/>
                  <a:gd name="T25" fmla="*/ 15 h 157"/>
                  <a:gd name="T26" fmla="*/ 37 w 81"/>
                  <a:gd name="T27" fmla="*/ 9 h 157"/>
                  <a:gd name="T28" fmla="*/ 23 w 81"/>
                  <a:gd name="T29" fmla="*/ 1 h 157"/>
                  <a:gd name="T30" fmla="*/ 24 w 81"/>
                  <a:gd name="T31" fmla="*/ 7 h 157"/>
                  <a:gd name="T32" fmla="*/ 22 w 81"/>
                  <a:gd name="T33" fmla="*/ 11 h 157"/>
                  <a:gd name="T34" fmla="*/ 15 w 81"/>
                  <a:gd name="T35" fmla="*/ 15 h 157"/>
                  <a:gd name="T36" fmla="*/ 25 w 81"/>
                  <a:gd name="T37" fmla="*/ 25 h 157"/>
                  <a:gd name="T38" fmla="*/ 31 w 81"/>
                  <a:gd name="T39" fmla="*/ 27 h 157"/>
                  <a:gd name="T40" fmla="*/ 38 w 81"/>
                  <a:gd name="T41" fmla="*/ 33 h 157"/>
                  <a:gd name="T42" fmla="*/ 29 w 81"/>
                  <a:gd name="T43" fmla="*/ 22 h 157"/>
                  <a:gd name="T44" fmla="*/ 35 w 81"/>
                  <a:gd name="T45" fmla="*/ 24 h 157"/>
                  <a:gd name="T46" fmla="*/ 43 w 81"/>
                  <a:gd name="T47" fmla="*/ 30 h 157"/>
                  <a:gd name="T48" fmla="*/ 42 w 81"/>
                  <a:gd name="T49" fmla="*/ 22 h 157"/>
                  <a:gd name="T50" fmla="*/ 49 w 81"/>
                  <a:gd name="T51" fmla="*/ 23 h 157"/>
                  <a:gd name="T52" fmla="*/ 50 w 81"/>
                  <a:gd name="T53" fmla="*/ 27 h 157"/>
                  <a:gd name="T54" fmla="*/ 51 w 81"/>
                  <a:gd name="T55" fmla="*/ 33 h 157"/>
                  <a:gd name="T56" fmla="*/ 57 w 81"/>
                  <a:gd name="T57" fmla="*/ 37 h 157"/>
                  <a:gd name="T58" fmla="*/ 53 w 81"/>
                  <a:gd name="T59" fmla="*/ 42 h 157"/>
                  <a:gd name="T60" fmla="*/ 40 w 81"/>
                  <a:gd name="T61" fmla="*/ 39 h 157"/>
                  <a:gd name="T62" fmla="*/ 35 w 81"/>
                  <a:gd name="T63" fmla="*/ 34 h 157"/>
                  <a:gd name="T64" fmla="*/ 17 w 81"/>
                  <a:gd name="T65" fmla="*/ 35 h 157"/>
                  <a:gd name="T66" fmla="*/ 11 w 81"/>
                  <a:gd name="T67" fmla="*/ 41 h 157"/>
                  <a:gd name="T68" fmla="*/ 5 w 81"/>
                  <a:gd name="T69" fmla="*/ 47 h 157"/>
                  <a:gd name="T70" fmla="*/ 1 w 81"/>
                  <a:gd name="T71" fmla="*/ 57 h 157"/>
                  <a:gd name="T72" fmla="*/ 3 w 81"/>
                  <a:gd name="T73" fmla="*/ 63 h 157"/>
                  <a:gd name="T74" fmla="*/ 3 w 81"/>
                  <a:gd name="T75" fmla="*/ 72 h 157"/>
                  <a:gd name="T76" fmla="*/ 12 w 81"/>
                  <a:gd name="T77" fmla="*/ 84 h 157"/>
                  <a:gd name="T78" fmla="*/ 18 w 81"/>
                  <a:gd name="T79" fmla="*/ 88 h 157"/>
                  <a:gd name="T80" fmla="*/ 24 w 81"/>
                  <a:gd name="T81" fmla="*/ 87 h 157"/>
                  <a:gd name="T82" fmla="*/ 30 w 81"/>
                  <a:gd name="T83" fmla="*/ 86 h 157"/>
                  <a:gd name="T84" fmla="*/ 42 w 81"/>
                  <a:gd name="T85" fmla="*/ 88 h 157"/>
                  <a:gd name="T86" fmla="*/ 45 w 81"/>
                  <a:gd name="T87" fmla="*/ 98 h 157"/>
                  <a:gd name="T88" fmla="*/ 50 w 81"/>
                  <a:gd name="T89" fmla="*/ 106 h 157"/>
                  <a:gd name="T90" fmla="*/ 50 w 81"/>
                  <a:gd name="T91" fmla="*/ 116 h 157"/>
                  <a:gd name="T92" fmla="*/ 47 w 81"/>
                  <a:gd name="T93" fmla="*/ 125 h 157"/>
                  <a:gd name="T94" fmla="*/ 46 w 81"/>
                  <a:gd name="T95" fmla="*/ 136 h 157"/>
                  <a:gd name="T96" fmla="*/ 47 w 81"/>
                  <a:gd name="T97" fmla="*/ 150 h 157"/>
                  <a:gd name="T98" fmla="*/ 49 w 81"/>
                  <a:gd name="T99" fmla="*/ 156 h 157"/>
                  <a:gd name="T100" fmla="*/ 63 w 81"/>
                  <a:gd name="T101" fmla="*/ 149 h 157"/>
                  <a:gd name="T102" fmla="*/ 63 w 81"/>
                  <a:gd name="T103" fmla="*/ 142 h 157"/>
                  <a:gd name="T104" fmla="*/ 69 w 81"/>
                  <a:gd name="T105" fmla="*/ 131 h 157"/>
                  <a:gd name="T106" fmla="*/ 75 w 81"/>
                  <a:gd name="T107" fmla="*/ 122 h 157"/>
                  <a:gd name="T108" fmla="*/ 78 w 81"/>
                  <a:gd name="T109" fmla="*/ 101 h 157"/>
                  <a:gd name="T110" fmla="*/ 80 w 81"/>
                  <a:gd name="T111" fmla="*/ 90 h 157"/>
                  <a:gd name="T112" fmla="*/ 78 w 81"/>
                  <a:gd name="T113" fmla="*/ 7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57">
                    <a:moveTo>
                      <a:pt x="78" y="77"/>
                    </a:moveTo>
                    <a:cubicBezTo>
                      <a:pt x="78" y="77"/>
                      <a:pt x="78" y="76"/>
                      <a:pt x="78" y="75"/>
                    </a:cubicBezTo>
                    <a:cubicBezTo>
                      <a:pt x="78" y="75"/>
                      <a:pt x="78" y="75"/>
                      <a:pt x="78" y="74"/>
                    </a:cubicBezTo>
                    <a:cubicBezTo>
                      <a:pt x="78" y="74"/>
                      <a:pt x="78" y="74"/>
                      <a:pt x="78" y="74"/>
                    </a:cubicBezTo>
                    <a:cubicBezTo>
                      <a:pt x="77" y="74"/>
                      <a:pt x="77" y="74"/>
                      <a:pt x="77" y="73"/>
                    </a:cubicBezTo>
                    <a:cubicBezTo>
                      <a:pt x="77" y="73"/>
                      <a:pt x="77" y="73"/>
                      <a:pt x="77" y="72"/>
                    </a:cubicBezTo>
                    <a:cubicBezTo>
                      <a:pt x="77" y="72"/>
                      <a:pt x="76" y="72"/>
                      <a:pt x="76" y="72"/>
                    </a:cubicBezTo>
                    <a:cubicBezTo>
                      <a:pt x="76" y="72"/>
                      <a:pt x="76" y="71"/>
                      <a:pt x="75" y="71"/>
                    </a:cubicBezTo>
                    <a:cubicBezTo>
                      <a:pt x="75" y="71"/>
                      <a:pt x="76" y="70"/>
                      <a:pt x="75" y="70"/>
                    </a:cubicBezTo>
                    <a:cubicBezTo>
                      <a:pt x="75" y="70"/>
                      <a:pt x="75" y="70"/>
                      <a:pt x="75" y="69"/>
                    </a:cubicBezTo>
                    <a:cubicBezTo>
                      <a:pt x="74" y="69"/>
                      <a:pt x="75" y="69"/>
                      <a:pt x="74" y="69"/>
                    </a:cubicBezTo>
                    <a:cubicBezTo>
                      <a:pt x="74" y="69"/>
                      <a:pt x="74" y="68"/>
                      <a:pt x="74" y="68"/>
                    </a:cubicBezTo>
                    <a:cubicBezTo>
                      <a:pt x="74" y="68"/>
                      <a:pt x="74" y="68"/>
                      <a:pt x="74" y="68"/>
                    </a:cubicBezTo>
                    <a:cubicBezTo>
                      <a:pt x="73" y="67"/>
                      <a:pt x="73" y="67"/>
                      <a:pt x="73" y="66"/>
                    </a:cubicBezTo>
                    <a:cubicBezTo>
                      <a:pt x="72" y="65"/>
                      <a:pt x="71" y="64"/>
                      <a:pt x="72" y="62"/>
                    </a:cubicBezTo>
                    <a:cubicBezTo>
                      <a:pt x="71" y="62"/>
                      <a:pt x="71" y="62"/>
                      <a:pt x="71" y="62"/>
                    </a:cubicBezTo>
                    <a:cubicBezTo>
                      <a:pt x="71" y="61"/>
                      <a:pt x="70" y="60"/>
                      <a:pt x="70" y="60"/>
                    </a:cubicBezTo>
                    <a:cubicBezTo>
                      <a:pt x="70" y="60"/>
                      <a:pt x="69" y="59"/>
                      <a:pt x="69" y="59"/>
                    </a:cubicBezTo>
                    <a:cubicBezTo>
                      <a:pt x="69" y="58"/>
                      <a:pt x="68" y="59"/>
                      <a:pt x="68" y="58"/>
                    </a:cubicBezTo>
                    <a:cubicBezTo>
                      <a:pt x="68" y="57"/>
                      <a:pt x="68" y="57"/>
                      <a:pt x="68" y="57"/>
                    </a:cubicBezTo>
                    <a:cubicBezTo>
                      <a:pt x="68" y="57"/>
                      <a:pt x="68" y="57"/>
                      <a:pt x="67" y="57"/>
                    </a:cubicBezTo>
                    <a:cubicBezTo>
                      <a:pt x="67" y="56"/>
                      <a:pt x="67" y="56"/>
                      <a:pt x="67" y="56"/>
                    </a:cubicBezTo>
                    <a:cubicBezTo>
                      <a:pt x="67" y="55"/>
                      <a:pt x="67" y="55"/>
                      <a:pt x="66" y="55"/>
                    </a:cubicBezTo>
                    <a:cubicBezTo>
                      <a:pt x="65" y="53"/>
                      <a:pt x="64" y="52"/>
                      <a:pt x="63" y="51"/>
                    </a:cubicBezTo>
                    <a:cubicBezTo>
                      <a:pt x="63" y="49"/>
                      <a:pt x="62" y="48"/>
                      <a:pt x="61" y="47"/>
                    </a:cubicBezTo>
                    <a:cubicBezTo>
                      <a:pt x="60" y="46"/>
                      <a:pt x="59" y="45"/>
                      <a:pt x="60" y="45"/>
                    </a:cubicBezTo>
                    <a:cubicBezTo>
                      <a:pt x="60" y="45"/>
                      <a:pt x="61" y="45"/>
                      <a:pt x="61" y="46"/>
                    </a:cubicBezTo>
                    <a:cubicBezTo>
                      <a:pt x="61" y="46"/>
                      <a:pt x="61" y="46"/>
                      <a:pt x="61" y="46"/>
                    </a:cubicBezTo>
                    <a:cubicBezTo>
                      <a:pt x="62" y="46"/>
                      <a:pt x="61" y="46"/>
                      <a:pt x="62" y="46"/>
                    </a:cubicBezTo>
                    <a:cubicBezTo>
                      <a:pt x="62" y="46"/>
                      <a:pt x="62" y="46"/>
                      <a:pt x="62" y="46"/>
                    </a:cubicBezTo>
                    <a:cubicBezTo>
                      <a:pt x="63" y="46"/>
                      <a:pt x="63" y="46"/>
                      <a:pt x="63" y="46"/>
                    </a:cubicBezTo>
                    <a:cubicBezTo>
                      <a:pt x="64" y="46"/>
                      <a:pt x="64" y="47"/>
                      <a:pt x="64" y="47"/>
                    </a:cubicBezTo>
                    <a:cubicBezTo>
                      <a:pt x="65" y="47"/>
                      <a:pt x="65" y="48"/>
                      <a:pt x="65" y="48"/>
                    </a:cubicBezTo>
                    <a:cubicBezTo>
                      <a:pt x="66" y="48"/>
                      <a:pt x="66" y="48"/>
                      <a:pt x="66" y="49"/>
                    </a:cubicBezTo>
                    <a:cubicBezTo>
                      <a:pt x="66" y="50"/>
                      <a:pt x="66" y="50"/>
                      <a:pt x="66" y="50"/>
                    </a:cubicBezTo>
                    <a:cubicBezTo>
                      <a:pt x="66" y="51"/>
                      <a:pt x="66" y="51"/>
                      <a:pt x="66" y="51"/>
                    </a:cubicBezTo>
                    <a:cubicBezTo>
                      <a:pt x="66" y="51"/>
                      <a:pt x="66" y="51"/>
                      <a:pt x="67" y="51"/>
                    </a:cubicBezTo>
                    <a:cubicBezTo>
                      <a:pt x="67" y="51"/>
                      <a:pt x="67" y="52"/>
                      <a:pt x="67" y="52"/>
                    </a:cubicBezTo>
                    <a:cubicBezTo>
                      <a:pt x="67" y="53"/>
                      <a:pt x="68" y="53"/>
                      <a:pt x="69" y="53"/>
                    </a:cubicBezTo>
                    <a:cubicBezTo>
                      <a:pt x="69" y="53"/>
                      <a:pt x="69" y="54"/>
                      <a:pt x="70" y="54"/>
                    </a:cubicBezTo>
                    <a:cubicBezTo>
                      <a:pt x="70" y="55"/>
                      <a:pt x="70" y="55"/>
                      <a:pt x="70" y="56"/>
                    </a:cubicBezTo>
                    <a:cubicBezTo>
                      <a:pt x="70" y="56"/>
                      <a:pt x="70" y="56"/>
                      <a:pt x="71" y="56"/>
                    </a:cubicBezTo>
                    <a:cubicBezTo>
                      <a:pt x="71" y="56"/>
                      <a:pt x="71" y="58"/>
                      <a:pt x="71" y="58"/>
                    </a:cubicBezTo>
                    <a:cubicBezTo>
                      <a:pt x="72" y="58"/>
                      <a:pt x="72" y="58"/>
                      <a:pt x="72" y="59"/>
                    </a:cubicBezTo>
                    <a:cubicBezTo>
                      <a:pt x="72" y="59"/>
                      <a:pt x="72" y="59"/>
                      <a:pt x="72" y="59"/>
                    </a:cubicBezTo>
                    <a:cubicBezTo>
                      <a:pt x="72" y="60"/>
                      <a:pt x="72" y="59"/>
                      <a:pt x="72" y="60"/>
                    </a:cubicBezTo>
                    <a:cubicBezTo>
                      <a:pt x="72" y="60"/>
                      <a:pt x="73" y="60"/>
                      <a:pt x="73" y="60"/>
                    </a:cubicBezTo>
                    <a:cubicBezTo>
                      <a:pt x="73" y="60"/>
                      <a:pt x="73" y="60"/>
                      <a:pt x="73" y="61"/>
                    </a:cubicBezTo>
                    <a:cubicBezTo>
                      <a:pt x="73" y="61"/>
                      <a:pt x="73" y="61"/>
                      <a:pt x="73" y="61"/>
                    </a:cubicBezTo>
                    <a:cubicBezTo>
                      <a:pt x="73" y="62"/>
                      <a:pt x="73" y="62"/>
                      <a:pt x="74" y="62"/>
                    </a:cubicBezTo>
                    <a:cubicBezTo>
                      <a:pt x="74" y="62"/>
                      <a:pt x="74" y="62"/>
                      <a:pt x="74" y="62"/>
                    </a:cubicBezTo>
                    <a:cubicBezTo>
                      <a:pt x="75" y="63"/>
                      <a:pt x="74" y="64"/>
                      <a:pt x="75" y="64"/>
                    </a:cubicBezTo>
                    <a:cubicBezTo>
                      <a:pt x="75" y="64"/>
                      <a:pt x="75" y="65"/>
                      <a:pt x="75" y="65"/>
                    </a:cubicBezTo>
                    <a:cubicBezTo>
                      <a:pt x="75" y="66"/>
                      <a:pt x="75" y="66"/>
                      <a:pt x="75" y="67"/>
                    </a:cubicBezTo>
                    <a:cubicBezTo>
                      <a:pt x="75" y="67"/>
                      <a:pt x="76" y="67"/>
                      <a:pt x="76" y="67"/>
                    </a:cubicBezTo>
                    <a:cubicBezTo>
                      <a:pt x="76" y="67"/>
                      <a:pt x="76" y="67"/>
                      <a:pt x="76" y="68"/>
                    </a:cubicBezTo>
                    <a:cubicBezTo>
                      <a:pt x="76" y="68"/>
                      <a:pt x="77" y="68"/>
                      <a:pt x="77" y="69"/>
                    </a:cubicBezTo>
                    <a:cubicBezTo>
                      <a:pt x="77" y="69"/>
                      <a:pt x="78" y="69"/>
                      <a:pt x="78" y="70"/>
                    </a:cubicBezTo>
                    <a:cubicBezTo>
                      <a:pt x="77" y="67"/>
                      <a:pt x="77" y="65"/>
                      <a:pt x="76" y="62"/>
                    </a:cubicBezTo>
                    <a:cubicBezTo>
                      <a:pt x="76" y="61"/>
                      <a:pt x="76" y="59"/>
                      <a:pt x="76" y="58"/>
                    </a:cubicBezTo>
                    <a:cubicBezTo>
                      <a:pt x="76" y="57"/>
                      <a:pt x="76" y="57"/>
                      <a:pt x="76" y="56"/>
                    </a:cubicBezTo>
                    <a:cubicBezTo>
                      <a:pt x="76" y="56"/>
                      <a:pt x="76" y="55"/>
                      <a:pt x="76" y="54"/>
                    </a:cubicBezTo>
                    <a:cubicBezTo>
                      <a:pt x="76" y="54"/>
                      <a:pt x="77" y="54"/>
                      <a:pt x="76" y="54"/>
                    </a:cubicBezTo>
                    <a:cubicBezTo>
                      <a:pt x="76" y="54"/>
                      <a:pt x="76" y="54"/>
                      <a:pt x="76" y="54"/>
                    </a:cubicBezTo>
                    <a:cubicBezTo>
                      <a:pt x="76" y="54"/>
                      <a:pt x="75" y="54"/>
                      <a:pt x="75" y="53"/>
                    </a:cubicBezTo>
                    <a:cubicBezTo>
                      <a:pt x="75" y="53"/>
                      <a:pt x="75" y="52"/>
                      <a:pt x="75" y="52"/>
                    </a:cubicBezTo>
                    <a:cubicBezTo>
                      <a:pt x="75" y="52"/>
                      <a:pt x="75" y="52"/>
                      <a:pt x="75" y="52"/>
                    </a:cubicBezTo>
                    <a:cubicBezTo>
                      <a:pt x="74" y="52"/>
                      <a:pt x="75" y="51"/>
                      <a:pt x="75" y="51"/>
                    </a:cubicBezTo>
                    <a:cubicBezTo>
                      <a:pt x="75" y="51"/>
                      <a:pt x="75" y="50"/>
                      <a:pt x="75" y="50"/>
                    </a:cubicBezTo>
                    <a:cubicBezTo>
                      <a:pt x="74" y="50"/>
                      <a:pt x="74" y="50"/>
                      <a:pt x="74" y="50"/>
                    </a:cubicBezTo>
                    <a:cubicBezTo>
                      <a:pt x="73" y="50"/>
                      <a:pt x="74" y="49"/>
                      <a:pt x="74" y="48"/>
                    </a:cubicBezTo>
                    <a:cubicBezTo>
                      <a:pt x="73" y="48"/>
                      <a:pt x="73" y="48"/>
                      <a:pt x="73" y="47"/>
                    </a:cubicBezTo>
                    <a:cubicBezTo>
                      <a:pt x="73" y="47"/>
                      <a:pt x="73" y="47"/>
                      <a:pt x="73" y="47"/>
                    </a:cubicBezTo>
                    <a:cubicBezTo>
                      <a:pt x="73" y="46"/>
                      <a:pt x="73" y="46"/>
                      <a:pt x="72" y="46"/>
                    </a:cubicBezTo>
                    <a:cubicBezTo>
                      <a:pt x="72" y="46"/>
                      <a:pt x="72" y="46"/>
                      <a:pt x="72" y="46"/>
                    </a:cubicBezTo>
                    <a:cubicBezTo>
                      <a:pt x="72" y="46"/>
                      <a:pt x="72" y="45"/>
                      <a:pt x="72" y="45"/>
                    </a:cubicBezTo>
                    <a:cubicBezTo>
                      <a:pt x="72" y="45"/>
                      <a:pt x="71" y="45"/>
                      <a:pt x="71" y="44"/>
                    </a:cubicBezTo>
                    <a:cubicBezTo>
                      <a:pt x="71" y="44"/>
                      <a:pt x="71" y="44"/>
                      <a:pt x="71" y="44"/>
                    </a:cubicBezTo>
                    <a:cubicBezTo>
                      <a:pt x="71" y="44"/>
                      <a:pt x="70" y="44"/>
                      <a:pt x="70" y="43"/>
                    </a:cubicBezTo>
                    <a:cubicBezTo>
                      <a:pt x="70" y="43"/>
                      <a:pt x="70" y="43"/>
                      <a:pt x="70" y="43"/>
                    </a:cubicBezTo>
                    <a:cubicBezTo>
                      <a:pt x="70" y="42"/>
                      <a:pt x="70" y="42"/>
                      <a:pt x="70" y="42"/>
                    </a:cubicBezTo>
                    <a:cubicBezTo>
                      <a:pt x="70" y="42"/>
                      <a:pt x="70" y="42"/>
                      <a:pt x="69" y="42"/>
                    </a:cubicBezTo>
                    <a:cubicBezTo>
                      <a:pt x="69" y="42"/>
                      <a:pt x="69" y="41"/>
                      <a:pt x="69" y="40"/>
                    </a:cubicBezTo>
                    <a:cubicBezTo>
                      <a:pt x="69" y="40"/>
                      <a:pt x="69" y="40"/>
                      <a:pt x="68" y="40"/>
                    </a:cubicBezTo>
                    <a:cubicBezTo>
                      <a:pt x="68" y="39"/>
                      <a:pt x="68" y="39"/>
                      <a:pt x="68" y="39"/>
                    </a:cubicBezTo>
                    <a:cubicBezTo>
                      <a:pt x="68" y="39"/>
                      <a:pt x="67" y="39"/>
                      <a:pt x="67" y="39"/>
                    </a:cubicBezTo>
                    <a:cubicBezTo>
                      <a:pt x="67" y="39"/>
                      <a:pt x="67" y="38"/>
                      <a:pt x="67" y="38"/>
                    </a:cubicBezTo>
                    <a:cubicBezTo>
                      <a:pt x="67" y="37"/>
                      <a:pt x="66" y="37"/>
                      <a:pt x="66" y="36"/>
                    </a:cubicBezTo>
                    <a:cubicBezTo>
                      <a:pt x="66" y="36"/>
                      <a:pt x="66" y="36"/>
                      <a:pt x="65" y="36"/>
                    </a:cubicBezTo>
                    <a:cubicBezTo>
                      <a:pt x="65" y="36"/>
                      <a:pt x="65" y="35"/>
                      <a:pt x="65" y="35"/>
                    </a:cubicBezTo>
                    <a:cubicBezTo>
                      <a:pt x="64" y="35"/>
                      <a:pt x="64" y="34"/>
                      <a:pt x="64" y="33"/>
                    </a:cubicBezTo>
                    <a:cubicBezTo>
                      <a:pt x="64" y="33"/>
                      <a:pt x="64" y="33"/>
                      <a:pt x="63" y="33"/>
                    </a:cubicBezTo>
                    <a:cubicBezTo>
                      <a:pt x="63" y="33"/>
                      <a:pt x="63" y="33"/>
                      <a:pt x="63" y="32"/>
                    </a:cubicBezTo>
                    <a:cubicBezTo>
                      <a:pt x="63" y="32"/>
                      <a:pt x="63" y="32"/>
                      <a:pt x="63" y="32"/>
                    </a:cubicBezTo>
                    <a:cubicBezTo>
                      <a:pt x="62" y="32"/>
                      <a:pt x="62" y="31"/>
                      <a:pt x="61" y="31"/>
                    </a:cubicBezTo>
                    <a:cubicBezTo>
                      <a:pt x="61" y="30"/>
                      <a:pt x="61" y="30"/>
                      <a:pt x="60" y="29"/>
                    </a:cubicBezTo>
                    <a:cubicBezTo>
                      <a:pt x="60" y="28"/>
                      <a:pt x="59" y="28"/>
                      <a:pt x="58" y="27"/>
                    </a:cubicBezTo>
                    <a:cubicBezTo>
                      <a:pt x="58" y="26"/>
                      <a:pt x="58" y="26"/>
                      <a:pt x="58" y="26"/>
                    </a:cubicBezTo>
                    <a:cubicBezTo>
                      <a:pt x="57" y="26"/>
                      <a:pt x="57" y="25"/>
                      <a:pt x="57" y="25"/>
                    </a:cubicBezTo>
                    <a:cubicBezTo>
                      <a:pt x="56" y="25"/>
                      <a:pt x="55" y="24"/>
                      <a:pt x="55" y="23"/>
                    </a:cubicBezTo>
                    <a:cubicBezTo>
                      <a:pt x="53" y="22"/>
                      <a:pt x="52" y="21"/>
                      <a:pt x="51" y="20"/>
                    </a:cubicBezTo>
                    <a:cubicBezTo>
                      <a:pt x="50" y="19"/>
                      <a:pt x="49" y="18"/>
                      <a:pt x="49" y="17"/>
                    </a:cubicBezTo>
                    <a:cubicBezTo>
                      <a:pt x="48" y="17"/>
                      <a:pt x="48" y="16"/>
                      <a:pt x="47" y="16"/>
                    </a:cubicBezTo>
                    <a:cubicBezTo>
                      <a:pt x="47" y="16"/>
                      <a:pt x="46" y="16"/>
                      <a:pt x="45" y="15"/>
                    </a:cubicBezTo>
                    <a:cubicBezTo>
                      <a:pt x="45" y="15"/>
                      <a:pt x="44" y="14"/>
                      <a:pt x="44" y="13"/>
                    </a:cubicBezTo>
                    <a:cubicBezTo>
                      <a:pt x="44" y="13"/>
                      <a:pt x="44" y="13"/>
                      <a:pt x="44" y="13"/>
                    </a:cubicBezTo>
                    <a:cubicBezTo>
                      <a:pt x="44" y="13"/>
                      <a:pt x="43" y="13"/>
                      <a:pt x="43" y="13"/>
                    </a:cubicBezTo>
                    <a:cubicBezTo>
                      <a:pt x="43" y="13"/>
                      <a:pt x="42" y="13"/>
                      <a:pt x="42" y="13"/>
                    </a:cubicBezTo>
                    <a:cubicBezTo>
                      <a:pt x="41" y="12"/>
                      <a:pt x="41" y="12"/>
                      <a:pt x="41" y="11"/>
                    </a:cubicBezTo>
                    <a:cubicBezTo>
                      <a:pt x="40" y="11"/>
                      <a:pt x="40" y="11"/>
                      <a:pt x="40" y="10"/>
                    </a:cubicBezTo>
                    <a:cubicBezTo>
                      <a:pt x="40" y="10"/>
                      <a:pt x="39" y="10"/>
                      <a:pt x="39" y="10"/>
                    </a:cubicBezTo>
                    <a:cubicBezTo>
                      <a:pt x="38" y="10"/>
                      <a:pt x="38" y="9"/>
                      <a:pt x="37" y="9"/>
                    </a:cubicBezTo>
                    <a:cubicBezTo>
                      <a:pt x="37" y="8"/>
                      <a:pt x="37" y="8"/>
                      <a:pt x="37" y="8"/>
                    </a:cubicBezTo>
                    <a:cubicBezTo>
                      <a:pt x="37" y="8"/>
                      <a:pt x="37" y="8"/>
                      <a:pt x="36" y="8"/>
                    </a:cubicBezTo>
                    <a:cubicBezTo>
                      <a:pt x="36" y="8"/>
                      <a:pt x="36" y="8"/>
                      <a:pt x="35" y="7"/>
                    </a:cubicBezTo>
                    <a:cubicBezTo>
                      <a:pt x="34" y="6"/>
                      <a:pt x="33" y="5"/>
                      <a:pt x="32" y="5"/>
                    </a:cubicBezTo>
                    <a:cubicBezTo>
                      <a:pt x="29" y="3"/>
                      <a:pt x="26" y="2"/>
                      <a:pt x="23" y="0"/>
                    </a:cubicBezTo>
                    <a:cubicBezTo>
                      <a:pt x="23" y="0"/>
                      <a:pt x="23" y="0"/>
                      <a:pt x="22" y="0"/>
                    </a:cubicBezTo>
                    <a:cubicBezTo>
                      <a:pt x="22" y="0"/>
                      <a:pt x="22" y="0"/>
                      <a:pt x="22" y="1"/>
                    </a:cubicBezTo>
                    <a:cubicBezTo>
                      <a:pt x="22" y="1"/>
                      <a:pt x="22" y="1"/>
                      <a:pt x="23" y="1"/>
                    </a:cubicBezTo>
                    <a:cubicBezTo>
                      <a:pt x="23" y="1"/>
                      <a:pt x="23" y="1"/>
                      <a:pt x="23" y="1"/>
                    </a:cubicBezTo>
                    <a:cubicBezTo>
                      <a:pt x="24" y="2"/>
                      <a:pt x="23" y="2"/>
                      <a:pt x="23" y="2"/>
                    </a:cubicBezTo>
                    <a:cubicBezTo>
                      <a:pt x="23" y="3"/>
                      <a:pt x="23" y="3"/>
                      <a:pt x="24" y="3"/>
                    </a:cubicBezTo>
                    <a:cubicBezTo>
                      <a:pt x="24" y="3"/>
                      <a:pt x="24" y="3"/>
                      <a:pt x="24" y="3"/>
                    </a:cubicBezTo>
                    <a:cubicBezTo>
                      <a:pt x="25" y="3"/>
                      <a:pt x="24" y="4"/>
                      <a:pt x="24" y="5"/>
                    </a:cubicBezTo>
                    <a:cubicBezTo>
                      <a:pt x="24" y="5"/>
                      <a:pt x="24" y="6"/>
                      <a:pt x="23" y="6"/>
                    </a:cubicBezTo>
                    <a:cubicBezTo>
                      <a:pt x="23" y="6"/>
                      <a:pt x="23" y="6"/>
                      <a:pt x="23" y="6"/>
                    </a:cubicBezTo>
                    <a:cubicBezTo>
                      <a:pt x="23" y="7"/>
                      <a:pt x="23" y="7"/>
                      <a:pt x="24" y="7"/>
                    </a:cubicBezTo>
                    <a:cubicBezTo>
                      <a:pt x="24" y="8"/>
                      <a:pt x="24" y="8"/>
                      <a:pt x="25" y="8"/>
                    </a:cubicBezTo>
                    <a:cubicBezTo>
                      <a:pt x="25" y="9"/>
                      <a:pt x="25" y="9"/>
                      <a:pt x="26" y="9"/>
                    </a:cubicBezTo>
                    <a:cubicBezTo>
                      <a:pt x="26" y="10"/>
                      <a:pt x="26" y="10"/>
                      <a:pt x="26" y="10"/>
                    </a:cubicBezTo>
                    <a:cubicBezTo>
                      <a:pt x="26" y="10"/>
                      <a:pt x="26" y="11"/>
                      <a:pt x="26" y="11"/>
                    </a:cubicBezTo>
                    <a:cubicBezTo>
                      <a:pt x="26" y="11"/>
                      <a:pt x="26" y="11"/>
                      <a:pt x="26" y="11"/>
                    </a:cubicBezTo>
                    <a:cubicBezTo>
                      <a:pt x="25" y="11"/>
                      <a:pt x="25" y="12"/>
                      <a:pt x="25" y="12"/>
                    </a:cubicBezTo>
                    <a:cubicBezTo>
                      <a:pt x="25" y="12"/>
                      <a:pt x="24" y="11"/>
                      <a:pt x="24" y="11"/>
                    </a:cubicBezTo>
                    <a:cubicBezTo>
                      <a:pt x="24" y="11"/>
                      <a:pt x="23" y="11"/>
                      <a:pt x="22" y="11"/>
                    </a:cubicBezTo>
                    <a:cubicBezTo>
                      <a:pt x="22" y="11"/>
                      <a:pt x="22" y="11"/>
                      <a:pt x="22" y="11"/>
                    </a:cubicBezTo>
                    <a:cubicBezTo>
                      <a:pt x="21" y="11"/>
                      <a:pt x="21" y="12"/>
                      <a:pt x="21" y="12"/>
                    </a:cubicBezTo>
                    <a:cubicBezTo>
                      <a:pt x="21" y="12"/>
                      <a:pt x="20" y="12"/>
                      <a:pt x="20" y="12"/>
                    </a:cubicBezTo>
                    <a:cubicBezTo>
                      <a:pt x="20" y="12"/>
                      <a:pt x="19" y="12"/>
                      <a:pt x="19" y="12"/>
                    </a:cubicBezTo>
                    <a:cubicBezTo>
                      <a:pt x="19" y="12"/>
                      <a:pt x="19" y="12"/>
                      <a:pt x="19" y="13"/>
                    </a:cubicBezTo>
                    <a:cubicBezTo>
                      <a:pt x="18" y="13"/>
                      <a:pt x="18" y="13"/>
                      <a:pt x="17" y="13"/>
                    </a:cubicBezTo>
                    <a:cubicBezTo>
                      <a:pt x="17" y="13"/>
                      <a:pt x="16" y="13"/>
                      <a:pt x="16" y="13"/>
                    </a:cubicBezTo>
                    <a:cubicBezTo>
                      <a:pt x="16" y="14"/>
                      <a:pt x="15" y="14"/>
                      <a:pt x="15" y="15"/>
                    </a:cubicBezTo>
                    <a:cubicBezTo>
                      <a:pt x="15" y="15"/>
                      <a:pt x="15" y="15"/>
                      <a:pt x="15" y="16"/>
                    </a:cubicBezTo>
                    <a:cubicBezTo>
                      <a:pt x="14" y="16"/>
                      <a:pt x="14" y="16"/>
                      <a:pt x="13" y="17"/>
                    </a:cubicBezTo>
                    <a:cubicBezTo>
                      <a:pt x="14" y="19"/>
                      <a:pt x="16" y="20"/>
                      <a:pt x="17" y="22"/>
                    </a:cubicBezTo>
                    <a:cubicBezTo>
                      <a:pt x="19" y="23"/>
                      <a:pt x="20" y="25"/>
                      <a:pt x="21" y="28"/>
                    </a:cubicBezTo>
                    <a:cubicBezTo>
                      <a:pt x="21" y="28"/>
                      <a:pt x="22" y="27"/>
                      <a:pt x="22" y="26"/>
                    </a:cubicBezTo>
                    <a:cubicBezTo>
                      <a:pt x="22" y="26"/>
                      <a:pt x="22" y="25"/>
                      <a:pt x="22" y="25"/>
                    </a:cubicBezTo>
                    <a:cubicBezTo>
                      <a:pt x="23" y="25"/>
                      <a:pt x="24" y="25"/>
                      <a:pt x="24" y="25"/>
                    </a:cubicBezTo>
                    <a:cubicBezTo>
                      <a:pt x="24" y="25"/>
                      <a:pt x="25" y="25"/>
                      <a:pt x="25" y="25"/>
                    </a:cubicBezTo>
                    <a:cubicBezTo>
                      <a:pt x="25" y="25"/>
                      <a:pt x="25" y="25"/>
                      <a:pt x="25" y="25"/>
                    </a:cubicBezTo>
                    <a:cubicBezTo>
                      <a:pt x="25" y="24"/>
                      <a:pt x="26" y="24"/>
                      <a:pt x="26" y="24"/>
                    </a:cubicBezTo>
                    <a:cubicBezTo>
                      <a:pt x="27" y="24"/>
                      <a:pt x="27" y="24"/>
                      <a:pt x="28" y="25"/>
                    </a:cubicBezTo>
                    <a:cubicBezTo>
                      <a:pt x="28" y="25"/>
                      <a:pt x="28" y="25"/>
                      <a:pt x="28" y="25"/>
                    </a:cubicBezTo>
                    <a:cubicBezTo>
                      <a:pt x="28" y="25"/>
                      <a:pt x="28" y="25"/>
                      <a:pt x="29" y="25"/>
                    </a:cubicBezTo>
                    <a:cubicBezTo>
                      <a:pt x="29" y="25"/>
                      <a:pt x="29" y="25"/>
                      <a:pt x="30" y="25"/>
                    </a:cubicBezTo>
                    <a:cubicBezTo>
                      <a:pt x="30" y="26"/>
                      <a:pt x="30" y="26"/>
                      <a:pt x="30" y="26"/>
                    </a:cubicBezTo>
                    <a:cubicBezTo>
                      <a:pt x="31" y="26"/>
                      <a:pt x="31" y="27"/>
                      <a:pt x="31" y="27"/>
                    </a:cubicBezTo>
                    <a:cubicBezTo>
                      <a:pt x="31" y="27"/>
                      <a:pt x="31" y="27"/>
                      <a:pt x="31" y="27"/>
                    </a:cubicBezTo>
                    <a:cubicBezTo>
                      <a:pt x="32" y="27"/>
                      <a:pt x="33" y="27"/>
                      <a:pt x="33" y="28"/>
                    </a:cubicBezTo>
                    <a:cubicBezTo>
                      <a:pt x="33" y="28"/>
                      <a:pt x="34" y="28"/>
                      <a:pt x="35" y="28"/>
                    </a:cubicBezTo>
                    <a:cubicBezTo>
                      <a:pt x="35" y="29"/>
                      <a:pt x="35" y="29"/>
                      <a:pt x="35" y="30"/>
                    </a:cubicBezTo>
                    <a:cubicBezTo>
                      <a:pt x="35" y="31"/>
                      <a:pt x="35" y="32"/>
                      <a:pt x="35" y="33"/>
                    </a:cubicBezTo>
                    <a:cubicBezTo>
                      <a:pt x="36" y="33"/>
                      <a:pt x="37" y="33"/>
                      <a:pt x="36" y="33"/>
                    </a:cubicBezTo>
                    <a:cubicBezTo>
                      <a:pt x="37" y="33"/>
                      <a:pt x="37" y="33"/>
                      <a:pt x="37" y="33"/>
                    </a:cubicBezTo>
                    <a:cubicBezTo>
                      <a:pt x="37" y="33"/>
                      <a:pt x="37" y="33"/>
                      <a:pt x="38" y="33"/>
                    </a:cubicBezTo>
                    <a:cubicBezTo>
                      <a:pt x="38" y="32"/>
                      <a:pt x="38" y="32"/>
                      <a:pt x="38" y="32"/>
                    </a:cubicBezTo>
                    <a:cubicBezTo>
                      <a:pt x="38" y="31"/>
                      <a:pt x="38" y="30"/>
                      <a:pt x="38" y="29"/>
                    </a:cubicBezTo>
                    <a:cubicBezTo>
                      <a:pt x="38" y="29"/>
                      <a:pt x="38" y="29"/>
                      <a:pt x="38" y="28"/>
                    </a:cubicBezTo>
                    <a:cubicBezTo>
                      <a:pt x="38" y="28"/>
                      <a:pt x="38" y="28"/>
                      <a:pt x="38" y="28"/>
                    </a:cubicBezTo>
                    <a:cubicBezTo>
                      <a:pt x="37" y="27"/>
                      <a:pt x="36" y="26"/>
                      <a:pt x="35" y="25"/>
                    </a:cubicBezTo>
                    <a:cubicBezTo>
                      <a:pt x="35" y="25"/>
                      <a:pt x="32" y="26"/>
                      <a:pt x="33" y="24"/>
                    </a:cubicBezTo>
                    <a:cubicBezTo>
                      <a:pt x="32" y="24"/>
                      <a:pt x="31" y="24"/>
                      <a:pt x="31" y="23"/>
                    </a:cubicBezTo>
                    <a:cubicBezTo>
                      <a:pt x="30" y="23"/>
                      <a:pt x="29" y="22"/>
                      <a:pt x="29" y="22"/>
                    </a:cubicBezTo>
                    <a:cubicBezTo>
                      <a:pt x="29" y="21"/>
                      <a:pt x="29" y="21"/>
                      <a:pt x="28" y="21"/>
                    </a:cubicBezTo>
                    <a:cubicBezTo>
                      <a:pt x="28" y="21"/>
                      <a:pt x="29" y="21"/>
                      <a:pt x="29" y="20"/>
                    </a:cubicBezTo>
                    <a:cubicBezTo>
                      <a:pt x="29" y="20"/>
                      <a:pt x="31" y="20"/>
                      <a:pt x="31" y="21"/>
                    </a:cubicBezTo>
                    <a:cubicBezTo>
                      <a:pt x="31" y="21"/>
                      <a:pt x="32" y="22"/>
                      <a:pt x="32" y="22"/>
                    </a:cubicBezTo>
                    <a:cubicBezTo>
                      <a:pt x="33" y="22"/>
                      <a:pt x="33" y="22"/>
                      <a:pt x="34" y="23"/>
                    </a:cubicBezTo>
                    <a:cubicBezTo>
                      <a:pt x="34" y="23"/>
                      <a:pt x="34" y="24"/>
                      <a:pt x="34" y="24"/>
                    </a:cubicBezTo>
                    <a:cubicBezTo>
                      <a:pt x="35" y="24"/>
                      <a:pt x="34" y="24"/>
                      <a:pt x="35" y="24"/>
                    </a:cubicBezTo>
                    <a:cubicBezTo>
                      <a:pt x="35" y="24"/>
                      <a:pt x="35" y="24"/>
                      <a:pt x="35" y="24"/>
                    </a:cubicBezTo>
                    <a:cubicBezTo>
                      <a:pt x="36" y="24"/>
                      <a:pt x="37" y="24"/>
                      <a:pt x="36" y="25"/>
                    </a:cubicBezTo>
                    <a:cubicBezTo>
                      <a:pt x="37" y="25"/>
                      <a:pt x="39" y="25"/>
                      <a:pt x="38" y="26"/>
                    </a:cubicBezTo>
                    <a:cubicBezTo>
                      <a:pt x="39" y="26"/>
                      <a:pt x="40" y="26"/>
                      <a:pt x="40" y="26"/>
                    </a:cubicBezTo>
                    <a:cubicBezTo>
                      <a:pt x="40" y="27"/>
                      <a:pt x="40" y="27"/>
                      <a:pt x="40" y="27"/>
                    </a:cubicBezTo>
                    <a:cubicBezTo>
                      <a:pt x="40" y="28"/>
                      <a:pt x="40" y="28"/>
                      <a:pt x="41" y="28"/>
                    </a:cubicBezTo>
                    <a:cubicBezTo>
                      <a:pt x="41" y="28"/>
                      <a:pt x="41" y="29"/>
                      <a:pt x="41" y="29"/>
                    </a:cubicBezTo>
                    <a:cubicBezTo>
                      <a:pt x="41" y="29"/>
                      <a:pt x="42" y="29"/>
                      <a:pt x="42" y="29"/>
                    </a:cubicBezTo>
                    <a:cubicBezTo>
                      <a:pt x="42" y="29"/>
                      <a:pt x="42" y="30"/>
                      <a:pt x="43" y="30"/>
                    </a:cubicBezTo>
                    <a:cubicBezTo>
                      <a:pt x="43" y="30"/>
                      <a:pt x="43" y="30"/>
                      <a:pt x="43" y="30"/>
                    </a:cubicBezTo>
                    <a:cubicBezTo>
                      <a:pt x="43" y="31"/>
                      <a:pt x="43" y="31"/>
                      <a:pt x="43" y="31"/>
                    </a:cubicBezTo>
                    <a:cubicBezTo>
                      <a:pt x="43" y="31"/>
                      <a:pt x="44" y="31"/>
                      <a:pt x="44" y="30"/>
                    </a:cubicBezTo>
                    <a:cubicBezTo>
                      <a:pt x="44" y="30"/>
                      <a:pt x="44" y="30"/>
                      <a:pt x="44" y="30"/>
                    </a:cubicBezTo>
                    <a:cubicBezTo>
                      <a:pt x="44" y="30"/>
                      <a:pt x="44" y="30"/>
                      <a:pt x="44" y="29"/>
                    </a:cubicBezTo>
                    <a:cubicBezTo>
                      <a:pt x="45" y="29"/>
                      <a:pt x="45" y="28"/>
                      <a:pt x="45" y="27"/>
                    </a:cubicBezTo>
                    <a:cubicBezTo>
                      <a:pt x="45" y="26"/>
                      <a:pt x="44" y="25"/>
                      <a:pt x="43" y="24"/>
                    </a:cubicBezTo>
                    <a:cubicBezTo>
                      <a:pt x="43" y="23"/>
                      <a:pt x="42" y="23"/>
                      <a:pt x="42" y="22"/>
                    </a:cubicBezTo>
                    <a:cubicBezTo>
                      <a:pt x="42" y="22"/>
                      <a:pt x="42" y="21"/>
                      <a:pt x="42" y="21"/>
                    </a:cubicBezTo>
                    <a:cubicBezTo>
                      <a:pt x="42" y="21"/>
                      <a:pt x="43" y="21"/>
                      <a:pt x="43" y="20"/>
                    </a:cubicBezTo>
                    <a:cubicBezTo>
                      <a:pt x="44" y="20"/>
                      <a:pt x="45" y="20"/>
                      <a:pt x="46" y="21"/>
                    </a:cubicBezTo>
                    <a:cubicBezTo>
                      <a:pt x="46" y="21"/>
                      <a:pt x="47" y="22"/>
                      <a:pt x="47" y="22"/>
                    </a:cubicBezTo>
                    <a:cubicBezTo>
                      <a:pt x="47" y="22"/>
                      <a:pt x="47" y="22"/>
                      <a:pt x="47" y="22"/>
                    </a:cubicBezTo>
                    <a:cubicBezTo>
                      <a:pt x="48" y="22"/>
                      <a:pt x="48" y="22"/>
                      <a:pt x="48" y="22"/>
                    </a:cubicBezTo>
                    <a:cubicBezTo>
                      <a:pt x="48" y="22"/>
                      <a:pt x="49" y="23"/>
                      <a:pt x="49" y="23"/>
                    </a:cubicBezTo>
                    <a:cubicBezTo>
                      <a:pt x="49" y="23"/>
                      <a:pt x="48" y="23"/>
                      <a:pt x="49" y="23"/>
                    </a:cubicBezTo>
                    <a:cubicBezTo>
                      <a:pt x="49" y="23"/>
                      <a:pt x="49" y="23"/>
                      <a:pt x="49" y="24"/>
                    </a:cubicBezTo>
                    <a:cubicBezTo>
                      <a:pt x="50" y="24"/>
                      <a:pt x="50" y="24"/>
                      <a:pt x="51" y="25"/>
                    </a:cubicBezTo>
                    <a:cubicBezTo>
                      <a:pt x="51" y="25"/>
                      <a:pt x="51" y="26"/>
                      <a:pt x="51" y="26"/>
                    </a:cubicBezTo>
                    <a:cubicBezTo>
                      <a:pt x="52" y="26"/>
                      <a:pt x="52" y="26"/>
                      <a:pt x="52" y="26"/>
                    </a:cubicBezTo>
                    <a:cubicBezTo>
                      <a:pt x="52" y="27"/>
                      <a:pt x="52" y="27"/>
                      <a:pt x="52" y="28"/>
                    </a:cubicBezTo>
                    <a:cubicBezTo>
                      <a:pt x="52" y="28"/>
                      <a:pt x="52" y="27"/>
                      <a:pt x="51" y="27"/>
                    </a:cubicBezTo>
                    <a:cubicBezTo>
                      <a:pt x="51" y="27"/>
                      <a:pt x="51" y="27"/>
                      <a:pt x="51" y="27"/>
                    </a:cubicBezTo>
                    <a:cubicBezTo>
                      <a:pt x="51" y="27"/>
                      <a:pt x="50" y="27"/>
                      <a:pt x="50" y="27"/>
                    </a:cubicBezTo>
                    <a:cubicBezTo>
                      <a:pt x="50" y="27"/>
                      <a:pt x="49" y="27"/>
                      <a:pt x="49" y="27"/>
                    </a:cubicBezTo>
                    <a:cubicBezTo>
                      <a:pt x="48" y="27"/>
                      <a:pt x="49" y="27"/>
                      <a:pt x="48" y="27"/>
                    </a:cubicBezTo>
                    <a:cubicBezTo>
                      <a:pt x="48" y="28"/>
                      <a:pt x="48" y="28"/>
                      <a:pt x="48" y="28"/>
                    </a:cubicBezTo>
                    <a:cubicBezTo>
                      <a:pt x="48" y="29"/>
                      <a:pt x="48" y="29"/>
                      <a:pt x="48" y="30"/>
                    </a:cubicBezTo>
                    <a:cubicBezTo>
                      <a:pt x="48" y="30"/>
                      <a:pt x="48" y="31"/>
                      <a:pt x="49" y="31"/>
                    </a:cubicBezTo>
                    <a:cubicBezTo>
                      <a:pt x="49" y="31"/>
                      <a:pt x="49" y="31"/>
                      <a:pt x="49" y="31"/>
                    </a:cubicBezTo>
                    <a:cubicBezTo>
                      <a:pt x="50" y="32"/>
                      <a:pt x="49" y="33"/>
                      <a:pt x="50" y="33"/>
                    </a:cubicBezTo>
                    <a:cubicBezTo>
                      <a:pt x="51" y="33"/>
                      <a:pt x="51" y="33"/>
                      <a:pt x="51" y="33"/>
                    </a:cubicBezTo>
                    <a:cubicBezTo>
                      <a:pt x="52" y="33"/>
                      <a:pt x="52" y="34"/>
                      <a:pt x="53" y="34"/>
                    </a:cubicBezTo>
                    <a:cubicBezTo>
                      <a:pt x="53" y="34"/>
                      <a:pt x="54" y="34"/>
                      <a:pt x="54" y="34"/>
                    </a:cubicBezTo>
                    <a:cubicBezTo>
                      <a:pt x="54" y="34"/>
                      <a:pt x="54" y="33"/>
                      <a:pt x="55" y="33"/>
                    </a:cubicBezTo>
                    <a:cubicBezTo>
                      <a:pt x="56" y="34"/>
                      <a:pt x="56" y="34"/>
                      <a:pt x="56" y="34"/>
                    </a:cubicBezTo>
                    <a:cubicBezTo>
                      <a:pt x="56" y="34"/>
                      <a:pt x="57" y="34"/>
                      <a:pt x="57" y="35"/>
                    </a:cubicBezTo>
                    <a:cubicBezTo>
                      <a:pt x="57" y="35"/>
                      <a:pt x="57" y="35"/>
                      <a:pt x="57" y="36"/>
                    </a:cubicBezTo>
                    <a:cubicBezTo>
                      <a:pt x="57" y="36"/>
                      <a:pt x="57" y="36"/>
                      <a:pt x="57" y="37"/>
                    </a:cubicBezTo>
                    <a:cubicBezTo>
                      <a:pt x="57" y="37"/>
                      <a:pt x="57" y="37"/>
                      <a:pt x="57" y="37"/>
                    </a:cubicBezTo>
                    <a:cubicBezTo>
                      <a:pt x="57" y="37"/>
                      <a:pt x="58" y="37"/>
                      <a:pt x="58" y="37"/>
                    </a:cubicBezTo>
                    <a:cubicBezTo>
                      <a:pt x="58" y="38"/>
                      <a:pt x="58" y="39"/>
                      <a:pt x="58" y="39"/>
                    </a:cubicBezTo>
                    <a:cubicBezTo>
                      <a:pt x="58" y="39"/>
                      <a:pt x="59" y="39"/>
                      <a:pt x="59" y="40"/>
                    </a:cubicBezTo>
                    <a:cubicBezTo>
                      <a:pt x="59" y="40"/>
                      <a:pt x="59" y="40"/>
                      <a:pt x="59" y="41"/>
                    </a:cubicBezTo>
                    <a:cubicBezTo>
                      <a:pt x="58" y="42"/>
                      <a:pt x="58" y="42"/>
                      <a:pt x="57" y="42"/>
                    </a:cubicBezTo>
                    <a:cubicBezTo>
                      <a:pt x="57" y="43"/>
                      <a:pt x="55" y="43"/>
                      <a:pt x="55" y="42"/>
                    </a:cubicBezTo>
                    <a:cubicBezTo>
                      <a:pt x="54" y="42"/>
                      <a:pt x="54" y="42"/>
                      <a:pt x="54" y="42"/>
                    </a:cubicBezTo>
                    <a:cubicBezTo>
                      <a:pt x="54" y="42"/>
                      <a:pt x="53" y="42"/>
                      <a:pt x="53" y="42"/>
                    </a:cubicBezTo>
                    <a:cubicBezTo>
                      <a:pt x="52" y="42"/>
                      <a:pt x="51" y="42"/>
                      <a:pt x="51" y="41"/>
                    </a:cubicBezTo>
                    <a:cubicBezTo>
                      <a:pt x="50" y="41"/>
                      <a:pt x="50" y="40"/>
                      <a:pt x="49" y="40"/>
                    </a:cubicBezTo>
                    <a:cubicBezTo>
                      <a:pt x="49" y="41"/>
                      <a:pt x="50" y="42"/>
                      <a:pt x="49" y="42"/>
                    </a:cubicBezTo>
                    <a:cubicBezTo>
                      <a:pt x="49" y="43"/>
                      <a:pt x="48" y="43"/>
                      <a:pt x="47" y="43"/>
                    </a:cubicBezTo>
                    <a:cubicBezTo>
                      <a:pt x="47" y="43"/>
                      <a:pt x="46" y="43"/>
                      <a:pt x="46" y="42"/>
                    </a:cubicBezTo>
                    <a:cubicBezTo>
                      <a:pt x="45" y="42"/>
                      <a:pt x="44" y="42"/>
                      <a:pt x="44" y="41"/>
                    </a:cubicBezTo>
                    <a:cubicBezTo>
                      <a:pt x="43" y="41"/>
                      <a:pt x="43" y="41"/>
                      <a:pt x="43" y="40"/>
                    </a:cubicBezTo>
                    <a:cubicBezTo>
                      <a:pt x="42" y="40"/>
                      <a:pt x="40" y="40"/>
                      <a:pt x="40" y="39"/>
                    </a:cubicBezTo>
                    <a:cubicBezTo>
                      <a:pt x="39" y="39"/>
                      <a:pt x="38" y="39"/>
                      <a:pt x="37" y="39"/>
                    </a:cubicBezTo>
                    <a:cubicBezTo>
                      <a:pt x="36" y="39"/>
                      <a:pt x="36" y="38"/>
                      <a:pt x="36" y="37"/>
                    </a:cubicBezTo>
                    <a:cubicBezTo>
                      <a:pt x="36" y="37"/>
                      <a:pt x="36" y="37"/>
                      <a:pt x="36" y="37"/>
                    </a:cubicBezTo>
                    <a:cubicBezTo>
                      <a:pt x="35" y="37"/>
                      <a:pt x="35" y="36"/>
                      <a:pt x="35" y="36"/>
                    </a:cubicBezTo>
                    <a:cubicBezTo>
                      <a:pt x="35" y="36"/>
                      <a:pt x="35" y="36"/>
                      <a:pt x="35" y="35"/>
                    </a:cubicBezTo>
                    <a:cubicBezTo>
                      <a:pt x="35" y="35"/>
                      <a:pt x="35" y="35"/>
                      <a:pt x="35" y="35"/>
                    </a:cubicBezTo>
                    <a:cubicBezTo>
                      <a:pt x="35" y="35"/>
                      <a:pt x="35" y="35"/>
                      <a:pt x="35" y="35"/>
                    </a:cubicBezTo>
                    <a:cubicBezTo>
                      <a:pt x="34" y="34"/>
                      <a:pt x="35" y="34"/>
                      <a:pt x="35" y="34"/>
                    </a:cubicBezTo>
                    <a:cubicBezTo>
                      <a:pt x="34" y="34"/>
                      <a:pt x="34" y="34"/>
                      <a:pt x="34" y="33"/>
                    </a:cubicBezTo>
                    <a:cubicBezTo>
                      <a:pt x="33" y="33"/>
                      <a:pt x="33" y="33"/>
                      <a:pt x="33" y="33"/>
                    </a:cubicBezTo>
                    <a:cubicBezTo>
                      <a:pt x="31" y="33"/>
                      <a:pt x="31" y="34"/>
                      <a:pt x="30" y="35"/>
                    </a:cubicBezTo>
                    <a:cubicBezTo>
                      <a:pt x="29" y="35"/>
                      <a:pt x="28" y="34"/>
                      <a:pt x="27" y="34"/>
                    </a:cubicBezTo>
                    <a:cubicBezTo>
                      <a:pt x="26" y="33"/>
                      <a:pt x="25" y="33"/>
                      <a:pt x="23" y="33"/>
                    </a:cubicBezTo>
                    <a:cubicBezTo>
                      <a:pt x="24" y="35"/>
                      <a:pt x="22" y="34"/>
                      <a:pt x="22" y="34"/>
                    </a:cubicBezTo>
                    <a:cubicBezTo>
                      <a:pt x="22" y="36"/>
                      <a:pt x="20" y="35"/>
                      <a:pt x="19" y="35"/>
                    </a:cubicBezTo>
                    <a:cubicBezTo>
                      <a:pt x="18" y="35"/>
                      <a:pt x="18" y="35"/>
                      <a:pt x="17" y="35"/>
                    </a:cubicBezTo>
                    <a:cubicBezTo>
                      <a:pt x="17" y="35"/>
                      <a:pt x="16" y="35"/>
                      <a:pt x="16" y="36"/>
                    </a:cubicBezTo>
                    <a:cubicBezTo>
                      <a:pt x="16" y="36"/>
                      <a:pt x="16" y="36"/>
                      <a:pt x="16" y="36"/>
                    </a:cubicBezTo>
                    <a:cubicBezTo>
                      <a:pt x="16" y="36"/>
                      <a:pt x="16" y="37"/>
                      <a:pt x="16" y="37"/>
                    </a:cubicBezTo>
                    <a:cubicBezTo>
                      <a:pt x="15" y="38"/>
                      <a:pt x="14" y="38"/>
                      <a:pt x="13" y="38"/>
                    </a:cubicBezTo>
                    <a:cubicBezTo>
                      <a:pt x="13" y="38"/>
                      <a:pt x="13" y="38"/>
                      <a:pt x="13" y="39"/>
                    </a:cubicBezTo>
                    <a:cubicBezTo>
                      <a:pt x="13" y="39"/>
                      <a:pt x="13" y="39"/>
                      <a:pt x="13" y="39"/>
                    </a:cubicBezTo>
                    <a:cubicBezTo>
                      <a:pt x="13" y="39"/>
                      <a:pt x="12" y="39"/>
                      <a:pt x="12" y="39"/>
                    </a:cubicBezTo>
                    <a:cubicBezTo>
                      <a:pt x="11" y="39"/>
                      <a:pt x="11" y="41"/>
                      <a:pt x="11" y="41"/>
                    </a:cubicBezTo>
                    <a:cubicBezTo>
                      <a:pt x="11" y="42"/>
                      <a:pt x="11" y="43"/>
                      <a:pt x="10" y="43"/>
                    </a:cubicBezTo>
                    <a:cubicBezTo>
                      <a:pt x="11" y="44"/>
                      <a:pt x="11" y="45"/>
                      <a:pt x="10" y="46"/>
                    </a:cubicBezTo>
                    <a:cubicBezTo>
                      <a:pt x="9" y="46"/>
                      <a:pt x="9" y="46"/>
                      <a:pt x="8" y="46"/>
                    </a:cubicBezTo>
                    <a:cubicBezTo>
                      <a:pt x="8" y="46"/>
                      <a:pt x="8" y="45"/>
                      <a:pt x="8" y="46"/>
                    </a:cubicBezTo>
                    <a:cubicBezTo>
                      <a:pt x="7" y="46"/>
                      <a:pt x="7" y="46"/>
                      <a:pt x="7" y="46"/>
                    </a:cubicBezTo>
                    <a:cubicBezTo>
                      <a:pt x="7" y="46"/>
                      <a:pt x="6" y="47"/>
                      <a:pt x="6" y="47"/>
                    </a:cubicBezTo>
                    <a:cubicBezTo>
                      <a:pt x="6" y="47"/>
                      <a:pt x="6" y="46"/>
                      <a:pt x="6" y="47"/>
                    </a:cubicBezTo>
                    <a:cubicBezTo>
                      <a:pt x="6" y="47"/>
                      <a:pt x="5" y="47"/>
                      <a:pt x="5" y="47"/>
                    </a:cubicBezTo>
                    <a:cubicBezTo>
                      <a:pt x="5" y="48"/>
                      <a:pt x="5" y="48"/>
                      <a:pt x="5" y="49"/>
                    </a:cubicBezTo>
                    <a:cubicBezTo>
                      <a:pt x="5" y="50"/>
                      <a:pt x="5" y="50"/>
                      <a:pt x="4" y="51"/>
                    </a:cubicBezTo>
                    <a:cubicBezTo>
                      <a:pt x="4" y="51"/>
                      <a:pt x="4" y="51"/>
                      <a:pt x="4" y="51"/>
                    </a:cubicBezTo>
                    <a:cubicBezTo>
                      <a:pt x="4" y="52"/>
                      <a:pt x="4" y="52"/>
                      <a:pt x="4" y="53"/>
                    </a:cubicBezTo>
                    <a:cubicBezTo>
                      <a:pt x="4" y="53"/>
                      <a:pt x="3" y="54"/>
                      <a:pt x="3" y="54"/>
                    </a:cubicBezTo>
                    <a:cubicBezTo>
                      <a:pt x="3" y="55"/>
                      <a:pt x="2" y="55"/>
                      <a:pt x="2" y="55"/>
                    </a:cubicBezTo>
                    <a:cubicBezTo>
                      <a:pt x="2" y="55"/>
                      <a:pt x="2" y="56"/>
                      <a:pt x="2" y="56"/>
                    </a:cubicBezTo>
                    <a:cubicBezTo>
                      <a:pt x="2" y="57"/>
                      <a:pt x="1" y="57"/>
                      <a:pt x="1" y="57"/>
                    </a:cubicBezTo>
                    <a:cubicBezTo>
                      <a:pt x="1" y="57"/>
                      <a:pt x="0" y="58"/>
                      <a:pt x="0" y="58"/>
                    </a:cubicBezTo>
                    <a:cubicBezTo>
                      <a:pt x="0" y="58"/>
                      <a:pt x="0" y="59"/>
                      <a:pt x="0" y="59"/>
                    </a:cubicBezTo>
                    <a:cubicBezTo>
                      <a:pt x="0" y="60"/>
                      <a:pt x="1" y="60"/>
                      <a:pt x="1" y="61"/>
                    </a:cubicBezTo>
                    <a:cubicBezTo>
                      <a:pt x="1" y="61"/>
                      <a:pt x="1" y="61"/>
                      <a:pt x="1" y="61"/>
                    </a:cubicBezTo>
                    <a:cubicBezTo>
                      <a:pt x="1" y="61"/>
                      <a:pt x="1" y="61"/>
                      <a:pt x="1" y="61"/>
                    </a:cubicBezTo>
                    <a:cubicBezTo>
                      <a:pt x="2" y="61"/>
                      <a:pt x="2" y="62"/>
                      <a:pt x="2" y="62"/>
                    </a:cubicBezTo>
                    <a:cubicBezTo>
                      <a:pt x="2" y="62"/>
                      <a:pt x="2" y="63"/>
                      <a:pt x="2" y="63"/>
                    </a:cubicBezTo>
                    <a:cubicBezTo>
                      <a:pt x="2" y="63"/>
                      <a:pt x="2" y="63"/>
                      <a:pt x="3" y="63"/>
                    </a:cubicBezTo>
                    <a:cubicBezTo>
                      <a:pt x="3" y="63"/>
                      <a:pt x="3" y="64"/>
                      <a:pt x="3" y="64"/>
                    </a:cubicBezTo>
                    <a:cubicBezTo>
                      <a:pt x="3" y="64"/>
                      <a:pt x="3" y="65"/>
                      <a:pt x="3" y="65"/>
                    </a:cubicBezTo>
                    <a:cubicBezTo>
                      <a:pt x="3" y="66"/>
                      <a:pt x="3" y="67"/>
                      <a:pt x="2" y="68"/>
                    </a:cubicBezTo>
                    <a:cubicBezTo>
                      <a:pt x="2" y="68"/>
                      <a:pt x="1" y="69"/>
                      <a:pt x="1" y="70"/>
                    </a:cubicBezTo>
                    <a:cubicBezTo>
                      <a:pt x="1" y="70"/>
                      <a:pt x="2" y="70"/>
                      <a:pt x="2" y="70"/>
                    </a:cubicBezTo>
                    <a:cubicBezTo>
                      <a:pt x="2" y="70"/>
                      <a:pt x="2" y="71"/>
                      <a:pt x="2" y="71"/>
                    </a:cubicBezTo>
                    <a:cubicBezTo>
                      <a:pt x="2" y="71"/>
                      <a:pt x="2" y="72"/>
                      <a:pt x="2" y="72"/>
                    </a:cubicBezTo>
                    <a:cubicBezTo>
                      <a:pt x="2" y="72"/>
                      <a:pt x="3" y="72"/>
                      <a:pt x="3" y="72"/>
                    </a:cubicBezTo>
                    <a:cubicBezTo>
                      <a:pt x="3" y="73"/>
                      <a:pt x="3" y="73"/>
                      <a:pt x="3" y="73"/>
                    </a:cubicBezTo>
                    <a:cubicBezTo>
                      <a:pt x="4" y="74"/>
                      <a:pt x="4" y="74"/>
                      <a:pt x="4" y="74"/>
                    </a:cubicBezTo>
                    <a:cubicBezTo>
                      <a:pt x="4" y="75"/>
                      <a:pt x="4" y="75"/>
                      <a:pt x="5" y="75"/>
                    </a:cubicBezTo>
                    <a:cubicBezTo>
                      <a:pt x="5" y="75"/>
                      <a:pt x="6" y="76"/>
                      <a:pt x="6" y="76"/>
                    </a:cubicBezTo>
                    <a:cubicBezTo>
                      <a:pt x="7" y="77"/>
                      <a:pt x="8" y="78"/>
                      <a:pt x="8" y="80"/>
                    </a:cubicBezTo>
                    <a:cubicBezTo>
                      <a:pt x="8" y="80"/>
                      <a:pt x="7" y="82"/>
                      <a:pt x="8" y="82"/>
                    </a:cubicBezTo>
                    <a:cubicBezTo>
                      <a:pt x="9" y="82"/>
                      <a:pt x="10" y="82"/>
                      <a:pt x="9" y="83"/>
                    </a:cubicBezTo>
                    <a:cubicBezTo>
                      <a:pt x="10" y="83"/>
                      <a:pt x="12" y="83"/>
                      <a:pt x="12" y="84"/>
                    </a:cubicBezTo>
                    <a:cubicBezTo>
                      <a:pt x="12" y="84"/>
                      <a:pt x="13" y="84"/>
                      <a:pt x="13" y="84"/>
                    </a:cubicBezTo>
                    <a:cubicBezTo>
                      <a:pt x="13" y="84"/>
                      <a:pt x="14" y="84"/>
                      <a:pt x="14" y="84"/>
                    </a:cubicBezTo>
                    <a:cubicBezTo>
                      <a:pt x="14" y="84"/>
                      <a:pt x="14" y="84"/>
                      <a:pt x="14" y="84"/>
                    </a:cubicBezTo>
                    <a:cubicBezTo>
                      <a:pt x="14" y="85"/>
                      <a:pt x="14" y="85"/>
                      <a:pt x="14" y="85"/>
                    </a:cubicBezTo>
                    <a:cubicBezTo>
                      <a:pt x="15" y="86"/>
                      <a:pt x="15" y="86"/>
                      <a:pt x="16" y="86"/>
                    </a:cubicBezTo>
                    <a:cubicBezTo>
                      <a:pt x="16" y="87"/>
                      <a:pt x="17" y="87"/>
                      <a:pt x="17" y="87"/>
                    </a:cubicBezTo>
                    <a:cubicBezTo>
                      <a:pt x="17" y="88"/>
                      <a:pt x="18" y="88"/>
                      <a:pt x="18" y="88"/>
                    </a:cubicBezTo>
                    <a:cubicBezTo>
                      <a:pt x="18" y="88"/>
                      <a:pt x="18" y="88"/>
                      <a:pt x="18" y="88"/>
                    </a:cubicBezTo>
                    <a:cubicBezTo>
                      <a:pt x="18" y="88"/>
                      <a:pt x="19" y="88"/>
                      <a:pt x="19" y="88"/>
                    </a:cubicBezTo>
                    <a:cubicBezTo>
                      <a:pt x="19" y="88"/>
                      <a:pt x="19" y="87"/>
                      <a:pt x="19" y="87"/>
                    </a:cubicBezTo>
                    <a:cubicBezTo>
                      <a:pt x="20" y="87"/>
                      <a:pt x="20" y="87"/>
                      <a:pt x="21" y="87"/>
                    </a:cubicBezTo>
                    <a:cubicBezTo>
                      <a:pt x="21" y="87"/>
                      <a:pt x="21" y="87"/>
                      <a:pt x="21" y="87"/>
                    </a:cubicBezTo>
                    <a:cubicBezTo>
                      <a:pt x="21" y="87"/>
                      <a:pt x="21" y="87"/>
                      <a:pt x="22" y="87"/>
                    </a:cubicBezTo>
                    <a:cubicBezTo>
                      <a:pt x="22" y="86"/>
                      <a:pt x="23" y="87"/>
                      <a:pt x="23" y="87"/>
                    </a:cubicBezTo>
                    <a:cubicBezTo>
                      <a:pt x="23" y="87"/>
                      <a:pt x="23" y="87"/>
                      <a:pt x="23" y="87"/>
                    </a:cubicBezTo>
                    <a:cubicBezTo>
                      <a:pt x="23" y="87"/>
                      <a:pt x="23" y="87"/>
                      <a:pt x="24" y="87"/>
                    </a:cubicBezTo>
                    <a:cubicBezTo>
                      <a:pt x="24" y="87"/>
                      <a:pt x="24" y="87"/>
                      <a:pt x="24" y="87"/>
                    </a:cubicBezTo>
                    <a:cubicBezTo>
                      <a:pt x="25" y="87"/>
                      <a:pt x="25" y="87"/>
                      <a:pt x="25" y="88"/>
                    </a:cubicBezTo>
                    <a:cubicBezTo>
                      <a:pt x="25" y="88"/>
                      <a:pt x="25" y="88"/>
                      <a:pt x="26" y="88"/>
                    </a:cubicBezTo>
                    <a:cubicBezTo>
                      <a:pt x="26" y="88"/>
                      <a:pt x="27" y="88"/>
                      <a:pt x="27" y="88"/>
                    </a:cubicBezTo>
                    <a:cubicBezTo>
                      <a:pt x="27" y="88"/>
                      <a:pt x="28" y="88"/>
                      <a:pt x="28" y="88"/>
                    </a:cubicBezTo>
                    <a:cubicBezTo>
                      <a:pt x="28" y="88"/>
                      <a:pt x="29" y="88"/>
                      <a:pt x="29" y="88"/>
                    </a:cubicBezTo>
                    <a:cubicBezTo>
                      <a:pt x="29" y="88"/>
                      <a:pt x="29" y="87"/>
                      <a:pt x="30" y="87"/>
                    </a:cubicBezTo>
                    <a:cubicBezTo>
                      <a:pt x="30" y="87"/>
                      <a:pt x="30" y="86"/>
                      <a:pt x="30" y="86"/>
                    </a:cubicBezTo>
                    <a:cubicBezTo>
                      <a:pt x="30" y="85"/>
                      <a:pt x="31" y="85"/>
                      <a:pt x="31" y="85"/>
                    </a:cubicBezTo>
                    <a:cubicBezTo>
                      <a:pt x="32" y="85"/>
                      <a:pt x="32" y="85"/>
                      <a:pt x="33" y="85"/>
                    </a:cubicBezTo>
                    <a:cubicBezTo>
                      <a:pt x="34" y="85"/>
                      <a:pt x="34" y="85"/>
                      <a:pt x="35" y="85"/>
                    </a:cubicBezTo>
                    <a:cubicBezTo>
                      <a:pt x="36" y="85"/>
                      <a:pt x="37" y="85"/>
                      <a:pt x="37" y="86"/>
                    </a:cubicBezTo>
                    <a:cubicBezTo>
                      <a:pt x="37" y="87"/>
                      <a:pt x="37" y="86"/>
                      <a:pt x="38" y="86"/>
                    </a:cubicBezTo>
                    <a:cubicBezTo>
                      <a:pt x="38" y="86"/>
                      <a:pt x="38" y="86"/>
                      <a:pt x="39" y="87"/>
                    </a:cubicBezTo>
                    <a:cubicBezTo>
                      <a:pt x="39" y="87"/>
                      <a:pt x="39" y="87"/>
                      <a:pt x="39" y="87"/>
                    </a:cubicBezTo>
                    <a:cubicBezTo>
                      <a:pt x="40" y="87"/>
                      <a:pt x="42" y="87"/>
                      <a:pt x="42" y="88"/>
                    </a:cubicBezTo>
                    <a:cubicBezTo>
                      <a:pt x="43" y="88"/>
                      <a:pt x="43" y="88"/>
                      <a:pt x="44" y="89"/>
                    </a:cubicBezTo>
                    <a:cubicBezTo>
                      <a:pt x="44" y="89"/>
                      <a:pt x="44" y="89"/>
                      <a:pt x="45" y="89"/>
                    </a:cubicBezTo>
                    <a:cubicBezTo>
                      <a:pt x="45" y="90"/>
                      <a:pt x="46" y="91"/>
                      <a:pt x="46" y="92"/>
                    </a:cubicBezTo>
                    <a:cubicBezTo>
                      <a:pt x="46" y="93"/>
                      <a:pt x="45" y="93"/>
                      <a:pt x="45" y="94"/>
                    </a:cubicBezTo>
                    <a:cubicBezTo>
                      <a:pt x="45" y="95"/>
                      <a:pt x="45" y="96"/>
                      <a:pt x="44" y="96"/>
                    </a:cubicBezTo>
                    <a:cubicBezTo>
                      <a:pt x="44" y="96"/>
                      <a:pt x="44" y="96"/>
                      <a:pt x="44" y="97"/>
                    </a:cubicBezTo>
                    <a:cubicBezTo>
                      <a:pt x="44" y="97"/>
                      <a:pt x="44" y="97"/>
                      <a:pt x="44" y="97"/>
                    </a:cubicBezTo>
                    <a:cubicBezTo>
                      <a:pt x="45" y="97"/>
                      <a:pt x="45" y="98"/>
                      <a:pt x="45" y="98"/>
                    </a:cubicBezTo>
                    <a:cubicBezTo>
                      <a:pt x="45" y="98"/>
                      <a:pt x="45" y="99"/>
                      <a:pt x="45" y="99"/>
                    </a:cubicBezTo>
                    <a:cubicBezTo>
                      <a:pt x="45" y="99"/>
                      <a:pt x="46" y="99"/>
                      <a:pt x="46" y="99"/>
                    </a:cubicBezTo>
                    <a:cubicBezTo>
                      <a:pt x="46" y="99"/>
                      <a:pt x="46" y="100"/>
                      <a:pt x="46" y="100"/>
                    </a:cubicBezTo>
                    <a:cubicBezTo>
                      <a:pt x="47" y="101"/>
                      <a:pt x="47" y="101"/>
                      <a:pt x="47" y="102"/>
                    </a:cubicBezTo>
                    <a:cubicBezTo>
                      <a:pt x="48" y="103"/>
                      <a:pt x="48" y="103"/>
                      <a:pt x="48" y="104"/>
                    </a:cubicBezTo>
                    <a:cubicBezTo>
                      <a:pt x="48" y="104"/>
                      <a:pt x="48" y="104"/>
                      <a:pt x="48" y="104"/>
                    </a:cubicBezTo>
                    <a:cubicBezTo>
                      <a:pt x="49" y="105"/>
                      <a:pt x="49" y="105"/>
                      <a:pt x="49" y="105"/>
                    </a:cubicBezTo>
                    <a:cubicBezTo>
                      <a:pt x="50" y="106"/>
                      <a:pt x="50" y="106"/>
                      <a:pt x="50" y="106"/>
                    </a:cubicBezTo>
                    <a:cubicBezTo>
                      <a:pt x="49" y="107"/>
                      <a:pt x="49" y="107"/>
                      <a:pt x="49" y="107"/>
                    </a:cubicBezTo>
                    <a:cubicBezTo>
                      <a:pt x="49" y="108"/>
                      <a:pt x="49" y="108"/>
                      <a:pt x="49" y="108"/>
                    </a:cubicBezTo>
                    <a:cubicBezTo>
                      <a:pt x="50" y="108"/>
                      <a:pt x="50" y="108"/>
                      <a:pt x="50" y="108"/>
                    </a:cubicBezTo>
                    <a:cubicBezTo>
                      <a:pt x="50" y="108"/>
                      <a:pt x="50" y="108"/>
                      <a:pt x="50" y="109"/>
                    </a:cubicBezTo>
                    <a:cubicBezTo>
                      <a:pt x="50" y="109"/>
                      <a:pt x="50" y="110"/>
                      <a:pt x="50" y="111"/>
                    </a:cubicBezTo>
                    <a:cubicBezTo>
                      <a:pt x="50" y="112"/>
                      <a:pt x="51" y="114"/>
                      <a:pt x="49" y="113"/>
                    </a:cubicBezTo>
                    <a:cubicBezTo>
                      <a:pt x="49" y="114"/>
                      <a:pt x="49" y="115"/>
                      <a:pt x="49" y="115"/>
                    </a:cubicBezTo>
                    <a:cubicBezTo>
                      <a:pt x="50" y="115"/>
                      <a:pt x="50" y="116"/>
                      <a:pt x="50" y="116"/>
                    </a:cubicBezTo>
                    <a:cubicBezTo>
                      <a:pt x="51" y="116"/>
                      <a:pt x="51" y="116"/>
                      <a:pt x="51" y="117"/>
                    </a:cubicBezTo>
                    <a:cubicBezTo>
                      <a:pt x="51" y="117"/>
                      <a:pt x="51" y="117"/>
                      <a:pt x="51" y="117"/>
                    </a:cubicBezTo>
                    <a:cubicBezTo>
                      <a:pt x="51" y="117"/>
                      <a:pt x="51" y="117"/>
                      <a:pt x="51" y="117"/>
                    </a:cubicBezTo>
                    <a:cubicBezTo>
                      <a:pt x="50" y="117"/>
                      <a:pt x="50" y="117"/>
                      <a:pt x="50" y="117"/>
                    </a:cubicBezTo>
                    <a:cubicBezTo>
                      <a:pt x="50" y="118"/>
                      <a:pt x="49" y="119"/>
                      <a:pt x="49" y="119"/>
                    </a:cubicBezTo>
                    <a:cubicBezTo>
                      <a:pt x="48" y="120"/>
                      <a:pt x="49" y="121"/>
                      <a:pt x="48" y="121"/>
                    </a:cubicBezTo>
                    <a:cubicBezTo>
                      <a:pt x="48" y="122"/>
                      <a:pt x="48" y="123"/>
                      <a:pt x="48" y="124"/>
                    </a:cubicBezTo>
                    <a:cubicBezTo>
                      <a:pt x="48" y="124"/>
                      <a:pt x="47" y="125"/>
                      <a:pt x="47" y="125"/>
                    </a:cubicBezTo>
                    <a:cubicBezTo>
                      <a:pt x="47" y="125"/>
                      <a:pt x="46" y="126"/>
                      <a:pt x="46" y="126"/>
                    </a:cubicBezTo>
                    <a:cubicBezTo>
                      <a:pt x="46" y="127"/>
                      <a:pt x="46" y="128"/>
                      <a:pt x="45" y="127"/>
                    </a:cubicBezTo>
                    <a:cubicBezTo>
                      <a:pt x="45" y="129"/>
                      <a:pt x="45" y="130"/>
                      <a:pt x="45" y="132"/>
                    </a:cubicBezTo>
                    <a:cubicBezTo>
                      <a:pt x="45" y="133"/>
                      <a:pt x="45" y="134"/>
                      <a:pt x="45" y="134"/>
                    </a:cubicBezTo>
                    <a:cubicBezTo>
                      <a:pt x="45" y="135"/>
                      <a:pt x="45" y="135"/>
                      <a:pt x="45" y="135"/>
                    </a:cubicBezTo>
                    <a:cubicBezTo>
                      <a:pt x="45" y="135"/>
                      <a:pt x="45" y="135"/>
                      <a:pt x="45" y="135"/>
                    </a:cubicBezTo>
                    <a:cubicBezTo>
                      <a:pt x="45" y="135"/>
                      <a:pt x="46" y="135"/>
                      <a:pt x="46" y="135"/>
                    </a:cubicBezTo>
                    <a:cubicBezTo>
                      <a:pt x="46" y="135"/>
                      <a:pt x="46" y="136"/>
                      <a:pt x="46" y="136"/>
                    </a:cubicBezTo>
                    <a:cubicBezTo>
                      <a:pt x="46" y="136"/>
                      <a:pt x="46" y="136"/>
                      <a:pt x="46" y="136"/>
                    </a:cubicBezTo>
                    <a:cubicBezTo>
                      <a:pt x="46" y="137"/>
                      <a:pt x="46" y="137"/>
                      <a:pt x="46" y="137"/>
                    </a:cubicBezTo>
                    <a:cubicBezTo>
                      <a:pt x="47" y="137"/>
                      <a:pt x="47" y="137"/>
                      <a:pt x="47" y="138"/>
                    </a:cubicBezTo>
                    <a:cubicBezTo>
                      <a:pt x="47" y="138"/>
                      <a:pt x="47" y="141"/>
                      <a:pt x="46" y="140"/>
                    </a:cubicBezTo>
                    <a:cubicBezTo>
                      <a:pt x="46" y="142"/>
                      <a:pt x="46" y="144"/>
                      <a:pt x="46" y="146"/>
                    </a:cubicBezTo>
                    <a:cubicBezTo>
                      <a:pt x="46" y="147"/>
                      <a:pt x="46" y="147"/>
                      <a:pt x="46" y="148"/>
                    </a:cubicBezTo>
                    <a:cubicBezTo>
                      <a:pt x="46" y="148"/>
                      <a:pt x="46" y="148"/>
                      <a:pt x="46" y="148"/>
                    </a:cubicBezTo>
                    <a:cubicBezTo>
                      <a:pt x="47" y="149"/>
                      <a:pt x="47" y="149"/>
                      <a:pt x="47" y="150"/>
                    </a:cubicBezTo>
                    <a:cubicBezTo>
                      <a:pt x="48" y="151"/>
                      <a:pt x="48" y="152"/>
                      <a:pt x="47" y="152"/>
                    </a:cubicBezTo>
                    <a:cubicBezTo>
                      <a:pt x="47" y="153"/>
                      <a:pt x="47" y="153"/>
                      <a:pt x="46" y="153"/>
                    </a:cubicBezTo>
                    <a:cubicBezTo>
                      <a:pt x="46" y="154"/>
                      <a:pt x="45" y="154"/>
                      <a:pt x="45" y="154"/>
                    </a:cubicBezTo>
                    <a:cubicBezTo>
                      <a:pt x="44" y="154"/>
                      <a:pt x="44" y="154"/>
                      <a:pt x="44" y="154"/>
                    </a:cubicBezTo>
                    <a:cubicBezTo>
                      <a:pt x="44" y="154"/>
                      <a:pt x="44" y="155"/>
                      <a:pt x="44" y="156"/>
                    </a:cubicBezTo>
                    <a:cubicBezTo>
                      <a:pt x="44" y="156"/>
                      <a:pt x="44" y="157"/>
                      <a:pt x="44" y="157"/>
                    </a:cubicBezTo>
                    <a:cubicBezTo>
                      <a:pt x="45" y="157"/>
                      <a:pt x="45" y="157"/>
                      <a:pt x="46" y="157"/>
                    </a:cubicBezTo>
                    <a:cubicBezTo>
                      <a:pt x="47" y="156"/>
                      <a:pt x="48" y="156"/>
                      <a:pt x="49" y="156"/>
                    </a:cubicBezTo>
                    <a:cubicBezTo>
                      <a:pt x="50" y="156"/>
                      <a:pt x="51" y="156"/>
                      <a:pt x="52" y="155"/>
                    </a:cubicBezTo>
                    <a:cubicBezTo>
                      <a:pt x="53" y="155"/>
                      <a:pt x="53" y="155"/>
                      <a:pt x="54" y="155"/>
                    </a:cubicBezTo>
                    <a:cubicBezTo>
                      <a:pt x="54" y="155"/>
                      <a:pt x="54" y="155"/>
                      <a:pt x="54" y="155"/>
                    </a:cubicBezTo>
                    <a:cubicBezTo>
                      <a:pt x="54" y="155"/>
                      <a:pt x="54" y="155"/>
                      <a:pt x="54" y="155"/>
                    </a:cubicBezTo>
                    <a:cubicBezTo>
                      <a:pt x="55" y="154"/>
                      <a:pt x="55" y="154"/>
                      <a:pt x="56" y="153"/>
                    </a:cubicBezTo>
                    <a:cubicBezTo>
                      <a:pt x="56" y="152"/>
                      <a:pt x="56" y="150"/>
                      <a:pt x="58" y="149"/>
                    </a:cubicBezTo>
                    <a:cubicBezTo>
                      <a:pt x="58" y="149"/>
                      <a:pt x="59" y="149"/>
                      <a:pt x="60" y="149"/>
                    </a:cubicBezTo>
                    <a:cubicBezTo>
                      <a:pt x="61" y="149"/>
                      <a:pt x="62" y="149"/>
                      <a:pt x="63" y="149"/>
                    </a:cubicBezTo>
                    <a:cubicBezTo>
                      <a:pt x="63" y="149"/>
                      <a:pt x="63" y="149"/>
                      <a:pt x="63" y="148"/>
                    </a:cubicBezTo>
                    <a:cubicBezTo>
                      <a:pt x="63" y="148"/>
                      <a:pt x="63" y="147"/>
                      <a:pt x="63" y="146"/>
                    </a:cubicBezTo>
                    <a:cubicBezTo>
                      <a:pt x="63" y="146"/>
                      <a:pt x="63" y="146"/>
                      <a:pt x="63" y="145"/>
                    </a:cubicBezTo>
                    <a:cubicBezTo>
                      <a:pt x="63" y="145"/>
                      <a:pt x="63" y="145"/>
                      <a:pt x="63" y="145"/>
                    </a:cubicBezTo>
                    <a:cubicBezTo>
                      <a:pt x="63" y="145"/>
                      <a:pt x="63" y="145"/>
                      <a:pt x="63" y="144"/>
                    </a:cubicBezTo>
                    <a:cubicBezTo>
                      <a:pt x="62" y="144"/>
                      <a:pt x="62" y="143"/>
                      <a:pt x="63" y="143"/>
                    </a:cubicBezTo>
                    <a:cubicBezTo>
                      <a:pt x="63" y="142"/>
                      <a:pt x="63" y="142"/>
                      <a:pt x="63" y="142"/>
                    </a:cubicBezTo>
                    <a:cubicBezTo>
                      <a:pt x="63" y="142"/>
                      <a:pt x="63" y="142"/>
                      <a:pt x="63" y="142"/>
                    </a:cubicBezTo>
                    <a:cubicBezTo>
                      <a:pt x="64" y="141"/>
                      <a:pt x="64" y="141"/>
                      <a:pt x="64" y="141"/>
                    </a:cubicBezTo>
                    <a:cubicBezTo>
                      <a:pt x="64" y="141"/>
                      <a:pt x="64" y="141"/>
                      <a:pt x="65" y="140"/>
                    </a:cubicBezTo>
                    <a:cubicBezTo>
                      <a:pt x="65" y="140"/>
                      <a:pt x="66" y="140"/>
                      <a:pt x="66" y="140"/>
                    </a:cubicBezTo>
                    <a:cubicBezTo>
                      <a:pt x="67" y="140"/>
                      <a:pt x="67" y="139"/>
                      <a:pt x="67" y="139"/>
                    </a:cubicBezTo>
                    <a:cubicBezTo>
                      <a:pt x="67" y="138"/>
                      <a:pt x="67" y="137"/>
                      <a:pt x="67" y="136"/>
                    </a:cubicBezTo>
                    <a:cubicBezTo>
                      <a:pt x="67" y="135"/>
                      <a:pt x="67" y="134"/>
                      <a:pt x="68" y="134"/>
                    </a:cubicBezTo>
                    <a:cubicBezTo>
                      <a:pt x="68" y="133"/>
                      <a:pt x="68" y="133"/>
                      <a:pt x="68" y="132"/>
                    </a:cubicBezTo>
                    <a:cubicBezTo>
                      <a:pt x="69" y="132"/>
                      <a:pt x="69" y="132"/>
                      <a:pt x="69" y="131"/>
                    </a:cubicBezTo>
                    <a:cubicBezTo>
                      <a:pt x="70" y="131"/>
                      <a:pt x="70" y="131"/>
                      <a:pt x="70" y="131"/>
                    </a:cubicBezTo>
                    <a:cubicBezTo>
                      <a:pt x="71" y="130"/>
                      <a:pt x="71" y="130"/>
                      <a:pt x="71" y="130"/>
                    </a:cubicBezTo>
                    <a:cubicBezTo>
                      <a:pt x="71" y="129"/>
                      <a:pt x="71" y="129"/>
                      <a:pt x="71" y="128"/>
                    </a:cubicBezTo>
                    <a:cubicBezTo>
                      <a:pt x="71" y="128"/>
                      <a:pt x="72" y="127"/>
                      <a:pt x="72" y="127"/>
                    </a:cubicBezTo>
                    <a:cubicBezTo>
                      <a:pt x="73" y="126"/>
                      <a:pt x="74" y="125"/>
                      <a:pt x="74" y="124"/>
                    </a:cubicBezTo>
                    <a:cubicBezTo>
                      <a:pt x="75" y="124"/>
                      <a:pt x="75" y="124"/>
                      <a:pt x="75" y="124"/>
                    </a:cubicBezTo>
                    <a:cubicBezTo>
                      <a:pt x="75" y="124"/>
                      <a:pt x="75" y="124"/>
                      <a:pt x="75" y="123"/>
                    </a:cubicBezTo>
                    <a:cubicBezTo>
                      <a:pt x="76" y="123"/>
                      <a:pt x="76" y="122"/>
                      <a:pt x="75" y="122"/>
                    </a:cubicBezTo>
                    <a:cubicBezTo>
                      <a:pt x="75" y="121"/>
                      <a:pt x="75" y="120"/>
                      <a:pt x="75" y="118"/>
                    </a:cubicBezTo>
                    <a:cubicBezTo>
                      <a:pt x="75" y="118"/>
                      <a:pt x="76" y="117"/>
                      <a:pt x="76" y="116"/>
                    </a:cubicBezTo>
                    <a:cubicBezTo>
                      <a:pt x="76" y="116"/>
                      <a:pt x="76" y="116"/>
                      <a:pt x="76" y="115"/>
                    </a:cubicBezTo>
                    <a:cubicBezTo>
                      <a:pt x="76" y="115"/>
                      <a:pt x="76" y="115"/>
                      <a:pt x="76" y="115"/>
                    </a:cubicBezTo>
                    <a:cubicBezTo>
                      <a:pt x="77" y="114"/>
                      <a:pt x="77" y="114"/>
                      <a:pt x="77" y="114"/>
                    </a:cubicBezTo>
                    <a:cubicBezTo>
                      <a:pt x="78" y="112"/>
                      <a:pt x="77" y="109"/>
                      <a:pt x="77" y="106"/>
                    </a:cubicBezTo>
                    <a:cubicBezTo>
                      <a:pt x="77" y="105"/>
                      <a:pt x="77" y="104"/>
                      <a:pt x="78" y="103"/>
                    </a:cubicBezTo>
                    <a:cubicBezTo>
                      <a:pt x="78" y="102"/>
                      <a:pt x="78" y="102"/>
                      <a:pt x="78" y="101"/>
                    </a:cubicBezTo>
                    <a:cubicBezTo>
                      <a:pt x="78" y="101"/>
                      <a:pt x="78" y="100"/>
                      <a:pt x="79" y="100"/>
                    </a:cubicBezTo>
                    <a:cubicBezTo>
                      <a:pt x="79" y="100"/>
                      <a:pt x="79" y="98"/>
                      <a:pt x="80" y="99"/>
                    </a:cubicBezTo>
                    <a:cubicBezTo>
                      <a:pt x="80" y="98"/>
                      <a:pt x="80" y="97"/>
                      <a:pt x="80" y="97"/>
                    </a:cubicBezTo>
                    <a:cubicBezTo>
                      <a:pt x="80" y="97"/>
                      <a:pt x="80" y="96"/>
                      <a:pt x="80" y="96"/>
                    </a:cubicBezTo>
                    <a:cubicBezTo>
                      <a:pt x="80" y="96"/>
                      <a:pt x="80" y="96"/>
                      <a:pt x="80" y="96"/>
                    </a:cubicBezTo>
                    <a:cubicBezTo>
                      <a:pt x="79" y="95"/>
                      <a:pt x="79" y="94"/>
                      <a:pt x="79" y="93"/>
                    </a:cubicBezTo>
                    <a:cubicBezTo>
                      <a:pt x="79" y="92"/>
                      <a:pt x="79" y="91"/>
                      <a:pt x="79" y="91"/>
                    </a:cubicBezTo>
                    <a:cubicBezTo>
                      <a:pt x="80" y="90"/>
                      <a:pt x="80" y="90"/>
                      <a:pt x="80" y="90"/>
                    </a:cubicBezTo>
                    <a:cubicBezTo>
                      <a:pt x="80" y="90"/>
                      <a:pt x="80" y="90"/>
                      <a:pt x="80" y="90"/>
                    </a:cubicBezTo>
                    <a:cubicBezTo>
                      <a:pt x="80" y="89"/>
                      <a:pt x="80" y="89"/>
                      <a:pt x="80" y="88"/>
                    </a:cubicBezTo>
                    <a:cubicBezTo>
                      <a:pt x="80" y="88"/>
                      <a:pt x="80" y="87"/>
                      <a:pt x="80" y="86"/>
                    </a:cubicBezTo>
                    <a:cubicBezTo>
                      <a:pt x="80" y="86"/>
                      <a:pt x="81" y="86"/>
                      <a:pt x="81" y="86"/>
                    </a:cubicBezTo>
                    <a:cubicBezTo>
                      <a:pt x="81" y="85"/>
                      <a:pt x="81" y="84"/>
                      <a:pt x="81" y="84"/>
                    </a:cubicBezTo>
                    <a:cubicBezTo>
                      <a:pt x="81" y="83"/>
                      <a:pt x="81" y="82"/>
                      <a:pt x="81" y="82"/>
                    </a:cubicBezTo>
                    <a:cubicBezTo>
                      <a:pt x="81" y="81"/>
                      <a:pt x="81" y="80"/>
                      <a:pt x="81" y="80"/>
                    </a:cubicBezTo>
                    <a:cubicBezTo>
                      <a:pt x="80" y="79"/>
                      <a:pt x="79" y="78"/>
                      <a:pt x="78" y="77"/>
                    </a:cubicBezTo>
                    <a:cubicBezTo>
                      <a:pt x="78" y="76"/>
                      <a:pt x="79" y="78"/>
                      <a:pt x="78"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7" name="Freeform 24"/>
              <p:cNvSpPr>
                <a:spLocks/>
              </p:cNvSpPr>
              <p:nvPr/>
            </p:nvSpPr>
            <p:spPr bwMode="auto">
              <a:xfrm>
                <a:off x="3441" y="1503"/>
                <a:ext cx="379" cy="805"/>
              </a:xfrm>
              <a:custGeom>
                <a:avLst/>
                <a:gdLst>
                  <a:gd name="T0" fmla="*/ 77 w 86"/>
                  <a:gd name="T1" fmla="*/ 103 h 183"/>
                  <a:gd name="T2" fmla="*/ 69 w 86"/>
                  <a:gd name="T3" fmla="*/ 103 h 183"/>
                  <a:gd name="T4" fmla="*/ 64 w 86"/>
                  <a:gd name="T5" fmla="*/ 100 h 183"/>
                  <a:gd name="T6" fmla="*/ 61 w 86"/>
                  <a:gd name="T7" fmla="*/ 97 h 183"/>
                  <a:gd name="T8" fmla="*/ 56 w 86"/>
                  <a:gd name="T9" fmla="*/ 90 h 183"/>
                  <a:gd name="T10" fmla="*/ 45 w 86"/>
                  <a:gd name="T11" fmla="*/ 84 h 183"/>
                  <a:gd name="T12" fmla="*/ 39 w 86"/>
                  <a:gd name="T13" fmla="*/ 79 h 183"/>
                  <a:gd name="T14" fmla="*/ 28 w 86"/>
                  <a:gd name="T15" fmla="*/ 76 h 183"/>
                  <a:gd name="T16" fmla="*/ 23 w 86"/>
                  <a:gd name="T17" fmla="*/ 78 h 183"/>
                  <a:gd name="T18" fmla="*/ 18 w 86"/>
                  <a:gd name="T19" fmla="*/ 82 h 183"/>
                  <a:gd name="T20" fmla="*/ 13 w 86"/>
                  <a:gd name="T21" fmla="*/ 80 h 183"/>
                  <a:gd name="T22" fmla="*/ 14 w 86"/>
                  <a:gd name="T23" fmla="*/ 74 h 183"/>
                  <a:gd name="T24" fmla="*/ 10 w 86"/>
                  <a:gd name="T25" fmla="*/ 64 h 183"/>
                  <a:gd name="T26" fmla="*/ 7 w 86"/>
                  <a:gd name="T27" fmla="*/ 63 h 183"/>
                  <a:gd name="T28" fmla="*/ 5 w 86"/>
                  <a:gd name="T29" fmla="*/ 59 h 183"/>
                  <a:gd name="T30" fmla="*/ 12 w 86"/>
                  <a:gd name="T31" fmla="*/ 47 h 183"/>
                  <a:gd name="T32" fmla="*/ 21 w 86"/>
                  <a:gd name="T33" fmla="*/ 50 h 183"/>
                  <a:gd name="T34" fmla="*/ 25 w 86"/>
                  <a:gd name="T35" fmla="*/ 44 h 183"/>
                  <a:gd name="T36" fmla="*/ 27 w 86"/>
                  <a:gd name="T37" fmla="*/ 40 h 183"/>
                  <a:gd name="T38" fmla="*/ 35 w 86"/>
                  <a:gd name="T39" fmla="*/ 36 h 183"/>
                  <a:gd name="T40" fmla="*/ 41 w 86"/>
                  <a:gd name="T41" fmla="*/ 29 h 183"/>
                  <a:gd name="T42" fmla="*/ 47 w 86"/>
                  <a:gd name="T43" fmla="*/ 23 h 183"/>
                  <a:gd name="T44" fmla="*/ 53 w 86"/>
                  <a:gd name="T45" fmla="*/ 20 h 183"/>
                  <a:gd name="T46" fmla="*/ 51 w 86"/>
                  <a:gd name="T47" fmla="*/ 18 h 183"/>
                  <a:gd name="T48" fmla="*/ 61 w 86"/>
                  <a:gd name="T49" fmla="*/ 15 h 183"/>
                  <a:gd name="T50" fmla="*/ 65 w 86"/>
                  <a:gd name="T51" fmla="*/ 7 h 183"/>
                  <a:gd name="T52" fmla="*/ 59 w 86"/>
                  <a:gd name="T53" fmla="*/ 6 h 183"/>
                  <a:gd name="T54" fmla="*/ 52 w 86"/>
                  <a:gd name="T55" fmla="*/ 11 h 183"/>
                  <a:gd name="T56" fmla="*/ 46 w 86"/>
                  <a:gd name="T57" fmla="*/ 13 h 183"/>
                  <a:gd name="T58" fmla="*/ 48 w 86"/>
                  <a:gd name="T59" fmla="*/ 6 h 183"/>
                  <a:gd name="T60" fmla="*/ 55 w 86"/>
                  <a:gd name="T61" fmla="*/ 3 h 183"/>
                  <a:gd name="T62" fmla="*/ 9 w 86"/>
                  <a:gd name="T63" fmla="*/ 37 h 183"/>
                  <a:gd name="T64" fmla="*/ 0 w 86"/>
                  <a:gd name="T65" fmla="*/ 63 h 183"/>
                  <a:gd name="T66" fmla="*/ 4 w 86"/>
                  <a:gd name="T67" fmla="*/ 71 h 183"/>
                  <a:gd name="T68" fmla="*/ 11 w 86"/>
                  <a:gd name="T69" fmla="*/ 81 h 183"/>
                  <a:gd name="T70" fmla="*/ 16 w 86"/>
                  <a:gd name="T71" fmla="*/ 83 h 183"/>
                  <a:gd name="T72" fmla="*/ 14 w 86"/>
                  <a:gd name="T73" fmla="*/ 98 h 183"/>
                  <a:gd name="T74" fmla="*/ 13 w 86"/>
                  <a:gd name="T75" fmla="*/ 107 h 183"/>
                  <a:gd name="T76" fmla="*/ 18 w 86"/>
                  <a:gd name="T77" fmla="*/ 116 h 183"/>
                  <a:gd name="T78" fmla="*/ 22 w 86"/>
                  <a:gd name="T79" fmla="*/ 125 h 183"/>
                  <a:gd name="T80" fmla="*/ 27 w 86"/>
                  <a:gd name="T81" fmla="*/ 131 h 183"/>
                  <a:gd name="T82" fmla="*/ 31 w 86"/>
                  <a:gd name="T83" fmla="*/ 136 h 183"/>
                  <a:gd name="T84" fmla="*/ 34 w 86"/>
                  <a:gd name="T85" fmla="*/ 142 h 183"/>
                  <a:gd name="T86" fmla="*/ 36 w 86"/>
                  <a:gd name="T87" fmla="*/ 155 h 183"/>
                  <a:gd name="T88" fmla="*/ 41 w 86"/>
                  <a:gd name="T89" fmla="*/ 169 h 183"/>
                  <a:gd name="T90" fmla="*/ 46 w 86"/>
                  <a:gd name="T91" fmla="*/ 177 h 183"/>
                  <a:gd name="T92" fmla="*/ 50 w 86"/>
                  <a:gd name="T93" fmla="*/ 181 h 183"/>
                  <a:gd name="T94" fmla="*/ 52 w 86"/>
                  <a:gd name="T95" fmla="*/ 177 h 183"/>
                  <a:gd name="T96" fmla="*/ 50 w 86"/>
                  <a:gd name="T97" fmla="*/ 169 h 183"/>
                  <a:gd name="T98" fmla="*/ 55 w 86"/>
                  <a:gd name="T99" fmla="*/ 164 h 183"/>
                  <a:gd name="T100" fmla="*/ 58 w 86"/>
                  <a:gd name="T101" fmla="*/ 157 h 183"/>
                  <a:gd name="T102" fmla="*/ 64 w 86"/>
                  <a:gd name="T103" fmla="*/ 143 h 183"/>
                  <a:gd name="T104" fmla="*/ 73 w 86"/>
                  <a:gd name="T105" fmla="*/ 138 h 183"/>
                  <a:gd name="T106" fmla="*/ 79 w 86"/>
                  <a:gd name="T107" fmla="*/ 125 h 183"/>
                  <a:gd name="T108" fmla="*/ 81 w 86"/>
                  <a:gd name="T109" fmla="*/ 120 h 183"/>
                  <a:gd name="T110" fmla="*/ 85 w 86"/>
                  <a:gd name="T111" fmla="*/ 11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183">
                    <a:moveTo>
                      <a:pt x="85" y="107"/>
                    </a:moveTo>
                    <a:cubicBezTo>
                      <a:pt x="84" y="107"/>
                      <a:pt x="82" y="107"/>
                      <a:pt x="81" y="106"/>
                    </a:cubicBezTo>
                    <a:cubicBezTo>
                      <a:pt x="81" y="106"/>
                      <a:pt x="81" y="106"/>
                      <a:pt x="81" y="105"/>
                    </a:cubicBezTo>
                    <a:cubicBezTo>
                      <a:pt x="81" y="105"/>
                      <a:pt x="81" y="105"/>
                      <a:pt x="81" y="105"/>
                    </a:cubicBezTo>
                    <a:cubicBezTo>
                      <a:pt x="80" y="105"/>
                      <a:pt x="80" y="105"/>
                      <a:pt x="80" y="105"/>
                    </a:cubicBezTo>
                    <a:cubicBezTo>
                      <a:pt x="79" y="105"/>
                      <a:pt x="79" y="105"/>
                      <a:pt x="78" y="104"/>
                    </a:cubicBezTo>
                    <a:cubicBezTo>
                      <a:pt x="78" y="104"/>
                      <a:pt x="78" y="104"/>
                      <a:pt x="78" y="103"/>
                    </a:cubicBezTo>
                    <a:cubicBezTo>
                      <a:pt x="78" y="103"/>
                      <a:pt x="78" y="103"/>
                      <a:pt x="77" y="103"/>
                    </a:cubicBezTo>
                    <a:cubicBezTo>
                      <a:pt x="77" y="103"/>
                      <a:pt x="77" y="103"/>
                      <a:pt x="76" y="103"/>
                    </a:cubicBezTo>
                    <a:cubicBezTo>
                      <a:pt x="76" y="103"/>
                      <a:pt x="75" y="103"/>
                      <a:pt x="74" y="103"/>
                    </a:cubicBezTo>
                    <a:cubicBezTo>
                      <a:pt x="74" y="103"/>
                      <a:pt x="73" y="103"/>
                      <a:pt x="73" y="102"/>
                    </a:cubicBezTo>
                    <a:cubicBezTo>
                      <a:pt x="73" y="102"/>
                      <a:pt x="71" y="102"/>
                      <a:pt x="71" y="102"/>
                    </a:cubicBezTo>
                    <a:cubicBezTo>
                      <a:pt x="70" y="102"/>
                      <a:pt x="70" y="102"/>
                      <a:pt x="70" y="102"/>
                    </a:cubicBezTo>
                    <a:cubicBezTo>
                      <a:pt x="69" y="102"/>
                      <a:pt x="70" y="102"/>
                      <a:pt x="70" y="103"/>
                    </a:cubicBezTo>
                    <a:cubicBezTo>
                      <a:pt x="69" y="103"/>
                      <a:pt x="69" y="103"/>
                      <a:pt x="69" y="103"/>
                    </a:cubicBezTo>
                    <a:cubicBezTo>
                      <a:pt x="69" y="103"/>
                      <a:pt x="69" y="103"/>
                      <a:pt x="69" y="103"/>
                    </a:cubicBezTo>
                    <a:cubicBezTo>
                      <a:pt x="69" y="102"/>
                      <a:pt x="69" y="101"/>
                      <a:pt x="69" y="101"/>
                    </a:cubicBezTo>
                    <a:cubicBezTo>
                      <a:pt x="68" y="101"/>
                      <a:pt x="67" y="101"/>
                      <a:pt x="67" y="101"/>
                    </a:cubicBezTo>
                    <a:cubicBezTo>
                      <a:pt x="67" y="101"/>
                      <a:pt x="66" y="101"/>
                      <a:pt x="66" y="101"/>
                    </a:cubicBezTo>
                    <a:cubicBezTo>
                      <a:pt x="66" y="101"/>
                      <a:pt x="66" y="101"/>
                      <a:pt x="66" y="101"/>
                    </a:cubicBezTo>
                    <a:cubicBezTo>
                      <a:pt x="66" y="100"/>
                      <a:pt x="66" y="101"/>
                      <a:pt x="66" y="101"/>
                    </a:cubicBezTo>
                    <a:cubicBezTo>
                      <a:pt x="65" y="101"/>
                      <a:pt x="65" y="100"/>
                      <a:pt x="65" y="100"/>
                    </a:cubicBezTo>
                    <a:cubicBezTo>
                      <a:pt x="65" y="100"/>
                      <a:pt x="65" y="100"/>
                      <a:pt x="65" y="100"/>
                    </a:cubicBezTo>
                    <a:cubicBezTo>
                      <a:pt x="65" y="99"/>
                      <a:pt x="65" y="100"/>
                      <a:pt x="64" y="100"/>
                    </a:cubicBezTo>
                    <a:cubicBezTo>
                      <a:pt x="63" y="100"/>
                      <a:pt x="62" y="100"/>
                      <a:pt x="61" y="100"/>
                    </a:cubicBezTo>
                    <a:cubicBezTo>
                      <a:pt x="61" y="100"/>
                      <a:pt x="60" y="100"/>
                      <a:pt x="59" y="100"/>
                    </a:cubicBezTo>
                    <a:cubicBezTo>
                      <a:pt x="59" y="100"/>
                      <a:pt x="58" y="100"/>
                      <a:pt x="57" y="99"/>
                    </a:cubicBezTo>
                    <a:cubicBezTo>
                      <a:pt x="57" y="99"/>
                      <a:pt x="56" y="98"/>
                      <a:pt x="57" y="98"/>
                    </a:cubicBezTo>
                    <a:cubicBezTo>
                      <a:pt x="57" y="98"/>
                      <a:pt x="58" y="98"/>
                      <a:pt x="58" y="97"/>
                    </a:cubicBezTo>
                    <a:cubicBezTo>
                      <a:pt x="58" y="97"/>
                      <a:pt x="58" y="97"/>
                      <a:pt x="58" y="97"/>
                    </a:cubicBezTo>
                    <a:cubicBezTo>
                      <a:pt x="59" y="97"/>
                      <a:pt x="59" y="97"/>
                      <a:pt x="60" y="97"/>
                    </a:cubicBezTo>
                    <a:cubicBezTo>
                      <a:pt x="60" y="97"/>
                      <a:pt x="61" y="97"/>
                      <a:pt x="61" y="97"/>
                    </a:cubicBezTo>
                    <a:cubicBezTo>
                      <a:pt x="61" y="97"/>
                      <a:pt x="61" y="97"/>
                      <a:pt x="61" y="97"/>
                    </a:cubicBezTo>
                    <a:cubicBezTo>
                      <a:pt x="61" y="96"/>
                      <a:pt x="61" y="96"/>
                      <a:pt x="61" y="96"/>
                    </a:cubicBezTo>
                    <a:cubicBezTo>
                      <a:pt x="61" y="96"/>
                      <a:pt x="61" y="95"/>
                      <a:pt x="61" y="95"/>
                    </a:cubicBezTo>
                    <a:cubicBezTo>
                      <a:pt x="60" y="94"/>
                      <a:pt x="59" y="94"/>
                      <a:pt x="58" y="93"/>
                    </a:cubicBezTo>
                    <a:cubicBezTo>
                      <a:pt x="58" y="93"/>
                      <a:pt x="58" y="93"/>
                      <a:pt x="57" y="93"/>
                    </a:cubicBezTo>
                    <a:cubicBezTo>
                      <a:pt x="57" y="93"/>
                      <a:pt x="57" y="92"/>
                      <a:pt x="57" y="92"/>
                    </a:cubicBezTo>
                    <a:cubicBezTo>
                      <a:pt x="57" y="92"/>
                      <a:pt x="56" y="91"/>
                      <a:pt x="56" y="91"/>
                    </a:cubicBezTo>
                    <a:cubicBezTo>
                      <a:pt x="55" y="91"/>
                      <a:pt x="56" y="91"/>
                      <a:pt x="56" y="90"/>
                    </a:cubicBezTo>
                    <a:cubicBezTo>
                      <a:pt x="56" y="90"/>
                      <a:pt x="55" y="90"/>
                      <a:pt x="55" y="90"/>
                    </a:cubicBezTo>
                    <a:cubicBezTo>
                      <a:pt x="55" y="89"/>
                      <a:pt x="55" y="89"/>
                      <a:pt x="54" y="88"/>
                    </a:cubicBezTo>
                    <a:cubicBezTo>
                      <a:pt x="54" y="88"/>
                      <a:pt x="53" y="88"/>
                      <a:pt x="53" y="88"/>
                    </a:cubicBezTo>
                    <a:cubicBezTo>
                      <a:pt x="53" y="87"/>
                      <a:pt x="52" y="87"/>
                      <a:pt x="52" y="87"/>
                    </a:cubicBezTo>
                    <a:cubicBezTo>
                      <a:pt x="51" y="87"/>
                      <a:pt x="49" y="87"/>
                      <a:pt x="49" y="86"/>
                    </a:cubicBezTo>
                    <a:cubicBezTo>
                      <a:pt x="48" y="86"/>
                      <a:pt x="47" y="86"/>
                      <a:pt x="46" y="85"/>
                    </a:cubicBezTo>
                    <a:cubicBezTo>
                      <a:pt x="46" y="85"/>
                      <a:pt x="46" y="85"/>
                      <a:pt x="46" y="85"/>
                    </a:cubicBezTo>
                    <a:cubicBezTo>
                      <a:pt x="46" y="85"/>
                      <a:pt x="45" y="84"/>
                      <a:pt x="45" y="84"/>
                    </a:cubicBezTo>
                    <a:cubicBezTo>
                      <a:pt x="45" y="84"/>
                      <a:pt x="45" y="84"/>
                      <a:pt x="44" y="83"/>
                    </a:cubicBezTo>
                    <a:cubicBezTo>
                      <a:pt x="44" y="83"/>
                      <a:pt x="45" y="83"/>
                      <a:pt x="44" y="82"/>
                    </a:cubicBezTo>
                    <a:cubicBezTo>
                      <a:pt x="44" y="82"/>
                      <a:pt x="44" y="82"/>
                      <a:pt x="43" y="82"/>
                    </a:cubicBezTo>
                    <a:cubicBezTo>
                      <a:pt x="42" y="82"/>
                      <a:pt x="41" y="82"/>
                      <a:pt x="40" y="82"/>
                    </a:cubicBezTo>
                    <a:cubicBezTo>
                      <a:pt x="39" y="82"/>
                      <a:pt x="40" y="80"/>
                      <a:pt x="41" y="80"/>
                    </a:cubicBezTo>
                    <a:cubicBezTo>
                      <a:pt x="40" y="80"/>
                      <a:pt x="40" y="80"/>
                      <a:pt x="40" y="79"/>
                    </a:cubicBezTo>
                    <a:cubicBezTo>
                      <a:pt x="40" y="79"/>
                      <a:pt x="39" y="79"/>
                      <a:pt x="39" y="79"/>
                    </a:cubicBezTo>
                    <a:cubicBezTo>
                      <a:pt x="39" y="79"/>
                      <a:pt x="39" y="79"/>
                      <a:pt x="39" y="79"/>
                    </a:cubicBezTo>
                    <a:cubicBezTo>
                      <a:pt x="39" y="80"/>
                      <a:pt x="39" y="80"/>
                      <a:pt x="39" y="80"/>
                    </a:cubicBezTo>
                    <a:cubicBezTo>
                      <a:pt x="38" y="80"/>
                      <a:pt x="38" y="80"/>
                      <a:pt x="38" y="80"/>
                    </a:cubicBezTo>
                    <a:cubicBezTo>
                      <a:pt x="37" y="80"/>
                      <a:pt x="36" y="79"/>
                      <a:pt x="36" y="78"/>
                    </a:cubicBezTo>
                    <a:cubicBezTo>
                      <a:pt x="35" y="78"/>
                      <a:pt x="34" y="79"/>
                      <a:pt x="33" y="78"/>
                    </a:cubicBezTo>
                    <a:cubicBezTo>
                      <a:pt x="32" y="78"/>
                      <a:pt x="31" y="77"/>
                      <a:pt x="30" y="77"/>
                    </a:cubicBezTo>
                    <a:cubicBezTo>
                      <a:pt x="30" y="77"/>
                      <a:pt x="29" y="76"/>
                      <a:pt x="29" y="76"/>
                    </a:cubicBezTo>
                    <a:cubicBezTo>
                      <a:pt x="29" y="76"/>
                      <a:pt x="28" y="76"/>
                      <a:pt x="28" y="76"/>
                    </a:cubicBezTo>
                    <a:cubicBezTo>
                      <a:pt x="28" y="76"/>
                      <a:pt x="28" y="76"/>
                      <a:pt x="28" y="76"/>
                    </a:cubicBezTo>
                    <a:cubicBezTo>
                      <a:pt x="28" y="77"/>
                      <a:pt x="28" y="77"/>
                      <a:pt x="28" y="77"/>
                    </a:cubicBezTo>
                    <a:cubicBezTo>
                      <a:pt x="28" y="78"/>
                      <a:pt x="28" y="80"/>
                      <a:pt x="27" y="80"/>
                    </a:cubicBezTo>
                    <a:cubicBezTo>
                      <a:pt x="27" y="79"/>
                      <a:pt x="27" y="78"/>
                      <a:pt x="27" y="77"/>
                    </a:cubicBezTo>
                    <a:cubicBezTo>
                      <a:pt x="27" y="76"/>
                      <a:pt x="26" y="76"/>
                      <a:pt x="25" y="76"/>
                    </a:cubicBezTo>
                    <a:cubicBezTo>
                      <a:pt x="25" y="77"/>
                      <a:pt x="25" y="77"/>
                      <a:pt x="24" y="77"/>
                    </a:cubicBezTo>
                    <a:cubicBezTo>
                      <a:pt x="24" y="77"/>
                      <a:pt x="24" y="77"/>
                      <a:pt x="24" y="77"/>
                    </a:cubicBezTo>
                    <a:cubicBezTo>
                      <a:pt x="24" y="77"/>
                      <a:pt x="23" y="77"/>
                      <a:pt x="23" y="77"/>
                    </a:cubicBezTo>
                    <a:cubicBezTo>
                      <a:pt x="23" y="77"/>
                      <a:pt x="23" y="77"/>
                      <a:pt x="23" y="78"/>
                    </a:cubicBezTo>
                    <a:cubicBezTo>
                      <a:pt x="23" y="78"/>
                      <a:pt x="21" y="78"/>
                      <a:pt x="20" y="78"/>
                    </a:cubicBezTo>
                    <a:cubicBezTo>
                      <a:pt x="20" y="79"/>
                      <a:pt x="21" y="79"/>
                      <a:pt x="21" y="80"/>
                    </a:cubicBezTo>
                    <a:cubicBezTo>
                      <a:pt x="21" y="80"/>
                      <a:pt x="21" y="80"/>
                      <a:pt x="21" y="80"/>
                    </a:cubicBezTo>
                    <a:cubicBezTo>
                      <a:pt x="21" y="80"/>
                      <a:pt x="21" y="80"/>
                      <a:pt x="22" y="80"/>
                    </a:cubicBezTo>
                    <a:cubicBezTo>
                      <a:pt x="22" y="80"/>
                      <a:pt x="22" y="81"/>
                      <a:pt x="22" y="81"/>
                    </a:cubicBezTo>
                    <a:cubicBezTo>
                      <a:pt x="21" y="81"/>
                      <a:pt x="21" y="82"/>
                      <a:pt x="20" y="82"/>
                    </a:cubicBezTo>
                    <a:cubicBezTo>
                      <a:pt x="20" y="82"/>
                      <a:pt x="20" y="82"/>
                      <a:pt x="19" y="82"/>
                    </a:cubicBezTo>
                    <a:cubicBezTo>
                      <a:pt x="19" y="82"/>
                      <a:pt x="19" y="82"/>
                      <a:pt x="18" y="82"/>
                    </a:cubicBezTo>
                    <a:cubicBezTo>
                      <a:pt x="18" y="82"/>
                      <a:pt x="18" y="81"/>
                      <a:pt x="18" y="81"/>
                    </a:cubicBezTo>
                    <a:cubicBezTo>
                      <a:pt x="18" y="81"/>
                      <a:pt x="18" y="81"/>
                      <a:pt x="18" y="81"/>
                    </a:cubicBezTo>
                    <a:cubicBezTo>
                      <a:pt x="18" y="80"/>
                      <a:pt x="18" y="80"/>
                      <a:pt x="17" y="80"/>
                    </a:cubicBezTo>
                    <a:cubicBezTo>
                      <a:pt x="17" y="79"/>
                      <a:pt x="17" y="79"/>
                      <a:pt x="16" y="79"/>
                    </a:cubicBezTo>
                    <a:cubicBezTo>
                      <a:pt x="16" y="80"/>
                      <a:pt x="15" y="80"/>
                      <a:pt x="15" y="80"/>
                    </a:cubicBezTo>
                    <a:cubicBezTo>
                      <a:pt x="15" y="81"/>
                      <a:pt x="14" y="81"/>
                      <a:pt x="14" y="80"/>
                    </a:cubicBezTo>
                    <a:cubicBezTo>
                      <a:pt x="14" y="80"/>
                      <a:pt x="14" y="80"/>
                      <a:pt x="14" y="80"/>
                    </a:cubicBezTo>
                    <a:cubicBezTo>
                      <a:pt x="13" y="80"/>
                      <a:pt x="13" y="80"/>
                      <a:pt x="13" y="80"/>
                    </a:cubicBezTo>
                    <a:cubicBezTo>
                      <a:pt x="13" y="80"/>
                      <a:pt x="13" y="80"/>
                      <a:pt x="13" y="79"/>
                    </a:cubicBezTo>
                    <a:cubicBezTo>
                      <a:pt x="13" y="79"/>
                      <a:pt x="13" y="79"/>
                      <a:pt x="12" y="79"/>
                    </a:cubicBezTo>
                    <a:cubicBezTo>
                      <a:pt x="12" y="79"/>
                      <a:pt x="12" y="79"/>
                      <a:pt x="12" y="78"/>
                    </a:cubicBezTo>
                    <a:cubicBezTo>
                      <a:pt x="12" y="78"/>
                      <a:pt x="12" y="78"/>
                      <a:pt x="12" y="77"/>
                    </a:cubicBezTo>
                    <a:cubicBezTo>
                      <a:pt x="11" y="77"/>
                      <a:pt x="11" y="77"/>
                      <a:pt x="11" y="77"/>
                    </a:cubicBezTo>
                    <a:cubicBezTo>
                      <a:pt x="11" y="76"/>
                      <a:pt x="11" y="76"/>
                      <a:pt x="11" y="75"/>
                    </a:cubicBezTo>
                    <a:cubicBezTo>
                      <a:pt x="11" y="75"/>
                      <a:pt x="11" y="75"/>
                      <a:pt x="12" y="75"/>
                    </a:cubicBezTo>
                    <a:cubicBezTo>
                      <a:pt x="12" y="75"/>
                      <a:pt x="13" y="75"/>
                      <a:pt x="14" y="74"/>
                    </a:cubicBezTo>
                    <a:cubicBezTo>
                      <a:pt x="14" y="74"/>
                      <a:pt x="14" y="73"/>
                      <a:pt x="14" y="73"/>
                    </a:cubicBezTo>
                    <a:cubicBezTo>
                      <a:pt x="13" y="72"/>
                      <a:pt x="13" y="72"/>
                      <a:pt x="13" y="71"/>
                    </a:cubicBezTo>
                    <a:cubicBezTo>
                      <a:pt x="13" y="71"/>
                      <a:pt x="13" y="70"/>
                      <a:pt x="13" y="69"/>
                    </a:cubicBezTo>
                    <a:cubicBezTo>
                      <a:pt x="13" y="69"/>
                      <a:pt x="12" y="69"/>
                      <a:pt x="12" y="69"/>
                    </a:cubicBezTo>
                    <a:cubicBezTo>
                      <a:pt x="11" y="69"/>
                      <a:pt x="11" y="69"/>
                      <a:pt x="11" y="69"/>
                    </a:cubicBezTo>
                    <a:cubicBezTo>
                      <a:pt x="10" y="69"/>
                      <a:pt x="9" y="69"/>
                      <a:pt x="9" y="68"/>
                    </a:cubicBezTo>
                    <a:cubicBezTo>
                      <a:pt x="9" y="67"/>
                      <a:pt x="9" y="66"/>
                      <a:pt x="10" y="66"/>
                    </a:cubicBezTo>
                    <a:cubicBezTo>
                      <a:pt x="10" y="65"/>
                      <a:pt x="10" y="65"/>
                      <a:pt x="10" y="64"/>
                    </a:cubicBezTo>
                    <a:cubicBezTo>
                      <a:pt x="10" y="63"/>
                      <a:pt x="11" y="63"/>
                      <a:pt x="11" y="63"/>
                    </a:cubicBezTo>
                    <a:cubicBezTo>
                      <a:pt x="12" y="64"/>
                      <a:pt x="13" y="63"/>
                      <a:pt x="13" y="62"/>
                    </a:cubicBezTo>
                    <a:cubicBezTo>
                      <a:pt x="13" y="61"/>
                      <a:pt x="13" y="60"/>
                      <a:pt x="13" y="60"/>
                    </a:cubicBezTo>
                    <a:cubicBezTo>
                      <a:pt x="12" y="60"/>
                      <a:pt x="12" y="59"/>
                      <a:pt x="11" y="60"/>
                    </a:cubicBezTo>
                    <a:cubicBezTo>
                      <a:pt x="10" y="60"/>
                      <a:pt x="10" y="60"/>
                      <a:pt x="10" y="61"/>
                    </a:cubicBezTo>
                    <a:cubicBezTo>
                      <a:pt x="10" y="61"/>
                      <a:pt x="10" y="62"/>
                      <a:pt x="9" y="61"/>
                    </a:cubicBezTo>
                    <a:cubicBezTo>
                      <a:pt x="9" y="62"/>
                      <a:pt x="9" y="63"/>
                      <a:pt x="8" y="62"/>
                    </a:cubicBezTo>
                    <a:cubicBezTo>
                      <a:pt x="8" y="63"/>
                      <a:pt x="8" y="63"/>
                      <a:pt x="7" y="63"/>
                    </a:cubicBezTo>
                    <a:cubicBezTo>
                      <a:pt x="7" y="64"/>
                      <a:pt x="6" y="65"/>
                      <a:pt x="5" y="65"/>
                    </a:cubicBezTo>
                    <a:cubicBezTo>
                      <a:pt x="5" y="65"/>
                      <a:pt x="5" y="65"/>
                      <a:pt x="5" y="64"/>
                    </a:cubicBezTo>
                    <a:cubicBezTo>
                      <a:pt x="4" y="64"/>
                      <a:pt x="4" y="64"/>
                      <a:pt x="4" y="63"/>
                    </a:cubicBezTo>
                    <a:cubicBezTo>
                      <a:pt x="4" y="63"/>
                      <a:pt x="4" y="63"/>
                      <a:pt x="4" y="63"/>
                    </a:cubicBezTo>
                    <a:cubicBezTo>
                      <a:pt x="4" y="62"/>
                      <a:pt x="4" y="62"/>
                      <a:pt x="4" y="62"/>
                    </a:cubicBezTo>
                    <a:cubicBezTo>
                      <a:pt x="3" y="62"/>
                      <a:pt x="4" y="61"/>
                      <a:pt x="4" y="61"/>
                    </a:cubicBezTo>
                    <a:cubicBezTo>
                      <a:pt x="4" y="60"/>
                      <a:pt x="4" y="59"/>
                      <a:pt x="4" y="60"/>
                    </a:cubicBezTo>
                    <a:cubicBezTo>
                      <a:pt x="5" y="59"/>
                      <a:pt x="5" y="58"/>
                      <a:pt x="5" y="59"/>
                    </a:cubicBezTo>
                    <a:cubicBezTo>
                      <a:pt x="5" y="58"/>
                      <a:pt x="5" y="57"/>
                      <a:pt x="6" y="57"/>
                    </a:cubicBezTo>
                    <a:cubicBezTo>
                      <a:pt x="6" y="56"/>
                      <a:pt x="6" y="54"/>
                      <a:pt x="7" y="54"/>
                    </a:cubicBezTo>
                    <a:cubicBezTo>
                      <a:pt x="7" y="53"/>
                      <a:pt x="7" y="52"/>
                      <a:pt x="8" y="52"/>
                    </a:cubicBezTo>
                    <a:cubicBezTo>
                      <a:pt x="8" y="52"/>
                      <a:pt x="8" y="51"/>
                      <a:pt x="9" y="50"/>
                    </a:cubicBezTo>
                    <a:cubicBezTo>
                      <a:pt x="9" y="50"/>
                      <a:pt x="9" y="50"/>
                      <a:pt x="9" y="50"/>
                    </a:cubicBezTo>
                    <a:cubicBezTo>
                      <a:pt x="9" y="50"/>
                      <a:pt x="9" y="50"/>
                      <a:pt x="9" y="50"/>
                    </a:cubicBezTo>
                    <a:cubicBezTo>
                      <a:pt x="9" y="50"/>
                      <a:pt x="9" y="49"/>
                      <a:pt x="10" y="49"/>
                    </a:cubicBezTo>
                    <a:cubicBezTo>
                      <a:pt x="10" y="48"/>
                      <a:pt x="12" y="48"/>
                      <a:pt x="12" y="47"/>
                    </a:cubicBezTo>
                    <a:cubicBezTo>
                      <a:pt x="12" y="46"/>
                      <a:pt x="12" y="46"/>
                      <a:pt x="13" y="46"/>
                    </a:cubicBezTo>
                    <a:cubicBezTo>
                      <a:pt x="13" y="46"/>
                      <a:pt x="13" y="46"/>
                      <a:pt x="14" y="46"/>
                    </a:cubicBezTo>
                    <a:cubicBezTo>
                      <a:pt x="14" y="46"/>
                      <a:pt x="14" y="46"/>
                      <a:pt x="15" y="46"/>
                    </a:cubicBezTo>
                    <a:cubicBezTo>
                      <a:pt x="16" y="46"/>
                      <a:pt x="16" y="46"/>
                      <a:pt x="17" y="45"/>
                    </a:cubicBezTo>
                    <a:cubicBezTo>
                      <a:pt x="17" y="45"/>
                      <a:pt x="18" y="45"/>
                      <a:pt x="19" y="45"/>
                    </a:cubicBezTo>
                    <a:cubicBezTo>
                      <a:pt x="19" y="45"/>
                      <a:pt x="20" y="45"/>
                      <a:pt x="20" y="45"/>
                    </a:cubicBezTo>
                    <a:cubicBezTo>
                      <a:pt x="21" y="45"/>
                      <a:pt x="21" y="46"/>
                      <a:pt x="21" y="47"/>
                    </a:cubicBezTo>
                    <a:cubicBezTo>
                      <a:pt x="21" y="48"/>
                      <a:pt x="21" y="49"/>
                      <a:pt x="21" y="50"/>
                    </a:cubicBezTo>
                    <a:cubicBezTo>
                      <a:pt x="21" y="50"/>
                      <a:pt x="21" y="50"/>
                      <a:pt x="20" y="50"/>
                    </a:cubicBezTo>
                    <a:cubicBezTo>
                      <a:pt x="20" y="51"/>
                      <a:pt x="20" y="51"/>
                      <a:pt x="20" y="51"/>
                    </a:cubicBezTo>
                    <a:cubicBezTo>
                      <a:pt x="20" y="51"/>
                      <a:pt x="20" y="51"/>
                      <a:pt x="21" y="51"/>
                    </a:cubicBezTo>
                    <a:cubicBezTo>
                      <a:pt x="21" y="51"/>
                      <a:pt x="21" y="51"/>
                      <a:pt x="21" y="52"/>
                    </a:cubicBezTo>
                    <a:cubicBezTo>
                      <a:pt x="21" y="52"/>
                      <a:pt x="21" y="52"/>
                      <a:pt x="21" y="52"/>
                    </a:cubicBezTo>
                    <a:cubicBezTo>
                      <a:pt x="23" y="52"/>
                      <a:pt x="21" y="48"/>
                      <a:pt x="23" y="48"/>
                    </a:cubicBezTo>
                    <a:cubicBezTo>
                      <a:pt x="23" y="48"/>
                      <a:pt x="23" y="46"/>
                      <a:pt x="24" y="47"/>
                    </a:cubicBezTo>
                    <a:cubicBezTo>
                      <a:pt x="24" y="46"/>
                      <a:pt x="24" y="43"/>
                      <a:pt x="25" y="44"/>
                    </a:cubicBezTo>
                    <a:cubicBezTo>
                      <a:pt x="25" y="44"/>
                      <a:pt x="26" y="44"/>
                      <a:pt x="26" y="44"/>
                    </a:cubicBezTo>
                    <a:cubicBezTo>
                      <a:pt x="26" y="43"/>
                      <a:pt x="26" y="43"/>
                      <a:pt x="26" y="43"/>
                    </a:cubicBezTo>
                    <a:cubicBezTo>
                      <a:pt x="27" y="43"/>
                      <a:pt x="27" y="43"/>
                      <a:pt x="28" y="43"/>
                    </a:cubicBezTo>
                    <a:cubicBezTo>
                      <a:pt x="28" y="43"/>
                      <a:pt x="28" y="42"/>
                      <a:pt x="28" y="42"/>
                    </a:cubicBezTo>
                    <a:cubicBezTo>
                      <a:pt x="27" y="42"/>
                      <a:pt x="27" y="42"/>
                      <a:pt x="27" y="41"/>
                    </a:cubicBezTo>
                    <a:cubicBezTo>
                      <a:pt x="27" y="41"/>
                      <a:pt x="27" y="41"/>
                      <a:pt x="27" y="41"/>
                    </a:cubicBezTo>
                    <a:cubicBezTo>
                      <a:pt x="27" y="41"/>
                      <a:pt x="27" y="40"/>
                      <a:pt x="27" y="40"/>
                    </a:cubicBezTo>
                    <a:cubicBezTo>
                      <a:pt x="27" y="40"/>
                      <a:pt x="27" y="40"/>
                      <a:pt x="27" y="40"/>
                    </a:cubicBezTo>
                    <a:cubicBezTo>
                      <a:pt x="28" y="40"/>
                      <a:pt x="28" y="40"/>
                      <a:pt x="28" y="40"/>
                    </a:cubicBezTo>
                    <a:cubicBezTo>
                      <a:pt x="29" y="40"/>
                      <a:pt x="30" y="40"/>
                      <a:pt x="30" y="40"/>
                    </a:cubicBezTo>
                    <a:cubicBezTo>
                      <a:pt x="30" y="39"/>
                      <a:pt x="30" y="39"/>
                      <a:pt x="31" y="38"/>
                    </a:cubicBezTo>
                    <a:cubicBezTo>
                      <a:pt x="31" y="38"/>
                      <a:pt x="32" y="37"/>
                      <a:pt x="32" y="37"/>
                    </a:cubicBezTo>
                    <a:cubicBezTo>
                      <a:pt x="33" y="37"/>
                      <a:pt x="33" y="37"/>
                      <a:pt x="33" y="37"/>
                    </a:cubicBezTo>
                    <a:cubicBezTo>
                      <a:pt x="33" y="37"/>
                      <a:pt x="33" y="37"/>
                      <a:pt x="33" y="37"/>
                    </a:cubicBezTo>
                    <a:cubicBezTo>
                      <a:pt x="34" y="37"/>
                      <a:pt x="34" y="36"/>
                      <a:pt x="34" y="36"/>
                    </a:cubicBezTo>
                    <a:cubicBezTo>
                      <a:pt x="34" y="36"/>
                      <a:pt x="34" y="36"/>
                      <a:pt x="35" y="36"/>
                    </a:cubicBezTo>
                    <a:cubicBezTo>
                      <a:pt x="35" y="36"/>
                      <a:pt x="35" y="35"/>
                      <a:pt x="35" y="35"/>
                    </a:cubicBezTo>
                    <a:cubicBezTo>
                      <a:pt x="35" y="35"/>
                      <a:pt x="35" y="35"/>
                      <a:pt x="35" y="35"/>
                    </a:cubicBezTo>
                    <a:cubicBezTo>
                      <a:pt x="35" y="34"/>
                      <a:pt x="35" y="34"/>
                      <a:pt x="35" y="34"/>
                    </a:cubicBezTo>
                    <a:cubicBezTo>
                      <a:pt x="35" y="33"/>
                      <a:pt x="36" y="33"/>
                      <a:pt x="36" y="33"/>
                    </a:cubicBezTo>
                    <a:cubicBezTo>
                      <a:pt x="37" y="31"/>
                      <a:pt x="38" y="30"/>
                      <a:pt x="39" y="30"/>
                    </a:cubicBezTo>
                    <a:cubicBezTo>
                      <a:pt x="39" y="30"/>
                      <a:pt x="40" y="30"/>
                      <a:pt x="40" y="30"/>
                    </a:cubicBezTo>
                    <a:cubicBezTo>
                      <a:pt x="40" y="29"/>
                      <a:pt x="40" y="29"/>
                      <a:pt x="40" y="29"/>
                    </a:cubicBezTo>
                    <a:cubicBezTo>
                      <a:pt x="40" y="29"/>
                      <a:pt x="41" y="29"/>
                      <a:pt x="41" y="29"/>
                    </a:cubicBezTo>
                    <a:cubicBezTo>
                      <a:pt x="41" y="29"/>
                      <a:pt x="42" y="29"/>
                      <a:pt x="42" y="29"/>
                    </a:cubicBezTo>
                    <a:cubicBezTo>
                      <a:pt x="43" y="29"/>
                      <a:pt x="43" y="29"/>
                      <a:pt x="43" y="28"/>
                    </a:cubicBezTo>
                    <a:cubicBezTo>
                      <a:pt x="43" y="28"/>
                      <a:pt x="43" y="28"/>
                      <a:pt x="43" y="28"/>
                    </a:cubicBezTo>
                    <a:cubicBezTo>
                      <a:pt x="44" y="27"/>
                      <a:pt x="44" y="27"/>
                      <a:pt x="44" y="26"/>
                    </a:cubicBezTo>
                    <a:cubicBezTo>
                      <a:pt x="44" y="26"/>
                      <a:pt x="44" y="25"/>
                      <a:pt x="44" y="25"/>
                    </a:cubicBezTo>
                    <a:cubicBezTo>
                      <a:pt x="45" y="25"/>
                      <a:pt x="45" y="24"/>
                      <a:pt x="45" y="24"/>
                    </a:cubicBezTo>
                    <a:cubicBezTo>
                      <a:pt x="45" y="24"/>
                      <a:pt x="45" y="24"/>
                      <a:pt x="46" y="23"/>
                    </a:cubicBezTo>
                    <a:cubicBezTo>
                      <a:pt x="46" y="23"/>
                      <a:pt x="47" y="23"/>
                      <a:pt x="47" y="23"/>
                    </a:cubicBezTo>
                    <a:cubicBezTo>
                      <a:pt x="47" y="23"/>
                      <a:pt x="47" y="23"/>
                      <a:pt x="48" y="22"/>
                    </a:cubicBezTo>
                    <a:cubicBezTo>
                      <a:pt x="48" y="22"/>
                      <a:pt x="49" y="23"/>
                      <a:pt x="49" y="22"/>
                    </a:cubicBezTo>
                    <a:cubicBezTo>
                      <a:pt x="49" y="22"/>
                      <a:pt x="49" y="22"/>
                      <a:pt x="50" y="21"/>
                    </a:cubicBezTo>
                    <a:cubicBezTo>
                      <a:pt x="50" y="21"/>
                      <a:pt x="50" y="21"/>
                      <a:pt x="50" y="21"/>
                    </a:cubicBezTo>
                    <a:cubicBezTo>
                      <a:pt x="51" y="21"/>
                      <a:pt x="51" y="21"/>
                      <a:pt x="51" y="21"/>
                    </a:cubicBezTo>
                    <a:cubicBezTo>
                      <a:pt x="52" y="21"/>
                      <a:pt x="52" y="21"/>
                      <a:pt x="52" y="21"/>
                    </a:cubicBezTo>
                    <a:cubicBezTo>
                      <a:pt x="52" y="21"/>
                      <a:pt x="52" y="21"/>
                      <a:pt x="52" y="21"/>
                    </a:cubicBezTo>
                    <a:cubicBezTo>
                      <a:pt x="53" y="20"/>
                      <a:pt x="53" y="20"/>
                      <a:pt x="53" y="20"/>
                    </a:cubicBezTo>
                    <a:cubicBezTo>
                      <a:pt x="52" y="20"/>
                      <a:pt x="52" y="20"/>
                      <a:pt x="51" y="20"/>
                    </a:cubicBezTo>
                    <a:cubicBezTo>
                      <a:pt x="51" y="20"/>
                      <a:pt x="51" y="20"/>
                      <a:pt x="51" y="20"/>
                    </a:cubicBezTo>
                    <a:cubicBezTo>
                      <a:pt x="51" y="20"/>
                      <a:pt x="51" y="20"/>
                      <a:pt x="51" y="20"/>
                    </a:cubicBezTo>
                    <a:cubicBezTo>
                      <a:pt x="50" y="21"/>
                      <a:pt x="50" y="21"/>
                      <a:pt x="49" y="20"/>
                    </a:cubicBezTo>
                    <a:cubicBezTo>
                      <a:pt x="49" y="20"/>
                      <a:pt x="48" y="20"/>
                      <a:pt x="48" y="19"/>
                    </a:cubicBezTo>
                    <a:cubicBezTo>
                      <a:pt x="48" y="19"/>
                      <a:pt x="49" y="19"/>
                      <a:pt x="49" y="19"/>
                    </a:cubicBezTo>
                    <a:cubicBezTo>
                      <a:pt x="49" y="18"/>
                      <a:pt x="49" y="18"/>
                      <a:pt x="49" y="18"/>
                    </a:cubicBezTo>
                    <a:cubicBezTo>
                      <a:pt x="50" y="18"/>
                      <a:pt x="51" y="18"/>
                      <a:pt x="51" y="18"/>
                    </a:cubicBezTo>
                    <a:cubicBezTo>
                      <a:pt x="51" y="17"/>
                      <a:pt x="51" y="17"/>
                      <a:pt x="51" y="17"/>
                    </a:cubicBezTo>
                    <a:cubicBezTo>
                      <a:pt x="52" y="17"/>
                      <a:pt x="52" y="17"/>
                      <a:pt x="53" y="17"/>
                    </a:cubicBezTo>
                    <a:cubicBezTo>
                      <a:pt x="53" y="17"/>
                      <a:pt x="54" y="17"/>
                      <a:pt x="55" y="17"/>
                    </a:cubicBezTo>
                    <a:cubicBezTo>
                      <a:pt x="56" y="17"/>
                      <a:pt x="57" y="17"/>
                      <a:pt x="58" y="17"/>
                    </a:cubicBezTo>
                    <a:cubicBezTo>
                      <a:pt x="59" y="17"/>
                      <a:pt x="59" y="17"/>
                      <a:pt x="59" y="17"/>
                    </a:cubicBezTo>
                    <a:cubicBezTo>
                      <a:pt x="59" y="17"/>
                      <a:pt x="59" y="16"/>
                      <a:pt x="59" y="16"/>
                    </a:cubicBezTo>
                    <a:cubicBezTo>
                      <a:pt x="60" y="16"/>
                      <a:pt x="60" y="16"/>
                      <a:pt x="60" y="16"/>
                    </a:cubicBezTo>
                    <a:cubicBezTo>
                      <a:pt x="60" y="15"/>
                      <a:pt x="60" y="15"/>
                      <a:pt x="61" y="15"/>
                    </a:cubicBezTo>
                    <a:cubicBezTo>
                      <a:pt x="61" y="15"/>
                      <a:pt x="61" y="15"/>
                      <a:pt x="61" y="15"/>
                    </a:cubicBezTo>
                    <a:cubicBezTo>
                      <a:pt x="61" y="14"/>
                      <a:pt x="62" y="14"/>
                      <a:pt x="62" y="14"/>
                    </a:cubicBezTo>
                    <a:cubicBezTo>
                      <a:pt x="63" y="14"/>
                      <a:pt x="64" y="14"/>
                      <a:pt x="65" y="14"/>
                    </a:cubicBezTo>
                    <a:cubicBezTo>
                      <a:pt x="65" y="14"/>
                      <a:pt x="66" y="14"/>
                      <a:pt x="66" y="14"/>
                    </a:cubicBezTo>
                    <a:cubicBezTo>
                      <a:pt x="66" y="13"/>
                      <a:pt x="66" y="13"/>
                      <a:pt x="66" y="13"/>
                    </a:cubicBezTo>
                    <a:cubicBezTo>
                      <a:pt x="66" y="12"/>
                      <a:pt x="66" y="12"/>
                      <a:pt x="65" y="11"/>
                    </a:cubicBezTo>
                    <a:cubicBezTo>
                      <a:pt x="65" y="11"/>
                      <a:pt x="65" y="11"/>
                      <a:pt x="65" y="10"/>
                    </a:cubicBezTo>
                    <a:cubicBezTo>
                      <a:pt x="65" y="9"/>
                      <a:pt x="65" y="8"/>
                      <a:pt x="65" y="7"/>
                    </a:cubicBezTo>
                    <a:cubicBezTo>
                      <a:pt x="64" y="8"/>
                      <a:pt x="64" y="8"/>
                      <a:pt x="64" y="8"/>
                    </a:cubicBezTo>
                    <a:cubicBezTo>
                      <a:pt x="63" y="9"/>
                      <a:pt x="63" y="8"/>
                      <a:pt x="62" y="8"/>
                    </a:cubicBezTo>
                    <a:cubicBezTo>
                      <a:pt x="62" y="8"/>
                      <a:pt x="61" y="8"/>
                      <a:pt x="61" y="7"/>
                    </a:cubicBezTo>
                    <a:cubicBezTo>
                      <a:pt x="61" y="7"/>
                      <a:pt x="61" y="6"/>
                      <a:pt x="62" y="7"/>
                    </a:cubicBezTo>
                    <a:cubicBezTo>
                      <a:pt x="62" y="6"/>
                      <a:pt x="62" y="6"/>
                      <a:pt x="62" y="6"/>
                    </a:cubicBezTo>
                    <a:cubicBezTo>
                      <a:pt x="62" y="6"/>
                      <a:pt x="62" y="6"/>
                      <a:pt x="62" y="6"/>
                    </a:cubicBezTo>
                    <a:cubicBezTo>
                      <a:pt x="61" y="6"/>
                      <a:pt x="61" y="6"/>
                      <a:pt x="60" y="6"/>
                    </a:cubicBezTo>
                    <a:cubicBezTo>
                      <a:pt x="60" y="6"/>
                      <a:pt x="59" y="6"/>
                      <a:pt x="59" y="6"/>
                    </a:cubicBezTo>
                    <a:cubicBezTo>
                      <a:pt x="58" y="6"/>
                      <a:pt x="58" y="6"/>
                      <a:pt x="58" y="6"/>
                    </a:cubicBezTo>
                    <a:cubicBezTo>
                      <a:pt x="58" y="6"/>
                      <a:pt x="58" y="6"/>
                      <a:pt x="57" y="6"/>
                    </a:cubicBezTo>
                    <a:cubicBezTo>
                      <a:pt x="57" y="7"/>
                      <a:pt x="57" y="7"/>
                      <a:pt x="56" y="7"/>
                    </a:cubicBezTo>
                    <a:cubicBezTo>
                      <a:pt x="56" y="8"/>
                      <a:pt x="55" y="7"/>
                      <a:pt x="54" y="7"/>
                    </a:cubicBezTo>
                    <a:cubicBezTo>
                      <a:pt x="54" y="7"/>
                      <a:pt x="53" y="7"/>
                      <a:pt x="53" y="7"/>
                    </a:cubicBezTo>
                    <a:cubicBezTo>
                      <a:pt x="53" y="8"/>
                      <a:pt x="53" y="9"/>
                      <a:pt x="53" y="10"/>
                    </a:cubicBezTo>
                    <a:cubicBezTo>
                      <a:pt x="52" y="10"/>
                      <a:pt x="52" y="10"/>
                      <a:pt x="52" y="10"/>
                    </a:cubicBezTo>
                    <a:cubicBezTo>
                      <a:pt x="52" y="10"/>
                      <a:pt x="52" y="10"/>
                      <a:pt x="52" y="11"/>
                    </a:cubicBezTo>
                    <a:cubicBezTo>
                      <a:pt x="52" y="11"/>
                      <a:pt x="52" y="12"/>
                      <a:pt x="52" y="12"/>
                    </a:cubicBezTo>
                    <a:cubicBezTo>
                      <a:pt x="51" y="12"/>
                      <a:pt x="51" y="12"/>
                      <a:pt x="50" y="12"/>
                    </a:cubicBezTo>
                    <a:cubicBezTo>
                      <a:pt x="50" y="12"/>
                      <a:pt x="50" y="12"/>
                      <a:pt x="49" y="13"/>
                    </a:cubicBezTo>
                    <a:cubicBezTo>
                      <a:pt x="49" y="13"/>
                      <a:pt x="48" y="14"/>
                      <a:pt x="47" y="14"/>
                    </a:cubicBezTo>
                    <a:cubicBezTo>
                      <a:pt x="47" y="14"/>
                      <a:pt x="47" y="15"/>
                      <a:pt x="47" y="15"/>
                    </a:cubicBezTo>
                    <a:cubicBezTo>
                      <a:pt x="47" y="15"/>
                      <a:pt x="46" y="15"/>
                      <a:pt x="46" y="15"/>
                    </a:cubicBezTo>
                    <a:cubicBezTo>
                      <a:pt x="46" y="15"/>
                      <a:pt x="45" y="15"/>
                      <a:pt x="45" y="14"/>
                    </a:cubicBezTo>
                    <a:cubicBezTo>
                      <a:pt x="45" y="14"/>
                      <a:pt x="46" y="14"/>
                      <a:pt x="46" y="13"/>
                    </a:cubicBezTo>
                    <a:cubicBezTo>
                      <a:pt x="46" y="13"/>
                      <a:pt x="46" y="12"/>
                      <a:pt x="45" y="11"/>
                    </a:cubicBezTo>
                    <a:cubicBezTo>
                      <a:pt x="45" y="11"/>
                      <a:pt x="45" y="9"/>
                      <a:pt x="46" y="9"/>
                    </a:cubicBezTo>
                    <a:cubicBezTo>
                      <a:pt x="46" y="9"/>
                      <a:pt x="46" y="9"/>
                      <a:pt x="46" y="9"/>
                    </a:cubicBezTo>
                    <a:cubicBezTo>
                      <a:pt x="46" y="8"/>
                      <a:pt x="46" y="8"/>
                      <a:pt x="47" y="8"/>
                    </a:cubicBezTo>
                    <a:cubicBezTo>
                      <a:pt x="47" y="8"/>
                      <a:pt x="47" y="8"/>
                      <a:pt x="47" y="8"/>
                    </a:cubicBezTo>
                    <a:cubicBezTo>
                      <a:pt x="47" y="8"/>
                      <a:pt x="47" y="8"/>
                      <a:pt x="47" y="8"/>
                    </a:cubicBezTo>
                    <a:cubicBezTo>
                      <a:pt x="47" y="8"/>
                      <a:pt x="47" y="7"/>
                      <a:pt x="47" y="7"/>
                    </a:cubicBezTo>
                    <a:cubicBezTo>
                      <a:pt x="47" y="6"/>
                      <a:pt x="47" y="5"/>
                      <a:pt x="48" y="6"/>
                    </a:cubicBezTo>
                    <a:cubicBezTo>
                      <a:pt x="48" y="5"/>
                      <a:pt x="48" y="5"/>
                      <a:pt x="49" y="5"/>
                    </a:cubicBezTo>
                    <a:cubicBezTo>
                      <a:pt x="50" y="5"/>
                      <a:pt x="50" y="5"/>
                      <a:pt x="51" y="5"/>
                    </a:cubicBezTo>
                    <a:cubicBezTo>
                      <a:pt x="51" y="5"/>
                      <a:pt x="51" y="5"/>
                      <a:pt x="51" y="5"/>
                    </a:cubicBezTo>
                    <a:cubicBezTo>
                      <a:pt x="51" y="5"/>
                      <a:pt x="52" y="5"/>
                      <a:pt x="52" y="5"/>
                    </a:cubicBezTo>
                    <a:cubicBezTo>
                      <a:pt x="52" y="4"/>
                      <a:pt x="52" y="4"/>
                      <a:pt x="53" y="4"/>
                    </a:cubicBezTo>
                    <a:cubicBezTo>
                      <a:pt x="54" y="4"/>
                      <a:pt x="54" y="4"/>
                      <a:pt x="54" y="4"/>
                    </a:cubicBezTo>
                    <a:cubicBezTo>
                      <a:pt x="55" y="4"/>
                      <a:pt x="55" y="4"/>
                      <a:pt x="55" y="3"/>
                    </a:cubicBezTo>
                    <a:cubicBezTo>
                      <a:pt x="55" y="3"/>
                      <a:pt x="55" y="3"/>
                      <a:pt x="55" y="3"/>
                    </a:cubicBezTo>
                    <a:cubicBezTo>
                      <a:pt x="55" y="3"/>
                      <a:pt x="55" y="3"/>
                      <a:pt x="56" y="3"/>
                    </a:cubicBezTo>
                    <a:cubicBezTo>
                      <a:pt x="56" y="3"/>
                      <a:pt x="56" y="2"/>
                      <a:pt x="56" y="2"/>
                    </a:cubicBezTo>
                    <a:cubicBezTo>
                      <a:pt x="56" y="2"/>
                      <a:pt x="57" y="1"/>
                      <a:pt x="56" y="1"/>
                    </a:cubicBezTo>
                    <a:cubicBezTo>
                      <a:pt x="56" y="0"/>
                      <a:pt x="56" y="0"/>
                      <a:pt x="55" y="0"/>
                    </a:cubicBezTo>
                    <a:cubicBezTo>
                      <a:pt x="55" y="0"/>
                      <a:pt x="54" y="0"/>
                      <a:pt x="54" y="0"/>
                    </a:cubicBezTo>
                    <a:cubicBezTo>
                      <a:pt x="53" y="0"/>
                      <a:pt x="53" y="0"/>
                      <a:pt x="52" y="0"/>
                    </a:cubicBezTo>
                    <a:cubicBezTo>
                      <a:pt x="47" y="3"/>
                      <a:pt x="41" y="7"/>
                      <a:pt x="36" y="10"/>
                    </a:cubicBezTo>
                    <a:cubicBezTo>
                      <a:pt x="26" y="18"/>
                      <a:pt x="16" y="27"/>
                      <a:pt x="9" y="37"/>
                    </a:cubicBezTo>
                    <a:cubicBezTo>
                      <a:pt x="6" y="41"/>
                      <a:pt x="3" y="45"/>
                      <a:pt x="1" y="49"/>
                    </a:cubicBezTo>
                    <a:cubicBezTo>
                      <a:pt x="1" y="49"/>
                      <a:pt x="2" y="49"/>
                      <a:pt x="2" y="50"/>
                    </a:cubicBezTo>
                    <a:cubicBezTo>
                      <a:pt x="3" y="50"/>
                      <a:pt x="3" y="51"/>
                      <a:pt x="2" y="51"/>
                    </a:cubicBezTo>
                    <a:cubicBezTo>
                      <a:pt x="2" y="51"/>
                      <a:pt x="2" y="51"/>
                      <a:pt x="2" y="51"/>
                    </a:cubicBezTo>
                    <a:cubicBezTo>
                      <a:pt x="2" y="52"/>
                      <a:pt x="2" y="52"/>
                      <a:pt x="2" y="53"/>
                    </a:cubicBezTo>
                    <a:cubicBezTo>
                      <a:pt x="2" y="53"/>
                      <a:pt x="2" y="54"/>
                      <a:pt x="1" y="54"/>
                    </a:cubicBezTo>
                    <a:cubicBezTo>
                      <a:pt x="1" y="55"/>
                      <a:pt x="1" y="56"/>
                      <a:pt x="0" y="56"/>
                    </a:cubicBezTo>
                    <a:cubicBezTo>
                      <a:pt x="0" y="58"/>
                      <a:pt x="0" y="61"/>
                      <a:pt x="0" y="63"/>
                    </a:cubicBezTo>
                    <a:cubicBezTo>
                      <a:pt x="0" y="64"/>
                      <a:pt x="0" y="66"/>
                      <a:pt x="0" y="67"/>
                    </a:cubicBezTo>
                    <a:cubicBezTo>
                      <a:pt x="0" y="67"/>
                      <a:pt x="0" y="67"/>
                      <a:pt x="0" y="68"/>
                    </a:cubicBezTo>
                    <a:cubicBezTo>
                      <a:pt x="0" y="68"/>
                      <a:pt x="0" y="68"/>
                      <a:pt x="0" y="68"/>
                    </a:cubicBezTo>
                    <a:cubicBezTo>
                      <a:pt x="1" y="68"/>
                      <a:pt x="1" y="68"/>
                      <a:pt x="1" y="69"/>
                    </a:cubicBezTo>
                    <a:cubicBezTo>
                      <a:pt x="2" y="69"/>
                      <a:pt x="2" y="69"/>
                      <a:pt x="3" y="69"/>
                    </a:cubicBezTo>
                    <a:cubicBezTo>
                      <a:pt x="3" y="69"/>
                      <a:pt x="3" y="70"/>
                      <a:pt x="4" y="70"/>
                    </a:cubicBezTo>
                    <a:cubicBezTo>
                      <a:pt x="4" y="70"/>
                      <a:pt x="4" y="70"/>
                      <a:pt x="4" y="70"/>
                    </a:cubicBezTo>
                    <a:cubicBezTo>
                      <a:pt x="4" y="71"/>
                      <a:pt x="4" y="71"/>
                      <a:pt x="4" y="71"/>
                    </a:cubicBezTo>
                    <a:cubicBezTo>
                      <a:pt x="5" y="71"/>
                      <a:pt x="5" y="72"/>
                      <a:pt x="5" y="73"/>
                    </a:cubicBezTo>
                    <a:cubicBezTo>
                      <a:pt x="6" y="73"/>
                      <a:pt x="8" y="72"/>
                      <a:pt x="7" y="74"/>
                    </a:cubicBezTo>
                    <a:cubicBezTo>
                      <a:pt x="8" y="74"/>
                      <a:pt x="8" y="74"/>
                      <a:pt x="8" y="74"/>
                    </a:cubicBezTo>
                    <a:cubicBezTo>
                      <a:pt x="9" y="74"/>
                      <a:pt x="9" y="75"/>
                      <a:pt x="9" y="75"/>
                    </a:cubicBezTo>
                    <a:cubicBezTo>
                      <a:pt x="9" y="75"/>
                      <a:pt x="9" y="76"/>
                      <a:pt x="9" y="76"/>
                    </a:cubicBezTo>
                    <a:cubicBezTo>
                      <a:pt x="10" y="77"/>
                      <a:pt x="10" y="77"/>
                      <a:pt x="10" y="77"/>
                    </a:cubicBezTo>
                    <a:cubicBezTo>
                      <a:pt x="10" y="77"/>
                      <a:pt x="11" y="78"/>
                      <a:pt x="11" y="78"/>
                    </a:cubicBezTo>
                    <a:cubicBezTo>
                      <a:pt x="11" y="79"/>
                      <a:pt x="11" y="80"/>
                      <a:pt x="11" y="81"/>
                    </a:cubicBezTo>
                    <a:cubicBezTo>
                      <a:pt x="11" y="81"/>
                      <a:pt x="11" y="81"/>
                      <a:pt x="11" y="81"/>
                    </a:cubicBezTo>
                    <a:cubicBezTo>
                      <a:pt x="11" y="81"/>
                      <a:pt x="11" y="82"/>
                      <a:pt x="11" y="82"/>
                    </a:cubicBezTo>
                    <a:cubicBezTo>
                      <a:pt x="11" y="82"/>
                      <a:pt x="11" y="82"/>
                      <a:pt x="11" y="82"/>
                    </a:cubicBezTo>
                    <a:cubicBezTo>
                      <a:pt x="12" y="82"/>
                      <a:pt x="12" y="82"/>
                      <a:pt x="12" y="83"/>
                    </a:cubicBezTo>
                    <a:cubicBezTo>
                      <a:pt x="12" y="83"/>
                      <a:pt x="13" y="83"/>
                      <a:pt x="14" y="83"/>
                    </a:cubicBezTo>
                    <a:cubicBezTo>
                      <a:pt x="14" y="83"/>
                      <a:pt x="14" y="83"/>
                      <a:pt x="14" y="83"/>
                    </a:cubicBezTo>
                    <a:cubicBezTo>
                      <a:pt x="15" y="83"/>
                      <a:pt x="15" y="83"/>
                      <a:pt x="15" y="83"/>
                    </a:cubicBezTo>
                    <a:cubicBezTo>
                      <a:pt x="15" y="82"/>
                      <a:pt x="16" y="82"/>
                      <a:pt x="16" y="83"/>
                    </a:cubicBezTo>
                    <a:cubicBezTo>
                      <a:pt x="16" y="83"/>
                      <a:pt x="16" y="84"/>
                      <a:pt x="16" y="84"/>
                    </a:cubicBezTo>
                    <a:cubicBezTo>
                      <a:pt x="16" y="85"/>
                      <a:pt x="16" y="85"/>
                      <a:pt x="16" y="85"/>
                    </a:cubicBezTo>
                    <a:cubicBezTo>
                      <a:pt x="17" y="86"/>
                      <a:pt x="17" y="87"/>
                      <a:pt x="17" y="87"/>
                    </a:cubicBezTo>
                    <a:cubicBezTo>
                      <a:pt x="18" y="87"/>
                      <a:pt x="18" y="92"/>
                      <a:pt x="17" y="91"/>
                    </a:cubicBezTo>
                    <a:cubicBezTo>
                      <a:pt x="17" y="92"/>
                      <a:pt x="17" y="93"/>
                      <a:pt x="17" y="94"/>
                    </a:cubicBezTo>
                    <a:cubicBezTo>
                      <a:pt x="17" y="95"/>
                      <a:pt x="16" y="95"/>
                      <a:pt x="16" y="95"/>
                    </a:cubicBezTo>
                    <a:cubicBezTo>
                      <a:pt x="16" y="96"/>
                      <a:pt x="15" y="96"/>
                      <a:pt x="15" y="97"/>
                    </a:cubicBezTo>
                    <a:cubicBezTo>
                      <a:pt x="15" y="97"/>
                      <a:pt x="15" y="98"/>
                      <a:pt x="14" y="98"/>
                    </a:cubicBezTo>
                    <a:cubicBezTo>
                      <a:pt x="14" y="98"/>
                      <a:pt x="14" y="99"/>
                      <a:pt x="14" y="99"/>
                    </a:cubicBezTo>
                    <a:cubicBezTo>
                      <a:pt x="14" y="99"/>
                      <a:pt x="14" y="100"/>
                      <a:pt x="14" y="101"/>
                    </a:cubicBezTo>
                    <a:cubicBezTo>
                      <a:pt x="14" y="101"/>
                      <a:pt x="15" y="101"/>
                      <a:pt x="15" y="102"/>
                    </a:cubicBezTo>
                    <a:cubicBezTo>
                      <a:pt x="15" y="102"/>
                      <a:pt x="14" y="102"/>
                      <a:pt x="14" y="102"/>
                    </a:cubicBezTo>
                    <a:cubicBezTo>
                      <a:pt x="14" y="102"/>
                      <a:pt x="14" y="102"/>
                      <a:pt x="14" y="102"/>
                    </a:cubicBezTo>
                    <a:cubicBezTo>
                      <a:pt x="14" y="102"/>
                      <a:pt x="14" y="102"/>
                      <a:pt x="14" y="103"/>
                    </a:cubicBezTo>
                    <a:cubicBezTo>
                      <a:pt x="14" y="103"/>
                      <a:pt x="14" y="104"/>
                      <a:pt x="13" y="104"/>
                    </a:cubicBezTo>
                    <a:cubicBezTo>
                      <a:pt x="13" y="105"/>
                      <a:pt x="13" y="106"/>
                      <a:pt x="13" y="107"/>
                    </a:cubicBezTo>
                    <a:cubicBezTo>
                      <a:pt x="13" y="107"/>
                      <a:pt x="13" y="108"/>
                      <a:pt x="13" y="108"/>
                    </a:cubicBezTo>
                    <a:cubicBezTo>
                      <a:pt x="13" y="108"/>
                      <a:pt x="14" y="108"/>
                      <a:pt x="14" y="108"/>
                    </a:cubicBezTo>
                    <a:cubicBezTo>
                      <a:pt x="15" y="109"/>
                      <a:pt x="15" y="111"/>
                      <a:pt x="16" y="112"/>
                    </a:cubicBezTo>
                    <a:cubicBezTo>
                      <a:pt x="16" y="112"/>
                      <a:pt x="17" y="113"/>
                      <a:pt x="17" y="114"/>
                    </a:cubicBezTo>
                    <a:cubicBezTo>
                      <a:pt x="17" y="114"/>
                      <a:pt x="17" y="114"/>
                      <a:pt x="17" y="114"/>
                    </a:cubicBezTo>
                    <a:cubicBezTo>
                      <a:pt x="18" y="115"/>
                      <a:pt x="18" y="114"/>
                      <a:pt x="18" y="114"/>
                    </a:cubicBezTo>
                    <a:cubicBezTo>
                      <a:pt x="18" y="115"/>
                      <a:pt x="18" y="115"/>
                      <a:pt x="18" y="115"/>
                    </a:cubicBezTo>
                    <a:cubicBezTo>
                      <a:pt x="19" y="115"/>
                      <a:pt x="18" y="116"/>
                      <a:pt x="18" y="116"/>
                    </a:cubicBezTo>
                    <a:cubicBezTo>
                      <a:pt x="18" y="116"/>
                      <a:pt x="18" y="116"/>
                      <a:pt x="19" y="116"/>
                    </a:cubicBezTo>
                    <a:cubicBezTo>
                      <a:pt x="19" y="116"/>
                      <a:pt x="19" y="116"/>
                      <a:pt x="19" y="116"/>
                    </a:cubicBezTo>
                    <a:cubicBezTo>
                      <a:pt x="20" y="117"/>
                      <a:pt x="19" y="118"/>
                      <a:pt x="19" y="118"/>
                    </a:cubicBezTo>
                    <a:cubicBezTo>
                      <a:pt x="21" y="118"/>
                      <a:pt x="20" y="121"/>
                      <a:pt x="20" y="122"/>
                    </a:cubicBezTo>
                    <a:cubicBezTo>
                      <a:pt x="20" y="123"/>
                      <a:pt x="20" y="123"/>
                      <a:pt x="20" y="123"/>
                    </a:cubicBezTo>
                    <a:cubicBezTo>
                      <a:pt x="20" y="123"/>
                      <a:pt x="20" y="124"/>
                      <a:pt x="20" y="124"/>
                    </a:cubicBezTo>
                    <a:cubicBezTo>
                      <a:pt x="20" y="124"/>
                      <a:pt x="21" y="124"/>
                      <a:pt x="21" y="124"/>
                    </a:cubicBezTo>
                    <a:cubicBezTo>
                      <a:pt x="21" y="124"/>
                      <a:pt x="22" y="125"/>
                      <a:pt x="22" y="125"/>
                    </a:cubicBezTo>
                    <a:cubicBezTo>
                      <a:pt x="22" y="125"/>
                      <a:pt x="22" y="126"/>
                      <a:pt x="22" y="126"/>
                    </a:cubicBezTo>
                    <a:cubicBezTo>
                      <a:pt x="22" y="126"/>
                      <a:pt x="22" y="126"/>
                      <a:pt x="22" y="127"/>
                    </a:cubicBezTo>
                    <a:cubicBezTo>
                      <a:pt x="22" y="127"/>
                      <a:pt x="23" y="127"/>
                      <a:pt x="23" y="127"/>
                    </a:cubicBezTo>
                    <a:cubicBezTo>
                      <a:pt x="23" y="127"/>
                      <a:pt x="23" y="128"/>
                      <a:pt x="23" y="128"/>
                    </a:cubicBezTo>
                    <a:cubicBezTo>
                      <a:pt x="24" y="128"/>
                      <a:pt x="25" y="128"/>
                      <a:pt x="26" y="128"/>
                    </a:cubicBezTo>
                    <a:cubicBezTo>
                      <a:pt x="26" y="128"/>
                      <a:pt x="26" y="128"/>
                      <a:pt x="27" y="129"/>
                    </a:cubicBezTo>
                    <a:cubicBezTo>
                      <a:pt x="27" y="129"/>
                      <a:pt x="27" y="129"/>
                      <a:pt x="27" y="130"/>
                    </a:cubicBezTo>
                    <a:cubicBezTo>
                      <a:pt x="27" y="130"/>
                      <a:pt x="27" y="130"/>
                      <a:pt x="27" y="131"/>
                    </a:cubicBezTo>
                    <a:cubicBezTo>
                      <a:pt x="27" y="131"/>
                      <a:pt x="27" y="131"/>
                      <a:pt x="27" y="131"/>
                    </a:cubicBezTo>
                    <a:cubicBezTo>
                      <a:pt x="27" y="131"/>
                      <a:pt x="28" y="131"/>
                      <a:pt x="28" y="131"/>
                    </a:cubicBezTo>
                    <a:cubicBezTo>
                      <a:pt x="28" y="131"/>
                      <a:pt x="29" y="131"/>
                      <a:pt x="29" y="132"/>
                    </a:cubicBezTo>
                    <a:cubicBezTo>
                      <a:pt x="30" y="132"/>
                      <a:pt x="30" y="132"/>
                      <a:pt x="30" y="132"/>
                    </a:cubicBezTo>
                    <a:cubicBezTo>
                      <a:pt x="30" y="132"/>
                      <a:pt x="30" y="132"/>
                      <a:pt x="30" y="132"/>
                    </a:cubicBezTo>
                    <a:cubicBezTo>
                      <a:pt x="30" y="132"/>
                      <a:pt x="31" y="132"/>
                      <a:pt x="31" y="132"/>
                    </a:cubicBezTo>
                    <a:cubicBezTo>
                      <a:pt x="31" y="132"/>
                      <a:pt x="32" y="133"/>
                      <a:pt x="32" y="133"/>
                    </a:cubicBezTo>
                    <a:cubicBezTo>
                      <a:pt x="32" y="134"/>
                      <a:pt x="31" y="135"/>
                      <a:pt x="31" y="136"/>
                    </a:cubicBezTo>
                    <a:cubicBezTo>
                      <a:pt x="31" y="136"/>
                      <a:pt x="31" y="136"/>
                      <a:pt x="31" y="137"/>
                    </a:cubicBezTo>
                    <a:cubicBezTo>
                      <a:pt x="31" y="137"/>
                      <a:pt x="31" y="138"/>
                      <a:pt x="32" y="138"/>
                    </a:cubicBezTo>
                    <a:cubicBezTo>
                      <a:pt x="32" y="138"/>
                      <a:pt x="32" y="138"/>
                      <a:pt x="32" y="139"/>
                    </a:cubicBezTo>
                    <a:cubicBezTo>
                      <a:pt x="32" y="139"/>
                      <a:pt x="32" y="140"/>
                      <a:pt x="33" y="140"/>
                    </a:cubicBezTo>
                    <a:cubicBezTo>
                      <a:pt x="33" y="140"/>
                      <a:pt x="33" y="140"/>
                      <a:pt x="33" y="140"/>
                    </a:cubicBezTo>
                    <a:cubicBezTo>
                      <a:pt x="33" y="140"/>
                      <a:pt x="33" y="140"/>
                      <a:pt x="33" y="140"/>
                    </a:cubicBezTo>
                    <a:cubicBezTo>
                      <a:pt x="33" y="141"/>
                      <a:pt x="33" y="141"/>
                      <a:pt x="33" y="141"/>
                    </a:cubicBezTo>
                    <a:cubicBezTo>
                      <a:pt x="34" y="141"/>
                      <a:pt x="34" y="142"/>
                      <a:pt x="34" y="142"/>
                    </a:cubicBezTo>
                    <a:cubicBezTo>
                      <a:pt x="34" y="142"/>
                      <a:pt x="34" y="143"/>
                      <a:pt x="34" y="143"/>
                    </a:cubicBezTo>
                    <a:cubicBezTo>
                      <a:pt x="34" y="144"/>
                      <a:pt x="34" y="145"/>
                      <a:pt x="34" y="145"/>
                    </a:cubicBezTo>
                    <a:cubicBezTo>
                      <a:pt x="34" y="147"/>
                      <a:pt x="34" y="149"/>
                      <a:pt x="34" y="151"/>
                    </a:cubicBezTo>
                    <a:cubicBezTo>
                      <a:pt x="34" y="152"/>
                      <a:pt x="34" y="152"/>
                      <a:pt x="34" y="153"/>
                    </a:cubicBezTo>
                    <a:cubicBezTo>
                      <a:pt x="34" y="153"/>
                      <a:pt x="35" y="153"/>
                      <a:pt x="35" y="153"/>
                    </a:cubicBezTo>
                    <a:cubicBezTo>
                      <a:pt x="35" y="153"/>
                      <a:pt x="35" y="153"/>
                      <a:pt x="35" y="154"/>
                    </a:cubicBezTo>
                    <a:cubicBezTo>
                      <a:pt x="35" y="154"/>
                      <a:pt x="35" y="154"/>
                      <a:pt x="35" y="154"/>
                    </a:cubicBezTo>
                    <a:cubicBezTo>
                      <a:pt x="35" y="155"/>
                      <a:pt x="35" y="154"/>
                      <a:pt x="36" y="155"/>
                    </a:cubicBezTo>
                    <a:cubicBezTo>
                      <a:pt x="36" y="155"/>
                      <a:pt x="36" y="156"/>
                      <a:pt x="36" y="156"/>
                    </a:cubicBezTo>
                    <a:cubicBezTo>
                      <a:pt x="36" y="157"/>
                      <a:pt x="36" y="158"/>
                      <a:pt x="36" y="159"/>
                    </a:cubicBezTo>
                    <a:cubicBezTo>
                      <a:pt x="37" y="159"/>
                      <a:pt x="37" y="160"/>
                      <a:pt x="37" y="161"/>
                    </a:cubicBezTo>
                    <a:cubicBezTo>
                      <a:pt x="37" y="161"/>
                      <a:pt x="37" y="162"/>
                      <a:pt x="37" y="162"/>
                    </a:cubicBezTo>
                    <a:cubicBezTo>
                      <a:pt x="37" y="163"/>
                      <a:pt x="37" y="163"/>
                      <a:pt x="37" y="164"/>
                    </a:cubicBezTo>
                    <a:cubicBezTo>
                      <a:pt x="37" y="165"/>
                      <a:pt x="37" y="166"/>
                      <a:pt x="38" y="166"/>
                    </a:cubicBezTo>
                    <a:cubicBezTo>
                      <a:pt x="39" y="167"/>
                      <a:pt x="40" y="167"/>
                      <a:pt x="40" y="168"/>
                    </a:cubicBezTo>
                    <a:cubicBezTo>
                      <a:pt x="40" y="168"/>
                      <a:pt x="41" y="169"/>
                      <a:pt x="41" y="169"/>
                    </a:cubicBezTo>
                    <a:cubicBezTo>
                      <a:pt x="41" y="170"/>
                      <a:pt x="42" y="170"/>
                      <a:pt x="42" y="171"/>
                    </a:cubicBezTo>
                    <a:cubicBezTo>
                      <a:pt x="42" y="171"/>
                      <a:pt x="42" y="171"/>
                      <a:pt x="42" y="171"/>
                    </a:cubicBezTo>
                    <a:cubicBezTo>
                      <a:pt x="42" y="171"/>
                      <a:pt x="42" y="171"/>
                      <a:pt x="42" y="171"/>
                    </a:cubicBezTo>
                    <a:cubicBezTo>
                      <a:pt x="42" y="171"/>
                      <a:pt x="43" y="172"/>
                      <a:pt x="43" y="172"/>
                    </a:cubicBezTo>
                    <a:cubicBezTo>
                      <a:pt x="43" y="172"/>
                      <a:pt x="43" y="173"/>
                      <a:pt x="43" y="173"/>
                    </a:cubicBezTo>
                    <a:cubicBezTo>
                      <a:pt x="44" y="174"/>
                      <a:pt x="45" y="175"/>
                      <a:pt x="45" y="176"/>
                    </a:cubicBezTo>
                    <a:cubicBezTo>
                      <a:pt x="46" y="176"/>
                      <a:pt x="46" y="176"/>
                      <a:pt x="46" y="177"/>
                    </a:cubicBezTo>
                    <a:cubicBezTo>
                      <a:pt x="46" y="177"/>
                      <a:pt x="46" y="177"/>
                      <a:pt x="46" y="177"/>
                    </a:cubicBezTo>
                    <a:cubicBezTo>
                      <a:pt x="45" y="177"/>
                      <a:pt x="45" y="177"/>
                      <a:pt x="45" y="177"/>
                    </a:cubicBezTo>
                    <a:cubicBezTo>
                      <a:pt x="45" y="177"/>
                      <a:pt x="45" y="178"/>
                      <a:pt x="46" y="178"/>
                    </a:cubicBezTo>
                    <a:cubicBezTo>
                      <a:pt x="46" y="178"/>
                      <a:pt x="46" y="178"/>
                      <a:pt x="46" y="178"/>
                    </a:cubicBezTo>
                    <a:cubicBezTo>
                      <a:pt x="47" y="178"/>
                      <a:pt x="47" y="179"/>
                      <a:pt x="47" y="179"/>
                    </a:cubicBezTo>
                    <a:cubicBezTo>
                      <a:pt x="47" y="179"/>
                      <a:pt x="47" y="179"/>
                      <a:pt x="48" y="180"/>
                    </a:cubicBezTo>
                    <a:cubicBezTo>
                      <a:pt x="48" y="180"/>
                      <a:pt x="48" y="180"/>
                      <a:pt x="48" y="180"/>
                    </a:cubicBezTo>
                    <a:cubicBezTo>
                      <a:pt x="48" y="180"/>
                      <a:pt x="49" y="180"/>
                      <a:pt x="49" y="181"/>
                    </a:cubicBezTo>
                    <a:cubicBezTo>
                      <a:pt x="50" y="181"/>
                      <a:pt x="50" y="181"/>
                      <a:pt x="50" y="181"/>
                    </a:cubicBezTo>
                    <a:cubicBezTo>
                      <a:pt x="51" y="181"/>
                      <a:pt x="52" y="181"/>
                      <a:pt x="52" y="182"/>
                    </a:cubicBezTo>
                    <a:cubicBezTo>
                      <a:pt x="52" y="182"/>
                      <a:pt x="54" y="183"/>
                      <a:pt x="54" y="182"/>
                    </a:cubicBezTo>
                    <a:cubicBezTo>
                      <a:pt x="54" y="181"/>
                      <a:pt x="53" y="181"/>
                      <a:pt x="53" y="181"/>
                    </a:cubicBezTo>
                    <a:cubicBezTo>
                      <a:pt x="52" y="180"/>
                      <a:pt x="53" y="180"/>
                      <a:pt x="53" y="180"/>
                    </a:cubicBezTo>
                    <a:cubicBezTo>
                      <a:pt x="54" y="180"/>
                      <a:pt x="54" y="180"/>
                      <a:pt x="54" y="180"/>
                    </a:cubicBezTo>
                    <a:cubicBezTo>
                      <a:pt x="54" y="179"/>
                      <a:pt x="54" y="179"/>
                      <a:pt x="54" y="179"/>
                    </a:cubicBezTo>
                    <a:cubicBezTo>
                      <a:pt x="54" y="179"/>
                      <a:pt x="54" y="178"/>
                      <a:pt x="54" y="178"/>
                    </a:cubicBezTo>
                    <a:cubicBezTo>
                      <a:pt x="53" y="178"/>
                      <a:pt x="53" y="178"/>
                      <a:pt x="52" y="177"/>
                    </a:cubicBezTo>
                    <a:cubicBezTo>
                      <a:pt x="52" y="177"/>
                      <a:pt x="52" y="177"/>
                      <a:pt x="52" y="177"/>
                    </a:cubicBezTo>
                    <a:cubicBezTo>
                      <a:pt x="52" y="176"/>
                      <a:pt x="52" y="176"/>
                      <a:pt x="52" y="175"/>
                    </a:cubicBezTo>
                    <a:cubicBezTo>
                      <a:pt x="52" y="175"/>
                      <a:pt x="52" y="175"/>
                      <a:pt x="52" y="175"/>
                    </a:cubicBezTo>
                    <a:cubicBezTo>
                      <a:pt x="52" y="175"/>
                      <a:pt x="52" y="175"/>
                      <a:pt x="51" y="175"/>
                    </a:cubicBezTo>
                    <a:cubicBezTo>
                      <a:pt x="51" y="175"/>
                      <a:pt x="51" y="174"/>
                      <a:pt x="51" y="174"/>
                    </a:cubicBezTo>
                    <a:cubicBezTo>
                      <a:pt x="51" y="173"/>
                      <a:pt x="51" y="172"/>
                      <a:pt x="51" y="171"/>
                    </a:cubicBezTo>
                    <a:cubicBezTo>
                      <a:pt x="51" y="171"/>
                      <a:pt x="50" y="170"/>
                      <a:pt x="50" y="170"/>
                    </a:cubicBezTo>
                    <a:cubicBezTo>
                      <a:pt x="50" y="170"/>
                      <a:pt x="50" y="169"/>
                      <a:pt x="50" y="169"/>
                    </a:cubicBezTo>
                    <a:cubicBezTo>
                      <a:pt x="50" y="169"/>
                      <a:pt x="50" y="169"/>
                      <a:pt x="50" y="169"/>
                    </a:cubicBezTo>
                    <a:cubicBezTo>
                      <a:pt x="49" y="169"/>
                      <a:pt x="49" y="169"/>
                      <a:pt x="49" y="169"/>
                    </a:cubicBezTo>
                    <a:cubicBezTo>
                      <a:pt x="49" y="168"/>
                      <a:pt x="49" y="168"/>
                      <a:pt x="49" y="168"/>
                    </a:cubicBezTo>
                    <a:cubicBezTo>
                      <a:pt x="49" y="167"/>
                      <a:pt x="50" y="168"/>
                      <a:pt x="50" y="167"/>
                    </a:cubicBezTo>
                    <a:cubicBezTo>
                      <a:pt x="51" y="167"/>
                      <a:pt x="51" y="166"/>
                      <a:pt x="51" y="166"/>
                    </a:cubicBezTo>
                    <a:cubicBezTo>
                      <a:pt x="51" y="165"/>
                      <a:pt x="51" y="165"/>
                      <a:pt x="52" y="165"/>
                    </a:cubicBezTo>
                    <a:cubicBezTo>
                      <a:pt x="52" y="164"/>
                      <a:pt x="53" y="164"/>
                      <a:pt x="54" y="165"/>
                    </a:cubicBezTo>
                    <a:cubicBezTo>
                      <a:pt x="54" y="164"/>
                      <a:pt x="54" y="164"/>
                      <a:pt x="55" y="164"/>
                    </a:cubicBezTo>
                    <a:cubicBezTo>
                      <a:pt x="56" y="164"/>
                      <a:pt x="56" y="164"/>
                      <a:pt x="56" y="163"/>
                    </a:cubicBezTo>
                    <a:cubicBezTo>
                      <a:pt x="57" y="162"/>
                      <a:pt x="56" y="161"/>
                      <a:pt x="56" y="160"/>
                    </a:cubicBezTo>
                    <a:cubicBezTo>
                      <a:pt x="55" y="160"/>
                      <a:pt x="54" y="160"/>
                      <a:pt x="54" y="160"/>
                    </a:cubicBezTo>
                    <a:cubicBezTo>
                      <a:pt x="54" y="159"/>
                      <a:pt x="54" y="159"/>
                      <a:pt x="54" y="159"/>
                    </a:cubicBezTo>
                    <a:cubicBezTo>
                      <a:pt x="54" y="158"/>
                      <a:pt x="54" y="158"/>
                      <a:pt x="54" y="158"/>
                    </a:cubicBezTo>
                    <a:cubicBezTo>
                      <a:pt x="54" y="158"/>
                      <a:pt x="54" y="158"/>
                      <a:pt x="55" y="158"/>
                    </a:cubicBezTo>
                    <a:cubicBezTo>
                      <a:pt x="56" y="158"/>
                      <a:pt x="57" y="158"/>
                      <a:pt x="57" y="158"/>
                    </a:cubicBezTo>
                    <a:cubicBezTo>
                      <a:pt x="58" y="158"/>
                      <a:pt x="58" y="157"/>
                      <a:pt x="58" y="157"/>
                    </a:cubicBezTo>
                    <a:cubicBezTo>
                      <a:pt x="58" y="156"/>
                      <a:pt x="58" y="156"/>
                      <a:pt x="58" y="155"/>
                    </a:cubicBezTo>
                    <a:cubicBezTo>
                      <a:pt x="59" y="154"/>
                      <a:pt x="59" y="155"/>
                      <a:pt x="60" y="154"/>
                    </a:cubicBezTo>
                    <a:cubicBezTo>
                      <a:pt x="60" y="154"/>
                      <a:pt x="61" y="153"/>
                      <a:pt x="62" y="152"/>
                    </a:cubicBezTo>
                    <a:cubicBezTo>
                      <a:pt x="62" y="152"/>
                      <a:pt x="62" y="151"/>
                      <a:pt x="62" y="150"/>
                    </a:cubicBezTo>
                    <a:cubicBezTo>
                      <a:pt x="62" y="150"/>
                      <a:pt x="62" y="149"/>
                      <a:pt x="62" y="148"/>
                    </a:cubicBezTo>
                    <a:cubicBezTo>
                      <a:pt x="62" y="147"/>
                      <a:pt x="62" y="146"/>
                      <a:pt x="62" y="145"/>
                    </a:cubicBezTo>
                    <a:cubicBezTo>
                      <a:pt x="62" y="145"/>
                      <a:pt x="62" y="144"/>
                      <a:pt x="63" y="144"/>
                    </a:cubicBezTo>
                    <a:cubicBezTo>
                      <a:pt x="63" y="144"/>
                      <a:pt x="63" y="143"/>
                      <a:pt x="64" y="143"/>
                    </a:cubicBezTo>
                    <a:cubicBezTo>
                      <a:pt x="64" y="143"/>
                      <a:pt x="64" y="142"/>
                      <a:pt x="64" y="142"/>
                    </a:cubicBezTo>
                    <a:cubicBezTo>
                      <a:pt x="64" y="141"/>
                      <a:pt x="65" y="141"/>
                      <a:pt x="66" y="141"/>
                    </a:cubicBezTo>
                    <a:cubicBezTo>
                      <a:pt x="67" y="140"/>
                      <a:pt x="68" y="140"/>
                      <a:pt x="69" y="140"/>
                    </a:cubicBezTo>
                    <a:cubicBezTo>
                      <a:pt x="70" y="140"/>
                      <a:pt x="70" y="140"/>
                      <a:pt x="70" y="140"/>
                    </a:cubicBezTo>
                    <a:cubicBezTo>
                      <a:pt x="71" y="140"/>
                      <a:pt x="71" y="140"/>
                      <a:pt x="71" y="140"/>
                    </a:cubicBezTo>
                    <a:cubicBezTo>
                      <a:pt x="71" y="140"/>
                      <a:pt x="71" y="139"/>
                      <a:pt x="71" y="140"/>
                    </a:cubicBezTo>
                    <a:cubicBezTo>
                      <a:pt x="71" y="139"/>
                      <a:pt x="71" y="138"/>
                      <a:pt x="72" y="138"/>
                    </a:cubicBezTo>
                    <a:cubicBezTo>
                      <a:pt x="72" y="137"/>
                      <a:pt x="73" y="138"/>
                      <a:pt x="73" y="138"/>
                    </a:cubicBezTo>
                    <a:cubicBezTo>
                      <a:pt x="73" y="137"/>
                      <a:pt x="74" y="137"/>
                      <a:pt x="74" y="137"/>
                    </a:cubicBezTo>
                    <a:cubicBezTo>
                      <a:pt x="74" y="137"/>
                      <a:pt x="74" y="137"/>
                      <a:pt x="75" y="137"/>
                    </a:cubicBezTo>
                    <a:cubicBezTo>
                      <a:pt x="75" y="137"/>
                      <a:pt x="75" y="137"/>
                      <a:pt x="75" y="136"/>
                    </a:cubicBezTo>
                    <a:cubicBezTo>
                      <a:pt x="76" y="136"/>
                      <a:pt x="76" y="135"/>
                      <a:pt x="77" y="134"/>
                    </a:cubicBezTo>
                    <a:cubicBezTo>
                      <a:pt x="77" y="133"/>
                      <a:pt x="77" y="133"/>
                      <a:pt x="78" y="133"/>
                    </a:cubicBezTo>
                    <a:cubicBezTo>
                      <a:pt x="78" y="133"/>
                      <a:pt x="79" y="133"/>
                      <a:pt x="79" y="132"/>
                    </a:cubicBezTo>
                    <a:cubicBezTo>
                      <a:pt x="79" y="131"/>
                      <a:pt x="79" y="129"/>
                      <a:pt x="79" y="127"/>
                    </a:cubicBezTo>
                    <a:cubicBezTo>
                      <a:pt x="79" y="127"/>
                      <a:pt x="79" y="126"/>
                      <a:pt x="79" y="125"/>
                    </a:cubicBezTo>
                    <a:cubicBezTo>
                      <a:pt x="79" y="125"/>
                      <a:pt x="79" y="124"/>
                      <a:pt x="79" y="124"/>
                    </a:cubicBezTo>
                    <a:cubicBezTo>
                      <a:pt x="79" y="124"/>
                      <a:pt x="78" y="124"/>
                      <a:pt x="78" y="124"/>
                    </a:cubicBezTo>
                    <a:cubicBezTo>
                      <a:pt x="78" y="123"/>
                      <a:pt x="78" y="122"/>
                      <a:pt x="78" y="122"/>
                    </a:cubicBezTo>
                    <a:cubicBezTo>
                      <a:pt x="78" y="121"/>
                      <a:pt x="78" y="121"/>
                      <a:pt x="78" y="121"/>
                    </a:cubicBezTo>
                    <a:cubicBezTo>
                      <a:pt x="78" y="121"/>
                      <a:pt x="78" y="121"/>
                      <a:pt x="78" y="121"/>
                    </a:cubicBezTo>
                    <a:cubicBezTo>
                      <a:pt x="79" y="121"/>
                      <a:pt x="79" y="121"/>
                      <a:pt x="80" y="121"/>
                    </a:cubicBezTo>
                    <a:cubicBezTo>
                      <a:pt x="80" y="121"/>
                      <a:pt x="81" y="121"/>
                      <a:pt x="81" y="121"/>
                    </a:cubicBezTo>
                    <a:cubicBezTo>
                      <a:pt x="81" y="121"/>
                      <a:pt x="81" y="120"/>
                      <a:pt x="81" y="120"/>
                    </a:cubicBezTo>
                    <a:cubicBezTo>
                      <a:pt x="81" y="120"/>
                      <a:pt x="81" y="119"/>
                      <a:pt x="82" y="119"/>
                    </a:cubicBezTo>
                    <a:cubicBezTo>
                      <a:pt x="82" y="119"/>
                      <a:pt x="82" y="118"/>
                      <a:pt x="82" y="118"/>
                    </a:cubicBezTo>
                    <a:cubicBezTo>
                      <a:pt x="82" y="118"/>
                      <a:pt x="83" y="118"/>
                      <a:pt x="83" y="118"/>
                    </a:cubicBezTo>
                    <a:cubicBezTo>
                      <a:pt x="83" y="118"/>
                      <a:pt x="83" y="117"/>
                      <a:pt x="83" y="117"/>
                    </a:cubicBezTo>
                    <a:cubicBezTo>
                      <a:pt x="84" y="116"/>
                      <a:pt x="85" y="116"/>
                      <a:pt x="86" y="115"/>
                    </a:cubicBezTo>
                    <a:cubicBezTo>
                      <a:pt x="86" y="115"/>
                      <a:pt x="86" y="115"/>
                      <a:pt x="86" y="115"/>
                    </a:cubicBezTo>
                    <a:cubicBezTo>
                      <a:pt x="86" y="114"/>
                      <a:pt x="86" y="114"/>
                      <a:pt x="86" y="114"/>
                    </a:cubicBezTo>
                    <a:cubicBezTo>
                      <a:pt x="86" y="113"/>
                      <a:pt x="85" y="113"/>
                      <a:pt x="85" y="113"/>
                    </a:cubicBezTo>
                    <a:cubicBezTo>
                      <a:pt x="85" y="113"/>
                      <a:pt x="85" y="112"/>
                      <a:pt x="85" y="111"/>
                    </a:cubicBezTo>
                    <a:cubicBezTo>
                      <a:pt x="85" y="111"/>
                      <a:pt x="86" y="111"/>
                      <a:pt x="86" y="111"/>
                    </a:cubicBezTo>
                    <a:cubicBezTo>
                      <a:pt x="86" y="110"/>
                      <a:pt x="86" y="109"/>
                      <a:pt x="86" y="108"/>
                    </a:cubicBezTo>
                    <a:cubicBezTo>
                      <a:pt x="86" y="108"/>
                      <a:pt x="85" y="108"/>
                      <a:pt x="85" y="107"/>
                    </a:cubicBezTo>
                    <a:cubicBezTo>
                      <a:pt x="85" y="107"/>
                      <a:pt x="85" y="108"/>
                      <a:pt x="85"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8" name="Freeform 25"/>
              <p:cNvSpPr>
                <a:spLocks/>
              </p:cNvSpPr>
              <p:nvPr/>
            </p:nvSpPr>
            <p:spPr bwMode="auto">
              <a:xfrm>
                <a:off x="4260" y="2057"/>
                <a:ext cx="35" cy="62"/>
              </a:xfrm>
              <a:custGeom>
                <a:avLst/>
                <a:gdLst>
                  <a:gd name="T0" fmla="*/ 7 w 8"/>
                  <a:gd name="T1" fmla="*/ 0 h 14"/>
                  <a:gd name="T2" fmla="*/ 4 w 8"/>
                  <a:gd name="T3" fmla="*/ 2 h 14"/>
                  <a:gd name="T4" fmla="*/ 4 w 8"/>
                  <a:gd name="T5" fmla="*/ 4 h 14"/>
                  <a:gd name="T6" fmla="*/ 4 w 8"/>
                  <a:gd name="T7" fmla="*/ 4 h 14"/>
                  <a:gd name="T8" fmla="*/ 3 w 8"/>
                  <a:gd name="T9" fmla="*/ 4 h 14"/>
                  <a:gd name="T10" fmla="*/ 3 w 8"/>
                  <a:gd name="T11" fmla="*/ 6 h 14"/>
                  <a:gd name="T12" fmla="*/ 2 w 8"/>
                  <a:gd name="T13" fmla="*/ 6 h 14"/>
                  <a:gd name="T14" fmla="*/ 2 w 8"/>
                  <a:gd name="T15" fmla="*/ 9 h 14"/>
                  <a:gd name="T16" fmla="*/ 1 w 8"/>
                  <a:gd name="T17" fmla="*/ 13 h 14"/>
                  <a:gd name="T18" fmla="*/ 3 w 8"/>
                  <a:gd name="T19" fmla="*/ 12 h 14"/>
                  <a:gd name="T20" fmla="*/ 4 w 8"/>
                  <a:gd name="T21" fmla="*/ 11 h 14"/>
                  <a:gd name="T22" fmla="*/ 4 w 8"/>
                  <a:gd name="T23" fmla="*/ 10 h 14"/>
                  <a:gd name="T24" fmla="*/ 4 w 8"/>
                  <a:gd name="T25" fmla="*/ 8 h 14"/>
                  <a:gd name="T26" fmla="*/ 4 w 8"/>
                  <a:gd name="T27" fmla="*/ 7 h 14"/>
                  <a:gd name="T28" fmla="*/ 5 w 8"/>
                  <a:gd name="T29" fmla="*/ 7 h 14"/>
                  <a:gd name="T30" fmla="*/ 5 w 8"/>
                  <a:gd name="T31" fmla="*/ 6 h 14"/>
                  <a:gd name="T32" fmla="*/ 5 w 8"/>
                  <a:gd name="T33" fmla="*/ 5 h 14"/>
                  <a:gd name="T34" fmla="*/ 6 w 8"/>
                  <a:gd name="T35" fmla="*/ 5 h 14"/>
                  <a:gd name="T36" fmla="*/ 8 w 8"/>
                  <a:gd name="T37" fmla="*/ 1 h 14"/>
                  <a:gd name="T38" fmla="*/ 7 w 8"/>
                  <a:gd name="T39" fmla="*/ 0 h 14"/>
                  <a:gd name="T40" fmla="*/ 7 w 8"/>
                  <a:gd name="T4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7" y="0"/>
                    </a:moveTo>
                    <a:cubicBezTo>
                      <a:pt x="7" y="1"/>
                      <a:pt x="5" y="1"/>
                      <a:pt x="4" y="2"/>
                    </a:cubicBezTo>
                    <a:cubicBezTo>
                      <a:pt x="4" y="3"/>
                      <a:pt x="4" y="3"/>
                      <a:pt x="4" y="4"/>
                    </a:cubicBezTo>
                    <a:cubicBezTo>
                      <a:pt x="4" y="4"/>
                      <a:pt x="4" y="4"/>
                      <a:pt x="4" y="4"/>
                    </a:cubicBezTo>
                    <a:cubicBezTo>
                      <a:pt x="4" y="4"/>
                      <a:pt x="3" y="4"/>
                      <a:pt x="3" y="4"/>
                    </a:cubicBezTo>
                    <a:cubicBezTo>
                      <a:pt x="3" y="5"/>
                      <a:pt x="3" y="5"/>
                      <a:pt x="3" y="6"/>
                    </a:cubicBezTo>
                    <a:cubicBezTo>
                      <a:pt x="3" y="6"/>
                      <a:pt x="3" y="6"/>
                      <a:pt x="2" y="6"/>
                    </a:cubicBezTo>
                    <a:cubicBezTo>
                      <a:pt x="2" y="7"/>
                      <a:pt x="2" y="8"/>
                      <a:pt x="2" y="9"/>
                    </a:cubicBezTo>
                    <a:cubicBezTo>
                      <a:pt x="0" y="9"/>
                      <a:pt x="2" y="12"/>
                      <a:pt x="1" y="13"/>
                    </a:cubicBezTo>
                    <a:cubicBezTo>
                      <a:pt x="3" y="14"/>
                      <a:pt x="3" y="13"/>
                      <a:pt x="3" y="12"/>
                    </a:cubicBezTo>
                    <a:cubicBezTo>
                      <a:pt x="4" y="11"/>
                      <a:pt x="4" y="11"/>
                      <a:pt x="4" y="11"/>
                    </a:cubicBezTo>
                    <a:cubicBezTo>
                      <a:pt x="4" y="10"/>
                      <a:pt x="4" y="10"/>
                      <a:pt x="4" y="10"/>
                    </a:cubicBezTo>
                    <a:cubicBezTo>
                      <a:pt x="4" y="9"/>
                      <a:pt x="4" y="9"/>
                      <a:pt x="4" y="8"/>
                    </a:cubicBezTo>
                    <a:cubicBezTo>
                      <a:pt x="4" y="8"/>
                      <a:pt x="4" y="7"/>
                      <a:pt x="4" y="7"/>
                    </a:cubicBezTo>
                    <a:cubicBezTo>
                      <a:pt x="4" y="7"/>
                      <a:pt x="4" y="7"/>
                      <a:pt x="5" y="7"/>
                    </a:cubicBezTo>
                    <a:cubicBezTo>
                      <a:pt x="5" y="7"/>
                      <a:pt x="5" y="7"/>
                      <a:pt x="5" y="6"/>
                    </a:cubicBezTo>
                    <a:cubicBezTo>
                      <a:pt x="5" y="6"/>
                      <a:pt x="5" y="6"/>
                      <a:pt x="5" y="5"/>
                    </a:cubicBezTo>
                    <a:cubicBezTo>
                      <a:pt x="5" y="5"/>
                      <a:pt x="5" y="5"/>
                      <a:pt x="6" y="5"/>
                    </a:cubicBezTo>
                    <a:cubicBezTo>
                      <a:pt x="7" y="4"/>
                      <a:pt x="8" y="2"/>
                      <a:pt x="8" y="1"/>
                    </a:cubicBezTo>
                    <a:cubicBezTo>
                      <a:pt x="7" y="1"/>
                      <a:pt x="7" y="0"/>
                      <a:pt x="7" y="0"/>
                    </a:cubicBezTo>
                    <a:cubicBezTo>
                      <a:pt x="7" y="0"/>
                      <a:pt x="7" y="1"/>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sp>
            <p:nvSpPr>
              <p:cNvPr id="29" name="Freeform 26"/>
              <p:cNvSpPr>
                <a:spLocks/>
              </p:cNvSpPr>
              <p:nvPr/>
            </p:nvSpPr>
            <p:spPr bwMode="auto">
              <a:xfrm>
                <a:off x="4291" y="2057"/>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defTabSz="1219170">
                  <a:defRPr/>
                </a:pPr>
                <a:endParaRPr lang="zh-CN" altLang="en-US" sz="2400">
                  <a:solidFill>
                    <a:prstClr val="black"/>
                  </a:solidFill>
                  <a:latin typeface="Calibri"/>
                  <a:ea typeface="宋体" panose="02010600030101010101" pitchFamily="2" charset="-122"/>
                </a:endParaRPr>
              </a:p>
            </p:txBody>
          </p:sp>
        </p:grpSp>
      </p:grpSp>
      <p:sp>
        <p:nvSpPr>
          <p:cNvPr id="30" name="椭圆 29"/>
          <p:cNvSpPr/>
          <p:nvPr/>
        </p:nvSpPr>
        <p:spPr>
          <a:xfrm>
            <a:off x="3333421" y="4421668"/>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1" name="椭圆 30"/>
          <p:cNvSpPr/>
          <p:nvPr/>
        </p:nvSpPr>
        <p:spPr>
          <a:xfrm>
            <a:off x="3941889" y="2889307"/>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2" name="椭圆 31"/>
          <p:cNvSpPr/>
          <p:nvPr/>
        </p:nvSpPr>
        <p:spPr>
          <a:xfrm>
            <a:off x="5410861" y="2254584"/>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3" name="椭圆 32"/>
          <p:cNvSpPr/>
          <p:nvPr/>
        </p:nvSpPr>
        <p:spPr>
          <a:xfrm>
            <a:off x="6879833" y="2889307"/>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4" name="椭圆 33"/>
          <p:cNvSpPr/>
          <p:nvPr/>
        </p:nvSpPr>
        <p:spPr>
          <a:xfrm>
            <a:off x="7488301" y="4421668"/>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5" name="椭圆 34"/>
          <p:cNvSpPr/>
          <p:nvPr/>
        </p:nvSpPr>
        <p:spPr>
          <a:xfrm>
            <a:off x="3708561" y="5857339"/>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6" name="椭圆 35"/>
          <p:cNvSpPr/>
          <p:nvPr/>
        </p:nvSpPr>
        <p:spPr>
          <a:xfrm>
            <a:off x="7149869" y="5857339"/>
            <a:ext cx="630235" cy="65743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7" name="Freeform 13"/>
          <p:cNvSpPr>
            <a:spLocks noEditPoints="1"/>
          </p:cNvSpPr>
          <p:nvPr/>
        </p:nvSpPr>
        <p:spPr bwMode="auto">
          <a:xfrm>
            <a:off x="5472685" y="2428897"/>
            <a:ext cx="424065" cy="33322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38" name="Freeform 17"/>
          <p:cNvSpPr>
            <a:spLocks noEditPoints="1"/>
          </p:cNvSpPr>
          <p:nvPr/>
        </p:nvSpPr>
        <p:spPr bwMode="auto">
          <a:xfrm>
            <a:off x="4001682" y="2980569"/>
            <a:ext cx="443917" cy="47490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39" name="Freeform 18"/>
          <p:cNvSpPr>
            <a:spLocks noEditPoints="1"/>
          </p:cNvSpPr>
          <p:nvPr/>
        </p:nvSpPr>
        <p:spPr bwMode="auto">
          <a:xfrm>
            <a:off x="3407701" y="4498545"/>
            <a:ext cx="428467" cy="454171"/>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0" name="Freeform 20"/>
          <p:cNvSpPr>
            <a:spLocks noEditPoints="1"/>
          </p:cNvSpPr>
          <p:nvPr/>
        </p:nvSpPr>
        <p:spPr bwMode="auto">
          <a:xfrm>
            <a:off x="3791744" y="5990971"/>
            <a:ext cx="466352" cy="372620"/>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1" name="Freeform 41"/>
          <p:cNvSpPr>
            <a:spLocks noEditPoints="1"/>
          </p:cNvSpPr>
          <p:nvPr/>
        </p:nvSpPr>
        <p:spPr bwMode="auto">
          <a:xfrm>
            <a:off x="6960096" y="2962375"/>
            <a:ext cx="449389" cy="43220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2" name="Freeform 46"/>
          <p:cNvSpPr>
            <a:spLocks noEditPoints="1"/>
          </p:cNvSpPr>
          <p:nvPr/>
        </p:nvSpPr>
        <p:spPr bwMode="auto">
          <a:xfrm>
            <a:off x="7664051" y="4498545"/>
            <a:ext cx="386467" cy="498347"/>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sp>
        <p:nvSpPr>
          <p:cNvPr id="43" name="Freeform 38"/>
          <p:cNvSpPr>
            <a:spLocks noEditPoints="1"/>
          </p:cNvSpPr>
          <p:nvPr/>
        </p:nvSpPr>
        <p:spPr bwMode="auto">
          <a:xfrm>
            <a:off x="7348337" y="5958545"/>
            <a:ext cx="340120" cy="43746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400"/>
          </a:p>
        </p:txBody>
      </p:sp>
      <p:grpSp>
        <p:nvGrpSpPr>
          <p:cNvPr id="44" name="Group 65"/>
          <p:cNvGrpSpPr/>
          <p:nvPr/>
        </p:nvGrpSpPr>
        <p:grpSpPr>
          <a:xfrm>
            <a:off x="1170677" y="5714233"/>
            <a:ext cx="2429080" cy="943642"/>
            <a:chOff x="9265767" y="2572527"/>
            <a:chExt cx="2582939" cy="894824"/>
          </a:xfrm>
        </p:grpSpPr>
        <p:sp>
          <p:nvSpPr>
            <p:cNvPr id="45"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6"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65"/>
          <p:cNvGrpSpPr/>
          <p:nvPr/>
        </p:nvGrpSpPr>
        <p:grpSpPr>
          <a:xfrm>
            <a:off x="7909888" y="5714233"/>
            <a:ext cx="2371394" cy="958156"/>
            <a:chOff x="8781638" y="2558764"/>
            <a:chExt cx="2521599" cy="908587"/>
          </a:xfrm>
        </p:grpSpPr>
        <p:sp>
          <p:nvSpPr>
            <p:cNvPr id="48" name="TextBox 66"/>
            <p:cNvSpPr txBox="1"/>
            <p:nvPr/>
          </p:nvSpPr>
          <p:spPr>
            <a:xfrm>
              <a:off x="8781638" y="2558764"/>
              <a:ext cx="1669083" cy="396132"/>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9"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0" name="Group 65"/>
          <p:cNvGrpSpPr/>
          <p:nvPr/>
        </p:nvGrpSpPr>
        <p:grpSpPr>
          <a:xfrm>
            <a:off x="8120520" y="4309693"/>
            <a:ext cx="2371394" cy="958156"/>
            <a:chOff x="8781638" y="2558764"/>
            <a:chExt cx="2521599" cy="908587"/>
          </a:xfrm>
        </p:grpSpPr>
        <p:sp>
          <p:nvSpPr>
            <p:cNvPr id="51" name="TextBox 66"/>
            <p:cNvSpPr txBox="1"/>
            <p:nvPr/>
          </p:nvSpPr>
          <p:spPr>
            <a:xfrm>
              <a:off x="8781638" y="2558764"/>
              <a:ext cx="1669083" cy="396132"/>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3" name="Group 65"/>
          <p:cNvGrpSpPr/>
          <p:nvPr/>
        </p:nvGrpSpPr>
        <p:grpSpPr>
          <a:xfrm>
            <a:off x="811434" y="4243131"/>
            <a:ext cx="2429080" cy="943642"/>
            <a:chOff x="9265767" y="2572527"/>
            <a:chExt cx="2582939" cy="894824"/>
          </a:xfrm>
        </p:grpSpPr>
        <p:sp>
          <p:nvSpPr>
            <p:cNvPr id="54"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65"/>
          <p:cNvGrpSpPr/>
          <p:nvPr/>
        </p:nvGrpSpPr>
        <p:grpSpPr>
          <a:xfrm>
            <a:off x="7661152" y="2706165"/>
            <a:ext cx="2361776" cy="958156"/>
            <a:chOff x="8791865" y="2558764"/>
            <a:chExt cx="2511372" cy="908587"/>
          </a:xfrm>
        </p:grpSpPr>
        <p:sp>
          <p:nvSpPr>
            <p:cNvPr id="57" name="TextBox 66"/>
            <p:cNvSpPr txBox="1"/>
            <p:nvPr/>
          </p:nvSpPr>
          <p:spPr>
            <a:xfrm>
              <a:off x="8791865" y="2558764"/>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8" name="Rectangle 67"/>
            <p:cNvSpPr/>
            <p:nvPr/>
          </p:nvSpPr>
          <p:spPr>
            <a:xfrm>
              <a:off x="8797070" y="2924503"/>
              <a:ext cx="2506167" cy="542848"/>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grpSp>
        <p:nvGrpSpPr>
          <p:cNvPr id="59" name="Group 65"/>
          <p:cNvGrpSpPr/>
          <p:nvPr/>
        </p:nvGrpSpPr>
        <p:grpSpPr>
          <a:xfrm>
            <a:off x="1384748" y="2697674"/>
            <a:ext cx="2429080" cy="943642"/>
            <a:chOff x="9265767" y="2572527"/>
            <a:chExt cx="2582939" cy="894824"/>
          </a:xfrm>
        </p:grpSpPr>
        <p:sp>
          <p:nvSpPr>
            <p:cNvPr id="60" name="TextBox 66"/>
            <p:cNvSpPr txBox="1"/>
            <p:nvPr/>
          </p:nvSpPr>
          <p:spPr>
            <a:xfrm>
              <a:off x="10163551" y="2572527"/>
              <a:ext cx="1669083" cy="396132"/>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61" name="Rectangle 67"/>
            <p:cNvSpPr/>
            <p:nvPr/>
          </p:nvSpPr>
          <p:spPr>
            <a:xfrm>
              <a:off x="9265767" y="2924503"/>
              <a:ext cx="2582939" cy="542848"/>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65"/>
          <p:cNvGrpSpPr/>
          <p:nvPr/>
        </p:nvGrpSpPr>
        <p:grpSpPr>
          <a:xfrm>
            <a:off x="4509931" y="1159325"/>
            <a:ext cx="2356881" cy="958156"/>
            <a:chOff x="8789355" y="2558764"/>
            <a:chExt cx="2506167" cy="908587"/>
          </a:xfrm>
        </p:grpSpPr>
        <p:sp>
          <p:nvSpPr>
            <p:cNvPr id="63" name="TextBox 66"/>
            <p:cNvSpPr txBox="1"/>
            <p:nvPr/>
          </p:nvSpPr>
          <p:spPr>
            <a:xfrm>
              <a:off x="9202782" y="2558764"/>
              <a:ext cx="1669083" cy="429026"/>
            </a:xfrm>
            <a:prstGeom prst="rect">
              <a:avLst/>
            </a:prstGeom>
            <a:noFill/>
          </p:spPr>
          <p:txBody>
            <a:bodyPr wrap="none" rtlCol="0">
              <a:spAutoFit/>
            </a:bodyPr>
            <a:lstStyle/>
            <a:p>
              <a:pPr algn="ct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64" name="Rectangle 67"/>
            <p:cNvSpPr/>
            <p:nvPr/>
          </p:nvSpPr>
          <p:spPr>
            <a:xfrm>
              <a:off x="8789355" y="2924503"/>
              <a:ext cx="2506167" cy="542848"/>
            </a:xfrm>
            <a:prstGeom prst="rect">
              <a:avLst/>
            </a:prstGeom>
          </p:spPr>
          <p:txBody>
            <a:bodyPr wrap="square">
              <a:spAutoFit/>
            </a:bodyPr>
            <a:lstStyle/>
            <a:p>
              <a:pPr algn="ct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a:t>
              </a:r>
            </a:p>
          </p:txBody>
        </p:sp>
      </p:grpSp>
    </p:spTree>
    <p:extLst>
      <p:ext uri="{BB962C8B-B14F-4D97-AF65-F5344CB8AC3E}">
        <p14:creationId xmlns:p14="http://schemas.microsoft.com/office/powerpoint/2010/main" val="265577990"/>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2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grpId="0" nodeType="withEffect">
                                  <p:stCondLst>
                                    <p:cond delay="20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110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par>
                                <p:cTn id="34" presetID="10" presetClass="entr" presetSubtype="0" fill="hold" grpId="0" nodeType="withEffect">
                                  <p:stCondLst>
                                    <p:cond delay="200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250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3500"/>
                            </p:stCondLst>
                            <p:childTnLst>
                              <p:par>
                                <p:cTn id="41" presetID="47"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1000"/>
                                        <p:tgtEl>
                                          <p:spTgt spid="38"/>
                                        </p:tgtEl>
                                      </p:cBhvr>
                                    </p:animEffect>
                                    <p:anim calcmode="lin" valueType="num">
                                      <p:cBhvr>
                                        <p:cTn id="49" dur="1000" fill="hold"/>
                                        <p:tgtEl>
                                          <p:spTgt spid="38"/>
                                        </p:tgtEl>
                                        <p:attrNameLst>
                                          <p:attrName>ppt_x</p:attrName>
                                        </p:attrNameLst>
                                      </p:cBhvr>
                                      <p:tavLst>
                                        <p:tav tm="0">
                                          <p:val>
                                            <p:strVal val="#ppt_x"/>
                                          </p:val>
                                        </p:tav>
                                        <p:tav tm="100000">
                                          <p:val>
                                            <p:strVal val="#ppt_x"/>
                                          </p:val>
                                        </p:tav>
                                      </p:tavLst>
                                    </p:anim>
                                    <p:anim calcmode="lin" valueType="num">
                                      <p:cBhvr>
                                        <p:cTn id="50" dur="1000" fill="hold"/>
                                        <p:tgtEl>
                                          <p:spTgt spid="3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1000"/>
                                        <p:tgtEl>
                                          <p:spTgt spid="40"/>
                                        </p:tgtEl>
                                      </p:cBhvr>
                                    </p:animEffect>
                                    <p:anim calcmode="lin" valueType="num">
                                      <p:cBhvr>
                                        <p:cTn id="59" dur="1000" fill="hold"/>
                                        <p:tgtEl>
                                          <p:spTgt spid="40"/>
                                        </p:tgtEl>
                                        <p:attrNameLst>
                                          <p:attrName>ppt_x</p:attrName>
                                        </p:attrNameLst>
                                      </p:cBhvr>
                                      <p:tavLst>
                                        <p:tav tm="0">
                                          <p:val>
                                            <p:strVal val="#ppt_x"/>
                                          </p:val>
                                        </p:tav>
                                        <p:tav tm="100000">
                                          <p:val>
                                            <p:strVal val="#ppt_x"/>
                                          </p:val>
                                        </p:tav>
                                      </p:tavLst>
                                    </p:anim>
                                    <p:anim calcmode="lin" valueType="num">
                                      <p:cBhvr>
                                        <p:cTn id="60" dur="1000" fill="hold"/>
                                        <p:tgtEl>
                                          <p:spTgt spid="40"/>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1000"/>
                                        <p:tgtEl>
                                          <p:spTgt spid="41"/>
                                        </p:tgtEl>
                                      </p:cBhvr>
                                    </p:animEffect>
                                    <p:anim calcmode="lin" valueType="num">
                                      <p:cBhvr>
                                        <p:cTn id="64" dur="1000" fill="hold"/>
                                        <p:tgtEl>
                                          <p:spTgt spid="41"/>
                                        </p:tgtEl>
                                        <p:attrNameLst>
                                          <p:attrName>ppt_x</p:attrName>
                                        </p:attrNameLst>
                                      </p:cBhvr>
                                      <p:tavLst>
                                        <p:tav tm="0">
                                          <p:val>
                                            <p:strVal val="#ppt_x"/>
                                          </p:val>
                                        </p:tav>
                                        <p:tav tm="100000">
                                          <p:val>
                                            <p:strVal val="#ppt_x"/>
                                          </p:val>
                                        </p:tav>
                                      </p:tavLst>
                                    </p:anim>
                                    <p:anim calcmode="lin" valueType="num">
                                      <p:cBhvr>
                                        <p:cTn id="65" dur="1000" fill="hold"/>
                                        <p:tgtEl>
                                          <p:spTgt spid="41"/>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1000"/>
                                        <p:tgtEl>
                                          <p:spTgt spid="42"/>
                                        </p:tgtEl>
                                      </p:cBhvr>
                                    </p:animEffect>
                                    <p:anim calcmode="lin" valueType="num">
                                      <p:cBhvr>
                                        <p:cTn id="69" dur="1000" fill="hold"/>
                                        <p:tgtEl>
                                          <p:spTgt spid="42"/>
                                        </p:tgtEl>
                                        <p:attrNameLst>
                                          <p:attrName>ppt_x</p:attrName>
                                        </p:attrNameLst>
                                      </p:cBhvr>
                                      <p:tavLst>
                                        <p:tav tm="0">
                                          <p:val>
                                            <p:strVal val="#ppt_x"/>
                                          </p:val>
                                        </p:tav>
                                        <p:tav tm="100000">
                                          <p:val>
                                            <p:strVal val="#ppt_x"/>
                                          </p:val>
                                        </p:tav>
                                      </p:tavLst>
                                    </p:anim>
                                    <p:anim calcmode="lin" valueType="num">
                                      <p:cBhvr>
                                        <p:cTn id="70" dur="1000" fill="hold"/>
                                        <p:tgtEl>
                                          <p:spTgt spid="42"/>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childTnLst>
                          </p:cTn>
                        </p:par>
                        <p:par>
                          <p:cTn id="76" fill="hold">
                            <p:stCondLst>
                              <p:cond delay="4500"/>
                            </p:stCondLst>
                            <p:childTnLst>
                              <p:par>
                                <p:cTn id="77" presetID="22" presetClass="entr" presetSubtype="2" fill="hold" nodeType="after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wipe(right)">
                                      <p:cBhvr>
                                        <p:cTn id="79" dur="500"/>
                                        <p:tgtEl>
                                          <p:spTgt spid="44"/>
                                        </p:tgtEl>
                                      </p:cBhvr>
                                    </p:animEffect>
                                  </p:childTnLst>
                                </p:cTn>
                              </p:par>
                              <p:par>
                                <p:cTn id="80" presetID="22" presetClass="entr" presetSubtype="8"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wipe(left)">
                                      <p:cBhvr>
                                        <p:cTn id="82" dur="500"/>
                                        <p:tgtEl>
                                          <p:spTgt spid="47"/>
                                        </p:tgtEl>
                                      </p:cBhvr>
                                    </p:animEffect>
                                  </p:childTnLst>
                                </p:cTn>
                              </p:par>
                              <p:par>
                                <p:cTn id="83" presetID="22" presetClass="entr" presetSubtype="8"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2" fill="hold" nodeType="with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wipe(right)">
                                      <p:cBhvr>
                                        <p:cTn id="88" dur="500"/>
                                        <p:tgtEl>
                                          <p:spTgt spid="53"/>
                                        </p:tgtEl>
                                      </p:cBhvr>
                                    </p:animEffect>
                                  </p:childTnLst>
                                </p:cTn>
                              </p:par>
                              <p:par>
                                <p:cTn id="89" presetID="22" presetClass="entr" presetSubtype="8" fill="hold" nodeType="with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left)">
                                      <p:cBhvr>
                                        <p:cTn id="91" dur="500"/>
                                        <p:tgtEl>
                                          <p:spTgt spid="56"/>
                                        </p:tgtEl>
                                      </p:cBhvr>
                                    </p:animEffect>
                                  </p:childTnLst>
                                </p:cTn>
                              </p:par>
                              <p:par>
                                <p:cTn id="92" presetID="22" presetClass="entr" presetSubtype="2" fill="hold"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right)">
                                      <p:cBhvr>
                                        <p:cTn id="94" dur="500"/>
                                        <p:tgtEl>
                                          <p:spTgt spid="59"/>
                                        </p:tgtEl>
                                      </p:cBhvr>
                                    </p:animEffect>
                                  </p:childTnLst>
                                </p:cTn>
                              </p:par>
                              <p:par>
                                <p:cTn id="95" presetID="22" presetClass="entr" presetSubtype="4" fill="hold"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down)">
                                      <p:cBhvr>
                                        <p:cTn id="9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Group 59"/>
          <p:cNvGrpSpPr/>
          <p:nvPr/>
        </p:nvGrpSpPr>
        <p:grpSpPr>
          <a:xfrm>
            <a:off x="5611214" y="3497275"/>
            <a:ext cx="956619" cy="959170"/>
            <a:chOff x="4004877" y="2411833"/>
            <a:chExt cx="1139957" cy="1143000"/>
          </a:xfrm>
        </p:grpSpPr>
        <p:sp>
          <p:nvSpPr>
            <p:cNvPr id="8" name="Oval 13"/>
            <p:cNvSpPr/>
            <p:nvPr/>
          </p:nvSpPr>
          <p:spPr bwMode="auto">
            <a:xfrm>
              <a:off x="4004877" y="2411833"/>
              <a:ext cx="1139957" cy="11430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Down Arrow 15"/>
          <p:cNvSpPr/>
          <p:nvPr/>
        </p:nvSpPr>
        <p:spPr bwMode="auto">
          <a:xfrm rot="14548862">
            <a:off x="6635755" y="3413393"/>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1" name="Down Arrow 19"/>
          <p:cNvSpPr/>
          <p:nvPr/>
        </p:nvSpPr>
        <p:spPr bwMode="auto">
          <a:xfrm rot="14548862" flipH="1" flipV="1">
            <a:off x="5301688" y="4071424"/>
            <a:ext cx="248531" cy="459796"/>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2" name="Down Arrow 44"/>
          <p:cNvSpPr/>
          <p:nvPr/>
        </p:nvSpPr>
        <p:spPr bwMode="auto">
          <a:xfrm rot="10800000">
            <a:off x="5971004" y="3028816"/>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3" name="Down Arrow 47"/>
          <p:cNvSpPr/>
          <p:nvPr/>
        </p:nvSpPr>
        <p:spPr bwMode="auto">
          <a:xfrm rot="7051138" flipH="1">
            <a:off x="5308613" y="3412863"/>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4" name="Down Arrow 55"/>
          <p:cNvSpPr/>
          <p:nvPr/>
        </p:nvSpPr>
        <p:spPr bwMode="auto">
          <a:xfrm rot="10800000" flipV="1">
            <a:off x="5971006" y="4480950"/>
            <a:ext cx="248531" cy="443952"/>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a:latin typeface="Arial" panose="020B0604020202020204" pitchFamily="34" charset="0"/>
              <a:ea typeface="微软雅黑" panose="020B0503020204020204" pitchFamily="34" charset="-122"/>
              <a:sym typeface="Arial" panose="020B0604020202020204" pitchFamily="34" charset="0"/>
            </a:endParaRPr>
          </a:p>
        </p:txBody>
      </p:sp>
      <p:sp>
        <p:nvSpPr>
          <p:cNvPr id="15" name="Down Arrow 56"/>
          <p:cNvSpPr/>
          <p:nvPr/>
        </p:nvSpPr>
        <p:spPr bwMode="auto">
          <a:xfrm rot="7051138" flipV="1">
            <a:off x="6628829" y="4085378"/>
            <a:ext cx="248531" cy="459796"/>
          </a:xfrm>
          <a:prstGeom prst="downArrow">
            <a:avLst>
              <a:gd name="adj1" fmla="val 63516"/>
              <a:gd name="adj2" fmla="val 50000"/>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4365" tIns="47184" rIns="94365" bIns="47184" numCol="1" rtlCol="0" anchor="t" anchorCtr="0" compatLnSpc="1">
            <a:prstTxWarp prst="textNoShape">
              <a:avLst/>
            </a:prstTxWarp>
          </a:bodyPr>
          <a:lstStyle/>
          <a:p>
            <a:pPr algn="ct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84"/>
          <p:cNvGrpSpPr/>
          <p:nvPr/>
        </p:nvGrpSpPr>
        <p:grpSpPr>
          <a:xfrm>
            <a:off x="5598125" y="2020403"/>
            <a:ext cx="1007571" cy="1008411"/>
            <a:chOff x="3307763" y="1427226"/>
            <a:chExt cx="648499" cy="649042"/>
          </a:xfrm>
        </p:grpSpPr>
        <p:sp>
          <p:nvSpPr>
            <p:cNvPr id="17" name="Oval 76"/>
            <p:cNvSpPr>
              <a:spLocks noChangeAspect="1"/>
            </p:cNvSpPr>
            <p:nvPr/>
          </p:nvSpPr>
          <p:spPr>
            <a:xfrm>
              <a:off x="3307763" y="1427226"/>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3"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8"/>
          <p:cNvGrpSpPr/>
          <p:nvPr/>
        </p:nvGrpSpPr>
        <p:grpSpPr>
          <a:xfrm>
            <a:off x="6904408" y="4145470"/>
            <a:ext cx="1007571" cy="1008411"/>
            <a:chOff x="3365370" y="3682819"/>
            <a:chExt cx="648499" cy="649042"/>
          </a:xfrm>
        </p:grpSpPr>
        <p:sp>
          <p:nvSpPr>
            <p:cNvPr id="20" name="Oval 64"/>
            <p:cNvSpPr>
              <a:spLocks noChangeAspect="1"/>
            </p:cNvSpPr>
            <p:nvPr/>
          </p:nvSpPr>
          <p:spPr>
            <a:xfrm>
              <a:off x="3365370" y="368281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87"/>
          <p:cNvGrpSpPr/>
          <p:nvPr/>
        </p:nvGrpSpPr>
        <p:grpSpPr>
          <a:xfrm>
            <a:off x="4272855" y="2822729"/>
            <a:ext cx="1007571" cy="1008411"/>
            <a:chOff x="5187738" y="3682819"/>
            <a:chExt cx="648499" cy="649042"/>
          </a:xfrm>
        </p:grpSpPr>
        <p:sp>
          <p:nvSpPr>
            <p:cNvPr id="23" name="Oval 73"/>
            <p:cNvSpPr>
              <a:spLocks noChangeAspect="1"/>
            </p:cNvSpPr>
            <p:nvPr/>
          </p:nvSpPr>
          <p:spPr>
            <a:xfrm>
              <a:off x="5187738" y="368281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85"/>
          <p:cNvGrpSpPr/>
          <p:nvPr/>
        </p:nvGrpSpPr>
        <p:grpSpPr>
          <a:xfrm>
            <a:off x="5593006" y="4921584"/>
            <a:ext cx="1007571" cy="1008411"/>
            <a:chOff x="5187738" y="1415796"/>
            <a:chExt cx="648499" cy="649042"/>
          </a:xfrm>
        </p:grpSpPr>
        <p:sp>
          <p:nvSpPr>
            <p:cNvPr id="26" name="Oval 67"/>
            <p:cNvSpPr>
              <a:spLocks noChangeAspect="1"/>
            </p:cNvSpPr>
            <p:nvPr/>
          </p:nvSpPr>
          <p:spPr>
            <a:xfrm>
              <a:off x="5187738" y="1415796"/>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3"/>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86"/>
          <p:cNvGrpSpPr/>
          <p:nvPr/>
        </p:nvGrpSpPr>
        <p:grpSpPr>
          <a:xfrm>
            <a:off x="4260316" y="4145470"/>
            <a:ext cx="1007571" cy="1008411"/>
            <a:chOff x="5648596" y="2472338"/>
            <a:chExt cx="648499" cy="649042"/>
          </a:xfrm>
        </p:grpSpPr>
        <p:sp>
          <p:nvSpPr>
            <p:cNvPr id="29" name="Oval 70"/>
            <p:cNvSpPr>
              <a:spLocks noChangeAspect="1"/>
            </p:cNvSpPr>
            <p:nvPr/>
          </p:nvSpPr>
          <p:spPr>
            <a:xfrm>
              <a:off x="5648596" y="2472338"/>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38" b="1"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83"/>
          <p:cNvGrpSpPr/>
          <p:nvPr/>
        </p:nvGrpSpPr>
        <p:grpSpPr>
          <a:xfrm>
            <a:off x="6914236" y="2818098"/>
            <a:ext cx="1007571" cy="1008411"/>
            <a:chOff x="2886238" y="2472339"/>
            <a:chExt cx="648499" cy="649042"/>
          </a:xfrm>
        </p:grpSpPr>
        <p:sp>
          <p:nvSpPr>
            <p:cNvPr id="32" name="Oval 61"/>
            <p:cNvSpPr>
              <a:spLocks noChangeAspect="1"/>
            </p:cNvSpPr>
            <p:nvPr/>
          </p:nvSpPr>
          <p:spPr>
            <a:xfrm>
              <a:off x="2886238" y="2472339"/>
              <a:ext cx="648499" cy="64904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45" b="1"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4365" tIns="47184" rIns="94365" bIns="47184" numCol="1" anchor="t" anchorCtr="0" compatLnSpc="1">
              <a:prstTxWarp prst="textNoShape">
                <a:avLst/>
              </a:prstTxWarp>
            </a:bodyPr>
            <a:lstStyle/>
            <a:p>
              <a:pPr>
                <a:lnSpc>
                  <a:spcPct val="120000"/>
                </a:lnSpc>
              </a:pPr>
              <a:endParaRPr lang="en-US" sz="132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7966449" y="2818098"/>
            <a:ext cx="3969620" cy="877982"/>
            <a:chOff x="8797071" y="2517475"/>
            <a:chExt cx="4221057" cy="832560"/>
          </a:xfrm>
        </p:grpSpPr>
        <p:sp>
          <p:nvSpPr>
            <p:cNvPr id="35" name="TextBox 66"/>
            <p:cNvSpPr txBox="1"/>
            <p:nvPr/>
          </p:nvSpPr>
          <p:spPr>
            <a:xfrm>
              <a:off x="8797071" y="2517475"/>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1791140" y="1717441"/>
            <a:ext cx="3748489" cy="877982"/>
            <a:chOff x="7621726" y="2517475"/>
            <a:chExt cx="3985919" cy="832560"/>
          </a:xfrm>
        </p:grpSpPr>
        <p:sp>
          <p:nvSpPr>
            <p:cNvPr id="38"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7921807" y="4210683"/>
            <a:ext cx="3969620" cy="877982"/>
            <a:chOff x="8797071" y="2517475"/>
            <a:chExt cx="4221057" cy="832560"/>
          </a:xfrm>
        </p:grpSpPr>
        <p:sp>
          <p:nvSpPr>
            <p:cNvPr id="41"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Group 65"/>
          <p:cNvGrpSpPr/>
          <p:nvPr/>
        </p:nvGrpSpPr>
        <p:grpSpPr>
          <a:xfrm>
            <a:off x="6753094" y="5223710"/>
            <a:ext cx="3969620" cy="877982"/>
            <a:chOff x="8797071" y="2517475"/>
            <a:chExt cx="4221057" cy="832560"/>
          </a:xfrm>
        </p:grpSpPr>
        <p:sp>
          <p:nvSpPr>
            <p:cNvPr id="44"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5" name="Rectangle 67"/>
            <p:cNvSpPr/>
            <p:nvPr/>
          </p:nvSpPr>
          <p:spPr>
            <a:xfrm>
              <a:off x="8797071" y="2842452"/>
              <a:ext cx="4221057" cy="507583"/>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65"/>
          <p:cNvGrpSpPr/>
          <p:nvPr/>
        </p:nvGrpSpPr>
        <p:grpSpPr>
          <a:xfrm>
            <a:off x="474116" y="2989451"/>
            <a:ext cx="3748489" cy="877982"/>
            <a:chOff x="7621726" y="2517475"/>
            <a:chExt cx="3985919" cy="832560"/>
          </a:xfrm>
        </p:grpSpPr>
        <p:sp>
          <p:nvSpPr>
            <p:cNvPr id="47" name="TextBox 66"/>
            <p:cNvSpPr txBox="1"/>
            <p:nvPr/>
          </p:nvSpPr>
          <p:spPr>
            <a:xfrm>
              <a:off x="9938562" y="2517475"/>
              <a:ext cx="1669083" cy="396131"/>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8"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Group 65"/>
          <p:cNvGrpSpPr/>
          <p:nvPr/>
        </p:nvGrpSpPr>
        <p:grpSpPr>
          <a:xfrm>
            <a:off x="379568" y="4418349"/>
            <a:ext cx="3738871" cy="877982"/>
            <a:chOff x="7621726" y="2517475"/>
            <a:chExt cx="3975692" cy="832560"/>
          </a:xfrm>
        </p:grpSpPr>
        <p:sp>
          <p:nvSpPr>
            <p:cNvPr id="50" name="TextBox 66"/>
            <p:cNvSpPr txBox="1"/>
            <p:nvPr/>
          </p:nvSpPr>
          <p:spPr>
            <a:xfrm>
              <a:off x="9928335" y="2517475"/>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1" name="Rectangle 67"/>
            <p:cNvSpPr/>
            <p:nvPr/>
          </p:nvSpPr>
          <p:spPr>
            <a:xfrm>
              <a:off x="7621726" y="2842452"/>
              <a:ext cx="3975692" cy="507583"/>
            </a:xfrm>
            <a:prstGeom prst="rect">
              <a:avLst/>
            </a:prstGeom>
          </p:spPr>
          <p:txBody>
            <a:bodyPr wrap="square">
              <a:spAutoFit/>
            </a:bodyPr>
            <a:lstStyle/>
            <a:p>
              <a:pPr algn="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61758733"/>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par>
                          <p:cTn id="44" fill="hold">
                            <p:stCondLst>
                              <p:cond delay="4000"/>
                            </p:stCondLst>
                            <p:childTnLst>
                              <p:par>
                                <p:cTn id="45" presetID="53" presetClass="entr" presetSubtype="0"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4500"/>
                            </p:stCondLst>
                            <p:childTnLst>
                              <p:par>
                                <p:cTn id="51" presetID="2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right)">
                                      <p:cBhvr>
                                        <p:cTn id="53" dur="500"/>
                                        <p:tgtEl>
                                          <p:spTgt spid="11"/>
                                        </p:tgtEl>
                                      </p:cBhvr>
                                    </p:animEffect>
                                  </p:childTnLst>
                                </p:cTn>
                              </p:par>
                            </p:childTnLst>
                          </p:cTn>
                        </p:par>
                        <p:par>
                          <p:cTn id="54" fill="hold">
                            <p:stCondLst>
                              <p:cond delay="5000"/>
                            </p:stCondLst>
                            <p:childTnLst>
                              <p:par>
                                <p:cTn id="55" presetID="53" presetClass="entr" presetSubtype="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right)">
                                      <p:cBhvr>
                                        <p:cTn id="63" dur="500"/>
                                        <p:tgtEl>
                                          <p:spTgt spid="13"/>
                                        </p:tgtEl>
                                      </p:cBhvr>
                                    </p:animEffect>
                                  </p:childTnLst>
                                </p:cTn>
                              </p:par>
                            </p:childTnLst>
                          </p:cTn>
                        </p:par>
                        <p:par>
                          <p:cTn id="64" fill="hold">
                            <p:stCondLst>
                              <p:cond delay="6000"/>
                            </p:stCondLst>
                            <p:childTnLst>
                              <p:par>
                                <p:cTn id="65" presetID="53" presetClass="entr" presetSubtype="0"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500"/>
                                        <p:tgtEl>
                                          <p:spTgt spid="34"/>
                                        </p:tgtEl>
                                      </p:cBhvr>
                                    </p:animEffect>
                                  </p:childTnLst>
                                </p:cTn>
                              </p:par>
                              <p:par>
                                <p:cTn id="74" presetID="22" presetClass="entr" presetSubtype="2" fill="hold"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wipe(right)">
                                      <p:cBhvr>
                                        <p:cTn id="76" dur="500"/>
                                        <p:tgtEl>
                                          <p:spTgt spid="37"/>
                                        </p:tgtEl>
                                      </p:cBhvr>
                                    </p:animEffect>
                                  </p:childTnLst>
                                </p:cTn>
                              </p:par>
                              <p:par>
                                <p:cTn id="77" presetID="22" presetClass="entr" presetSubtype="8"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wipe(left)">
                                      <p:cBhvr>
                                        <p:cTn id="79" dur="500"/>
                                        <p:tgtEl>
                                          <p:spTgt spid="40"/>
                                        </p:tgtEl>
                                      </p:cBhvr>
                                    </p:animEffect>
                                  </p:childTnLst>
                                </p:cTn>
                              </p:par>
                              <p:par>
                                <p:cTn id="80" presetID="22" presetClass="entr" presetSubtype="8"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left)">
                                      <p:cBhvr>
                                        <p:cTn id="82" dur="500"/>
                                        <p:tgtEl>
                                          <p:spTgt spid="43"/>
                                        </p:tgtEl>
                                      </p:cBhvr>
                                    </p:animEffect>
                                  </p:childTnLst>
                                </p:cTn>
                              </p:par>
                              <p:par>
                                <p:cTn id="83" presetID="22" presetClass="entr" presetSubtype="2"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par>
                                <p:cTn id="86" presetID="22" presetClass="entr" presetSubtype="2"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wipe(right)">
                                      <p:cBhvr>
                                        <p:cTn id="8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5103531" y="2305957"/>
            <a:ext cx="1995570" cy="2997200"/>
            <a:chOff x="5103531" y="2276929"/>
            <a:chExt cx="1995570" cy="2997200"/>
          </a:xfrm>
        </p:grpSpPr>
        <p:sp>
          <p:nvSpPr>
            <p:cNvPr id="8" name="任意多边形 7"/>
            <p:cNvSpPr/>
            <p:nvPr/>
          </p:nvSpPr>
          <p:spPr>
            <a:xfrm>
              <a:off x="5103531" y="2276929"/>
              <a:ext cx="1995570" cy="2997200"/>
            </a:xfrm>
            <a:custGeom>
              <a:avLst/>
              <a:gdLst>
                <a:gd name="connsiteX0" fmla="*/ 678729 w 1897929"/>
                <a:gd name="connsiteY0" fmla="*/ 0 h 3162300"/>
                <a:gd name="connsiteX1" fmla="*/ 1516929 w 1897929"/>
                <a:gd name="connsiteY1" fmla="*/ 584200 h 3162300"/>
                <a:gd name="connsiteX2" fmla="*/ 1847129 w 1897929"/>
                <a:gd name="connsiteY2" fmla="*/ 901700 h 3162300"/>
                <a:gd name="connsiteX3" fmla="*/ 996229 w 1897929"/>
                <a:gd name="connsiteY3" fmla="*/ 1524000 h 3162300"/>
                <a:gd name="connsiteX4" fmla="*/ 5629 w 1897929"/>
                <a:gd name="connsiteY4" fmla="*/ 1854200 h 3162300"/>
                <a:gd name="connsiteX5" fmla="*/ 653329 w 1897929"/>
                <a:gd name="connsiteY5" fmla="*/ 2374900 h 3162300"/>
                <a:gd name="connsiteX6" fmla="*/ 1897929 w 1897929"/>
                <a:gd name="connsiteY6" fmla="*/ 3162300 h 3162300"/>
                <a:gd name="connsiteX0" fmla="*/ 678947 w 1999747"/>
                <a:gd name="connsiteY0" fmla="*/ 0 h 2997200"/>
                <a:gd name="connsiteX1" fmla="*/ 1517147 w 1999747"/>
                <a:gd name="connsiteY1" fmla="*/ 584200 h 2997200"/>
                <a:gd name="connsiteX2" fmla="*/ 1847347 w 1999747"/>
                <a:gd name="connsiteY2" fmla="*/ 901700 h 2997200"/>
                <a:gd name="connsiteX3" fmla="*/ 996447 w 1999747"/>
                <a:gd name="connsiteY3" fmla="*/ 1524000 h 2997200"/>
                <a:gd name="connsiteX4" fmla="*/ 5847 w 1999747"/>
                <a:gd name="connsiteY4" fmla="*/ 1854200 h 2997200"/>
                <a:gd name="connsiteX5" fmla="*/ 653547 w 1999747"/>
                <a:gd name="connsiteY5" fmla="*/ 2374900 h 2997200"/>
                <a:gd name="connsiteX6" fmla="*/ 1999747 w 1999747"/>
                <a:gd name="connsiteY6" fmla="*/ 2997200 h 2997200"/>
                <a:gd name="connsiteX0" fmla="*/ 674770 w 1995570"/>
                <a:gd name="connsiteY0" fmla="*/ 0 h 2997200"/>
                <a:gd name="connsiteX1" fmla="*/ 1512970 w 1995570"/>
                <a:gd name="connsiteY1" fmla="*/ 584200 h 2997200"/>
                <a:gd name="connsiteX2" fmla="*/ 1843170 w 1995570"/>
                <a:gd name="connsiteY2" fmla="*/ 901700 h 2997200"/>
                <a:gd name="connsiteX3" fmla="*/ 992270 w 1995570"/>
                <a:gd name="connsiteY3" fmla="*/ 1524000 h 2997200"/>
                <a:gd name="connsiteX4" fmla="*/ 1670 w 1995570"/>
                <a:gd name="connsiteY4" fmla="*/ 1854200 h 2997200"/>
                <a:gd name="connsiteX5" fmla="*/ 789070 w 1995570"/>
                <a:gd name="connsiteY5" fmla="*/ 2451100 h 2997200"/>
                <a:gd name="connsiteX6" fmla="*/ 1995570 w 1995570"/>
                <a:gd name="connsiteY6" fmla="*/ 2997200 h 299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5570" h="2997200">
                  <a:moveTo>
                    <a:pt x="674770" y="0"/>
                  </a:moveTo>
                  <a:cubicBezTo>
                    <a:pt x="996503" y="216958"/>
                    <a:pt x="1318237" y="433917"/>
                    <a:pt x="1512970" y="584200"/>
                  </a:cubicBezTo>
                  <a:cubicBezTo>
                    <a:pt x="1707703" y="734483"/>
                    <a:pt x="1929953" y="745067"/>
                    <a:pt x="1843170" y="901700"/>
                  </a:cubicBezTo>
                  <a:cubicBezTo>
                    <a:pt x="1756387" y="1058333"/>
                    <a:pt x="1299187" y="1365250"/>
                    <a:pt x="992270" y="1524000"/>
                  </a:cubicBezTo>
                  <a:cubicBezTo>
                    <a:pt x="685353" y="1682750"/>
                    <a:pt x="35537" y="1699683"/>
                    <a:pt x="1670" y="1854200"/>
                  </a:cubicBezTo>
                  <a:cubicBezTo>
                    <a:pt x="-32197" y="2008717"/>
                    <a:pt x="456753" y="2260600"/>
                    <a:pt x="789070" y="2451100"/>
                  </a:cubicBezTo>
                  <a:cubicBezTo>
                    <a:pt x="1121387" y="2641600"/>
                    <a:pt x="1530961" y="2712508"/>
                    <a:pt x="1995570" y="29972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405656" y="2340429"/>
              <a:ext cx="1426755" cy="2882900"/>
            </a:xfrm>
            <a:custGeom>
              <a:avLst/>
              <a:gdLst>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715544 w 1426755"/>
                <a:gd name="connsiteY7" fmla="*/ 2768600 h 2908300"/>
                <a:gd name="connsiteX8" fmla="*/ 1045744 w 1426755"/>
                <a:gd name="connsiteY8" fmla="*/ 2908300 h 2908300"/>
                <a:gd name="connsiteX0" fmla="*/ 245644 w 1426755"/>
                <a:gd name="connsiteY0" fmla="*/ 0 h 2908300"/>
                <a:gd name="connsiteX1" fmla="*/ 931444 w 1426755"/>
                <a:gd name="connsiteY1" fmla="*/ 381000 h 2908300"/>
                <a:gd name="connsiteX2" fmla="*/ 1426744 w 1426755"/>
                <a:gd name="connsiteY2" fmla="*/ 800100 h 2908300"/>
                <a:gd name="connsiteX3" fmla="*/ 944144 w 1426755"/>
                <a:gd name="connsiteY3" fmla="*/ 1333500 h 2908300"/>
                <a:gd name="connsiteX4" fmla="*/ 194844 w 1426755"/>
                <a:gd name="connsiteY4" fmla="*/ 1676400 h 2908300"/>
                <a:gd name="connsiteX5" fmla="*/ 4344 w 1426755"/>
                <a:gd name="connsiteY5" fmla="*/ 1905000 h 2908300"/>
                <a:gd name="connsiteX6" fmla="*/ 321844 w 1426755"/>
                <a:gd name="connsiteY6" fmla="*/ 2184400 h 2908300"/>
                <a:gd name="connsiteX7" fmla="*/ 1096544 w 1426755"/>
                <a:gd name="connsiteY7" fmla="*/ 2628900 h 2908300"/>
                <a:gd name="connsiteX8" fmla="*/ 1045744 w 1426755"/>
                <a:gd name="connsiteY8" fmla="*/ 2908300 h 2908300"/>
                <a:gd name="connsiteX0" fmla="*/ 245644 w 1426755"/>
                <a:gd name="connsiteY0" fmla="*/ 0 h 2882900"/>
                <a:gd name="connsiteX1" fmla="*/ 931444 w 1426755"/>
                <a:gd name="connsiteY1" fmla="*/ 381000 h 2882900"/>
                <a:gd name="connsiteX2" fmla="*/ 1426744 w 1426755"/>
                <a:gd name="connsiteY2" fmla="*/ 800100 h 2882900"/>
                <a:gd name="connsiteX3" fmla="*/ 944144 w 1426755"/>
                <a:gd name="connsiteY3" fmla="*/ 1333500 h 2882900"/>
                <a:gd name="connsiteX4" fmla="*/ 194844 w 1426755"/>
                <a:gd name="connsiteY4" fmla="*/ 1676400 h 2882900"/>
                <a:gd name="connsiteX5" fmla="*/ 4344 w 1426755"/>
                <a:gd name="connsiteY5" fmla="*/ 1905000 h 2882900"/>
                <a:gd name="connsiteX6" fmla="*/ 321844 w 1426755"/>
                <a:gd name="connsiteY6" fmla="*/ 2184400 h 2882900"/>
                <a:gd name="connsiteX7" fmla="*/ 1096544 w 1426755"/>
                <a:gd name="connsiteY7" fmla="*/ 2628900 h 2882900"/>
                <a:gd name="connsiteX8" fmla="*/ 1274344 w 1426755"/>
                <a:gd name="connsiteY8" fmla="*/ 2882900 h 288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6755" h="2882900">
                  <a:moveTo>
                    <a:pt x="245644" y="0"/>
                  </a:moveTo>
                  <a:cubicBezTo>
                    <a:pt x="490119" y="123825"/>
                    <a:pt x="734594" y="247650"/>
                    <a:pt x="931444" y="381000"/>
                  </a:cubicBezTo>
                  <a:cubicBezTo>
                    <a:pt x="1128294" y="514350"/>
                    <a:pt x="1424627" y="641350"/>
                    <a:pt x="1426744" y="800100"/>
                  </a:cubicBezTo>
                  <a:cubicBezTo>
                    <a:pt x="1428861" y="958850"/>
                    <a:pt x="1149461" y="1187450"/>
                    <a:pt x="944144" y="1333500"/>
                  </a:cubicBezTo>
                  <a:cubicBezTo>
                    <a:pt x="738827" y="1479550"/>
                    <a:pt x="351477" y="1581150"/>
                    <a:pt x="194844" y="1676400"/>
                  </a:cubicBezTo>
                  <a:cubicBezTo>
                    <a:pt x="38211" y="1771650"/>
                    <a:pt x="-16823" y="1820333"/>
                    <a:pt x="4344" y="1905000"/>
                  </a:cubicBezTo>
                  <a:cubicBezTo>
                    <a:pt x="25511" y="1989667"/>
                    <a:pt x="139811" y="2063750"/>
                    <a:pt x="321844" y="2184400"/>
                  </a:cubicBezTo>
                  <a:cubicBezTo>
                    <a:pt x="503877" y="2305050"/>
                    <a:pt x="937794" y="2512483"/>
                    <a:pt x="1096544" y="2628900"/>
                  </a:cubicBezTo>
                  <a:cubicBezTo>
                    <a:pt x="1255294" y="2745317"/>
                    <a:pt x="1169569" y="2873375"/>
                    <a:pt x="1274344" y="2882900"/>
                  </a:cubicBez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5122718" y="1812470"/>
            <a:ext cx="676164" cy="676164"/>
            <a:chOff x="5122718" y="1783442"/>
            <a:chExt cx="676164" cy="676164"/>
          </a:xfrm>
        </p:grpSpPr>
        <p:sp>
          <p:nvSpPr>
            <p:cNvPr id="11" name="椭圆 10"/>
            <p:cNvSpPr/>
            <p:nvPr/>
          </p:nvSpPr>
          <p:spPr>
            <a:xfrm>
              <a:off x="5122718" y="1783442"/>
              <a:ext cx="676164" cy="67616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2" name="文本框 11"/>
            <p:cNvSpPr txBox="1"/>
            <p:nvPr/>
          </p:nvSpPr>
          <p:spPr>
            <a:xfrm>
              <a:off x="5162481" y="1921469"/>
              <a:ext cx="596638" cy="400110"/>
            </a:xfrm>
            <a:prstGeom prst="rect">
              <a:avLst/>
            </a:prstGeom>
            <a:noFill/>
          </p:spPr>
          <p:txBody>
            <a:bodyPr wrap="none" rtlCol="0">
              <a:spAutoFit/>
            </a:bodyPr>
            <a:lstStyle/>
            <a:p>
              <a:pPr algn="ctr"/>
              <a:r>
                <a:rPr lang="en-US" altLang="zh-CN" sz="2000" b="1" dirty="0">
                  <a:solidFill>
                    <a:schemeClr val="bg1"/>
                  </a:solidFill>
                  <a:latin typeface="Agency FB" panose="020B0503020202020204" pitchFamily="34" charset="0"/>
                </a:rPr>
                <a:t>2015</a:t>
              </a:r>
              <a:endParaRPr lang="zh-CN" altLang="en-US" sz="2000" b="1" dirty="0">
                <a:solidFill>
                  <a:schemeClr val="bg1"/>
                </a:solidFill>
                <a:latin typeface="Agency FB" panose="020B0503020202020204" pitchFamily="34" charset="0"/>
              </a:endParaRPr>
            </a:p>
          </p:txBody>
        </p:sp>
      </p:grpSp>
      <p:grpSp>
        <p:nvGrpSpPr>
          <p:cNvPr id="13" name="组合 12"/>
          <p:cNvGrpSpPr/>
          <p:nvPr/>
        </p:nvGrpSpPr>
        <p:grpSpPr>
          <a:xfrm>
            <a:off x="6380018" y="2663370"/>
            <a:ext cx="858782" cy="858782"/>
            <a:chOff x="6380018" y="2634342"/>
            <a:chExt cx="858782" cy="858782"/>
          </a:xfrm>
        </p:grpSpPr>
        <p:sp>
          <p:nvSpPr>
            <p:cNvPr id="14" name="椭圆 13"/>
            <p:cNvSpPr/>
            <p:nvPr/>
          </p:nvSpPr>
          <p:spPr>
            <a:xfrm>
              <a:off x="6380018" y="2634342"/>
              <a:ext cx="858782" cy="85878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5" name="文本框 14"/>
            <p:cNvSpPr txBox="1"/>
            <p:nvPr/>
          </p:nvSpPr>
          <p:spPr>
            <a:xfrm>
              <a:off x="6465323" y="2863678"/>
              <a:ext cx="679994"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rPr>
                <a:t>2016</a:t>
              </a:r>
              <a:endParaRPr lang="zh-CN" altLang="en-US" sz="2400" b="1" dirty="0">
                <a:solidFill>
                  <a:schemeClr val="bg1"/>
                </a:solidFill>
                <a:latin typeface="Agency FB" panose="020B0503020202020204" pitchFamily="34" charset="0"/>
              </a:endParaRPr>
            </a:p>
          </p:txBody>
        </p:sp>
      </p:grpSp>
      <p:grpSp>
        <p:nvGrpSpPr>
          <p:cNvPr id="16" name="组合 15"/>
          <p:cNvGrpSpPr/>
          <p:nvPr/>
        </p:nvGrpSpPr>
        <p:grpSpPr>
          <a:xfrm>
            <a:off x="4648877" y="3658788"/>
            <a:ext cx="1176282" cy="1176282"/>
            <a:chOff x="4648877" y="3629760"/>
            <a:chExt cx="1176282" cy="1176282"/>
          </a:xfrm>
        </p:grpSpPr>
        <p:sp>
          <p:nvSpPr>
            <p:cNvPr id="17" name="椭圆 16"/>
            <p:cNvSpPr/>
            <p:nvPr/>
          </p:nvSpPr>
          <p:spPr>
            <a:xfrm>
              <a:off x="4648877" y="3629760"/>
              <a:ext cx="1176282" cy="1176282"/>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18" name="文本框 17"/>
            <p:cNvSpPr txBox="1"/>
            <p:nvPr/>
          </p:nvSpPr>
          <p:spPr>
            <a:xfrm>
              <a:off x="4858549" y="3987068"/>
              <a:ext cx="756938" cy="523220"/>
            </a:xfrm>
            <a:prstGeom prst="rect">
              <a:avLst/>
            </a:prstGeom>
            <a:noFill/>
          </p:spPr>
          <p:txBody>
            <a:bodyPr wrap="none" rtlCol="0">
              <a:spAutoFit/>
            </a:bodyPr>
            <a:lstStyle/>
            <a:p>
              <a:pPr algn="ctr"/>
              <a:r>
                <a:rPr lang="en-US" altLang="zh-CN" sz="2800" b="1" dirty="0" smtClean="0">
                  <a:solidFill>
                    <a:schemeClr val="bg1"/>
                  </a:solidFill>
                  <a:latin typeface="Agency FB" panose="020B0503020202020204" pitchFamily="34" charset="0"/>
                </a:rPr>
                <a:t>20XX</a:t>
              </a:r>
              <a:endParaRPr lang="zh-CN" altLang="en-US" sz="2800" b="1" dirty="0">
                <a:solidFill>
                  <a:schemeClr val="bg1"/>
                </a:solidFill>
                <a:latin typeface="Agency FB" panose="020B0503020202020204" pitchFamily="34" charset="0"/>
              </a:endParaRPr>
            </a:p>
          </p:txBody>
        </p:sp>
      </p:grpSp>
      <p:grpSp>
        <p:nvGrpSpPr>
          <p:cNvPr id="19" name="组合 18"/>
          <p:cNvGrpSpPr/>
          <p:nvPr/>
        </p:nvGrpSpPr>
        <p:grpSpPr>
          <a:xfrm>
            <a:off x="6253017" y="4552605"/>
            <a:ext cx="1461751" cy="1461751"/>
            <a:chOff x="6253017" y="4523577"/>
            <a:chExt cx="1461751" cy="1461751"/>
          </a:xfrm>
        </p:grpSpPr>
        <p:sp>
          <p:nvSpPr>
            <p:cNvPr id="20" name="椭圆 19"/>
            <p:cNvSpPr/>
            <p:nvPr/>
          </p:nvSpPr>
          <p:spPr>
            <a:xfrm>
              <a:off x="6253017" y="4523577"/>
              <a:ext cx="1461751" cy="1461751"/>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1" name="文本框 20"/>
            <p:cNvSpPr txBox="1"/>
            <p:nvPr/>
          </p:nvSpPr>
          <p:spPr>
            <a:xfrm>
              <a:off x="6570014" y="4962064"/>
              <a:ext cx="837089" cy="584775"/>
            </a:xfrm>
            <a:prstGeom prst="rect">
              <a:avLst/>
            </a:prstGeom>
            <a:noFill/>
          </p:spPr>
          <p:txBody>
            <a:bodyPr wrap="none" rtlCol="0">
              <a:spAutoFit/>
            </a:bodyPr>
            <a:lstStyle/>
            <a:p>
              <a:pPr algn="ctr"/>
              <a:r>
                <a:rPr lang="en-US" altLang="zh-CN" sz="3200" b="1" dirty="0" smtClean="0">
                  <a:solidFill>
                    <a:schemeClr val="bg1"/>
                  </a:solidFill>
                  <a:latin typeface="Agency FB" panose="020B0503020202020204" pitchFamily="34" charset="0"/>
                </a:rPr>
                <a:t>20XX</a:t>
              </a:r>
              <a:endParaRPr lang="zh-CN" altLang="en-US" sz="3200" b="1" dirty="0">
                <a:solidFill>
                  <a:schemeClr val="bg1"/>
                </a:solidFill>
                <a:latin typeface="Agency FB" panose="020B0503020202020204" pitchFamily="34" charset="0"/>
              </a:endParaRPr>
            </a:p>
          </p:txBody>
        </p:sp>
      </p:grpSp>
      <p:grpSp>
        <p:nvGrpSpPr>
          <p:cNvPr id="22" name="组合 21"/>
          <p:cNvGrpSpPr/>
          <p:nvPr/>
        </p:nvGrpSpPr>
        <p:grpSpPr>
          <a:xfrm>
            <a:off x="7401226" y="2488634"/>
            <a:ext cx="2897251" cy="1129809"/>
            <a:chOff x="8548024" y="1459078"/>
            <a:chExt cx="2898005" cy="1130103"/>
          </a:xfrm>
        </p:grpSpPr>
        <p:sp>
          <p:nvSpPr>
            <p:cNvPr id="23" name="矩形 22"/>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4" name="矩形 23"/>
            <p:cNvSpPr/>
            <p:nvPr/>
          </p:nvSpPr>
          <p:spPr>
            <a:xfrm>
              <a:off x="8548024"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5" name="组合 24"/>
          <p:cNvGrpSpPr/>
          <p:nvPr/>
        </p:nvGrpSpPr>
        <p:grpSpPr>
          <a:xfrm>
            <a:off x="2011632" y="1583427"/>
            <a:ext cx="2884159" cy="1079943"/>
            <a:chOff x="8149535" y="1459078"/>
            <a:chExt cx="2884910" cy="1080224"/>
          </a:xfrm>
        </p:grpSpPr>
        <p:sp>
          <p:nvSpPr>
            <p:cNvPr id="26" name="矩形 25"/>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7" name="矩形 26"/>
            <p:cNvSpPr/>
            <p:nvPr/>
          </p:nvSpPr>
          <p:spPr>
            <a:xfrm>
              <a:off x="9013631" y="1459078"/>
              <a:ext cx="2020814" cy="369332"/>
            </a:xfrm>
            <a:prstGeom prst="rect">
              <a:avLst/>
            </a:prstGeom>
          </p:spPr>
          <p:txBody>
            <a:bodyPr wrap="square">
              <a:spAutoFit/>
            </a:bodyPr>
            <a:lstStyle/>
            <a:p>
              <a:pPr algn="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8" name="组合 27"/>
          <p:cNvGrpSpPr/>
          <p:nvPr/>
        </p:nvGrpSpPr>
        <p:grpSpPr>
          <a:xfrm>
            <a:off x="1710104" y="3804557"/>
            <a:ext cx="2884159" cy="1079943"/>
            <a:chOff x="8149535" y="1459078"/>
            <a:chExt cx="2884910" cy="1080224"/>
          </a:xfrm>
        </p:grpSpPr>
        <p:sp>
          <p:nvSpPr>
            <p:cNvPr id="29" name="矩形 28"/>
            <p:cNvSpPr/>
            <p:nvPr/>
          </p:nvSpPr>
          <p:spPr>
            <a:xfrm>
              <a:off x="8149535" y="1800638"/>
              <a:ext cx="2884910"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0" name="矩形 29"/>
            <p:cNvSpPr/>
            <p:nvPr/>
          </p:nvSpPr>
          <p:spPr>
            <a:xfrm>
              <a:off x="9013631" y="1459078"/>
              <a:ext cx="2020814" cy="369332"/>
            </a:xfrm>
            <a:prstGeom prst="rect">
              <a:avLst/>
            </a:prstGeom>
          </p:spPr>
          <p:txBody>
            <a:bodyPr wrap="square">
              <a:spAutoFit/>
            </a:bodyPr>
            <a:lstStyle/>
            <a:p>
              <a:pPr algn="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1" name="组合 30"/>
          <p:cNvGrpSpPr/>
          <p:nvPr/>
        </p:nvGrpSpPr>
        <p:grpSpPr>
          <a:xfrm>
            <a:off x="7853933" y="4738252"/>
            <a:ext cx="2897251" cy="1129809"/>
            <a:chOff x="8548024" y="1459078"/>
            <a:chExt cx="2898005" cy="1130103"/>
          </a:xfrm>
        </p:grpSpPr>
        <p:sp>
          <p:nvSpPr>
            <p:cNvPr id="32" name="矩形 31"/>
            <p:cNvSpPr/>
            <p:nvPr/>
          </p:nvSpPr>
          <p:spPr>
            <a:xfrm>
              <a:off x="8548024" y="1850517"/>
              <a:ext cx="2898005"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3" name="矩形 32"/>
            <p:cNvSpPr/>
            <p:nvPr/>
          </p:nvSpPr>
          <p:spPr>
            <a:xfrm>
              <a:off x="8548024"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2458286200"/>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1000"/>
                                        <p:tgtEl>
                                          <p:spTgt spid="7"/>
                                        </p:tgtEl>
                                      </p:cBhvr>
                                    </p:animEffect>
                                  </p:childTnLst>
                                </p:cTn>
                              </p:par>
                              <p:par>
                                <p:cTn id="8" presetID="53"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500" fill="hold"/>
                                        <p:tgtEl>
                                          <p:spTgt spid="10"/>
                                        </p:tgtEl>
                                        <p:attrNameLst>
                                          <p:attrName>ppt_w</p:attrName>
                                        </p:attrNameLst>
                                      </p:cBhvr>
                                      <p:tavLst>
                                        <p:tav tm="0">
                                          <p:val>
                                            <p:fltVal val="0"/>
                                          </p:val>
                                        </p:tav>
                                        <p:tav tm="100000">
                                          <p:val>
                                            <p:strVal val="#ppt_w"/>
                                          </p:val>
                                        </p:tav>
                                      </p:tavLst>
                                    </p:anim>
                                    <p:anim calcmode="lin" valueType="num">
                                      <p:cBhvr>
                                        <p:cTn id="11" dur="500" fill="hold"/>
                                        <p:tgtEl>
                                          <p:spTgt spid="10"/>
                                        </p:tgtEl>
                                        <p:attrNameLst>
                                          <p:attrName>ppt_h</p:attrName>
                                        </p:attrNameLst>
                                      </p:cBhvr>
                                      <p:tavLst>
                                        <p:tav tm="0">
                                          <p:val>
                                            <p:fltVal val="0"/>
                                          </p:val>
                                        </p:tav>
                                        <p:tav tm="100000">
                                          <p:val>
                                            <p:strVal val="#ppt_h"/>
                                          </p:val>
                                        </p:tav>
                                      </p:tavLst>
                                    </p:anim>
                                    <p:animEffect transition="in" filter="fade">
                                      <p:cBhvr>
                                        <p:cTn id="12" dur="500"/>
                                        <p:tgtEl>
                                          <p:spTgt spid="10"/>
                                        </p:tgtEl>
                                      </p:cBhvr>
                                    </p:animEffect>
                                  </p:childTnLst>
                                </p:cTn>
                              </p:par>
                              <p:par>
                                <p:cTn id="13" presetID="53" presetClass="entr" presetSubtype="16" fill="hold"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nodeType="withEffect">
                                  <p:stCondLst>
                                    <p:cond delay="5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1250"/>
                            </p:stCondLst>
                            <p:childTnLst>
                              <p:par>
                                <p:cTn id="29" presetID="22" presetClass="entr" presetSubtype="2"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right)">
                                      <p:cBhvr>
                                        <p:cTn id="31" dur="500"/>
                                        <p:tgtEl>
                                          <p:spTgt spid="25"/>
                                        </p:tgtEl>
                                      </p:cBhvr>
                                    </p:animEffect>
                                  </p:childTnLst>
                                </p:cTn>
                              </p:par>
                              <p:par>
                                <p:cTn id="32" presetID="22" presetClass="entr" presetSubtype="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54374" y="399268"/>
            <a:ext cx="473207"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01</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3515645" y="5092012"/>
            <a:ext cx="1228725" cy="1230313"/>
            <a:chOff x="2468117" y="3579134"/>
            <a:chExt cx="921544" cy="922735"/>
          </a:xfrm>
        </p:grpSpPr>
        <p:sp>
          <p:nvSpPr>
            <p:cNvPr id="8" name="Oval 34"/>
            <p:cNvSpPr>
              <a:spLocks noChangeArrowheads="1"/>
            </p:cNvSpPr>
            <p:nvPr/>
          </p:nvSpPr>
          <p:spPr bwMode="auto">
            <a:xfrm>
              <a:off x="2468117" y="3579134"/>
              <a:ext cx="921544" cy="922735"/>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9" name="Oval 35"/>
            <p:cNvSpPr>
              <a:spLocks noChangeArrowheads="1"/>
            </p:cNvSpPr>
            <p:nvPr/>
          </p:nvSpPr>
          <p:spPr bwMode="auto">
            <a:xfrm>
              <a:off x="2526457" y="3637474"/>
              <a:ext cx="804863" cy="806054"/>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0" name="Oval 36"/>
            <p:cNvSpPr>
              <a:spLocks noChangeArrowheads="1"/>
            </p:cNvSpPr>
            <p:nvPr/>
          </p:nvSpPr>
          <p:spPr bwMode="auto">
            <a:xfrm>
              <a:off x="2581226" y="3693434"/>
              <a:ext cx="695325" cy="69175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1" name="Freeform 50"/>
            <p:cNvSpPr>
              <a:spLocks noEditPoints="1"/>
            </p:cNvSpPr>
            <p:nvPr/>
          </p:nvSpPr>
          <p:spPr bwMode="auto">
            <a:xfrm>
              <a:off x="2581226" y="3693434"/>
              <a:ext cx="361950" cy="36195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2" name="Freeform 85"/>
            <p:cNvSpPr>
              <a:spLocks noEditPoints="1"/>
            </p:cNvSpPr>
            <p:nvPr/>
          </p:nvSpPr>
          <p:spPr bwMode="auto">
            <a:xfrm>
              <a:off x="2771727" y="3868456"/>
              <a:ext cx="307181" cy="340519"/>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13" name="组合 12"/>
          <p:cNvGrpSpPr/>
          <p:nvPr/>
        </p:nvGrpSpPr>
        <p:grpSpPr>
          <a:xfrm>
            <a:off x="6308602" y="3035237"/>
            <a:ext cx="2405063" cy="2406651"/>
            <a:chOff x="1259632" y="684302"/>
            <a:chExt cx="1803797" cy="1804988"/>
          </a:xfrm>
        </p:grpSpPr>
        <p:sp>
          <p:nvSpPr>
            <p:cNvPr id="14" name="Oval 43"/>
            <p:cNvSpPr>
              <a:spLocks noChangeArrowheads="1"/>
            </p:cNvSpPr>
            <p:nvPr/>
          </p:nvSpPr>
          <p:spPr bwMode="auto">
            <a:xfrm>
              <a:off x="1259632" y="684302"/>
              <a:ext cx="1803797" cy="1804988"/>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5" name="Oval 44"/>
            <p:cNvSpPr>
              <a:spLocks noChangeArrowheads="1"/>
            </p:cNvSpPr>
            <p:nvPr/>
          </p:nvSpPr>
          <p:spPr bwMode="auto">
            <a:xfrm>
              <a:off x="1376313" y="800983"/>
              <a:ext cx="1570435" cy="1570435"/>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16" name="Oval 45"/>
            <p:cNvSpPr>
              <a:spLocks noChangeArrowheads="1"/>
            </p:cNvSpPr>
            <p:nvPr/>
          </p:nvSpPr>
          <p:spPr bwMode="auto">
            <a:xfrm>
              <a:off x="1487041" y="911711"/>
              <a:ext cx="1350169" cy="135016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17" name="Freeform 46"/>
            <p:cNvSpPr>
              <a:spLocks noEditPoints="1"/>
            </p:cNvSpPr>
            <p:nvPr/>
          </p:nvSpPr>
          <p:spPr bwMode="auto">
            <a:xfrm>
              <a:off x="1487041" y="911711"/>
              <a:ext cx="709613" cy="706041"/>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18" name="Freeform 86"/>
            <p:cNvSpPr>
              <a:spLocks noEditPoints="1"/>
            </p:cNvSpPr>
            <p:nvPr/>
          </p:nvSpPr>
          <p:spPr bwMode="auto">
            <a:xfrm>
              <a:off x="1826369" y="1299855"/>
              <a:ext cx="700088" cy="581025"/>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19" name="组合 18"/>
          <p:cNvGrpSpPr/>
          <p:nvPr/>
        </p:nvGrpSpPr>
        <p:grpSpPr>
          <a:xfrm>
            <a:off x="4258197" y="3233114"/>
            <a:ext cx="1536700" cy="1536700"/>
            <a:chOff x="3202732" y="2189252"/>
            <a:chExt cx="1152525" cy="1152525"/>
          </a:xfrm>
        </p:grpSpPr>
        <p:sp>
          <p:nvSpPr>
            <p:cNvPr id="20" name="Oval 37"/>
            <p:cNvSpPr>
              <a:spLocks noChangeArrowheads="1"/>
            </p:cNvSpPr>
            <p:nvPr/>
          </p:nvSpPr>
          <p:spPr bwMode="auto">
            <a:xfrm>
              <a:off x="3202732" y="2189252"/>
              <a:ext cx="1152525" cy="1152525"/>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1" name="Oval 38"/>
            <p:cNvSpPr>
              <a:spLocks noChangeArrowheads="1"/>
            </p:cNvSpPr>
            <p:nvPr/>
          </p:nvSpPr>
          <p:spPr bwMode="auto">
            <a:xfrm>
              <a:off x="3276551" y="2261880"/>
              <a:ext cx="1006079" cy="1007269"/>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22" name="Oval 39"/>
            <p:cNvSpPr>
              <a:spLocks noChangeArrowheads="1"/>
            </p:cNvSpPr>
            <p:nvPr/>
          </p:nvSpPr>
          <p:spPr bwMode="auto">
            <a:xfrm>
              <a:off x="3345607" y="2332127"/>
              <a:ext cx="867966" cy="863204"/>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3" name="Freeform 48"/>
            <p:cNvSpPr>
              <a:spLocks noEditPoints="1"/>
            </p:cNvSpPr>
            <p:nvPr/>
          </p:nvSpPr>
          <p:spPr bwMode="auto">
            <a:xfrm>
              <a:off x="3345607" y="2332127"/>
              <a:ext cx="457200" cy="460772"/>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24" name="Freeform 87"/>
            <p:cNvSpPr>
              <a:spLocks noEditPoints="1"/>
            </p:cNvSpPr>
            <p:nvPr/>
          </p:nvSpPr>
          <p:spPr bwMode="auto">
            <a:xfrm>
              <a:off x="3573017" y="2602398"/>
              <a:ext cx="402431" cy="35837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25" name="组合 24"/>
          <p:cNvGrpSpPr/>
          <p:nvPr/>
        </p:nvGrpSpPr>
        <p:grpSpPr>
          <a:xfrm>
            <a:off x="4898290" y="1211678"/>
            <a:ext cx="1922463" cy="1922463"/>
            <a:chOff x="3424587" y="1703348"/>
            <a:chExt cx="1441847" cy="1441847"/>
          </a:xfrm>
        </p:grpSpPr>
        <p:sp>
          <p:nvSpPr>
            <p:cNvPr id="26" name="Oval 40"/>
            <p:cNvSpPr>
              <a:spLocks noChangeArrowheads="1"/>
            </p:cNvSpPr>
            <p:nvPr/>
          </p:nvSpPr>
          <p:spPr bwMode="auto">
            <a:xfrm>
              <a:off x="3424587" y="1703348"/>
              <a:ext cx="1441847" cy="1441847"/>
            </a:xfrm>
            <a:prstGeom prst="ellipse">
              <a:avLst/>
            </a:pr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7" name="Oval 41"/>
            <p:cNvSpPr>
              <a:spLocks noChangeArrowheads="1"/>
            </p:cNvSpPr>
            <p:nvPr/>
          </p:nvSpPr>
          <p:spPr bwMode="auto">
            <a:xfrm>
              <a:off x="3519836" y="1795027"/>
              <a:ext cx="1254919" cy="1259681"/>
            </a:xfrm>
            <a:prstGeom prst="ellipse">
              <a:avLst/>
            </a:pr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sz="2400"/>
            </a:p>
          </p:txBody>
        </p:sp>
        <p:sp>
          <p:nvSpPr>
            <p:cNvPr id="28" name="Oval 42"/>
            <p:cNvSpPr>
              <a:spLocks noChangeArrowheads="1"/>
            </p:cNvSpPr>
            <p:nvPr/>
          </p:nvSpPr>
          <p:spPr bwMode="auto">
            <a:xfrm>
              <a:off x="3607943" y="1883133"/>
              <a:ext cx="1078706" cy="108346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sp>
          <p:nvSpPr>
            <p:cNvPr id="29" name="Freeform 53"/>
            <p:cNvSpPr>
              <a:spLocks noEditPoints="1"/>
            </p:cNvSpPr>
            <p:nvPr/>
          </p:nvSpPr>
          <p:spPr bwMode="auto">
            <a:xfrm>
              <a:off x="3607943" y="1883133"/>
              <a:ext cx="570310" cy="573881"/>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400"/>
            </a:p>
          </p:txBody>
        </p:sp>
        <p:sp>
          <p:nvSpPr>
            <p:cNvPr id="30" name="Freeform 88"/>
            <p:cNvSpPr>
              <a:spLocks noEditPoints="1"/>
            </p:cNvSpPr>
            <p:nvPr/>
          </p:nvSpPr>
          <p:spPr bwMode="auto">
            <a:xfrm>
              <a:off x="3802014" y="2241510"/>
              <a:ext cx="686991" cy="347663"/>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sz="2400"/>
            </a:p>
          </p:txBody>
        </p:sp>
      </p:grpSp>
      <p:grpSp>
        <p:nvGrpSpPr>
          <p:cNvPr id="31" name="Group 65"/>
          <p:cNvGrpSpPr/>
          <p:nvPr/>
        </p:nvGrpSpPr>
        <p:grpSpPr>
          <a:xfrm>
            <a:off x="1090371" y="3138941"/>
            <a:ext cx="3044980" cy="1183708"/>
            <a:chOff x="8610857" y="2572527"/>
            <a:chExt cx="3237850" cy="1122470"/>
          </a:xfrm>
        </p:grpSpPr>
        <p:sp>
          <p:nvSpPr>
            <p:cNvPr id="32"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3"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65"/>
          <p:cNvGrpSpPr/>
          <p:nvPr/>
        </p:nvGrpSpPr>
        <p:grpSpPr>
          <a:xfrm>
            <a:off x="6938230" y="1366567"/>
            <a:ext cx="3246247" cy="1221010"/>
            <a:chOff x="8761385" y="2537155"/>
            <a:chExt cx="3451865" cy="1157842"/>
          </a:xfrm>
        </p:grpSpPr>
        <p:sp>
          <p:nvSpPr>
            <p:cNvPr id="35" name="TextBox 66"/>
            <p:cNvSpPr txBox="1"/>
            <p:nvPr/>
          </p:nvSpPr>
          <p:spPr>
            <a:xfrm>
              <a:off x="8761385" y="253715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6"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65"/>
          <p:cNvGrpSpPr/>
          <p:nvPr/>
        </p:nvGrpSpPr>
        <p:grpSpPr>
          <a:xfrm>
            <a:off x="8779996" y="3722662"/>
            <a:ext cx="3227200" cy="1198222"/>
            <a:chOff x="8781638" y="2558764"/>
            <a:chExt cx="3431612" cy="1136233"/>
          </a:xfrm>
        </p:grpSpPr>
        <p:sp>
          <p:nvSpPr>
            <p:cNvPr id="38"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9"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65"/>
          <p:cNvGrpSpPr/>
          <p:nvPr/>
        </p:nvGrpSpPr>
        <p:grpSpPr>
          <a:xfrm>
            <a:off x="392877" y="5169799"/>
            <a:ext cx="3044980" cy="1183708"/>
            <a:chOff x="8610857" y="2572527"/>
            <a:chExt cx="3237850" cy="1122470"/>
          </a:xfrm>
        </p:grpSpPr>
        <p:sp>
          <p:nvSpPr>
            <p:cNvPr id="41"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42"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203779208"/>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style.rotation</p:attrName>
                                        </p:attrNameLst>
                                      </p:cBhvr>
                                      <p:tavLst>
                                        <p:tav tm="0">
                                          <p:val>
                                            <p:fltVal val="720"/>
                                          </p:val>
                                        </p:tav>
                                        <p:tav tm="100000">
                                          <p:val>
                                            <p:fltVal val="0"/>
                                          </p:val>
                                        </p:tav>
                                      </p:tavLst>
                                    </p:anim>
                                    <p:anim calcmode="lin" valueType="num">
                                      <p:cBhvr>
                                        <p:cTn id="9" dur="500" fill="hold"/>
                                        <p:tgtEl>
                                          <p:spTgt spid="7"/>
                                        </p:tgtEl>
                                        <p:attrNameLst>
                                          <p:attrName>ppt_h</p:attrName>
                                        </p:attrNameLst>
                                      </p:cBhvr>
                                      <p:tavLst>
                                        <p:tav tm="0">
                                          <p:val>
                                            <p:fltVal val="0"/>
                                          </p:val>
                                        </p:tav>
                                        <p:tav tm="100000">
                                          <p:val>
                                            <p:strVal val="#ppt_h"/>
                                          </p:val>
                                        </p:tav>
                                      </p:tavLst>
                                    </p:anim>
                                    <p:anim calcmode="lin" valueType="num">
                                      <p:cBhvr>
                                        <p:cTn id="10" dur="500" fill="hold"/>
                                        <p:tgtEl>
                                          <p:spTgt spid="7"/>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35"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anim calcmode="lin" valueType="num">
                                      <p:cBhvr>
                                        <p:cTn id="15" dur="500" fill="hold"/>
                                        <p:tgtEl>
                                          <p:spTgt spid="19"/>
                                        </p:tgtEl>
                                        <p:attrNameLst>
                                          <p:attrName>style.rotation</p:attrName>
                                        </p:attrNameLst>
                                      </p:cBhvr>
                                      <p:tavLst>
                                        <p:tav tm="0">
                                          <p:val>
                                            <p:fltVal val="720"/>
                                          </p:val>
                                        </p:tav>
                                        <p:tav tm="100000">
                                          <p:val>
                                            <p:fltVal val="0"/>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 calcmode="lin" valueType="num">
                                      <p:cBhvr>
                                        <p:cTn id="17" dur="500" fill="hold"/>
                                        <p:tgtEl>
                                          <p:spTgt spid="19"/>
                                        </p:tgtEl>
                                        <p:attrNameLst>
                                          <p:attrName>ppt_w</p:attrName>
                                        </p:attrNameLst>
                                      </p:cBhvr>
                                      <p:tavLst>
                                        <p:tav tm="0">
                                          <p:val>
                                            <p:fltVal val="0"/>
                                          </p:val>
                                        </p:tav>
                                        <p:tav tm="100000">
                                          <p:val>
                                            <p:strVal val="#ppt_w"/>
                                          </p:val>
                                        </p:tav>
                                      </p:tavLst>
                                    </p:anim>
                                  </p:childTnLst>
                                </p:cTn>
                              </p:par>
                            </p:childTnLst>
                          </p:cTn>
                        </p:par>
                        <p:par>
                          <p:cTn id="18" fill="hold">
                            <p:stCondLst>
                              <p:cond delay="1000"/>
                            </p:stCondLst>
                            <p:childTnLst>
                              <p:par>
                                <p:cTn id="19" presetID="35"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style.rotation</p:attrName>
                                        </p:attrNameLst>
                                      </p:cBhvr>
                                      <p:tavLst>
                                        <p:tav tm="0">
                                          <p:val>
                                            <p:fltVal val="720"/>
                                          </p:val>
                                        </p:tav>
                                        <p:tav tm="100000">
                                          <p:val>
                                            <p:fltVal val="0"/>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 calcmode="lin" valueType="num">
                                      <p:cBhvr>
                                        <p:cTn id="24" dur="500" fill="hold"/>
                                        <p:tgtEl>
                                          <p:spTgt spid="25"/>
                                        </p:tgtEl>
                                        <p:attrNameLst>
                                          <p:attrName>ppt_w</p:attrName>
                                        </p:attrNameLst>
                                      </p:cBhvr>
                                      <p:tavLst>
                                        <p:tav tm="0">
                                          <p:val>
                                            <p:fltVal val="0"/>
                                          </p:val>
                                        </p:tav>
                                        <p:tav tm="100000">
                                          <p:val>
                                            <p:strVal val="#ppt_w"/>
                                          </p:val>
                                        </p:tav>
                                      </p:tavLst>
                                    </p:anim>
                                  </p:childTnLst>
                                </p:cTn>
                              </p:par>
                            </p:childTnLst>
                          </p:cTn>
                        </p:par>
                        <p:par>
                          <p:cTn id="25" fill="hold">
                            <p:stCondLst>
                              <p:cond delay="1500"/>
                            </p:stCondLst>
                            <p:childTnLst>
                              <p:par>
                                <p:cTn id="26" presetID="35"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anim calcmode="lin" valueType="num">
                                      <p:cBhvr>
                                        <p:cTn id="29" dur="500" fill="hold"/>
                                        <p:tgtEl>
                                          <p:spTgt spid="13"/>
                                        </p:tgtEl>
                                        <p:attrNameLst>
                                          <p:attrName>style.rotation</p:attrName>
                                        </p:attrNameLst>
                                      </p:cBhvr>
                                      <p:tavLst>
                                        <p:tav tm="0">
                                          <p:val>
                                            <p:fltVal val="720"/>
                                          </p:val>
                                        </p:tav>
                                        <p:tav tm="100000">
                                          <p:val>
                                            <p:fltVal val="0"/>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ppt_w</p:attrName>
                                        </p:attrNameLst>
                                      </p:cBhvr>
                                      <p:tavLst>
                                        <p:tav tm="0">
                                          <p:val>
                                            <p:fltVal val="0"/>
                                          </p:val>
                                        </p:tav>
                                        <p:tav tm="100000">
                                          <p:val>
                                            <p:strVal val="#ppt_w"/>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par>
                                <p:cTn id="36" presetID="2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right)">
                                      <p:cBhvr>
                                        <p:cTn id="38" dur="500"/>
                                        <p:tgtEl>
                                          <p:spTgt spid="31"/>
                                        </p:tgtEl>
                                      </p:cBhvr>
                                    </p:animEffect>
                                  </p:childTnLst>
                                </p:cTn>
                              </p:par>
                              <p:par>
                                <p:cTn id="39" presetID="22" presetClass="entr" presetSubtype="8"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par>
                                <p:cTn id="42" presetID="22" presetClass="entr" presetSubtype="2"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right)">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516918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Freeform 15"/>
          <p:cNvSpPr>
            <a:spLocks/>
          </p:cNvSpPr>
          <p:nvPr/>
        </p:nvSpPr>
        <p:spPr bwMode="auto">
          <a:xfrm>
            <a:off x="1930721" y="2653544"/>
            <a:ext cx="4166572"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Lst>
            <a:ahLst/>
            <a:cxnLst>
              <a:cxn ang="0">
                <a:pos x="T0" y="T1"/>
              </a:cxn>
              <a:cxn ang="0">
                <a:pos x="T2" y="T3"/>
              </a:cxn>
              <a:cxn ang="0">
                <a:pos x="T4" y="T5"/>
              </a:cxn>
              <a:cxn ang="0">
                <a:pos x="T6" y="T7"/>
              </a:cxn>
              <a:cxn ang="0">
                <a:pos x="T8" y="T9"/>
              </a:cxn>
            </a:cxnLst>
            <a:rect l="0" t="0" r="r" b="b"/>
            <a:pathLst>
              <a:path w="2053" h="531">
                <a:moveTo>
                  <a:pt x="0" y="0"/>
                </a:moveTo>
                <a:lnTo>
                  <a:pt x="0" y="531"/>
                </a:lnTo>
                <a:lnTo>
                  <a:pt x="1893" y="531"/>
                </a:lnTo>
                <a:lnTo>
                  <a:pt x="2053" y="273"/>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8" name="Freeform 17"/>
          <p:cNvSpPr>
            <a:spLocks/>
          </p:cNvSpPr>
          <p:nvPr/>
        </p:nvSpPr>
        <p:spPr bwMode="auto">
          <a:xfrm>
            <a:off x="1930721" y="3649253"/>
            <a:ext cx="4166572"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Lst>
            <a:ahLst/>
            <a:cxnLst>
              <a:cxn ang="0">
                <a:pos x="T0" y="T1"/>
              </a:cxn>
              <a:cxn ang="0">
                <a:pos x="T2" y="T3"/>
              </a:cxn>
              <a:cxn ang="0">
                <a:pos x="T4" y="T5"/>
              </a:cxn>
              <a:cxn ang="0">
                <a:pos x="T6" y="T7"/>
              </a:cxn>
              <a:cxn ang="0">
                <a:pos x="T8" y="T9"/>
              </a:cxn>
            </a:cxnLst>
            <a:rect l="0" t="0" r="r" b="b"/>
            <a:pathLst>
              <a:path w="2053" h="482">
                <a:moveTo>
                  <a:pt x="0" y="482"/>
                </a:moveTo>
                <a:lnTo>
                  <a:pt x="0" y="0"/>
                </a:lnTo>
                <a:lnTo>
                  <a:pt x="1893" y="0"/>
                </a:lnTo>
                <a:lnTo>
                  <a:pt x="2053" y="241"/>
                </a:lnTo>
                <a:lnTo>
                  <a:pt x="1893" y="4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9" name="Freeform 9"/>
          <p:cNvSpPr>
            <a:spLocks/>
          </p:cNvSpPr>
          <p:nvPr/>
        </p:nvSpPr>
        <p:spPr bwMode="auto">
          <a:xfrm>
            <a:off x="874229" y="1856415"/>
            <a:ext cx="878776" cy="1052303"/>
          </a:xfrm>
          <a:custGeom>
            <a:avLst/>
            <a:gdLst>
              <a:gd name="T0" fmla="*/ 0 w 433"/>
              <a:gd name="T1" fmla="*/ 595 h 595"/>
              <a:gd name="T2" fmla="*/ 433 w 433"/>
              <a:gd name="T3" fmla="*/ 450 h 595"/>
              <a:gd name="T4" fmla="*/ 433 w 433"/>
              <a:gd name="T5" fmla="*/ 0 h 595"/>
              <a:gd name="T6" fmla="*/ 0 w 433"/>
              <a:gd name="T7" fmla="*/ 321 h 595"/>
              <a:gd name="T8" fmla="*/ 0 w 433"/>
              <a:gd name="T9" fmla="*/ 595 h 595"/>
            </a:gdLst>
            <a:ahLst/>
            <a:cxnLst>
              <a:cxn ang="0">
                <a:pos x="T0" y="T1"/>
              </a:cxn>
              <a:cxn ang="0">
                <a:pos x="T2" y="T3"/>
              </a:cxn>
              <a:cxn ang="0">
                <a:pos x="T4" y="T5"/>
              </a:cxn>
              <a:cxn ang="0">
                <a:pos x="T6" y="T7"/>
              </a:cxn>
              <a:cxn ang="0">
                <a:pos x="T8" y="T9"/>
              </a:cxn>
            </a:cxnLst>
            <a:rect l="0" t="0" r="r" b="b"/>
            <a:pathLst>
              <a:path w="433" h="595">
                <a:moveTo>
                  <a:pt x="0" y="595"/>
                </a:moveTo>
                <a:lnTo>
                  <a:pt x="433" y="450"/>
                </a:lnTo>
                <a:lnTo>
                  <a:pt x="433" y="0"/>
                </a:lnTo>
                <a:lnTo>
                  <a:pt x="0" y="321"/>
                </a:lnTo>
                <a:lnTo>
                  <a:pt x="0" y="595"/>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0" name="Freeform 10"/>
          <p:cNvSpPr>
            <a:spLocks/>
          </p:cNvSpPr>
          <p:nvPr/>
        </p:nvSpPr>
        <p:spPr bwMode="auto">
          <a:xfrm>
            <a:off x="874229" y="2956969"/>
            <a:ext cx="878776" cy="939114"/>
          </a:xfrm>
          <a:custGeom>
            <a:avLst/>
            <a:gdLst>
              <a:gd name="T0" fmla="*/ 0 w 433"/>
              <a:gd name="T1" fmla="*/ 418 h 531"/>
              <a:gd name="T2" fmla="*/ 433 w 433"/>
              <a:gd name="T3" fmla="*/ 531 h 531"/>
              <a:gd name="T4" fmla="*/ 433 w 433"/>
              <a:gd name="T5" fmla="*/ 0 h 531"/>
              <a:gd name="T6" fmla="*/ 0 w 433"/>
              <a:gd name="T7" fmla="*/ 145 h 531"/>
              <a:gd name="T8" fmla="*/ 0 w 433"/>
              <a:gd name="T9" fmla="*/ 418 h 531"/>
            </a:gdLst>
            <a:ahLst/>
            <a:cxnLst>
              <a:cxn ang="0">
                <a:pos x="T0" y="T1"/>
              </a:cxn>
              <a:cxn ang="0">
                <a:pos x="T2" y="T3"/>
              </a:cxn>
              <a:cxn ang="0">
                <a:pos x="T4" y="T5"/>
              </a:cxn>
              <a:cxn ang="0">
                <a:pos x="T6" y="T7"/>
              </a:cxn>
              <a:cxn ang="0">
                <a:pos x="T8" y="T9"/>
              </a:cxn>
            </a:cxnLst>
            <a:rect l="0" t="0" r="r" b="b"/>
            <a:pathLst>
              <a:path w="433" h="531">
                <a:moveTo>
                  <a:pt x="0" y="418"/>
                </a:moveTo>
                <a:lnTo>
                  <a:pt x="433" y="531"/>
                </a:lnTo>
                <a:lnTo>
                  <a:pt x="433" y="0"/>
                </a:lnTo>
                <a:lnTo>
                  <a:pt x="0" y="145"/>
                </a:lnTo>
                <a:lnTo>
                  <a:pt x="0" y="418"/>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1" name="Freeform 11"/>
          <p:cNvSpPr>
            <a:spLocks/>
          </p:cNvSpPr>
          <p:nvPr/>
        </p:nvSpPr>
        <p:spPr bwMode="auto">
          <a:xfrm>
            <a:off x="874229" y="4000929"/>
            <a:ext cx="878776" cy="1052303"/>
          </a:xfrm>
          <a:custGeom>
            <a:avLst/>
            <a:gdLst>
              <a:gd name="T0" fmla="*/ 0 w 433"/>
              <a:gd name="T1" fmla="*/ 274 h 595"/>
              <a:gd name="T2" fmla="*/ 433 w 433"/>
              <a:gd name="T3" fmla="*/ 595 h 595"/>
              <a:gd name="T4" fmla="*/ 433 w 433"/>
              <a:gd name="T5" fmla="*/ 113 h 595"/>
              <a:gd name="T6" fmla="*/ 0 w 433"/>
              <a:gd name="T7" fmla="*/ 0 h 595"/>
              <a:gd name="T8" fmla="*/ 0 w 433"/>
              <a:gd name="T9" fmla="*/ 274 h 595"/>
            </a:gdLst>
            <a:ahLst/>
            <a:cxnLst>
              <a:cxn ang="0">
                <a:pos x="T0" y="T1"/>
              </a:cxn>
              <a:cxn ang="0">
                <a:pos x="T2" y="T3"/>
              </a:cxn>
              <a:cxn ang="0">
                <a:pos x="T4" y="T5"/>
              </a:cxn>
              <a:cxn ang="0">
                <a:pos x="T6" y="T7"/>
              </a:cxn>
              <a:cxn ang="0">
                <a:pos x="T8" y="T9"/>
              </a:cxn>
            </a:cxnLst>
            <a:rect l="0" t="0" r="r" b="b"/>
            <a:pathLst>
              <a:path w="433" h="595">
                <a:moveTo>
                  <a:pt x="0" y="274"/>
                </a:moveTo>
                <a:lnTo>
                  <a:pt x="433" y="595"/>
                </a:lnTo>
                <a:lnTo>
                  <a:pt x="433" y="113"/>
                </a:lnTo>
                <a:lnTo>
                  <a:pt x="0" y="0"/>
                </a:lnTo>
                <a:lnTo>
                  <a:pt x="0" y="274"/>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2" name="Freeform 12"/>
          <p:cNvSpPr>
            <a:spLocks/>
          </p:cNvSpPr>
          <p:nvPr/>
        </p:nvSpPr>
        <p:spPr bwMode="auto">
          <a:xfrm>
            <a:off x="874229" y="4790216"/>
            <a:ext cx="878776" cy="1335275"/>
          </a:xfrm>
          <a:custGeom>
            <a:avLst/>
            <a:gdLst>
              <a:gd name="T0" fmla="*/ 0 w 433"/>
              <a:gd name="T1" fmla="*/ 273 h 755"/>
              <a:gd name="T2" fmla="*/ 433 w 433"/>
              <a:gd name="T3" fmla="*/ 755 h 755"/>
              <a:gd name="T4" fmla="*/ 433 w 433"/>
              <a:gd name="T5" fmla="*/ 321 h 755"/>
              <a:gd name="T6" fmla="*/ 0 w 433"/>
              <a:gd name="T7" fmla="*/ 0 h 755"/>
              <a:gd name="T8" fmla="*/ 0 w 433"/>
              <a:gd name="T9" fmla="*/ 273 h 755"/>
            </a:gdLst>
            <a:ahLst/>
            <a:cxnLst>
              <a:cxn ang="0">
                <a:pos x="T0" y="T1"/>
              </a:cxn>
              <a:cxn ang="0">
                <a:pos x="T2" y="T3"/>
              </a:cxn>
              <a:cxn ang="0">
                <a:pos x="T4" y="T5"/>
              </a:cxn>
              <a:cxn ang="0">
                <a:pos x="T6" y="T7"/>
              </a:cxn>
              <a:cxn ang="0">
                <a:pos x="T8" y="T9"/>
              </a:cxn>
            </a:cxnLst>
            <a:rect l="0" t="0" r="r" b="b"/>
            <a:pathLst>
              <a:path w="433" h="755">
                <a:moveTo>
                  <a:pt x="0" y="273"/>
                </a:moveTo>
                <a:lnTo>
                  <a:pt x="433" y="755"/>
                </a:lnTo>
                <a:lnTo>
                  <a:pt x="433" y="321"/>
                </a:lnTo>
                <a:lnTo>
                  <a:pt x="0" y="0"/>
                </a:lnTo>
                <a:lnTo>
                  <a:pt x="0" y="273"/>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微软雅黑" pitchFamily="34" charset="-122"/>
            </a:endParaRPr>
          </a:p>
        </p:txBody>
      </p:sp>
      <p:sp>
        <p:nvSpPr>
          <p:cNvPr id="13" name="Freeform 19"/>
          <p:cNvSpPr>
            <a:spLocks/>
          </p:cNvSpPr>
          <p:nvPr/>
        </p:nvSpPr>
        <p:spPr bwMode="auto">
          <a:xfrm>
            <a:off x="1930721" y="4558304"/>
            <a:ext cx="4166572"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Lst>
            <a:ahLst/>
            <a:cxnLst>
              <a:cxn ang="0">
                <a:pos x="T0" y="T1"/>
              </a:cxn>
              <a:cxn ang="0">
                <a:pos x="T2" y="T3"/>
              </a:cxn>
              <a:cxn ang="0">
                <a:pos x="T4" y="T5"/>
              </a:cxn>
              <a:cxn ang="0">
                <a:pos x="T6" y="T7"/>
              </a:cxn>
              <a:cxn ang="0">
                <a:pos x="T8" y="T9"/>
              </a:cxn>
            </a:cxnLst>
            <a:rect l="0" t="0" r="r" b="b"/>
            <a:pathLst>
              <a:path w="2053" h="434">
                <a:moveTo>
                  <a:pt x="0" y="0"/>
                </a:moveTo>
                <a:lnTo>
                  <a:pt x="0" y="434"/>
                </a:lnTo>
                <a:lnTo>
                  <a:pt x="1893" y="434"/>
                </a:lnTo>
                <a:lnTo>
                  <a:pt x="2053" y="225"/>
                </a:lnTo>
                <a:lnTo>
                  <a:pt x="189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104229" tIns="52114" rIns="104229" bIns="52114" numCol="1" anchor="t" anchorCtr="0" compatLnSpc="1">
            <a:prstTxWarp prst="textNoShape">
              <a:avLst/>
            </a:prstTxWarp>
          </a:bodyPr>
          <a:lstStyle/>
          <a:p>
            <a:endParaRPr lang="id-ID" sz="1905">
              <a:latin typeface="+mn-ea"/>
            </a:endParaRPr>
          </a:p>
        </p:txBody>
      </p:sp>
      <p:sp>
        <p:nvSpPr>
          <p:cNvPr id="14" name="Rectangle 5"/>
          <p:cNvSpPr>
            <a:spLocks noChangeArrowheads="1"/>
          </p:cNvSpPr>
          <p:nvPr/>
        </p:nvSpPr>
        <p:spPr bwMode="auto">
          <a:xfrm>
            <a:off x="-35882" y="2424129"/>
            <a:ext cx="873784" cy="484589"/>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5" name="Rectangle 6"/>
          <p:cNvSpPr>
            <a:spLocks noChangeArrowheads="1"/>
          </p:cNvSpPr>
          <p:nvPr/>
        </p:nvSpPr>
        <p:spPr bwMode="auto">
          <a:xfrm>
            <a:off x="-35882" y="3213415"/>
            <a:ext cx="873784" cy="482823"/>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6" name="Rectangle 7"/>
          <p:cNvSpPr>
            <a:spLocks noChangeArrowheads="1"/>
          </p:cNvSpPr>
          <p:nvPr/>
        </p:nvSpPr>
        <p:spPr bwMode="auto">
          <a:xfrm>
            <a:off x="-35882" y="4000928"/>
            <a:ext cx="873784" cy="484589"/>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17" name="Rectangle 8"/>
          <p:cNvSpPr>
            <a:spLocks noChangeArrowheads="1"/>
          </p:cNvSpPr>
          <p:nvPr/>
        </p:nvSpPr>
        <p:spPr bwMode="auto">
          <a:xfrm>
            <a:off x="-35882" y="4790215"/>
            <a:ext cx="873784" cy="482823"/>
          </a:xfrm>
          <a:prstGeom prst="rect">
            <a:avLst/>
          </a:pr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微软雅黑" pitchFamily="34" charset="-122"/>
            </a:endParaRPr>
          </a:p>
        </p:txBody>
      </p:sp>
      <p:sp>
        <p:nvSpPr>
          <p:cNvPr id="18" name="Freeform 13"/>
          <p:cNvSpPr>
            <a:spLocks/>
          </p:cNvSpPr>
          <p:nvPr/>
        </p:nvSpPr>
        <p:spPr bwMode="auto">
          <a:xfrm>
            <a:off x="1794572" y="1856415"/>
            <a:ext cx="3396611" cy="795860"/>
          </a:xfrm>
          <a:custGeom>
            <a:avLst/>
            <a:gdLst>
              <a:gd name="T0" fmla="*/ 0 w 2053"/>
              <a:gd name="T1" fmla="*/ 450 h 450"/>
              <a:gd name="T2" fmla="*/ 0 w 2053"/>
              <a:gd name="T3" fmla="*/ 0 h 450"/>
              <a:gd name="T4" fmla="*/ 1893 w 2053"/>
              <a:gd name="T5" fmla="*/ 0 h 450"/>
              <a:gd name="T6" fmla="*/ 2053 w 2053"/>
              <a:gd name="T7" fmla="*/ 225 h 450"/>
              <a:gd name="T8" fmla="*/ 1893 w 2053"/>
              <a:gd name="T9" fmla="*/ 450 h 450"/>
              <a:gd name="T10" fmla="*/ 0 w 2053"/>
              <a:gd name="T11" fmla="*/ 450 h 450"/>
            </a:gdLst>
            <a:ahLst/>
            <a:cxnLst>
              <a:cxn ang="0">
                <a:pos x="T0" y="T1"/>
              </a:cxn>
              <a:cxn ang="0">
                <a:pos x="T2" y="T3"/>
              </a:cxn>
              <a:cxn ang="0">
                <a:pos x="T4" y="T5"/>
              </a:cxn>
              <a:cxn ang="0">
                <a:pos x="T6" y="T7"/>
              </a:cxn>
              <a:cxn ang="0">
                <a:pos x="T8" y="T9"/>
              </a:cxn>
              <a:cxn ang="0">
                <a:pos x="T10" y="T11"/>
              </a:cxn>
            </a:cxnLst>
            <a:rect l="0" t="0" r="r" b="b"/>
            <a:pathLst>
              <a:path w="2053" h="450">
                <a:moveTo>
                  <a:pt x="0" y="450"/>
                </a:moveTo>
                <a:lnTo>
                  <a:pt x="0" y="0"/>
                </a:lnTo>
                <a:lnTo>
                  <a:pt x="1893" y="0"/>
                </a:lnTo>
                <a:lnTo>
                  <a:pt x="2053" y="225"/>
                </a:lnTo>
                <a:lnTo>
                  <a:pt x="1893" y="450"/>
                </a:lnTo>
                <a:lnTo>
                  <a:pt x="0" y="45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19" name="Rectangle 63"/>
          <p:cNvSpPr/>
          <p:nvPr/>
        </p:nvSpPr>
        <p:spPr>
          <a:xfrm>
            <a:off x="1908654" y="1879217"/>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sz="3600" b="1" kern="0" dirty="0">
              <a:solidFill>
                <a:srgbClr val="FFFFFF"/>
              </a:solidFill>
              <a:latin typeface="迷你简菱心" panose="02010609000101010101" pitchFamily="49" charset="-122"/>
              <a:ea typeface="迷你简菱心" panose="02010609000101010101" pitchFamily="49" charset="-122"/>
            </a:endParaRPr>
          </a:p>
        </p:txBody>
      </p:sp>
      <p:sp>
        <p:nvSpPr>
          <p:cNvPr id="20" name="Rectangle 64"/>
          <p:cNvSpPr/>
          <p:nvPr/>
        </p:nvSpPr>
        <p:spPr>
          <a:xfrm>
            <a:off x="6249151" y="1834938"/>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1" name="Freeform 14"/>
          <p:cNvSpPr>
            <a:spLocks/>
          </p:cNvSpPr>
          <p:nvPr/>
        </p:nvSpPr>
        <p:spPr bwMode="auto">
          <a:xfrm>
            <a:off x="1794572" y="2956969"/>
            <a:ext cx="3396611" cy="939114"/>
          </a:xfrm>
          <a:custGeom>
            <a:avLst/>
            <a:gdLst>
              <a:gd name="T0" fmla="*/ 0 w 2053"/>
              <a:gd name="T1" fmla="*/ 0 h 531"/>
              <a:gd name="T2" fmla="*/ 0 w 2053"/>
              <a:gd name="T3" fmla="*/ 531 h 531"/>
              <a:gd name="T4" fmla="*/ 1893 w 2053"/>
              <a:gd name="T5" fmla="*/ 531 h 531"/>
              <a:gd name="T6" fmla="*/ 2053 w 2053"/>
              <a:gd name="T7" fmla="*/ 273 h 531"/>
              <a:gd name="T8" fmla="*/ 1893 w 2053"/>
              <a:gd name="T9" fmla="*/ 0 h 531"/>
              <a:gd name="T10" fmla="*/ 0 w 2053"/>
              <a:gd name="T11" fmla="*/ 0 h 531"/>
            </a:gdLst>
            <a:ahLst/>
            <a:cxnLst>
              <a:cxn ang="0">
                <a:pos x="T0" y="T1"/>
              </a:cxn>
              <a:cxn ang="0">
                <a:pos x="T2" y="T3"/>
              </a:cxn>
              <a:cxn ang="0">
                <a:pos x="T4" y="T5"/>
              </a:cxn>
              <a:cxn ang="0">
                <a:pos x="T6" y="T7"/>
              </a:cxn>
              <a:cxn ang="0">
                <a:pos x="T8" y="T9"/>
              </a:cxn>
              <a:cxn ang="0">
                <a:pos x="T10" y="T11"/>
              </a:cxn>
            </a:cxnLst>
            <a:rect l="0" t="0" r="r" b="b"/>
            <a:pathLst>
              <a:path w="2053" h="531">
                <a:moveTo>
                  <a:pt x="0" y="0"/>
                </a:moveTo>
                <a:lnTo>
                  <a:pt x="0" y="531"/>
                </a:lnTo>
                <a:lnTo>
                  <a:pt x="1893" y="531"/>
                </a:lnTo>
                <a:lnTo>
                  <a:pt x="2053" y="273"/>
                </a:lnTo>
                <a:lnTo>
                  <a:pt x="1893" y="0"/>
                </a:lnTo>
                <a:lnTo>
                  <a:pt x="0" y="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2" name="Rectangle 67"/>
          <p:cNvSpPr/>
          <p:nvPr/>
        </p:nvSpPr>
        <p:spPr>
          <a:xfrm>
            <a:off x="1908654" y="3046946"/>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3" name="Rectangle 68"/>
          <p:cNvSpPr/>
          <p:nvPr/>
        </p:nvSpPr>
        <p:spPr>
          <a:xfrm>
            <a:off x="6249151" y="2968707"/>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4" name="Freeform 16"/>
          <p:cNvSpPr>
            <a:spLocks/>
          </p:cNvSpPr>
          <p:nvPr/>
        </p:nvSpPr>
        <p:spPr bwMode="auto">
          <a:xfrm>
            <a:off x="1794572" y="4200776"/>
            <a:ext cx="3396611" cy="852455"/>
          </a:xfrm>
          <a:custGeom>
            <a:avLst/>
            <a:gdLst>
              <a:gd name="T0" fmla="*/ 0 w 2053"/>
              <a:gd name="T1" fmla="*/ 482 h 482"/>
              <a:gd name="T2" fmla="*/ 0 w 2053"/>
              <a:gd name="T3" fmla="*/ 0 h 482"/>
              <a:gd name="T4" fmla="*/ 1893 w 2053"/>
              <a:gd name="T5" fmla="*/ 0 h 482"/>
              <a:gd name="T6" fmla="*/ 2053 w 2053"/>
              <a:gd name="T7" fmla="*/ 241 h 482"/>
              <a:gd name="T8" fmla="*/ 1893 w 2053"/>
              <a:gd name="T9" fmla="*/ 482 h 482"/>
              <a:gd name="T10" fmla="*/ 0 w 2053"/>
              <a:gd name="T11" fmla="*/ 482 h 482"/>
            </a:gdLst>
            <a:ahLst/>
            <a:cxnLst>
              <a:cxn ang="0">
                <a:pos x="T0" y="T1"/>
              </a:cxn>
              <a:cxn ang="0">
                <a:pos x="T2" y="T3"/>
              </a:cxn>
              <a:cxn ang="0">
                <a:pos x="T4" y="T5"/>
              </a:cxn>
              <a:cxn ang="0">
                <a:pos x="T6" y="T7"/>
              </a:cxn>
              <a:cxn ang="0">
                <a:pos x="T8" y="T9"/>
              </a:cxn>
              <a:cxn ang="0">
                <a:pos x="T10" y="T11"/>
              </a:cxn>
            </a:cxnLst>
            <a:rect l="0" t="0" r="r" b="b"/>
            <a:pathLst>
              <a:path w="2053" h="482">
                <a:moveTo>
                  <a:pt x="0" y="482"/>
                </a:moveTo>
                <a:lnTo>
                  <a:pt x="0" y="0"/>
                </a:lnTo>
                <a:lnTo>
                  <a:pt x="1893" y="0"/>
                </a:lnTo>
                <a:lnTo>
                  <a:pt x="2053" y="241"/>
                </a:lnTo>
                <a:lnTo>
                  <a:pt x="1893" y="482"/>
                </a:lnTo>
                <a:lnTo>
                  <a:pt x="0" y="482"/>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5" name="Rectangle 71"/>
          <p:cNvSpPr/>
          <p:nvPr/>
        </p:nvSpPr>
        <p:spPr>
          <a:xfrm>
            <a:off x="1908654" y="4251878"/>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6" name="Rectangle 72"/>
          <p:cNvSpPr/>
          <p:nvPr/>
        </p:nvSpPr>
        <p:spPr>
          <a:xfrm>
            <a:off x="6249151" y="4199873"/>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27" name="Freeform 18"/>
          <p:cNvSpPr>
            <a:spLocks/>
          </p:cNvSpPr>
          <p:nvPr/>
        </p:nvSpPr>
        <p:spPr bwMode="auto">
          <a:xfrm>
            <a:off x="1794572" y="5357929"/>
            <a:ext cx="3396611" cy="767563"/>
          </a:xfrm>
          <a:custGeom>
            <a:avLst/>
            <a:gdLst>
              <a:gd name="T0" fmla="*/ 0 w 2053"/>
              <a:gd name="T1" fmla="*/ 0 h 434"/>
              <a:gd name="T2" fmla="*/ 0 w 2053"/>
              <a:gd name="T3" fmla="*/ 434 h 434"/>
              <a:gd name="T4" fmla="*/ 1893 w 2053"/>
              <a:gd name="T5" fmla="*/ 434 h 434"/>
              <a:gd name="T6" fmla="*/ 2053 w 2053"/>
              <a:gd name="T7" fmla="*/ 225 h 434"/>
              <a:gd name="T8" fmla="*/ 1893 w 2053"/>
              <a:gd name="T9" fmla="*/ 0 h 434"/>
              <a:gd name="T10" fmla="*/ 0 w 2053"/>
              <a:gd name="T11" fmla="*/ 0 h 434"/>
            </a:gdLst>
            <a:ahLst/>
            <a:cxnLst>
              <a:cxn ang="0">
                <a:pos x="T0" y="T1"/>
              </a:cxn>
              <a:cxn ang="0">
                <a:pos x="T2" y="T3"/>
              </a:cxn>
              <a:cxn ang="0">
                <a:pos x="T4" y="T5"/>
              </a:cxn>
              <a:cxn ang="0">
                <a:pos x="T6" y="T7"/>
              </a:cxn>
              <a:cxn ang="0">
                <a:pos x="T8" y="T9"/>
              </a:cxn>
              <a:cxn ang="0">
                <a:pos x="T10" y="T11"/>
              </a:cxn>
            </a:cxnLst>
            <a:rect l="0" t="0" r="r" b="b"/>
            <a:pathLst>
              <a:path w="2053" h="434">
                <a:moveTo>
                  <a:pt x="0" y="0"/>
                </a:moveTo>
                <a:lnTo>
                  <a:pt x="0" y="434"/>
                </a:lnTo>
                <a:lnTo>
                  <a:pt x="1893" y="434"/>
                </a:lnTo>
                <a:lnTo>
                  <a:pt x="2053" y="225"/>
                </a:lnTo>
                <a:lnTo>
                  <a:pt x="1893" y="0"/>
                </a:lnTo>
                <a:lnTo>
                  <a:pt x="0" y="0"/>
                </a:lnTo>
                <a:close/>
              </a:path>
            </a:pathLst>
          </a:custGeom>
          <a:solidFill>
            <a:srgbClr val="009C96"/>
          </a:solidFill>
          <a:ln>
            <a:noFill/>
          </a:ln>
          <a:effectLst>
            <a:outerShdw blurRad="63500" algn="ctr" rotWithShape="0">
              <a:prstClr val="black">
                <a:alpha val="40000"/>
              </a:prstClr>
            </a:outerShdw>
          </a:effectLst>
        </p:spPr>
        <p:txBody>
          <a:bodyPr vert="horz" wrap="square" lIns="104229" tIns="52114" rIns="104229" bIns="52114" numCol="1" anchor="t" anchorCtr="0" compatLnSpc="1">
            <a:prstTxWarp prst="textNoShape">
              <a:avLst/>
            </a:prstTxWarp>
          </a:bodyPr>
          <a:lstStyle/>
          <a:p>
            <a:pPr defTabSz="967527"/>
            <a:endParaRPr lang="id-ID" sz="1905" kern="0" dirty="0">
              <a:solidFill>
                <a:sysClr val="windowText" lastClr="000000"/>
              </a:solidFill>
              <a:latin typeface="迷你简菱心" panose="02010609000101010101" pitchFamily="49" charset="-122"/>
              <a:ea typeface="迷你简菱心" panose="02010609000101010101" pitchFamily="49" charset="-122"/>
            </a:endParaRPr>
          </a:p>
        </p:txBody>
      </p:sp>
      <p:sp>
        <p:nvSpPr>
          <p:cNvPr id="28" name="Rectangle 75"/>
          <p:cNvSpPr/>
          <p:nvPr/>
        </p:nvSpPr>
        <p:spPr>
          <a:xfrm>
            <a:off x="1908654" y="5378987"/>
            <a:ext cx="2063565" cy="659244"/>
          </a:xfrm>
          <a:prstGeom prst="rect">
            <a:avLst/>
          </a:prstGeom>
        </p:spPr>
        <p:txBody>
          <a:bodyPr wrap="none" lIns="104229" tIns="52114" rIns="104229" bIns="52114">
            <a:spAutoFit/>
          </a:bodyPr>
          <a:lstStyle/>
          <a:p>
            <a:pPr defTabSz="967527">
              <a:defRPr/>
            </a:pPr>
            <a:r>
              <a:rPr lang="zh-CN" altLang="en-US" sz="3600" b="1" kern="0" dirty="0">
                <a:solidFill>
                  <a:srgbClr val="FFFFFF"/>
                </a:solidFill>
                <a:latin typeface="迷你简菱心" panose="02010609000101010101" pitchFamily="49" charset="-122"/>
                <a:ea typeface="迷你简菱心" panose="02010609000101010101" pitchFamily="49" charset="-122"/>
              </a:rPr>
              <a:t>添加标题</a:t>
            </a:r>
            <a:endParaRPr lang="id-ID" altLang="zh-CN" sz="3600" b="1" kern="0" dirty="0">
              <a:solidFill>
                <a:srgbClr val="FFFFFF"/>
              </a:solidFill>
              <a:latin typeface="迷你简菱心" panose="02010609000101010101" pitchFamily="49" charset="-122"/>
              <a:ea typeface="迷你简菱心" panose="02010609000101010101" pitchFamily="49" charset="-122"/>
            </a:endParaRPr>
          </a:p>
        </p:txBody>
      </p:sp>
      <p:sp>
        <p:nvSpPr>
          <p:cNvPr id="29" name="Rectangle 76"/>
          <p:cNvSpPr/>
          <p:nvPr/>
        </p:nvSpPr>
        <p:spPr>
          <a:xfrm>
            <a:off x="6249151" y="5346856"/>
            <a:ext cx="5057402" cy="837947"/>
          </a:xfrm>
          <a:prstGeom prst="rect">
            <a:avLst/>
          </a:prstGeom>
        </p:spPr>
        <p:txBody>
          <a:bodyPr wrap="square" lIns="104229" tIns="52114" rIns="104229" bIns="52114">
            <a:spAutoFit/>
          </a:bodyPr>
          <a:lstStyle/>
          <a:p>
            <a:pPr algn="just" defTabSz="967527">
              <a:defRPr/>
            </a:pPr>
            <a:r>
              <a:rPr lang="zh-CN" altLang="en-US" sz="1587"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587" kern="0" dirty="0">
                <a:solidFill>
                  <a:schemeClr val="tx1">
                    <a:lumMod val="85000"/>
                    <a:lumOff val="15000"/>
                  </a:schemeClr>
                </a:solidFill>
                <a:latin typeface="微软雅黑" pitchFamily="34" charset="-122"/>
                <a:ea typeface="微软雅黑" pitchFamily="34" charset="-122"/>
              </a:rPr>
              <a:t>200</a:t>
            </a:r>
            <a:r>
              <a:rPr lang="zh-CN" altLang="en-US" sz="1587" kern="0" dirty="0">
                <a:solidFill>
                  <a:schemeClr val="tx1">
                    <a:lumMod val="85000"/>
                    <a:lumOff val="15000"/>
                  </a:schemeClr>
                </a:solidFill>
                <a:latin typeface="微软雅黑" pitchFamily="34" charset="-122"/>
                <a:ea typeface="微软雅黑" pitchFamily="34" charset="-122"/>
              </a:rPr>
              <a:t>字以内</a:t>
            </a:r>
          </a:p>
        </p:txBody>
      </p:sp>
      <p:sp>
        <p:nvSpPr>
          <p:cNvPr id="30" name="Freeform 26"/>
          <p:cNvSpPr>
            <a:spLocks noEditPoints="1"/>
          </p:cNvSpPr>
          <p:nvPr/>
        </p:nvSpPr>
        <p:spPr bwMode="auto">
          <a:xfrm rot="2700000">
            <a:off x="5570789" y="2007355"/>
            <a:ext cx="291087" cy="516928"/>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009C96"/>
          </a:solidFill>
          <a:ln>
            <a:noFill/>
          </a:ln>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nvGrpSpPr>
          <p:cNvPr id="31" name="Group 97"/>
          <p:cNvGrpSpPr/>
          <p:nvPr/>
        </p:nvGrpSpPr>
        <p:grpSpPr>
          <a:xfrm>
            <a:off x="5501509" y="4418753"/>
            <a:ext cx="429644" cy="424005"/>
            <a:chOff x="6719888" y="887413"/>
            <a:chExt cx="492125" cy="468312"/>
          </a:xfrm>
          <a:solidFill>
            <a:srgbClr val="009C96"/>
          </a:solidFill>
        </p:grpSpPr>
        <p:sp>
          <p:nvSpPr>
            <p:cNvPr id="32"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3"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4"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5" name="Freeform 16"/>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6" name="Freeform 17"/>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37" name="Freeform 18"/>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sp>
        <p:nvSpPr>
          <p:cNvPr id="38" name="Freeform 22"/>
          <p:cNvSpPr>
            <a:spLocks noEditPoints="1"/>
          </p:cNvSpPr>
          <p:nvPr/>
        </p:nvSpPr>
        <p:spPr bwMode="auto">
          <a:xfrm>
            <a:off x="5498426" y="3172219"/>
            <a:ext cx="435814" cy="454735"/>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009C96"/>
          </a:solidFill>
          <a:ln>
            <a:noFill/>
          </a:ln>
        </p:spPr>
        <p:txBody>
          <a:bodyPr vert="horz" wrap="square" lIns="104229" tIns="52114" rIns="104229" bIns="52114"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nvGrpSpPr>
          <p:cNvPr id="39" name="Group 105"/>
          <p:cNvGrpSpPr/>
          <p:nvPr/>
        </p:nvGrpSpPr>
        <p:grpSpPr>
          <a:xfrm rot="2700000">
            <a:off x="5568015" y="5528501"/>
            <a:ext cx="296639" cy="498470"/>
            <a:chOff x="4732338" y="4783138"/>
            <a:chExt cx="703263" cy="1225550"/>
          </a:xfrm>
          <a:solidFill>
            <a:srgbClr val="009C96"/>
          </a:solidFill>
        </p:grpSpPr>
        <p:sp>
          <p:nvSpPr>
            <p:cNvPr id="40"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41"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sp>
          <p:nvSpPr>
            <p:cNvPr id="42"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757" tIns="48378" rIns="96757" bIns="48378" numCol="1" anchor="t" anchorCtr="0" compatLnSpc="1">
              <a:prstTxWarp prst="textNoShape">
                <a:avLst/>
              </a:prstTxWarp>
            </a:bodyPr>
            <a:lstStyle/>
            <a:p>
              <a:pPr defTabSz="967527">
                <a:defRPr/>
              </a:pPr>
              <a:endParaRPr lang="id-ID" sz="1905" kern="0" dirty="0">
                <a:solidFill>
                  <a:sysClr val="windowText" lastClr="000000"/>
                </a:solidFill>
                <a:latin typeface="微软雅黑" pitchFamily="34" charset="-122"/>
              </a:endParaRPr>
            </a:p>
          </p:txBody>
        </p:sp>
      </p:grpSp>
      <p:sp>
        <p:nvSpPr>
          <p:cNvPr id="43" name="Rectangle 109"/>
          <p:cNvSpPr/>
          <p:nvPr/>
        </p:nvSpPr>
        <p:spPr>
          <a:xfrm>
            <a:off x="105987" y="2365988"/>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01</a:t>
            </a:r>
          </a:p>
        </p:txBody>
      </p:sp>
      <p:sp>
        <p:nvSpPr>
          <p:cNvPr id="44" name="Rectangle 110"/>
          <p:cNvSpPr/>
          <p:nvPr/>
        </p:nvSpPr>
        <p:spPr>
          <a:xfrm>
            <a:off x="92461" y="3154667"/>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02</a:t>
            </a:r>
          </a:p>
        </p:txBody>
      </p:sp>
      <p:sp>
        <p:nvSpPr>
          <p:cNvPr id="45" name="Rectangle 111"/>
          <p:cNvSpPr/>
          <p:nvPr/>
        </p:nvSpPr>
        <p:spPr>
          <a:xfrm>
            <a:off x="94263" y="3953722"/>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03</a:t>
            </a:r>
          </a:p>
        </p:txBody>
      </p:sp>
      <p:sp>
        <p:nvSpPr>
          <p:cNvPr id="46" name="Rectangle 112"/>
          <p:cNvSpPr/>
          <p:nvPr/>
        </p:nvSpPr>
        <p:spPr>
          <a:xfrm>
            <a:off x="93362" y="4742400"/>
            <a:ext cx="646511" cy="528567"/>
          </a:xfrm>
          <a:prstGeom prst="rect">
            <a:avLst/>
          </a:prstGeom>
        </p:spPr>
        <p:txBody>
          <a:bodyPr wrap="none" lIns="104229" tIns="52114" rIns="104229" bIns="52114">
            <a:spAutoFit/>
          </a:bodyPr>
          <a:lstStyle/>
          <a:p>
            <a:pPr defTabSz="967527">
              <a:defRPr/>
            </a:pPr>
            <a:r>
              <a:rPr lang="id-ID" sz="2751" b="1" kern="0" dirty="0">
                <a:solidFill>
                  <a:srgbClr val="FFFFFF"/>
                </a:solidFill>
                <a:latin typeface="微软雅黑" pitchFamily="34" charset="-122"/>
              </a:rPr>
              <a:t>04</a:t>
            </a:r>
          </a:p>
        </p:txBody>
      </p:sp>
      <p:cxnSp>
        <p:nvCxnSpPr>
          <p:cNvPr id="47" name="Straight Connector 114"/>
          <p:cNvCxnSpPr/>
          <p:nvPr/>
        </p:nvCxnSpPr>
        <p:spPr>
          <a:xfrm>
            <a:off x="6218138" y="1825190"/>
            <a:ext cx="748" cy="881258"/>
          </a:xfrm>
          <a:prstGeom prst="line">
            <a:avLst/>
          </a:prstGeom>
          <a:noFill/>
          <a:ln w="19050" cap="flat" cmpd="sng" algn="ctr">
            <a:solidFill>
              <a:srgbClr val="009C96"/>
            </a:solidFill>
            <a:prstDash val="solid"/>
            <a:miter lim="800000"/>
          </a:ln>
          <a:effectLst/>
        </p:spPr>
      </p:cxnSp>
      <p:cxnSp>
        <p:nvCxnSpPr>
          <p:cNvPr id="48" name="Straight Connector 115"/>
          <p:cNvCxnSpPr/>
          <p:nvPr/>
        </p:nvCxnSpPr>
        <p:spPr>
          <a:xfrm>
            <a:off x="6218138" y="2958959"/>
            <a:ext cx="748" cy="881258"/>
          </a:xfrm>
          <a:prstGeom prst="line">
            <a:avLst/>
          </a:prstGeom>
          <a:noFill/>
          <a:ln w="19050" cap="flat" cmpd="sng" algn="ctr">
            <a:solidFill>
              <a:srgbClr val="009C96"/>
            </a:solidFill>
            <a:prstDash val="solid"/>
            <a:miter lim="800000"/>
          </a:ln>
          <a:effectLst/>
        </p:spPr>
      </p:cxnSp>
      <p:cxnSp>
        <p:nvCxnSpPr>
          <p:cNvPr id="49" name="Straight Connector 116"/>
          <p:cNvCxnSpPr/>
          <p:nvPr/>
        </p:nvCxnSpPr>
        <p:spPr>
          <a:xfrm>
            <a:off x="6218138" y="4190125"/>
            <a:ext cx="748" cy="881258"/>
          </a:xfrm>
          <a:prstGeom prst="line">
            <a:avLst/>
          </a:prstGeom>
          <a:noFill/>
          <a:ln w="19050" cap="flat" cmpd="sng" algn="ctr">
            <a:solidFill>
              <a:srgbClr val="009C96"/>
            </a:solidFill>
            <a:prstDash val="solid"/>
            <a:miter lim="800000"/>
          </a:ln>
          <a:effectLst/>
        </p:spPr>
      </p:cxnSp>
      <p:cxnSp>
        <p:nvCxnSpPr>
          <p:cNvPr id="50" name="Straight Connector 117"/>
          <p:cNvCxnSpPr/>
          <p:nvPr/>
        </p:nvCxnSpPr>
        <p:spPr>
          <a:xfrm>
            <a:off x="6218138" y="5337108"/>
            <a:ext cx="748" cy="881258"/>
          </a:xfrm>
          <a:prstGeom prst="line">
            <a:avLst/>
          </a:prstGeom>
          <a:noFill/>
          <a:ln w="19050" cap="flat" cmpd="sng" algn="ctr">
            <a:solidFill>
              <a:srgbClr val="009C96"/>
            </a:solidFill>
            <a:prstDash val="solid"/>
            <a:miter lim="800000"/>
          </a:ln>
          <a:effectLst/>
        </p:spPr>
      </p:cxnSp>
    </p:spTree>
    <p:extLst>
      <p:ext uri="{BB962C8B-B14F-4D97-AF65-F5344CB8AC3E}">
        <p14:creationId xmlns:p14="http://schemas.microsoft.com/office/powerpoint/2010/main" val="2373094029"/>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3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3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300"/>
                                        <p:tgtEl>
                                          <p:spTgt spid="1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3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3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300"/>
                                        <p:tgtEl>
                                          <p:spTgt spid="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300"/>
                                        <p:tgtEl>
                                          <p:spTgt spid="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300"/>
                                        <p:tgtEl>
                                          <p:spTgt spid="46"/>
                                        </p:tgtEl>
                                      </p:cBhvr>
                                    </p:animEffect>
                                  </p:childTnLst>
                                </p:cTn>
                              </p:par>
                            </p:childTnLst>
                          </p:cTn>
                        </p:par>
                        <p:par>
                          <p:cTn id="29" fill="hold">
                            <p:stCondLst>
                              <p:cond delay="3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300"/>
                                        <p:tgtEl>
                                          <p:spTgt spid="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3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3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300"/>
                                        <p:tgtEl>
                                          <p:spTgt spid="12"/>
                                        </p:tgtEl>
                                      </p:cBhvr>
                                    </p:animEffect>
                                  </p:childTnLst>
                                </p:cTn>
                              </p:par>
                            </p:childTnLst>
                          </p:cTn>
                        </p:par>
                        <p:par>
                          <p:cTn id="42" fill="hold">
                            <p:stCondLst>
                              <p:cond delay="6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300"/>
                                        <p:tgtEl>
                                          <p:spTgt spid="1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300"/>
                                        <p:tgtEl>
                                          <p:spTgt spid="2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300"/>
                                        <p:tgtEl>
                                          <p:spTgt spid="2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wipe(left)">
                                      <p:cBhvr>
                                        <p:cTn id="54" dur="300"/>
                                        <p:tgtEl>
                                          <p:spTgt spid="2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3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00"/>
                                        <p:tgtEl>
                                          <p:spTgt spid="2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300"/>
                                        <p:tgtEl>
                                          <p:spTgt spid="2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300"/>
                                        <p:tgtEl>
                                          <p:spTgt spid="28"/>
                                        </p:tgtEl>
                                      </p:cBhvr>
                                    </p:animEffect>
                                  </p:childTnLst>
                                </p:cTn>
                              </p:par>
                            </p:childTnLst>
                          </p:cTn>
                        </p:par>
                        <p:par>
                          <p:cTn id="67" fill="hold">
                            <p:stCondLst>
                              <p:cond delay="900"/>
                            </p:stCondLst>
                            <p:childTnLst>
                              <p:par>
                                <p:cTn id="68" presetID="10" presetClass="entr" presetSubtype="0"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300"/>
                                        <p:tgtEl>
                                          <p:spTgt spid="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300"/>
                                        <p:tgtEl>
                                          <p:spTgt spid="38"/>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300"/>
                                        <p:tgtEl>
                                          <p:spTgt spid="31"/>
                                        </p:tgtEl>
                                      </p:cBhvr>
                                    </p:animEffect>
                                  </p:childTnLst>
                                </p:cTn>
                              </p:par>
                              <p:par>
                                <p:cTn id="77" presetID="10" presetClass="entr" presetSubtype="0" fill="hold"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300"/>
                                        <p:tgtEl>
                                          <p:spTgt spid="39"/>
                                        </p:tgtEl>
                                      </p:cBhvr>
                                    </p:animEffect>
                                  </p:childTnLst>
                                </p:cTn>
                              </p:par>
                              <p:par>
                                <p:cTn id="80" presetID="16" presetClass="entr" presetSubtype="42" fill="hold"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barn(outHorizontal)">
                                      <p:cBhvr>
                                        <p:cTn id="82" dur="300"/>
                                        <p:tgtEl>
                                          <p:spTgt spid="47"/>
                                        </p:tgtEl>
                                      </p:cBhvr>
                                    </p:animEffect>
                                  </p:childTnLst>
                                </p:cTn>
                              </p:par>
                              <p:par>
                                <p:cTn id="83" presetID="16" presetClass="entr" presetSubtype="42" fill="hold"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barn(outHorizontal)">
                                      <p:cBhvr>
                                        <p:cTn id="85" dur="300"/>
                                        <p:tgtEl>
                                          <p:spTgt spid="48"/>
                                        </p:tgtEl>
                                      </p:cBhvr>
                                    </p:animEffect>
                                  </p:childTnLst>
                                </p:cTn>
                              </p:par>
                              <p:par>
                                <p:cTn id="86" presetID="16" presetClass="entr" presetSubtype="42" fill="hold" nodeType="with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barn(outHorizontal)">
                                      <p:cBhvr>
                                        <p:cTn id="88" dur="300"/>
                                        <p:tgtEl>
                                          <p:spTgt spid="49"/>
                                        </p:tgtEl>
                                      </p:cBhvr>
                                    </p:animEffect>
                                  </p:childTnLst>
                                </p:cTn>
                              </p:par>
                              <p:par>
                                <p:cTn id="89" presetID="16" presetClass="entr" presetSubtype="42" fill="hold" nodeType="with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barn(outHorizontal)">
                                      <p:cBhvr>
                                        <p:cTn id="91" dur="300"/>
                                        <p:tgtEl>
                                          <p:spTgt spid="5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300"/>
                                        <p:tgtEl>
                                          <p:spTgt spid="2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300"/>
                                        <p:tgtEl>
                                          <p:spTgt spid="2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300"/>
                                        <p:tgtEl>
                                          <p:spTgt spid="2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fade">
                                      <p:cBhvr>
                                        <p:cTn id="103"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4" grpId="0" animBg="1"/>
      <p:bldP spid="15" grpId="0" animBg="1"/>
      <p:bldP spid="16" grpId="0" animBg="1"/>
      <p:bldP spid="17" grpId="0" animBg="1"/>
      <p:bldP spid="18" grpId="0" animBg="1"/>
      <p:bldP spid="19" grpId="0"/>
      <p:bldP spid="20" grpId="0"/>
      <p:bldP spid="21" grpId="0" animBg="1"/>
      <p:bldP spid="22" grpId="0"/>
      <p:bldP spid="23" grpId="0"/>
      <p:bldP spid="24" grpId="0" animBg="1"/>
      <p:bldP spid="25" grpId="0"/>
      <p:bldP spid="26" grpId="0"/>
      <p:bldP spid="27" grpId="0" animBg="1"/>
      <p:bldP spid="28" grpId="0"/>
      <p:bldP spid="29" grpId="0"/>
      <p:bldP spid="30" grpId="0" animBg="1"/>
      <p:bldP spid="38" grpId="0" animBg="1"/>
      <p:bldP spid="43" grpId="0"/>
      <p:bldP spid="44" grpId="0"/>
      <p:bldP spid="45" grpId="0"/>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705703" y="2196310"/>
            <a:ext cx="3385845" cy="3719423"/>
            <a:chOff x="508066" y="1563638"/>
            <a:chExt cx="2539384" cy="2789567"/>
          </a:xfrm>
        </p:grpSpPr>
        <p:grpSp>
          <p:nvGrpSpPr>
            <p:cNvPr id="8" name="组合 7"/>
            <p:cNvGrpSpPr/>
            <p:nvPr/>
          </p:nvGrpSpPr>
          <p:grpSpPr>
            <a:xfrm>
              <a:off x="508066" y="1563638"/>
              <a:ext cx="2539384" cy="2789567"/>
              <a:chOff x="3059182" y="1779662"/>
              <a:chExt cx="1206870" cy="2001844"/>
            </a:xfrm>
          </p:grpSpPr>
          <p:sp>
            <p:nvSpPr>
              <p:cNvPr id="10" name="矩形 9"/>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059832" y="1860369"/>
                <a:ext cx="1206220" cy="1662943"/>
                <a:chOff x="1233751" y="2820025"/>
                <a:chExt cx="1206220" cy="1662943"/>
              </a:xfrm>
            </p:grpSpPr>
            <p:sp>
              <p:nvSpPr>
                <p:cNvPr id="13" name="矩形 12"/>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14" name="矩形 13"/>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15" name="等腰三角形 14"/>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Freeform 139"/>
            <p:cNvSpPr>
              <a:spLocks noEditPoints="1"/>
            </p:cNvSpPr>
            <p:nvPr/>
          </p:nvSpPr>
          <p:spPr bwMode="auto">
            <a:xfrm>
              <a:off x="1637811" y="4012893"/>
              <a:ext cx="281261" cy="281262"/>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292109" y="2214108"/>
            <a:ext cx="3385845" cy="3719423"/>
            <a:chOff x="3197871" y="1576987"/>
            <a:chExt cx="2539384" cy="2789567"/>
          </a:xfrm>
        </p:grpSpPr>
        <p:grpSp>
          <p:nvGrpSpPr>
            <p:cNvPr id="17" name="组合 16"/>
            <p:cNvGrpSpPr/>
            <p:nvPr/>
          </p:nvGrpSpPr>
          <p:grpSpPr>
            <a:xfrm>
              <a:off x="3197871" y="1576987"/>
              <a:ext cx="2539384" cy="2789567"/>
              <a:chOff x="3059182" y="1779662"/>
              <a:chExt cx="1206870" cy="2001844"/>
            </a:xfrm>
          </p:grpSpPr>
          <p:sp>
            <p:nvSpPr>
              <p:cNvPr id="19" name="矩形 18"/>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3059832" y="1860369"/>
                <a:ext cx="1206220" cy="1662943"/>
                <a:chOff x="1233751" y="2820025"/>
                <a:chExt cx="1206220" cy="1662943"/>
              </a:xfrm>
            </p:grpSpPr>
            <p:sp>
              <p:nvSpPr>
                <p:cNvPr id="22" name="矩形 21"/>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23" name="矩形 22"/>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24" name="等腰三角形 23"/>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8" name="Freeform 144"/>
            <p:cNvSpPr>
              <a:spLocks noEditPoints="1"/>
            </p:cNvSpPr>
            <p:nvPr/>
          </p:nvSpPr>
          <p:spPr bwMode="auto">
            <a:xfrm>
              <a:off x="4466879" y="4029592"/>
              <a:ext cx="170909" cy="275878"/>
            </a:xfrm>
            <a:custGeom>
              <a:avLst/>
              <a:gdLst>
                <a:gd name="T0" fmla="*/ 19 w 59"/>
                <a:gd name="T1" fmla="*/ 6 h 95"/>
                <a:gd name="T2" fmla="*/ 40 w 59"/>
                <a:gd name="T3" fmla="*/ 0 h 95"/>
                <a:gd name="T4" fmla="*/ 45 w 59"/>
                <a:gd name="T5" fmla="*/ 6 h 95"/>
                <a:gd name="T6" fmla="*/ 59 w 59"/>
                <a:gd name="T7" fmla="*/ 19 h 95"/>
                <a:gd name="T8" fmla="*/ 55 w 59"/>
                <a:gd name="T9" fmla="*/ 91 h 95"/>
                <a:gd name="T10" fmla="*/ 45 w 59"/>
                <a:gd name="T11" fmla="*/ 95 h 95"/>
                <a:gd name="T12" fmla="*/ 4 w 59"/>
                <a:gd name="T13" fmla="*/ 91 h 95"/>
                <a:gd name="T14" fmla="*/ 0 w 59"/>
                <a:gd name="T15" fmla="*/ 19 h 95"/>
                <a:gd name="T16" fmla="*/ 4 w 59"/>
                <a:gd name="T17" fmla="*/ 10 h 95"/>
                <a:gd name="T18" fmla="*/ 14 w 59"/>
                <a:gd name="T19" fmla="*/ 6 h 95"/>
                <a:gd name="T20" fmla="*/ 19 w 59"/>
                <a:gd name="T21" fmla="*/ 28 h 95"/>
                <a:gd name="T22" fmla="*/ 27 w 59"/>
                <a:gd name="T23" fmla="*/ 36 h 95"/>
                <a:gd name="T24" fmla="*/ 31 w 59"/>
                <a:gd name="T25" fmla="*/ 28 h 95"/>
                <a:gd name="T26" fmla="*/ 39 w 59"/>
                <a:gd name="T27" fmla="*/ 23 h 95"/>
                <a:gd name="T28" fmla="*/ 31 w 59"/>
                <a:gd name="T29" fmla="*/ 15 h 95"/>
                <a:gd name="T30" fmla="*/ 27 w 59"/>
                <a:gd name="T31" fmla="*/ 23 h 95"/>
                <a:gd name="T32" fmla="*/ 13 w 59"/>
                <a:gd name="T33" fmla="*/ 38 h 95"/>
                <a:gd name="T34" fmla="*/ 45 w 59"/>
                <a:gd name="T35" fmla="*/ 44 h 95"/>
                <a:gd name="T36" fmla="*/ 13 w 59"/>
                <a:gd name="T37" fmla="*/ 38 h 95"/>
                <a:gd name="T38" fmla="*/ 13 w 59"/>
                <a:gd name="T39" fmla="*/ 53 h 95"/>
                <a:gd name="T40" fmla="*/ 45 w 59"/>
                <a:gd name="T41" fmla="*/ 46 h 95"/>
                <a:gd name="T42" fmla="*/ 13 w 59"/>
                <a:gd name="T43" fmla="*/ 55 h 95"/>
                <a:gd name="T44" fmla="*/ 45 w 59"/>
                <a:gd name="T45" fmla="*/ 62 h 95"/>
                <a:gd name="T46" fmla="*/ 13 w 59"/>
                <a:gd name="T47" fmla="*/ 55 h 95"/>
                <a:gd name="T48" fmla="*/ 13 w 59"/>
                <a:gd name="T49" fmla="*/ 71 h 95"/>
                <a:gd name="T50" fmla="*/ 45 w 59"/>
                <a:gd name="T51" fmla="*/ 65 h 95"/>
                <a:gd name="T52" fmla="*/ 13 w 59"/>
                <a:gd name="T53" fmla="*/ 74 h 95"/>
                <a:gd name="T54" fmla="*/ 45 w 59"/>
                <a:gd name="T55" fmla="*/ 80 h 95"/>
                <a:gd name="T56" fmla="*/ 13 w 59"/>
                <a:gd name="T57" fmla="*/ 74 h 95"/>
                <a:gd name="T58" fmla="*/ 14 w 59"/>
                <a:gd name="T59" fmla="*/ 14 h 95"/>
                <a:gd name="T60" fmla="*/ 10 w 59"/>
                <a:gd name="T61" fmla="*/ 15 h 95"/>
                <a:gd name="T62" fmla="*/ 8 w 59"/>
                <a:gd name="T63" fmla="*/ 81 h 95"/>
                <a:gd name="T64" fmla="*/ 14 w 59"/>
                <a:gd name="T65" fmla="*/ 87 h 95"/>
                <a:gd name="T66" fmla="*/ 49 w 59"/>
                <a:gd name="T67" fmla="*/ 85 h 95"/>
                <a:gd name="T68" fmla="*/ 51 w 59"/>
                <a:gd name="T69" fmla="*/ 19 h 95"/>
                <a:gd name="T70" fmla="*/ 45 w 59"/>
                <a:gd name="T71"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95">
                  <a:moveTo>
                    <a:pt x="14" y="6"/>
                  </a:moveTo>
                  <a:cubicBezTo>
                    <a:pt x="19" y="6"/>
                    <a:pt x="19" y="6"/>
                    <a:pt x="19" y="6"/>
                  </a:cubicBezTo>
                  <a:cubicBezTo>
                    <a:pt x="19" y="0"/>
                    <a:pt x="19" y="0"/>
                    <a:pt x="19" y="0"/>
                  </a:cubicBezTo>
                  <a:cubicBezTo>
                    <a:pt x="40" y="0"/>
                    <a:pt x="40" y="0"/>
                    <a:pt x="40" y="0"/>
                  </a:cubicBezTo>
                  <a:cubicBezTo>
                    <a:pt x="40" y="6"/>
                    <a:pt x="40" y="6"/>
                    <a:pt x="40" y="6"/>
                  </a:cubicBezTo>
                  <a:cubicBezTo>
                    <a:pt x="45" y="6"/>
                    <a:pt x="45" y="6"/>
                    <a:pt x="45" y="6"/>
                  </a:cubicBezTo>
                  <a:cubicBezTo>
                    <a:pt x="49" y="6"/>
                    <a:pt x="52" y="7"/>
                    <a:pt x="55" y="10"/>
                  </a:cubicBezTo>
                  <a:cubicBezTo>
                    <a:pt x="57" y="12"/>
                    <a:pt x="59" y="15"/>
                    <a:pt x="59" y="19"/>
                  </a:cubicBezTo>
                  <a:cubicBezTo>
                    <a:pt x="59" y="81"/>
                    <a:pt x="59" y="81"/>
                    <a:pt x="59" y="81"/>
                  </a:cubicBezTo>
                  <a:cubicBezTo>
                    <a:pt x="59" y="85"/>
                    <a:pt x="57" y="88"/>
                    <a:pt x="55" y="91"/>
                  </a:cubicBezTo>
                  <a:cubicBezTo>
                    <a:pt x="55" y="91"/>
                    <a:pt x="55" y="91"/>
                    <a:pt x="55" y="91"/>
                  </a:cubicBezTo>
                  <a:cubicBezTo>
                    <a:pt x="52" y="93"/>
                    <a:pt x="49" y="95"/>
                    <a:pt x="45" y="95"/>
                  </a:cubicBezTo>
                  <a:cubicBezTo>
                    <a:pt x="14" y="95"/>
                    <a:pt x="14" y="95"/>
                    <a:pt x="14" y="95"/>
                  </a:cubicBezTo>
                  <a:cubicBezTo>
                    <a:pt x="10" y="95"/>
                    <a:pt x="7" y="93"/>
                    <a:pt x="4" y="91"/>
                  </a:cubicBezTo>
                  <a:cubicBezTo>
                    <a:pt x="2" y="88"/>
                    <a:pt x="0" y="85"/>
                    <a:pt x="0" y="81"/>
                  </a:cubicBezTo>
                  <a:cubicBezTo>
                    <a:pt x="0" y="19"/>
                    <a:pt x="0" y="19"/>
                    <a:pt x="0" y="19"/>
                  </a:cubicBezTo>
                  <a:cubicBezTo>
                    <a:pt x="0" y="15"/>
                    <a:pt x="2" y="12"/>
                    <a:pt x="4" y="10"/>
                  </a:cubicBezTo>
                  <a:cubicBezTo>
                    <a:pt x="4" y="10"/>
                    <a:pt x="4" y="10"/>
                    <a:pt x="4" y="10"/>
                  </a:cubicBezTo>
                  <a:cubicBezTo>
                    <a:pt x="4" y="10"/>
                    <a:pt x="4" y="10"/>
                    <a:pt x="4" y="10"/>
                  </a:cubicBezTo>
                  <a:cubicBezTo>
                    <a:pt x="7" y="7"/>
                    <a:pt x="10" y="6"/>
                    <a:pt x="14" y="6"/>
                  </a:cubicBezTo>
                  <a:close/>
                  <a:moveTo>
                    <a:pt x="19" y="23"/>
                  </a:moveTo>
                  <a:cubicBezTo>
                    <a:pt x="19" y="28"/>
                    <a:pt x="19" y="28"/>
                    <a:pt x="19" y="28"/>
                  </a:cubicBezTo>
                  <a:cubicBezTo>
                    <a:pt x="27" y="28"/>
                    <a:pt x="27" y="28"/>
                    <a:pt x="27" y="28"/>
                  </a:cubicBezTo>
                  <a:cubicBezTo>
                    <a:pt x="27" y="36"/>
                    <a:pt x="27" y="36"/>
                    <a:pt x="27" y="36"/>
                  </a:cubicBezTo>
                  <a:cubicBezTo>
                    <a:pt x="31" y="36"/>
                    <a:pt x="31" y="36"/>
                    <a:pt x="31" y="36"/>
                  </a:cubicBezTo>
                  <a:cubicBezTo>
                    <a:pt x="31" y="28"/>
                    <a:pt x="31" y="28"/>
                    <a:pt x="31" y="28"/>
                  </a:cubicBezTo>
                  <a:cubicBezTo>
                    <a:pt x="39" y="28"/>
                    <a:pt x="39" y="28"/>
                    <a:pt x="39" y="28"/>
                  </a:cubicBezTo>
                  <a:cubicBezTo>
                    <a:pt x="39" y="23"/>
                    <a:pt x="39" y="23"/>
                    <a:pt x="39" y="23"/>
                  </a:cubicBezTo>
                  <a:cubicBezTo>
                    <a:pt x="31" y="23"/>
                    <a:pt x="31" y="23"/>
                    <a:pt x="31" y="23"/>
                  </a:cubicBezTo>
                  <a:cubicBezTo>
                    <a:pt x="31" y="15"/>
                    <a:pt x="31" y="15"/>
                    <a:pt x="31" y="15"/>
                  </a:cubicBezTo>
                  <a:cubicBezTo>
                    <a:pt x="27" y="15"/>
                    <a:pt x="27" y="15"/>
                    <a:pt x="27" y="15"/>
                  </a:cubicBezTo>
                  <a:cubicBezTo>
                    <a:pt x="27" y="23"/>
                    <a:pt x="27" y="23"/>
                    <a:pt x="27" y="23"/>
                  </a:cubicBezTo>
                  <a:cubicBezTo>
                    <a:pt x="19" y="23"/>
                    <a:pt x="19" y="23"/>
                    <a:pt x="19" y="23"/>
                  </a:cubicBezTo>
                  <a:close/>
                  <a:moveTo>
                    <a:pt x="13" y="38"/>
                  </a:moveTo>
                  <a:cubicBezTo>
                    <a:pt x="13" y="44"/>
                    <a:pt x="13" y="44"/>
                    <a:pt x="13" y="44"/>
                  </a:cubicBezTo>
                  <a:cubicBezTo>
                    <a:pt x="45" y="44"/>
                    <a:pt x="45" y="44"/>
                    <a:pt x="45" y="44"/>
                  </a:cubicBezTo>
                  <a:cubicBezTo>
                    <a:pt x="45" y="38"/>
                    <a:pt x="45" y="38"/>
                    <a:pt x="45" y="38"/>
                  </a:cubicBezTo>
                  <a:cubicBezTo>
                    <a:pt x="13" y="38"/>
                    <a:pt x="13" y="38"/>
                    <a:pt x="13" y="38"/>
                  </a:cubicBezTo>
                  <a:close/>
                  <a:moveTo>
                    <a:pt x="13" y="46"/>
                  </a:moveTo>
                  <a:cubicBezTo>
                    <a:pt x="13" y="53"/>
                    <a:pt x="13" y="53"/>
                    <a:pt x="13" y="53"/>
                  </a:cubicBezTo>
                  <a:cubicBezTo>
                    <a:pt x="45" y="53"/>
                    <a:pt x="45" y="53"/>
                    <a:pt x="45" y="53"/>
                  </a:cubicBezTo>
                  <a:cubicBezTo>
                    <a:pt x="45" y="46"/>
                    <a:pt x="45" y="46"/>
                    <a:pt x="45" y="46"/>
                  </a:cubicBezTo>
                  <a:cubicBezTo>
                    <a:pt x="13" y="46"/>
                    <a:pt x="13" y="46"/>
                    <a:pt x="13" y="46"/>
                  </a:cubicBezTo>
                  <a:close/>
                  <a:moveTo>
                    <a:pt x="13" y="55"/>
                  </a:moveTo>
                  <a:cubicBezTo>
                    <a:pt x="13" y="62"/>
                    <a:pt x="13" y="62"/>
                    <a:pt x="13" y="62"/>
                  </a:cubicBezTo>
                  <a:cubicBezTo>
                    <a:pt x="45" y="62"/>
                    <a:pt x="45" y="62"/>
                    <a:pt x="45" y="62"/>
                  </a:cubicBezTo>
                  <a:cubicBezTo>
                    <a:pt x="45" y="55"/>
                    <a:pt x="45" y="55"/>
                    <a:pt x="45" y="55"/>
                  </a:cubicBezTo>
                  <a:cubicBezTo>
                    <a:pt x="13" y="55"/>
                    <a:pt x="13" y="55"/>
                    <a:pt x="13" y="55"/>
                  </a:cubicBezTo>
                  <a:close/>
                  <a:moveTo>
                    <a:pt x="13" y="65"/>
                  </a:moveTo>
                  <a:cubicBezTo>
                    <a:pt x="13" y="71"/>
                    <a:pt x="13" y="71"/>
                    <a:pt x="13" y="71"/>
                  </a:cubicBezTo>
                  <a:cubicBezTo>
                    <a:pt x="45" y="71"/>
                    <a:pt x="45" y="71"/>
                    <a:pt x="45" y="71"/>
                  </a:cubicBezTo>
                  <a:cubicBezTo>
                    <a:pt x="45" y="65"/>
                    <a:pt x="45" y="65"/>
                    <a:pt x="45" y="65"/>
                  </a:cubicBezTo>
                  <a:cubicBezTo>
                    <a:pt x="13" y="65"/>
                    <a:pt x="13" y="65"/>
                    <a:pt x="13" y="65"/>
                  </a:cubicBezTo>
                  <a:close/>
                  <a:moveTo>
                    <a:pt x="13" y="74"/>
                  </a:moveTo>
                  <a:cubicBezTo>
                    <a:pt x="13" y="80"/>
                    <a:pt x="13" y="80"/>
                    <a:pt x="13" y="80"/>
                  </a:cubicBezTo>
                  <a:cubicBezTo>
                    <a:pt x="45" y="80"/>
                    <a:pt x="45" y="80"/>
                    <a:pt x="45" y="80"/>
                  </a:cubicBezTo>
                  <a:cubicBezTo>
                    <a:pt x="45" y="74"/>
                    <a:pt x="45" y="74"/>
                    <a:pt x="45" y="74"/>
                  </a:cubicBezTo>
                  <a:cubicBezTo>
                    <a:pt x="13" y="74"/>
                    <a:pt x="13" y="74"/>
                    <a:pt x="13" y="74"/>
                  </a:cubicBezTo>
                  <a:close/>
                  <a:moveTo>
                    <a:pt x="45" y="14"/>
                  </a:moveTo>
                  <a:cubicBezTo>
                    <a:pt x="14" y="14"/>
                    <a:pt x="14" y="14"/>
                    <a:pt x="14" y="14"/>
                  </a:cubicBezTo>
                  <a:cubicBezTo>
                    <a:pt x="12" y="14"/>
                    <a:pt x="11" y="14"/>
                    <a:pt x="10" y="15"/>
                  </a:cubicBezTo>
                  <a:cubicBezTo>
                    <a:pt x="10" y="15"/>
                    <a:pt x="10" y="15"/>
                    <a:pt x="10" y="15"/>
                  </a:cubicBezTo>
                  <a:cubicBezTo>
                    <a:pt x="9" y="16"/>
                    <a:pt x="8" y="18"/>
                    <a:pt x="8" y="19"/>
                  </a:cubicBezTo>
                  <a:cubicBezTo>
                    <a:pt x="8" y="81"/>
                    <a:pt x="8" y="81"/>
                    <a:pt x="8" y="81"/>
                  </a:cubicBezTo>
                  <a:cubicBezTo>
                    <a:pt x="8" y="83"/>
                    <a:pt x="9" y="84"/>
                    <a:pt x="10" y="85"/>
                  </a:cubicBezTo>
                  <a:cubicBezTo>
                    <a:pt x="11" y="86"/>
                    <a:pt x="12" y="87"/>
                    <a:pt x="14" y="87"/>
                  </a:cubicBezTo>
                  <a:cubicBezTo>
                    <a:pt x="45" y="87"/>
                    <a:pt x="45" y="87"/>
                    <a:pt x="45" y="87"/>
                  </a:cubicBezTo>
                  <a:cubicBezTo>
                    <a:pt x="47" y="87"/>
                    <a:pt x="48" y="86"/>
                    <a:pt x="49" y="85"/>
                  </a:cubicBezTo>
                  <a:cubicBezTo>
                    <a:pt x="50" y="84"/>
                    <a:pt x="51" y="83"/>
                    <a:pt x="51" y="81"/>
                  </a:cubicBezTo>
                  <a:cubicBezTo>
                    <a:pt x="51" y="19"/>
                    <a:pt x="51" y="19"/>
                    <a:pt x="51" y="19"/>
                  </a:cubicBezTo>
                  <a:cubicBezTo>
                    <a:pt x="51" y="18"/>
                    <a:pt x="50" y="16"/>
                    <a:pt x="49" y="15"/>
                  </a:cubicBezTo>
                  <a:cubicBezTo>
                    <a:pt x="48" y="14"/>
                    <a:pt x="47" y="14"/>
                    <a:pt x="45" y="14"/>
                  </a:cubicBez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923012" y="2196310"/>
            <a:ext cx="3385845" cy="3719423"/>
            <a:chOff x="5921048" y="1563638"/>
            <a:chExt cx="2539384" cy="2789567"/>
          </a:xfrm>
        </p:grpSpPr>
        <p:grpSp>
          <p:nvGrpSpPr>
            <p:cNvPr id="26" name="组合 25"/>
            <p:cNvGrpSpPr/>
            <p:nvPr/>
          </p:nvGrpSpPr>
          <p:grpSpPr>
            <a:xfrm>
              <a:off x="5921048" y="1563638"/>
              <a:ext cx="2539384" cy="2789567"/>
              <a:chOff x="3059182" y="1779662"/>
              <a:chExt cx="1206870" cy="2001844"/>
            </a:xfrm>
          </p:grpSpPr>
          <p:sp>
            <p:nvSpPr>
              <p:cNvPr id="28" name="矩形 27"/>
              <p:cNvSpPr/>
              <p:nvPr/>
            </p:nvSpPr>
            <p:spPr>
              <a:xfrm>
                <a:off x="3059832" y="1779662"/>
                <a:ext cx="1206220" cy="26648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3059832" y="1860369"/>
                <a:ext cx="1206220" cy="1662943"/>
                <a:chOff x="1233751" y="2820025"/>
                <a:chExt cx="1206220" cy="1662943"/>
              </a:xfrm>
            </p:grpSpPr>
            <p:sp>
              <p:nvSpPr>
                <p:cNvPr id="31" name="矩形 30"/>
                <p:cNvSpPr/>
                <p:nvPr/>
              </p:nvSpPr>
              <p:spPr>
                <a:xfrm>
                  <a:off x="1233751" y="2941087"/>
                  <a:ext cx="1206220" cy="569012"/>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2400" dirty="0">
                      <a:solidFill>
                        <a:schemeClr val="bg1"/>
                      </a:solidFill>
                      <a:latin typeface="迷你简菱心" panose="02010609000101010101" pitchFamily="49" charset="-122"/>
                      <a:ea typeface="迷你简菱心" panose="02010609000101010101" pitchFamily="49" charset="-122"/>
                    </a:rPr>
                    <a:t>添加标题</a:t>
                  </a:r>
                  <a:endParaRPr lang="en-US" altLang="zh-CN" sz="2400" dirty="0">
                    <a:solidFill>
                      <a:schemeClr val="bg1"/>
                    </a:solidFill>
                    <a:latin typeface="迷你简菱心" panose="02010609000101010101" pitchFamily="49" charset="-122"/>
                    <a:ea typeface="迷你简菱心" panose="02010609000101010101" pitchFamily="49" charset="-122"/>
                  </a:endParaRPr>
                </a:p>
              </p:txBody>
            </p:sp>
            <p:sp>
              <p:nvSpPr>
                <p:cNvPr id="32" name="矩形 31"/>
                <p:cNvSpPr/>
                <p:nvPr/>
              </p:nvSpPr>
              <p:spPr>
                <a:xfrm>
                  <a:off x="1233751" y="3510099"/>
                  <a:ext cx="1206220" cy="9728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CN" altLang="en-US" sz="1600"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00" dirty="0">
                    <a:solidFill>
                      <a:schemeClr val="tx1">
                        <a:lumMod val="85000"/>
                        <a:lumOff val="15000"/>
                      </a:schemeClr>
                    </a:solidFill>
                    <a:latin typeface="微软雅黑" pitchFamily="34" charset="-122"/>
                    <a:ea typeface="微软雅黑" pitchFamily="34" charset="-122"/>
                  </a:endParaRPr>
                </a:p>
              </p:txBody>
            </p:sp>
            <p:sp>
              <p:nvSpPr>
                <p:cNvPr id="33" name="等腰三角形 32"/>
                <p:cNvSpPr/>
                <p:nvPr/>
              </p:nvSpPr>
              <p:spPr>
                <a:xfrm>
                  <a:off x="1734503" y="2820025"/>
                  <a:ext cx="204716" cy="176480"/>
                </a:xfrm>
                <a:prstGeom prst="triangl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3059182" y="3515020"/>
                <a:ext cx="1206220" cy="266486"/>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Freeform 166"/>
            <p:cNvSpPr>
              <a:spLocks noEditPoints="1"/>
            </p:cNvSpPr>
            <p:nvPr/>
          </p:nvSpPr>
          <p:spPr bwMode="auto">
            <a:xfrm>
              <a:off x="7079727" y="3995206"/>
              <a:ext cx="223394" cy="328362"/>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pPr algn="ctr"/>
              <a:endParaRPr lang="zh-CN" altLang="en-US" sz="24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91073751"/>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Rectangle 5"/>
          <p:cNvSpPr/>
          <p:nvPr/>
        </p:nvSpPr>
        <p:spPr>
          <a:xfrm>
            <a:off x="0" y="4173281"/>
            <a:ext cx="12192000" cy="2684721"/>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a:p>
        </p:txBody>
      </p:sp>
      <p:grpSp>
        <p:nvGrpSpPr>
          <p:cNvPr id="8" name="组合 7"/>
          <p:cNvGrpSpPr/>
          <p:nvPr/>
        </p:nvGrpSpPr>
        <p:grpSpPr>
          <a:xfrm>
            <a:off x="369992" y="2161298"/>
            <a:ext cx="4368990" cy="3643065"/>
            <a:chOff x="1458563" y="2383168"/>
            <a:chExt cx="3676963" cy="3066021"/>
          </a:xfrm>
        </p:grpSpPr>
        <p:pic>
          <p:nvPicPr>
            <p:cNvPr id="9"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8563" y="2383168"/>
              <a:ext cx="3676963" cy="3066021"/>
            </a:xfrm>
            <a:prstGeom prst="rect">
              <a:avLst/>
            </a:prstGeom>
          </p:spPr>
        </p:pic>
        <p:sp>
          <p:nvSpPr>
            <p:cNvPr id="10" name="矩形 9"/>
            <p:cNvSpPr/>
            <p:nvPr/>
          </p:nvSpPr>
          <p:spPr>
            <a:xfrm>
              <a:off x="1596197" y="2529983"/>
              <a:ext cx="3408000" cy="1920000"/>
            </a:xfrm>
            <a:prstGeom prst="rect">
              <a:avLst/>
            </a:pr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1" name="组合 10"/>
          <p:cNvGrpSpPr/>
          <p:nvPr/>
        </p:nvGrpSpPr>
        <p:grpSpPr>
          <a:xfrm>
            <a:off x="3293470" y="3890359"/>
            <a:ext cx="3480680" cy="2002440"/>
            <a:chOff x="3918976" y="3838354"/>
            <a:chExt cx="2929357" cy="1685263"/>
          </a:xfrm>
        </p:grpSpPr>
        <p:pic>
          <p:nvPicPr>
            <p:cNvPr id="12"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18976" y="3838354"/>
              <a:ext cx="2929357" cy="1685263"/>
            </a:xfrm>
            <a:prstGeom prst="rect">
              <a:avLst/>
            </a:prstGeom>
          </p:spPr>
        </p:pic>
        <p:sp>
          <p:nvSpPr>
            <p:cNvPr id="13" name="矩形 12"/>
            <p:cNvSpPr/>
            <p:nvPr/>
          </p:nvSpPr>
          <p:spPr>
            <a:xfrm>
              <a:off x="4259096" y="3931101"/>
              <a:ext cx="2208245" cy="1405412"/>
            </a:xfrm>
            <a:prstGeom prst="rect">
              <a:avLst/>
            </a:prstGeom>
            <a:blipFill>
              <a:blip r:embed="rId6"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 name="组合 13"/>
          <p:cNvGrpSpPr/>
          <p:nvPr/>
        </p:nvGrpSpPr>
        <p:grpSpPr>
          <a:xfrm>
            <a:off x="6774150" y="1929921"/>
            <a:ext cx="638175" cy="638175"/>
            <a:chOff x="7543800" y="1644650"/>
            <a:chExt cx="638175" cy="638175"/>
          </a:xfrm>
        </p:grpSpPr>
        <p:sp>
          <p:nvSpPr>
            <p:cNvPr id="15" name="dfg"/>
            <p:cNvSpPr>
              <a:spLocks noChangeArrowheads="1"/>
            </p:cNvSpPr>
            <p:nvPr/>
          </p:nvSpPr>
          <p:spPr bwMode="auto">
            <a:xfrm>
              <a:off x="7543800" y="1644650"/>
              <a:ext cx="638175" cy="638175"/>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a:sym typeface="Arial" panose="020B0604020202020204" pitchFamily="34" charset="0"/>
              </a:endParaRPr>
            </a:p>
          </p:txBody>
        </p:sp>
        <p:pic>
          <p:nvPicPr>
            <p:cNvPr id="16" name="dsfgd"/>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650163" y="1749425"/>
              <a:ext cx="403225"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7" name="组合 16"/>
          <p:cNvGrpSpPr/>
          <p:nvPr/>
        </p:nvGrpSpPr>
        <p:grpSpPr>
          <a:xfrm>
            <a:off x="6774150" y="3111399"/>
            <a:ext cx="638175" cy="638175"/>
            <a:chOff x="7543800" y="2662238"/>
            <a:chExt cx="638175" cy="638175"/>
          </a:xfrm>
        </p:grpSpPr>
        <p:sp>
          <p:nvSpPr>
            <p:cNvPr id="18" name="egdg"/>
            <p:cNvSpPr>
              <a:spLocks noChangeArrowheads="1"/>
            </p:cNvSpPr>
            <p:nvPr/>
          </p:nvSpPr>
          <p:spPr bwMode="auto">
            <a:xfrm>
              <a:off x="7543800" y="2662238"/>
              <a:ext cx="638175" cy="638175"/>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a:sym typeface="Arial" panose="020B0604020202020204" pitchFamily="34" charset="0"/>
              </a:endParaRPr>
            </a:p>
          </p:txBody>
        </p:sp>
        <p:sp>
          <p:nvSpPr>
            <p:cNvPr id="19" name="df"/>
            <p:cNvSpPr>
              <a:spLocks noEditPoints="1" noChangeArrowheads="1"/>
            </p:cNvSpPr>
            <p:nvPr/>
          </p:nvSpPr>
          <p:spPr bwMode="auto">
            <a:xfrm>
              <a:off x="7648575" y="2771775"/>
              <a:ext cx="454025" cy="376238"/>
            </a:xfrm>
            <a:custGeom>
              <a:avLst/>
              <a:gdLst>
                <a:gd name="T0" fmla="*/ 411312 w 287"/>
                <a:gd name="T1" fmla="*/ 123825 h 237"/>
                <a:gd name="T2" fmla="*/ 386000 w 287"/>
                <a:gd name="T3" fmla="*/ 149225 h 237"/>
                <a:gd name="T4" fmla="*/ 411312 w 287"/>
                <a:gd name="T5" fmla="*/ 176213 h 237"/>
                <a:gd name="T6" fmla="*/ 438205 w 287"/>
                <a:gd name="T7" fmla="*/ 149225 h 237"/>
                <a:gd name="T8" fmla="*/ 411312 w 287"/>
                <a:gd name="T9" fmla="*/ 123825 h 237"/>
                <a:gd name="T10" fmla="*/ 42713 w 287"/>
                <a:gd name="T11" fmla="*/ 123825 h 237"/>
                <a:gd name="T12" fmla="*/ 17402 w 287"/>
                <a:gd name="T13" fmla="*/ 149225 h 237"/>
                <a:gd name="T14" fmla="*/ 42713 w 287"/>
                <a:gd name="T15" fmla="*/ 176213 h 237"/>
                <a:gd name="T16" fmla="*/ 68025 w 287"/>
                <a:gd name="T17" fmla="*/ 149225 h 237"/>
                <a:gd name="T18" fmla="*/ 42713 w 287"/>
                <a:gd name="T19" fmla="*/ 123825 h 237"/>
                <a:gd name="T20" fmla="*/ 335377 w 287"/>
                <a:gd name="T21" fmla="*/ 77788 h 237"/>
                <a:gd name="T22" fmla="*/ 297410 w 287"/>
                <a:gd name="T23" fmla="*/ 115888 h 237"/>
                <a:gd name="T24" fmla="*/ 335377 w 287"/>
                <a:gd name="T25" fmla="*/ 153988 h 237"/>
                <a:gd name="T26" fmla="*/ 373345 w 287"/>
                <a:gd name="T27" fmla="*/ 115888 h 237"/>
                <a:gd name="T28" fmla="*/ 335377 w 287"/>
                <a:gd name="T29" fmla="*/ 77788 h 237"/>
                <a:gd name="T30" fmla="*/ 454025 w 287"/>
                <a:gd name="T31" fmla="*/ 311150 h 237"/>
                <a:gd name="T32" fmla="*/ 409730 w 287"/>
                <a:gd name="T33" fmla="*/ 311150 h 237"/>
                <a:gd name="T34" fmla="*/ 409730 w 287"/>
                <a:gd name="T35" fmla="*/ 230188 h 237"/>
                <a:gd name="T36" fmla="*/ 400238 w 287"/>
                <a:gd name="T37" fmla="*/ 192088 h 237"/>
                <a:gd name="T38" fmla="*/ 411312 w 287"/>
                <a:gd name="T39" fmla="*/ 190500 h 237"/>
                <a:gd name="T40" fmla="*/ 454025 w 287"/>
                <a:gd name="T41" fmla="*/ 233363 h 237"/>
                <a:gd name="T42" fmla="*/ 454025 w 287"/>
                <a:gd name="T43" fmla="*/ 311150 h 237"/>
                <a:gd name="T44" fmla="*/ 118648 w 287"/>
                <a:gd name="T45" fmla="*/ 77788 h 237"/>
                <a:gd name="T46" fmla="*/ 80680 w 287"/>
                <a:gd name="T47" fmla="*/ 115888 h 237"/>
                <a:gd name="T48" fmla="*/ 118648 w 287"/>
                <a:gd name="T49" fmla="*/ 153988 h 237"/>
                <a:gd name="T50" fmla="*/ 156615 w 287"/>
                <a:gd name="T51" fmla="*/ 115888 h 237"/>
                <a:gd name="T52" fmla="*/ 118648 w 287"/>
                <a:gd name="T53" fmla="*/ 77788 h 237"/>
                <a:gd name="T54" fmla="*/ 42713 w 287"/>
                <a:gd name="T55" fmla="*/ 190500 h 237"/>
                <a:gd name="T56" fmla="*/ 53787 w 287"/>
                <a:gd name="T57" fmla="*/ 192088 h 237"/>
                <a:gd name="T58" fmla="*/ 44295 w 287"/>
                <a:gd name="T59" fmla="*/ 230188 h 237"/>
                <a:gd name="T60" fmla="*/ 44295 w 287"/>
                <a:gd name="T61" fmla="*/ 311150 h 237"/>
                <a:gd name="T62" fmla="*/ 0 w 287"/>
                <a:gd name="T63" fmla="*/ 311150 h 237"/>
                <a:gd name="T64" fmla="*/ 0 w 287"/>
                <a:gd name="T65" fmla="*/ 233363 h 237"/>
                <a:gd name="T66" fmla="*/ 42713 w 287"/>
                <a:gd name="T67" fmla="*/ 190500 h 237"/>
                <a:gd name="T68" fmla="*/ 227803 w 287"/>
                <a:gd name="T69" fmla="*/ 0 h 237"/>
                <a:gd name="T70" fmla="*/ 170853 w 287"/>
                <a:gd name="T71" fmla="*/ 57150 h 237"/>
                <a:gd name="T72" fmla="*/ 227803 w 287"/>
                <a:gd name="T73" fmla="*/ 114300 h 237"/>
                <a:gd name="T74" fmla="*/ 283172 w 287"/>
                <a:gd name="T75" fmla="*/ 57150 h 237"/>
                <a:gd name="T76" fmla="*/ 227803 w 287"/>
                <a:gd name="T77" fmla="*/ 0 h 237"/>
                <a:gd name="T78" fmla="*/ 397074 w 287"/>
                <a:gd name="T79" fmla="*/ 339725 h 237"/>
                <a:gd name="T80" fmla="*/ 329049 w 287"/>
                <a:gd name="T81" fmla="*/ 339725 h 237"/>
                <a:gd name="T82" fmla="*/ 329049 w 287"/>
                <a:gd name="T83" fmla="*/ 217488 h 237"/>
                <a:gd name="T84" fmla="*/ 317976 w 287"/>
                <a:gd name="T85" fmla="*/ 171450 h 237"/>
                <a:gd name="T86" fmla="*/ 335377 w 287"/>
                <a:gd name="T87" fmla="*/ 168275 h 237"/>
                <a:gd name="T88" fmla="*/ 397074 w 287"/>
                <a:gd name="T89" fmla="*/ 230188 h 237"/>
                <a:gd name="T90" fmla="*/ 397074 w 287"/>
                <a:gd name="T91" fmla="*/ 339725 h 237"/>
                <a:gd name="T92" fmla="*/ 124976 w 287"/>
                <a:gd name="T93" fmla="*/ 217488 h 237"/>
                <a:gd name="T94" fmla="*/ 124976 w 287"/>
                <a:gd name="T95" fmla="*/ 339725 h 237"/>
                <a:gd name="T96" fmla="*/ 58533 w 287"/>
                <a:gd name="T97" fmla="*/ 339725 h 237"/>
                <a:gd name="T98" fmla="*/ 58533 w 287"/>
                <a:gd name="T99" fmla="*/ 230188 h 237"/>
                <a:gd name="T100" fmla="*/ 118648 w 287"/>
                <a:gd name="T101" fmla="*/ 168275 h 237"/>
                <a:gd name="T102" fmla="*/ 136049 w 287"/>
                <a:gd name="T103" fmla="*/ 171450 h 237"/>
                <a:gd name="T104" fmla="*/ 124976 w 287"/>
                <a:gd name="T105" fmla="*/ 217488 h 237"/>
                <a:gd name="T106" fmla="*/ 139213 w 287"/>
                <a:gd name="T107" fmla="*/ 376238 h 237"/>
                <a:gd name="T108" fmla="*/ 316394 w 287"/>
                <a:gd name="T109" fmla="*/ 376238 h 237"/>
                <a:gd name="T110" fmla="*/ 316394 w 287"/>
                <a:gd name="T111" fmla="*/ 217488 h 237"/>
                <a:gd name="T112" fmla="*/ 227803 w 287"/>
                <a:gd name="T113" fmla="*/ 128588 h 237"/>
                <a:gd name="T114" fmla="*/ 139213 w 287"/>
                <a:gd name="T115" fmla="*/ 217488 h 237"/>
                <a:gd name="T116" fmla="*/ 139213 w 287"/>
                <a:gd name="T117" fmla="*/ 376238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9"/>
          <p:cNvGrpSpPr/>
          <p:nvPr/>
        </p:nvGrpSpPr>
        <p:grpSpPr>
          <a:xfrm>
            <a:off x="7518688" y="1805940"/>
            <a:ext cx="3935820" cy="811524"/>
            <a:chOff x="8548023" y="1459078"/>
            <a:chExt cx="3936844" cy="811735"/>
          </a:xfrm>
        </p:grpSpPr>
        <p:sp>
          <p:nvSpPr>
            <p:cNvPr id="21" name="矩形 20"/>
            <p:cNvSpPr/>
            <p:nvPr/>
          </p:nvSpPr>
          <p:spPr>
            <a:xfrm>
              <a:off x="8548024" y="1747457"/>
              <a:ext cx="3936843" cy="523356"/>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2" name="矩形 21"/>
            <p:cNvSpPr/>
            <p:nvPr/>
          </p:nvSpPr>
          <p:spPr>
            <a:xfrm>
              <a:off x="8548023"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3" name="组合 22"/>
          <p:cNvGrpSpPr/>
          <p:nvPr/>
        </p:nvGrpSpPr>
        <p:grpSpPr>
          <a:xfrm>
            <a:off x="7518688" y="3024724"/>
            <a:ext cx="3935820" cy="811524"/>
            <a:chOff x="8548023" y="1459078"/>
            <a:chExt cx="3936844" cy="811735"/>
          </a:xfrm>
        </p:grpSpPr>
        <p:sp>
          <p:nvSpPr>
            <p:cNvPr id="24" name="矩形 23"/>
            <p:cNvSpPr/>
            <p:nvPr/>
          </p:nvSpPr>
          <p:spPr>
            <a:xfrm>
              <a:off x="8548024" y="1747457"/>
              <a:ext cx="3936843" cy="523356"/>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5" name="矩形 24"/>
            <p:cNvSpPr/>
            <p:nvPr/>
          </p:nvSpPr>
          <p:spPr>
            <a:xfrm>
              <a:off x="8548023" y="1459078"/>
              <a:ext cx="2177925" cy="369332"/>
            </a:xfrm>
            <a:prstGeom prst="rect">
              <a:avLst/>
            </a:prstGeom>
          </p:spPr>
          <p:txBody>
            <a:bodyPr wrap="square">
              <a:spAutoFit/>
            </a:bodyPr>
            <a:lstStyle/>
            <a:p>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26" name="组合 25"/>
          <p:cNvGrpSpPr/>
          <p:nvPr/>
        </p:nvGrpSpPr>
        <p:grpSpPr>
          <a:xfrm>
            <a:off x="7105937" y="4891579"/>
            <a:ext cx="4683303" cy="1359958"/>
            <a:chOff x="8548024" y="1444560"/>
            <a:chExt cx="4684522" cy="1360312"/>
          </a:xfrm>
        </p:grpSpPr>
        <p:sp>
          <p:nvSpPr>
            <p:cNvPr id="27" name="矩形 26"/>
            <p:cNvSpPr/>
            <p:nvPr/>
          </p:nvSpPr>
          <p:spPr>
            <a:xfrm>
              <a:off x="8548025" y="1850517"/>
              <a:ext cx="4684521" cy="954355"/>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此处添加详细文本描述，建议与标题相关并符合整体语言风格，语言描述尽量简洁生动，此处添加详细文本描述，建议与标题相关并符合整体语言风格，语言描述尽量简洁生动</a:t>
              </a:r>
              <a:endParaRPr lang="en-US" altLang="zh-CN" sz="1400" dirty="0">
                <a:solidFill>
                  <a:schemeClr val="bg1"/>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28" name="矩形 27"/>
            <p:cNvSpPr/>
            <p:nvPr/>
          </p:nvSpPr>
          <p:spPr>
            <a:xfrm>
              <a:off x="8548024" y="1444560"/>
              <a:ext cx="2177925" cy="461785"/>
            </a:xfrm>
            <a:prstGeom prst="rect">
              <a:avLst/>
            </a:prstGeom>
          </p:spPr>
          <p:txBody>
            <a:bodyPr wrap="square">
              <a:spAutoFit/>
            </a:bodyPr>
            <a:lstStyle/>
            <a:p>
              <a:r>
                <a:rPr lang="zh-CN" altLang="en-US" sz="2400" dirty="0">
                  <a:solidFill>
                    <a:schemeClr val="bg1"/>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533308538"/>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style.rotation</p:attrName>
                                            </p:attrNameLst>
                                          </p:cBhvr>
                                          <p:tavLst>
                                            <p:tav tm="0">
                                              <p:val>
                                                <p:fltVal val="360"/>
                                              </p:val>
                                            </p:tav>
                                            <p:tav tm="100000">
                                              <p:val>
                                                <p:fltVal val="0"/>
                                              </p:val>
                                            </p:tav>
                                          </p:tavLst>
                                        </p:anim>
                                        <p:animEffect transition="in" filter="fade">
                                          <p:cBhvr>
                                            <p:cTn id="25" dur="500"/>
                                            <p:tgtEl>
                                              <p:spTgt spid="14"/>
                                            </p:tgtEl>
                                          </p:cBhvr>
                                        </p:animEffect>
                                      </p:childTnLst>
                                    </p:cTn>
                                  </p:par>
                                  <p:par>
                                    <p:cTn id="26" presetID="2" presetClass="entr" presetSubtype="2" fill="hold" nodeType="withEffect" p14:presetBounceEnd="44000">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14:bounceEnd="44000">
                                          <p:cBhvr additive="base">
                                            <p:cTn id="28" dur="1000" fill="hold"/>
                                            <p:tgtEl>
                                              <p:spTgt spid="20"/>
                                            </p:tgtEl>
                                            <p:attrNameLst>
                                              <p:attrName>ppt_x</p:attrName>
                                            </p:attrNameLst>
                                          </p:cBhvr>
                                          <p:tavLst>
                                            <p:tav tm="0">
                                              <p:val>
                                                <p:strVal val="1+#ppt_w/2"/>
                                              </p:val>
                                            </p:tav>
                                            <p:tav tm="100000">
                                              <p:val>
                                                <p:strVal val="#ppt_x"/>
                                              </p:val>
                                            </p:tav>
                                          </p:tavLst>
                                        </p:anim>
                                        <p:anim calcmode="lin" valueType="num" p14:bounceEnd="44000">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49" presetClass="entr" presetSubtype="0"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par>
                                    <p:cTn id="37" presetID="2" presetClass="entr" presetSubtype="2" fill="hold" nodeType="withEffect" p14:presetBounceEnd="44000">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14:bounceEnd="44000">
                                          <p:cBhvr additive="base">
                                            <p:cTn id="39" dur="10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40" dur="10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Vertical)">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9" presetClass="entr" presetSubtype="0" decel="10000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 calcmode="lin" valueType="num">
                                          <p:cBhvr>
                                            <p:cTn id="24" dur="500" fill="hold"/>
                                            <p:tgtEl>
                                              <p:spTgt spid="14"/>
                                            </p:tgtEl>
                                            <p:attrNameLst>
                                              <p:attrName>style.rotation</p:attrName>
                                            </p:attrNameLst>
                                          </p:cBhvr>
                                          <p:tavLst>
                                            <p:tav tm="0">
                                              <p:val>
                                                <p:fltVal val="360"/>
                                              </p:val>
                                            </p:tav>
                                            <p:tav tm="100000">
                                              <p:val>
                                                <p:fltVal val="0"/>
                                              </p:val>
                                            </p:tav>
                                          </p:tavLst>
                                        </p:anim>
                                        <p:animEffect transition="in" filter="fade">
                                          <p:cBhvr>
                                            <p:cTn id="25" dur="500"/>
                                            <p:tgtEl>
                                              <p:spTgt spid="14"/>
                                            </p:tgtEl>
                                          </p:cBhvr>
                                        </p:animEffect>
                                      </p:childTnLst>
                                    </p:cTn>
                                  </p:par>
                                  <p:par>
                                    <p:cTn id="26" presetID="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1000" fill="hold"/>
                                            <p:tgtEl>
                                              <p:spTgt spid="20"/>
                                            </p:tgtEl>
                                            <p:attrNameLst>
                                              <p:attrName>ppt_x</p:attrName>
                                            </p:attrNameLst>
                                          </p:cBhvr>
                                          <p:tavLst>
                                            <p:tav tm="0">
                                              <p:val>
                                                <p:strVal val="1+#ppt_w/2"/>
                                              </p:val>
                                            </p:tav>
                                            <p:tav tm="100000">
                                              <p:val>
                                                <p:strVal val="#ppt_x"/>
                                              </p:val>
                                            </p:tav>
                                          </p:tavLst>
                                        </p:anim>
                                        <p:anim calcmode="lin" valueType="num">
                                          <p:cBhvr additive="base">
                                            <p:cTn id="29" dur="10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50"/>
                                </p:stCondLst>
                                <p:childTnLst>
                                  <p:par>
                                    <p:cTn id="31" presetID="49" presetClass="entr" presetSubtype="0" decel="10000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 calcmode="lin" valueType="num">
                                          <p:cBhvr>
                                            <p:cTn id="35" dur="500" fill="hold"/>
                                            <p:tgtEl>
                                              <p:spTgt spid="17"/>
                                            </p:tgtEl>
                                            <p:attrNameLst>
                                              <p:attrName>style.rotation</p:attrName>
                                            </p:attrNameLst>
                                          </p:cBhvr>
                                          <p:tavLst>
                                            <p:tav tm="0">
                                              <p:val>
                                                <p:fltVal val="360"/>
                                              </p:val>
                                            </p:tav>
                                            <p:tav tm="100000">
                                              <p:val>
                                                <p:fltVal val="0"/>
                                              </p:val>
                                            </p:tav>
                                          </p:tavLst>
                                        </p:anim>
                                        <p:animEffect transition="in" filter="fade">
                                          <p:cBhvr>
                                            <p:cTn id="36" dur="500"/>
                                            <p:tgtEl>
                                              <p:spTgt spid="17"/>
                                            </p:tgtEl>
                                          </p:cBhvr>
                                        </p:animEffect>
                                      </p:childTnLst>
                                    </p:cTn>
                                  </p:par>
                                  <p:par>
                                    <p:cTn id="37" presetID="2" presetClass="entr" presetSubtype="2"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11894" y="399268"/>
            <a:ext cx="558166"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02</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pic>
        <p:nvPicPr>
          <p:cNvPr id="7" name="Pictur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481984" y="3829399"/>
            <a:ext cx="3228033" cy="1947491"/>
          </a:xfrm>
          <a:prstGeom prst="rect">
            <a:avLst/>
          </a:prstGeom>
        </p:spPr>
      </p:pic>
      <p:sp>
        <p:nvSpPr>
          <p:cNvPr id="8" name="Rectangle 11"/>
          <p:cNvSpPr/>
          <p:nvPr/>
        </p:nvSpPr>
        <p:spPr>
          <a:xfrm>
            <a:off x="4961542" y="4067041"/>
            <a:ext cx="2236833" cy="1391064"/>
          </a:xfrm>
          <a:prstGeom prst="rect">
            <a:avLst/>
          </a:prstGeom>
          <a:blipFill>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9" name="组合 8"/>
          <p:cNvGrpSpPr/>
          <p:nvPr/>
        </p:nvGrpSpPr>
        <p:grpSpPr>
          <a:xfrm>
            <a:off x="5615811" y="2424885"/>
            <a:ext cx="813982" cy="968747"/>
            <a:chOff x="4732113" y="2711471"/>
            <a:chExt cx="896832" cy="1067349"/>
          </a:xfrm>
        </p:grpSpPr>
        <p:sp>
          <p:nvSpPr>
            <p:cNvPr id="10" name="Freeform 9"/>
            <p:cNvSpPr>
              <a:spLocks/>
            </p:cNvSpPr>
            <p:nvPr/>
          </p:nvSpPr>
          <p:spPr bwMode="auto">
            <a:xfrm rot="10213820">
              <a:off x="4732113" y="271147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11" name="Group 31"/>
            <p:cNvGrpSpPr/>
            <p:nvPr/>
          </p:nvGrpSpPr>
          <p:grpSpPr>
            <a:xfrm>
              <a:off x="4950385" y="2916044"/>
              <a:ext cx="451304" cy="435920"/>
              <a:chOff x="5099140" y="1309474"/>
              <a:chExt cx="439257" cy="424283"/>
            </a:xfrm>
            <a:solidFill>
              <a:schemeClr val="bg1"/>
            </a:solidFill>
          </p:grpSpPr>
          <p:sp>
            <p:nvSpPr>
              <p:cNvPr id="12"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7"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8"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9"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0"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1"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2"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3"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4"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25"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26" name="组合 25"/>
          <p:cNvGrpSpPr/>
          <p:nvPr/>
        </p:nvGrpSpPr>
        <p:grpSpPr>
          <a:xfrm>
            <a:off x="5093207" y="1458742"/>
            <a:ext cx="1005867" cy="1011639"/>
            <a:chOff x="6698501" y="1384078"/>
            <a:chExt cx="1005867" cy="1011639"/>
          </a:xfrm>
        </p:grpSpPr>
        <p:sp>
          <p:nvSpPr>
            <p:cNvPr id="27" name="Oval 24"/>
            <p:cNvSpPr/>
            <p:nvPr/>
          </p:nvSpPr>
          <p:spPr>
            <a:xfrm>
              <a:off x="6698501" y="1384078"/>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28" name="Freeform 35"/>
            <p:cNvSpPr>
              <a:spLocks noEditPoints="1"/>
            </p:cNvSpPr>
            <p:nvPr/>
          </p:nvSpPr>
          <p:spPr bwMode="auto">
            <a:xfrm>
              <a:off x="6847019" y="1619234"/>
              <a:ext cx="732467" cy="494153"/>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29" name="组合 28"/>
          <p:cNvGrpSpPr/>
          <p:nvPr/>
        </p:nvGrpSpPr>
        <p:grpSpPr>
          <a:xfrm>
            <a:off x="8316689" y="2944601"/>
            <a:ext cx="1005867" cy="1011639"/>
            <a:chOff x="8205303" y="2912178"/>
            <a:chExt cx="1005867" cy="1011639"/>
          </a:xfrm>
        </p:grpSpPr>
        <p:sp>
          <p:nvSpPr>
            <p:cNvPr id="30" name="Oval 16"/>
            <p:cNvSpPr/>
            <p:nvPr/>
          </p:nvSpPr>
          <p:spPr>
            <a:xfrm>
              <a:off x="8205303" y="2912178"/>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31" name="Group 47"/>
            <p:cNvGrpSpPr/>
            <p:nvPr/>
          </p:nvGrpSpPr>
          <p:grpSpPr>
            <a:xfrm>
              <a:off x="8447737" y="3130499"/>
              <a:ext cx="532703" cy="543216"/>
              <a:chOff x="7160655" y="2178006"/>
              <a:chExt cx="379359" cy="386846"/>
            </a:xfrm>
            <a:solidFill>
              <a:schemeClr val="bg1"/>
            </a:solidFill>
          </p:grpSpPr>
          <p:sp>
            <p:nvSpPr>
              <p:cNvPr id="3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3"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4"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35" name="组合 34"/>
          <p:cNvGrpSpPr/>
          <p:nvPr/>
        </p:nvGrpSpPr>
        <p:grpSpPr>
          <a:xfrm>
            <a:off x="6400524" y="2916674"/>
            <a:ext cx="896832" cy="1067349"/>
            <a:chOff x="6112484" y="3349808"/>
            <a:chExt cx="896832" cy="1067349"/>
          </a:xfrm>
        </p:grpSpPr>
        <p:sp>
          <p:nvSpPr>
            <p:cNvPr id="36" name="Freeform 8"/>
            <p:cNvSpPr>
              <a:spLocks/>
            </p:cNvSpPr>
            <p:nvPr/>
          </p:nvSpPr>
          <p:spPr bwMode="auto">
            <a:xfrm rot="12075584">
              <a:off x="6112484" y="334980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37" name="Group 51"/>
            <p:cNvGrpSpPr/>
            <p:nvPr/>
          </p:nvGrpSpPr>
          <p:grpSpPr>
            <a:xfrm>
              <a:off x="6300026" y="3516986"/>
              <a:ext cx="571253" cy="571253"/>
              <a:chOff x="6352022" y="2360197"/>
              <a:chExt cx="406813" cy="406813"/>
            </a:xfrm>
            <a:solidFill>
              <a:schemeClr val="bg1"/>
            </a:solidFill>
          </p:grpSpPr>
          <p:sp>
            <p:nvSpPr>
              <p:cNvPr id="38" name="Freeform 39"/>
              <p:cNvSpPr>
                <a:spLocks noEditPoints="1"/>
              </p:cNvSpPr>
              <p:nvPr/>
            </p:nvSpPr>
            <p:spPr bwMode="auto">
              <a:xfrm>
                <a:off x="6352022" y="2360197"/>
                <a:ext cx="406813" cy="406813"/>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30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8 w 122"/>
                  <a:gd name="T51" fmla="*/ 21 h 122"/>
                  <a:gd name="T52" fmla="*/ 90 w 122"/>
                  <a:gd name="T53" fmla="*/ 23 h 122"/>
                  <a:gd name="T54" fmla="*/ 91 w 122"/>
                  <a:gd name="T55" fmla="*/ 24 h 122"/>
                  <a:gd name="T56" fmla="*/ 94 w 122"/>
                  <a:gd name="T57" fmla="*/ 25 h 122"/>
                  <a:gd name="T58" fmla="*/ 95 w 122"/>
                  <a:gd name="T59" fmla="*/ 27 h 122"/>
                  <a:gd name="T60" fmla="*/ 97 w 122"/>
                  <a:gd name="T61" fmla="*/ 28 h 122"/>
                  <a:gd name="T62" fmla="*/ 98 w 122"/>
                  <a:gd name="T63" fmla="*/ 31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5" y="122"/>
                      <a:pt x="122" y="95"/>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30" y="97"/>
                    </a:cubicBezTo>
                    <a:cubicBezTo>
                      <a:pt x="29" y="97"/>
                      <a:pt x="29" y="97"/>
                      <a:pt x="29" y="97"/>
                    </a:cubicBezTo>
                    <a:cubicBezTo>
                      <a:pt x="28" y="96"/>
                      <a:pt x="28" y="95"/>
                      <a:pt x="27" y="95"/>
                    </a:cubicBezTo>
                    <a:cubicBezTo>
                      <a:pt x="27" y="94"/>
                      <a:pt x="26" y="94"/>
                      <a:pt x="25" y="93"/>
                    </a:cubicBezTo>
                    <a:cubicBezTo>
                      <a:pt x="25" y="93"/>
                      <a:pt x="25" y="93"/>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0"/>
                      <a:pt x="87" y="21"/>
                      <a:pt x="88" y="21"/>
                    </a:cubicBezTo>
                    <a:cubicBezTo>
                      <a:pt x="88" y="21"/>
                      <a:pt x="89" y="22"/>
                      <a:pt x="90" y="23"/>
                    </a:cubicBezTo>
                    <a:cubicBezTo>
                      <a:pt x="91" y="23"/>
                      <a:pt x="91" y="23"/>
                      <a:pt x="91" y="24"/>
                    </a:cubicBezTo>
                    <a:cubicBezTo>
                      <a:pt x="92" y="24"/>
                      <a:pt x="93" y="25"/>
                      <a:pt x="94" y="25"/>
                    </a:cubicBezTo>
                    <a:cubicBezTo>
                      <a:pt x="94" y="26"/>
                      <a:pt x="95" y="26"/>
                      <a:pt x="95" y="27"/>
                    </a:cubicBezTo>
                    <a:cubicBezTo>
                      <a:pt x="96" y="27"/>
                      <a:pt x="96" y="28"/>
                      <a:pt x="97" y="28"/>
                    </a:cubicBezTo>
                    <a:cubicBezTo>
                      <a:pt x="97" y="29"/>
                      <a:pt x="98" y="30"/>
                      <a:pt x="98" y="31"/>
                    </a:cubicBezTo>
                    <a:cubicBezTo>
                      <a:pt x="99" y="31"/>
                      <a:pt x="99" y="31"/>
                      <a:pt x="99" y="32"/>
                    </a:cubicBezTo>
                    <a:cubicBezTo>
                      <a:pt x="100" y="33"/>
                      <a:pt x="101" y="34"/>
                      <a:pt x="101" y="34"/>
                    </a:cubicBezTo>
                    <a:cubicBezTo>
                      <a:pt x="101"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39" name="Freeform 40"/>
              <p:cNvSpPr>
                <a:spLocks noEditPoints="1"/>
              </p:cNvSpPr>
              <p:nvPr/>
            </p:nvSpPr>
            <p:spPr bwMode="auto">
              <a:xfrm>
                <a:off x="6506761" y="2460029"/>
                <a:ext cx="119797" cy="177201"/>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2"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0" name="Oval 41"/>
              <p:cNvSpPr>
                <a:spLocks noChangeArrowheads="1"/>
              </p:cNvSpPr>
              <p:nvPr/>
            </p:nvSpPr>
            <p:spPr bwMode="auto">
              <a:xfrm>
                <a:off x="6551685" y="2557365"/>
                <a:ext cx="9983" cy="998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41" name="组合 40"/>
          <p:cNvGrpSpPr/>
          <p:nvPr/>
        </p:nvGrpSpPr>
        <p:grpSpPr>
          <a:xfrm>
            <a:off x="7346590" y="2450518"/>
            <a:ext cx="866856" cy="1031675"/>
            <a:chOff x="6908572" y="2456089"/>
            <a:chExt cx="988977" cy="1177016"/>
          </a:xfrm>
        </p:grpSpPr>
        <p:sp>
          <p:nvSpPr>
            <p:cNvPr id="42" name="Freeform 14"/>
            <p:cNvSpPr>
              <a:spLocks/>
            </p:cNvSpPr>
            <p:nvPr/>
          </p:nvSpPr>
          <p:spPr bwMode="auto">
            <a:xfrm rot="12944422">
              <a:off x="6908572" y="245608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43" name="Group 55"/>
            <p:cNvGrpSpPr/>
            <p:nvPr/>
          </p:nvGrpSpPr>
          <p:grpSpPr>
            <a:xfrm>
              <a:off x="7201435" y="2684739"/>
              <a:ext cx="578264" cy="529199"/>
              <a:chOff x="6726389" y="1486674"/>
              <a:chExt cx="411805" cy="376863"/>
            </a:xfrm>
            <a:solidFill>
              <a:schemeClr val="bg1"/>
            </a:solidFill>
          </p:grpSpPr>
          <p:sp>
            <p:nvSpPr>
              <p:cNvPr id="44"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5"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46"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47" name="组合 46"/>
          <p:cNvGrpSpPr/>
          <p:nvPr/>
        </p:nvGrpSpPr>
        <p:grpSpPr>
          <a:xfrm>
            <a:off x="9661443" y="3162046"/>
            <a:ext cx="906115" cy="911315"/>
            <a:chOff x="9389287" y="3236800"/>
            <a:chExt cx="1005867" cy="1011639"/>
          </a:xfrm>
        </p:grpSpPr>
        <p:sp>
          <p:nvSpPr>
            <p:cNvPr id="48" name="Oval 23"/>
            <p:cNvSpPr/>
            <p:nvPr/>
          </p:nvSpPr>
          <p:spPr>
            <a:xfrm>
              <a:off x="9389287" y="3236800"/>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49" name="Freeform 55"/>
            <p:cNvSpPr>
              <a:spLocks noEditPoints="1"/>
            </p:cNvSpPr>
            <p:nvPr/>
          </p:nvSpPr>
          <p:spPr bwMode="auto">
            <a:xfrm>
              <a:off x="9597174" y="3446210"/>
              <a:ext cx="602795" cy="63083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0" name="组合 49"/>
          <p:cNvGrpSpPr/>
          <p:nvPr/>
        </p:nvGrpSpPr>
        <p:grpSpPr>
          <a:xfrm>
            <a:off x="1523630" y="3580186"/>
            <a:ext cx="1160295" cy="1166952"/>
            <a:chOff x="1936994" y="2669203"/>
            <a:chExt cx="1254984" cy="1262184"/>
          </a:xfrm>
        </p:grpSpPr>
        <p:sp>
          <p:nvSpPr>
            <p:cNvPr id="51" name="Oval 20"/>
            <p:cNvSpPr/>
            <p:nvPr/>
          </p:nvSpPr>
          <p:spPr>
            <a:xfrm>
              <a:off x="1936994" y="2669203"/>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52" name="Freeform 61"/>
            <p:cNvSpPr>
              <a:spLocks/>
            </p:cNvSpPr>
            <p:nvPr/>
          </p:nvSpPr>
          <p:spPr bwMode="auto">
            <a:xfrm>
              <a:off x="2245564" y="2987692"/>
              <a:ext cx="637840" cy="662375"/>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3" name="组合 52"/>
          <p:cNvGrpSpPr/>
          <p:nvPr/>
        </p:nvGrpSpPr>
        <p:grpSpPr>
          <a:xfrm>
            <a:off x="8722335" y="3948538"/>
            <a:ext cx="1254984" cy="1262184"/>
            <a:chOff x="8151007" y="3981416"/>
            <a:chExt cx="1254984" cy="1262184"/>
          </a:xfrm>
        </p:grpSpPr>
        <p:sp>
          <p:nvSpPr>
            <p:cNvPr id="54" name="Oval 17"/>
            <p:cNvSpPr/>
            <p:nvPr/>
          </p:nvSpPr>
          <p:spPr>
            <a:xfrm>
              <a:off x="8151007" y="3981416"/>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sp>
          <p:nvSpPr>
            <p:cNvPr id="55" name="Freeform 62"/>
            <p:cNvSpPr>
              <a:spLocks noEditPoints="1"/>
            </p:cNvSpPr>
            <p:nvPr/>
          </p:nvSpPr>
          <p:spPr bwMode="auto">
            <a:xfrm>
              <a:off x="8496035" y="4178620"/>
              <a:ext cx="504664" cy="679897"/>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56" name="组合 55"/>
          <p:cNvGrpSpPr/>
          <p:nvPr/>
        </p:nvGrpSpPr>
        <p:grpSpPr>
          <a:xfrm>
            <a:off x="6231458" y="1485855"/>
            <a:ext cx="1254984" cy="1262184"/>
            <a:chOff x="5657521" y="2046263"/>
            <a:chExt cx="1254984" cy="1262184"/>
          </a:xfrm>
        </p:grpSpPr>
        <p:sp>
          <p:nvSpPr>
            <p:cNvPr id="57" name="Oval 18"/>
            <p:cNvSpPr/>
            <p:nvPr/>
          </p:nvSpPr>
          <p:spPr>
            <a:xfrm>
              <a:off x="5657521" y="2046263"/>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58" name="Group 62"/>
            <p:cNvGrpSpPr/>
            <p:nvPr/>
          </p:nvGrpSpPr>
          <p:grpSpPr>
            <a:xfrm>
              <a:off x="5942502" y="2411965"/>
              <a:ext cx="665877" cy="494152"/>
              <a:chOff x="5129089" y="3156352"/>
              <a:chExt cx="474198" cy="351905"/>
            </a:xfrm>
            <a:solidFill>
              <a:schemeClr val="bg1"/>
            </a:solidFill>
          </p:grpSpPr>
          <p:sp>
            <p:nvSpPr>
              <p:cNvPr id="59"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0"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61" name="组合 60"/>
          <p:cNvGrpSpPr/>
          <p:nvPr/>
        </p:nvGrpSpPr>
        <p:grpSpPr>
          <a:xfrm>
            <a:off x="3785761" y="2808155"/>
            <a:ext cx="889624" cy="747500"/>
            <a:chOff x="3496990" y="3053357"/>
            <a:chExt cx="1067349" cy="896832"/>
          </a:xfrm>
        </p:grpSpPr>
        <p:sp>
          <p:nvSpPr>
            <p:cNvPr id="62" name="Freeform 15"/>
            <p:cNvSpPr>
              <a:spLocks/>
            </p:cNvSpPr>
            <p:nvPr/>
          </p:nvSpPr>
          <p:spPr bwMode="auto">
            <a:xfrm rot="8040980">
              <a:off x="3582249" y="2968098"/>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63" name="Group 65"/>
            <p:cNvGrpSpPr/>
            <p:nvPr/>
          </p:nvGrpSpPr>
          <p:grpSpPr>
            <a:xfrm>
              <a:off x="3724506" y="3181030"/>
              <a:ext cx="564564" cy="512349"/>
              <a:chOff x="5159039" y="3837700"/>
              <a:chExt cx="431771" cy="391838"/>
            </a:xfrm>
            <a:solidFill>
              <a:schemeClr val="bg1"/>
            </a:solidFill>
          </p:grpSpPr>
          <p:sp>
            <p:nvSpPr>
              <p:cNvPr id="64"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5"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6" name="Freeform 74"/>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7"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68"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69" name="组合 68"/>
          <p:cNvGrpSpPr/>
          <p:nvPr/>
        </p:nvGrpSpPr>
        <p:grpSpPr>
          <a:xfrm>
            <a:off x="2802228" y="3237728"/>
            <a:ext cx="1177016" cy="988977"/>
            <a:chOff x="3054575" y="3875798"/>
            <a:chExt cx="1177016" cy="988977"/>
          </a:xfrm>
        </p:grpSpPr>
        <p:sp>
          <p:nvSpPr>
            <p:cNvPr id="70" name="Freeform 5"/>
            <p:cNvSpPr>
              <a:spLocks/>
            </p:cNvSpPr>
            <p:nvPr/>
          </p:nvSpPr>
          <p:spPr bwMode="auto">
            <a:xfrm rot="6661043">
              <a:off x="3148594" y="3781779"/>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71" name="Group 71"/>
            <p:cNvGrpSpPr/>
            <p:nvPr/>
          </p:nvGrpSpPr>
          <p:grpSpPr>
            <a:xfrm>
              <a:off x="3322342" y="4057581"/>
              <a:ext cx="455601" cy="571253"/>
              <a:chOff x="5106627" y="2260366"/>
              <a:chExt cx="324452" cy="406813"/>
            </a:xfrm>
            <a:solidFill>
              <a:schemeClr val="bg1"/>
            </a:solidFill>
          </p:grpSpPr>
          <p:sp>
            <p:nvSpPr>
              <p:cNvPr id="72"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3"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4"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75"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76" name="组合 75"/>
          <p:cNvGrpSpPr/>
          <p:nvPr/>
        </p:nvGrpSpPr>
        <p:grpSpPr>
          <a:xfrm>
            <a:off x="3878313" y="1572466"/>
            <a:ext cx="1114058" cy="1120450"/>
            <a:chOff x="3733000" y="1701884"/>
            <a:chExt cx="1254984" cy="1262184"/>
          </a:xfrm>
        </p:grpSpPr>
        <p:sp>
          <p:nvSpPr>
            <p:cNvPr id="77" name="Oval 19"/>
            <p:cNvSpPr/>
            <p:nvPr/>
          </p:nvSpPr>
          <p:spPr>
            <a:xfrm>
              <a:off x="3733000" y="1701884"/>
              <a:ext cx="1254984" cy="126218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78" name="Group 76"/>
            <p:cNvGrpSpPr/>
            <p:nvPr/>
          </p:nvGrpSpPr>
          <p:grpSpPr>
            <a:xfrm>
              <a:off x="4030664" y="2009636"/>
              <a:ext cx="732467" cy="644851"/>
              <a:chOff x="6040049" y="4182118"/>
              <a:chExt cx="521619" cy="459224"/>
            </a:xfrm>
            <a:solidFill>
              <a:schemeClr val="bg1"/>
            </a:solidFill>
          </p:grpSpPr>
          <p:sp>
            <p:nvSpPr>
              <p:cNvPr id="7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84" name="组合 83"/>
          <p:cNvGrpSpPr/>
          <p:nvPr/>
        </p:nvGrpSpPr>
        <p:grpSpPr>
          <a:xfrm>
            <a:off x="7358563" y="4349627"/>
            <a:ext cx="1177016" cy="988977"/>
            <a:chOff x="6977311" y="4556710"/>
            <a:chExt cx="1177016" cy="988977"/>
          </a:xfrm>
        </p:grpSpPr>
        <p:sp>
          <p:nvSpPr>
            <p:cNvPr id="85" name="Freeform 5"/>
            <p:cNvSpPr>
              <a:spLocks/>
            </p:cNvSpPr>
            <p:nvPr/>
          </p:nvSpPr>
          <p:spPr bwMode="auto">
            <a:xfrm rot="14770904">
              <a:off x="7071330" y="4462691"/>
              <a:ext cx="988977" cy="1177016"/>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86" name="Group 82"/>
            <p:cNvGrpSpPr/>
            <p:nvPr/>
          </p:nvGrpSpPr>
          <p:grpSpPr>
            <a:xfrm>
              <a:off x="7438275" y="4777839"/>
              <a:ext cx="429933" cy="465763"/>
              <a:chOff x="6941027" y="4788593"/>
              <a:chExt cx="359392" cy="389342"/>
            </a:xfrm>
            <a:solidFill>
              <a:schemeClr val="bg1"/>
            </a:solidFill>
          </p:grpSpPr>
          <p:sp>
            <p:nvSpPr>
              <p:cNvPr id="87"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8"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89"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90" name="组合 89"/>
          <p:cNvGrpSpPr/>
          <p:nvPr/>
        </p:nvGrpSpPr>
        <p:grpSpPr>
          <a:xfrm>
            <a:off x="2882413" y="2181217"/>
            <a:ext cx="898786" cy="903944"/>
            <a:chOff x="7802183" y="1837715"/>
            <a:chExt cx="1005867" cy="1011639"/>
          </a:xfrm>
        </p:grpSpPr>
        <p:sp>
          <p:nvSpPr>
            <p:cNvPr id="91" name="Oval 22"/>
            <p:cNvSpPr/>
            <p:nvPr/>
          </p:nvSpPr>
          <p:spPr>
            <a:xfrm>
              <a:off x="7802183" y="1837715"/>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92" name="Group 86"/>
            <p:cNvGrpSpPr/>
            <p:nvPr/>
          </p:nvGrpSpPr>
          <p:grpSpPr>
            <a:xfrm>
              <a:off x="8056973" y="2074711"/>
              <a:ext cx="498231" cy="561960"/>
              <a:chOff x="5513440" y="1766202"/>
              <a:chExt cx="429274" cy="484183"/>
            </a:xfrm>
            <a:solidFill>
              <a:schemeClr val="bg1"/>
            </a:solidFill>
          </p:grpSpPr>
          <p:sp>
            <p:nvSpPr>
              <p:cNvPr id="9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9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95"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96" name="组合 95"/>
          <p:cNvGrpSpPr/>
          <p:nvPr/>
        </p:nvGrpSpPr>
        <p:grpSpPr>
          <a:xfrm>
            <a:off x="7235665" y="3464089"/>
            <a:ext cx="951411" cy="799416"/>
            <a:chOff x="7134197" y="3562820"/>
            <a:chExt cx="1067349" cy="896832"/>
          </a:xfrm>
        </p:grpSpPr>
        <p:sp>
          <p:nvSpPr>
            <p:cNvPr id="97" name="Freeform 13"/>
            <p:cNvSpPr>
              <a:spLocks/>
            </p:cNvSpPr>
            <p:nvPr/>
          </p:nvSpPr>
          <p:spPr bwMode="auto">
            <a:xfrm rot="13670633">
              <a:off x="7219456" y="3477561"/>
              <a:ext cx="896832" cy="1067349"/>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98" name="Group 90"/>
            <p:cNvGrpSpPr/>
            <p:nvPr/>
          </p:nvGrpSpPr>
          <p:grpSpPr>
            <a:xfrm>
              <a:off x="7470332" y="3685652"/>
              <a:ext cx="532703" cy="529200"/>
              <a:chOff x="6853673" y="3715407"/>
              <a:chExt cx="379359" cy="376864"/>
            </a:xfrm>
            <a:solidFill>
              <a:schemeClr val="bg1"/>
            </a:solidFill>
          </p:grpSpPr>
          <p:sp>
            <p:nvSpPr>
              <p:cNvPr id="99"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0"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1"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2"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3"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4"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5"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6"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7"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8"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09"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0"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1"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2"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3"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4"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5"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16"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17" name="组合 116"/>
          <p:cNvGrpSpPr/>
          <p:nvPr/>
        </p:nvGrpSpPr>
        <p:grpSpPr>
          <a:xfrm>
            <a:off x="2606703" y="4397533"/>
            <a:ext cx="1005867" cy="1011639"/>
            <a:chOff x="2166243" y="4454031"/>
            <a:chExt cx="1005867" cy="1011639"/>
          </a:xfrm>
        </p:grpSpPr>
        <p:sp>
          <p:nvSpPr>
            <p:cNvPr id="118" name="Oval 21"/>
            <p:cNvSpPr/>
            <p:nvPr/>
          </p:nvSpPr>
          <p:spPr>
            <a:xfrm>
              <a:off x="2166243" y="4454031"/>
              <a:ext cx="1005867" cy="1011639"/>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19" name="Group 109"/>
            <p:cNvGrpSpPr/>
            <p:nvPr/>
          </p:nvGrpSpPr>
          <p:grpSpPr>
            <a:xfrm>
              <a:off x="2449088" y="4726893"/>
              <a:ext cx="420556" cy="546721"/>
              <a:chOff x="6421904" y="4798576"/>
              <a:chExt cx="299494" cy="389342"/>
            </a:xfrm>
            <a:solidFill>
              <a:schemeClr val="bg1"/>
            </a:solidFill>
          </p:grpSpPr>
          <p:sp>
            <p:nvSpPr>
              <p:cNvPr id="12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22" name="组合 121"/>
          <p:cNvGrpSpPr/>
          <p:nvPr/>
        </p:nvGrpSpPr>
        <p:grpSpPr>
          <a:xfrm>
            <a:off x="9381645" y="2437417"/>
            <a:ext cx="715716" cy="719823"/>
            <a:chOff x="9105498" y="2506757"/>
            <a:chExt cx="715716" cy="719823"/>
          </a:xfrm>
        </p:grpSpPr>
        <p:sp>
          <p:nvSpPr>
            <p:cNvPr id="123" name="Oval 30"/>
            <p:cNvSpPr/>
            <p:nvPr/>
          </p:nvSpPr>
          <p:spPr>
            <a:xfrm>
              <a:off x="9105498" y="2506757"/>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24" name="Group 112"/>
            <p:cNvGrpSpPr/>
            <p:nvPr/>
          </p:nvGrpSpPr>
          <p:grpSpPr>
            <a:xfrm>
              <a:off x="9196783" y="2648503"/>
              <a:ext cx="536205" cy="436325"/>
              <a:chOff x="1550139" y="1314466"/>
              <a:chExt cx="509139" cy="414300"/>
            </a:xfrm>
            <a:solidFill>
              <a:schemeClr val="bg1"/>
            </a:solidFill>
          </p:grpSpPr>
          <p:sp>
            <p:nvSpPr>
              <p:cNvPr id="12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6"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2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28" name="组合 127"/>
          <p:cNvGrpSpPr/>
          <p:nvPr/>
        </p:nvGrpSpPr>
        <p:grpSpPr>
          <a:xfrm>
            <a:off x="8518715" y="2157682"/>
            <a:ext cx="715716" cy="719823"/>
            <a:chOff x="5782365" y="1289814"/>
            <a:chExt cx="715716" cy="719823"/>
          </a:xfrm>
        </p:grpSpPr>
        <p:sp>
          <p:nvSpPr>
            <p:cNvPr id="129" name="Oval 29"/>
            <p:cNvSpPr/>
            <p:nvPr/>
          </p:nvSpPr>
          <p:spPr>
            <a:xfrm>
              <a:off x="5782365" y="1289814"/>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30" name="Group 116"/>
            <p:cNvGrpSpPr/>
            <p:nvPr/>
          </p:nvGrpSpPr>
          <p:grpSpPr>
            <a:xfrm>
              <a:off x="5956522" y="1465130"/>
              <a:ext cx="396023" cy="393745"/>
              <a:chOff x="2306360" y="1306978"/>
              <a:chExt cx="434268" cy="431771"/>
            </a:xfrm>
            <a:solidFill>
              <a:schemeClr val="bg1"/>
            </a:solidFill>
          </p:grpSpPr>
          <p:sp>
            <p:nvSpPr>
              <p:cNvPr id="131"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2"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3"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4"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35" name="组合 134"/>
          <p:cNvGrpSpPr/>
          <p:nvPr/>
        </p:nvGrpSpPr>
        <p:grpSpPr>
          <a:xfrm>
            <a:off x="4762273" y="2602276"/>
            <a:ext cx="594397" cy="597808"/>
            <a:chOff x="5066650" y="1740741"/>
            <a:chExt cx="715716" cy="719823"/>
          </a:xfrm>
        </p:grpSpPr>
        <p:sp>
          <p:nvSpPr>
            <p:cNvPr id="136" name="Oval 25"/>
            <p:cNvSpPr/>
            <p:nvPr/>
          </p:nvSpPr>
          <p:spPr>
            <a:xfrm>
              <a:off x="5066650" y="1740741"/>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37" name="Group 121"/>
            <p:cNvGrpSpPr/>
            <p:nvPr/>
          </p:nvGrpSpPr>
          <p:grpSpPr>
            <a:xfrm>
              <a:off x="5260704" y="1942769"/>
              <a:ext cx="354901" cy="301399"/>
              <a:chOff x="2950272" y="1314466"/>
              <a:chExt cx="496661" cy="421788"/>
            </a:xfrm>
            <a:solidFill>
              <a:schemeClr val="bg1"/>
            </a:solidFill>
          </p:grpSpPr>
          <p:sp>
            <p:nvSpPr>
              <p:cNvPr id="138"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39"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0"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1"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2"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3"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44" name="组合 143"/>
          <p:cNvGrpSpPr/>
          <p:nvPr/>
        </p:nvGrpSpPr>
        <p:grpSpPr>
          <a:xfrm>
            <a:off x="5123417" y="3112495"/>
            <a:ext cx="751904" cy="894867"/>
            <a:chOff x="5317183" y="3513544"/>
            <a:chExt cx="751904" cy="894867"/>
          </a:xfrm>
        </p:grpSpPr>
        <p:sp>
          <p:nvSpPr>
            <p:cNvPr id="145" name="Freeform 6"/>
            <p:cNvSpPr>
              <a:spLocks/>
            </p:cNvSpPr>
            <p:nvPr/>
          </p:nvSpPr>
          <p:spPr bwMode="auto">
            <a:xfrm rot="8673252">
              <a:off x="5317183" y="3513544"/>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46" name="Freeform 45"/>
            <p:cNvSpPr>
              <a:spLocks noEditPoints="1"/>
            </p:cNvSpPr>
            <p:nvPr/>
          </p:nvSpPr>
          <p:spPr bwMode="auto">
            <a:xfrm>
              <a:off x="5491642" y="3682404"/>
              <a:ext cx="337257" cy="434947"/>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nvGrpSpPr>
          <p:cNvPr id="147" name="组合 146"/>
          <p:cNvGrpSpPr/>
          <p:nvPr/>
        </p:nvGrpSpPr>
        <p:grpSpPr>
          <a:xfrm>
            <a:off x="2004886" y="2783997"/>
            <a:ext cx="715716" cy="719823"/>
            <a:chOff x="1601908" y="3794458"/>
            <a:chExt cx="715716" cy="719823"/>
          </a:xfrm>
        </p:grpSpPr>
        <p:sp>
          <p:nvSpPr>
            <p:cNvPr id="148" name="Oval 28"/>
            <p:cNvSpPr/>
            <p:nvPr/>
          </p:nvSpPr>
          <p:spPr>
            <a:xfrm>
              <a:off x="1601908" y="3794458"/>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49" name="Group 130"/>
            <p:cNvGrpSpPr/>
            <p:nvPr/>
          </p:nvGrpSpPr>
          <p:grpSpPr>
            <a:xfrm>
              <a:off x="1736673" y="3930750"/>
              <a:ext cx="453185" cy="445993"/>
              <a:chOff x="1587575" y="2265358"/>
              <a:chExt cx="314468" cy="309477"/>
            </a:xfrm>
            <a:solidFill>
              <a:schemeClr val="bg1"/>
            </a:solidFill>
          </p:grpSpPr>
          <p:sp>
            <p:nvSpPr>
              <p:cNvPr id="15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52" name="组合 151"/>
          <p:cNvGrpSpPr/>
          <p:nvPr/>
        </p:nvGrpSpPr>
        <p:grpSpPr>
          <a:xfrm>
            <a:off x="7668210" y="1666508"/>
            <a:ext cx="715716" cy="719823"/>
            <a:chOff x="2953653" y="2129531"/>
            <a:chExt cx="715716" cy="719823"/>
          </a:xfrm>
        </p:grpSpPr>
        <p:sp>
          <p:nvSpPr>
            <p:cNvPr id="153" name="Oval 27"/>
            <p:cNvSpPr/>
            <p:nvPr/>
          </p:nvSpPr>
          <p:spPr>
            <a:xfrm>
              <a:off x="2953653" y="2129531"/>
              <a:ext cx="715716" cy="719823"/>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33">
                <a:solidFill>
                  <a:schemeClr val="bg1">
                    <a:lumMod val="95000"/>
                  </a:schemeClr>
                </a:solidFill>
              </a:endParaRPr>
            </a:p>
          </p:txBody>
        </p:sp>
        <p:grpSp>
          <p:nvGrpSpPr>
            <p:cNvPr id="154" name="Group 133"/>
            <p:cNvGrpSpPr/>
            <p:nvPr/>
          </p:nvGrpSpPr>
          <p:grpSpPr>
            <a:xfrm>
              <a:off x="3154439" y="2319423"/>
              <a:ext cx="314140" cy="357472"/>
              <a:chOff x="2927811" y="2108124"/>
              <a:chExt cx="361887" cy="411804"/>
            </a:xfrm>
            <a:solidFill>
              <a:schemeClr val="bg1"/>
            </a:solidFill>
          </p:grpSpPr>
          <p:sp>
            <p:nvSpPr>
              <p:cNvPr id="155"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6"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7" name="Freeform 70"/>
              <p:cNvSpPr>
                <a:spLocks/>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58" name="Freeform 71"/>
              <p:cNvSpPr>
                <a:spLocks/>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59" name="组合 158"/>
          <p:cNvGrpSpPr/>
          <p:nvPr/>
        </p:nvGrpSpPr>
        <p:grpSpPr>
          <a:xfrm>
            <a:off x="3751548" y="4433559"/>
            <a:ext cx="970215" cy="815215"/>
            <a:chOff x="3545558" y="4835994"/>
            <a:chExt cx="970215" cy="815215"/>
          </a:xfrm>
        </p:grpSpPr>
        <p:sp>
          <p:nvSpPr>
            <p:cNvPr id="160" name="Freeform 5"/>
            <p:cNvSpPr>
              <a:spLocks/>
            </p:cNvSpPr>
            <p:nvPr/>
          </p:nvSpPr>
          <p:spPr bwMode="auto">
            <a:xfrm rot="5400000">
              <a:off x="3623058" y="4758494"/>
              <a:ext cx="815215" cy="970215"/>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nvGrpSpPr>
            <p:cNvPr id="161" name="Group 138"/>
            <p:cNvGrpSpPr/>
            <p:nvPr/>
          </p:nvGrpSpPr>
          <p:grpSpPr>
            <a:xfrm>
              <a:off x="3686798" y="5019885"/>
              <a:ext cx="546661" cy="403784"/>
              <a:chOff x="2563427" y="3717902"/>
              <a:chExt cx="439257" cy="324452"/>
            </a:xfrm>
            <a:solidFill>
              <a:schemeClr val="bg1"/>
            </a:solidFill>
          </p:grpSpPr>
          <p:sp>
            <p:nvSpPr>
              <p:cNvPr id="162"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3"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4"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grpSp>
      <p:grpSp>
        <p:nvGrpSpPr>
          <p:cNvPr id="165" name="组合 164"/>
          <p:cNvGrpSpPr/>
          <p:nvPr/>
        </p:nvGrpSpPr>
        <p:grpSpPr>
          <a:xfrm>
            <a:off x="3999369" y="3615950"/>
            <a:ext cx="859011" cy="721776"/>
            <a:chOff x="4337445" y="3651963"/>
            <a:chExt cx="894867" cy="751904"/>
          </a:xfrm>
        </p:grpSpPr>
        <p:sp>
          <p:nvSpPr>
            <p:cNvPr id="166" name="Freeform 7"/>
            <p:cNvSpPr>
              <a:spLocks/>
            </p:cNvSpPr>
            <p:nvPr/>
          </p:nvSpPr>
          <p:spPr bwMode="auto">
            <a:xfrm rot="7869690">
              <a:off x="4408927" y="3580481"/>
              <a:ext cx="751904" cy="894867"/>
            </a:xfrm>
            <a:custGeom>
              <a:avLst/>
              <a:gdLst>
                <a:gd name="T0" fmla="*/ 339 w 596"/>
                <a:gd name="T1" fmla="*/ 115 h 709"/>
                <a:gd name="T2" fmla="*/ 596 w 596"/>
                <a:gd name="T3" fmla="*/ 410 h 709"/>
                <a:gd name="T4" fmla="*/ 298 w 596"/>
                <a:gd name="T5" fmla="*/ 709 h 709"/>
                <a:gd name="T6" fmla="*/ 0 w 596"/>
                <a:gd name="T7" fmla="*/ 410 h 709"/>
                <a:gd name="T8" fmla="*/ 255 w 596"/>
                <a:gd name="T9" fmla="*/ 115 h 709"/>
                <a:gd name="T10" fmla="*/ 296 w 596"/>
                <a:gd name="T11" fmla="*/ 0 h 709"/>
                <a:gd name="T12" fmla="*/ 339 w 596"/>
                <a:gd name="T13" fmla="*/ 115 h 709"/>
              </a:gdLst>
              <a:ahLst/>
              <a:cxnLst>
                <a:cxn ang="0">
                  <a:pos x="T0" y="T1"/>
                </a:cxn>
                <a:cxn ang="0">
                  <a:pos x="T2" y="T3"/>
                </a:cxn>
                <a:cxn ang="0">
                  <a:pos x="T4" y="T5"/>
                </a:cxn>
                <a:cxn ang="0">
                  <a:pos x="T6" y="T7"/>
                </a:cxn>
                <a:cxn ang="0">
                  <a:pos x="T8" y="T9"/>
                </a:cxn>
                <a:cxn ang="0">
                  <a:pos x="T10" y="T11"/>
                </a:cxn>
                <a:cxn ang="0">
                  <a:pos x="T12" y="T13"/>
                </a:cxn>
              </a:cxnLst>
              <a:rect l="0" t="0" r="r" b="b"/>
              <a:pathLst>
                <a:path w="596" h="709">
                  <a:moveTo>
                    <a:pt x="339" y="115"/>
                  </a:moveTo>
                  <a:cubicBezTo>
                    <a:pt x="484" y="135"/>
                    <a:pt x="596" y="259"/>
                    <a:pt x="596" y="410"/>
                  </a:cubicBezTo>
                  <a:cubicBezTo>
                    <a:pt x="596" y="575"/>
                    <a:pt x="463" y="709"/>
                    <a:pt x="298" y="709"/>
                  </a:cubicBezTo>
                  <a:cubicBezTo>
                    <a:pt x="133" y="709"/>
                    <a:pt x="0" y="575"/>
                    <a:pt x="0" y="410"/>
                  </a:cubicBezTo>
                  <a:cubicBezTo>
                    <a:pt x="0" y="260"/>
                    <a:pt x="111" y="136"/>
                    <a:pt x="255" y="115"/>
                  </a:cubicBezTo>
                  <a:cubicBezTo>
                    <a:pt x="296" y="0"/>
                    <a:pt x="296" y="0"/>
                    <a:pt x="296" y="0"/>
                  </a:cubicBezTo>
                  <a:lnTo>
                    <a:pt x="339" y="115"/>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sp>
          <p:nvSpPr>
            <p:cNvPr id="167" name="Freeform 145"/>
            <p:cNvSpPr>
              <a:spLocks/>
            </p:cNvSpPr>
            <p:nvPr/>
          </p:nvSpPr>
          <p:spPr bwMode="auto">
            <a:xfrm>
              <a:off x="4539592" y="3798050"/>
              <a:ext cx="434745" cy="341585"/>
            </a:xfrm>
            <a:custGeom>
              <a:avLst/>
              <a:gdLst>
                <a:gd name="T0" fmla="*/ 145 w 147"/>
                <a:gd name="T1" fmla="*/ 47 h 116"/>
                <a:gd name="T2" fmla="*/ 118 w 147"/>
                <a:gd name="T3" fmla="*/ 30 h 116"/>
                <a:gd name="T4" fmla="*/ 114 w 147"/>
                <a:gd name="T5" fmla="*/ 31 h 116"/>
                <a:gd name="T6" fmla="*/ 114 w 147"/>
                <a:gd name="T7" fmla="*/ 38 h 116"/>
                <a:gd name="T8" fmla="*/ 110 w 147"/>
                <a:gd name="T9" fmla="*/ 38 h 116"/>
                <a:gd name="T10" fmla="*/ 81 w 147"/>
                <a:gd name="T11" fmla="*/ 38 h 116"/>
                <a:gd name="T12" fmla="*/ 81 w 147"/>
                <a:gd name="T13" fmla="*/ 11 h 116"/>
                <a:gd name="T14" fmla="*/ 84 w 147"/>
                <a:gd name="T15" fmla="*/ 6 h 116"/>
                <a:gd name="T16" fmla="*/ 79 w 147"/>
                <a:gd name="T17" fmla="*/ 0 h 116"/>
                <a:gd name="T18" fmla="*/ 70 w 147"/>
                <a:gd name="T19" fmla="*/ 0 h 116"/>
                <a:gd name="T20" fmla="*/ 65 w 147"/>
                <a:gd name="T21" fmla="*/ 6 h 116"/>
                <a:gd name="T22" fmla="*/ 68 w 147"/>
                <a:gd name="T23" fmla="*/ 11 h 116"/>
                <a:gd name="T24" fmla="*/ 68 w 147"/>
                <a:gd name="T25" fmla="*/ 17 h 116"/>
                <a:gd name="T26" fmla="*/ 37 w 147"/>
                <a:gd name="T27" fmla="*/ 17 h 116"/>
                <a:gd name="T28" fmla="*/ 32 w 147"/>
                <a:gd name="T29" fmla="*/ 17 h 116"/>
                <a:gd name="T30" fmla="*/ 32 w 147"/>
                <a:gd name="T31" fmla="*/ 9 h 116"/>
                <a:gd name="T32" fmla="*/ 28 w 147"/>
                <a:gd name="T33" fmla="*/ 9 h 116"/>
                <a:gd name="T34" fmla="*/ 2 w 147"/>
                <a:gd name="T35" fmla="*/ 27 h 116"/>
                <a:gd name="T36" fmla="*/ 1 w 147"/>
                <a:gd name="T37" fmla="*/ 29 h 116"/>
                <a:gd name="T38" fmla="*/ 29 w 147"/>
                <a:gd name="T39" fmla="*/ 47 h 116"/>
                <a:gd name="T40" fmla="*/ 32 w 147"/>
                <a:gd name="T41" fmla="*/ 46 h 116"/>
                <a:gd name="T42" fmla="*/ 32 w 147"/>
                <a:gd name="T43" fmla="*/ 39 h 116"/>
                <a:gd name="T44" fmla="*/ 37 w 147"/>
                <a:gd name="T45" fmla="*/ 39 h 116"/>
                <a:gd name="T46" fmla="*/ 68 w 147"/>
                <a:gd name="T47" fmla="*/ 39 h 116"/>
                <a:gd name="T48" fmla="*/ 68 w 147"/>
                <a:gd name="T49" fmla="*/ 109 h 116"/>
                <a:gd name="T50" fmla="*/ 65 w 147"/>
                <a:gd name="T51" fmla="*/ 108 h 116"/>
                <a:gd name="T52" fmla="*/ 68 w 147"/>
                <a:gd name="T53" fmla="*/ 115 h 116"/>
                <a:gd name="T54" fmla="*/ 63 w 147"/>
                <a:gd name="T55" fmla="*/ 111 h 116"/>
                <a:gd name="T56" fmla="*/ 65 w 147"/>
                <a:gd name="T57" fmla="*/ 116 h 116"/>
                <a:gd name="T58" fmla="*/ 68 w 147"/>
                <a:gd name="T59" fmla="*/ 116 h 116"/>
                <a:gd name="T60" fmla="*/ 68 w 147"/>
                <a:gd name="T61" fmla="*/ 116 h 116"/>
                <a:gd name="T62" fmla="*/ 68 w 147"/>
                <a:gd name="T63" fmla="*/ 116 h 116"/>
                <a:gd name="T64" fmla="*/ 73 w 147"/>
                <a:gd name="T65" fmla="*/ 116 h 116"/>
                <a:gd name="T66" fmla="*/ 78 w 147"/>
                <a:gd name="T67" fmla="*/ 116 h 116"/>
                <a:gd name="T68" fmla="*/ 81 w 147"/>
                <a:gd name="T69" fmla="*/ 116 h 116"/>
                <a:gd name="T70" fmla="*/ 83 w 147"/>
                <a:gd name="T71" fmla="*/ 116 h 116"/>
                <a:gd name="T72" fmla="*/ 83 w 147"/>
                <a:gd name="T73" fmla="*/ 116 h 116"/>
                <a:gd name="T74" fmla="*/ 86 w 147"/>
                <a:gd name="T75" fmla="*/ 116 h 116"/>
                <a:gd name="T76" fmla="*/ 88 w 147"/>
                <a:gd name="T77" fmla="*/ 111 h 116"/>
                <a:gd name="T78" fmla="*/ 83 w 147"/>
                <a:gd name="T79" fmla="*/ 115 h 116"/>
                <a:gd name="T80" fmla="*/ 87 w 147"/>
                <a:gd name="T81" fmla="*/ 108 h 116"/>
                <a:gd name="T82" fmla="*/ 81 w 147"/>
                <a:gd name="T83" fmla="*/ 111 h 116"/>
                <a:gd name="T84" fmla="*/ 81 w 147"/>
                <a:gd name="T85" fmla="*/ 59 h 116"/>
                <a:gd name="T86" fmla="*/ 110 w 147"/>
                <a:gd name="T87" fmla="*/ 59 h 116"/>
                <a:gd name="T88" fmla="*/ 115 w 147"/>
                <a:gd name="T89" fmla="*/ 59 h 116"/>
                <a:gd name="T90" fmla="*/ 115 w 147"/>
                <a:gd name="T91" fmla="*/ 68 h 116"/>
                <a:gd name="T92" fmla="*/ 118 w 147"/>
                <a:gd name="T93" fmla="*/ 68 h 116"/>
                <a:gd name="T94" fmla="*/ 145 w 147"/>
                <a:gd name="T95" fmla="*/ 50 h 116"/>
                <a:gd name="T96" fmla="*/ 145 w 147"/>
                <a:gd name="T97" fmla="*/ 4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7" h="116">
                  <a:moveTo>
                    <a:pt x="145" y="47"/>
                  </a:moveTo>
                  <a:cubicBezTo>
                    <a:pt x="143" y="46"/>
                    <a:pt x="118" y="30"/>
                    <a:pt x="118" y="30"/>
                  </a:cubicBezTo>
                  <a:cubicBezTo>
                    <a:pt x="118" y="30"/>
                    <a:pt x="114" y="28"/>
                    <a:pt x="114" y="31"/>
                  </a:cubicBezTo>
                  <a:cubicBezTo>
                    <a:pt x="114" y="33"/>
                    <a:pt x="114" y="38"/>
                    <a:pt x="114" y="38"/>
                  </a:cubicBezTo>
                  <a:cubicBezTo>
                    <a:pt x="114" y="38"/>
                    <a:pt x="112" y="38"/>
                    <a:pt x="110" y="38"/>
                  </a:cubicBezTo>
                  <a:cubicBezTo>
                    <a:pt x="102" y="38"/>
                    <a:pt x="89" y="38"/>
                    <a:pt x="81" y="38"/>
                  </a:cubicBezTo>
                  <a:cubicBezTo>
                    <a:pt x="81" y="11"/>
                    <a:pt x="81" y="11"/>
                    <a:pt x="81" y="11"/>
                  </a:cubicBezTo>
                  <a:cubicBezTo>
                    <a:pt x="83" y="10"/>
                    <a:pt x="84" y="8"/>
                    <a:pt x="84" y="6"/>
                  </a:cubicBezTo>
                  <a:cubicBezTo>
                    <a:pt x="84" y="3"/>
                    <a:pt x="82" y="0"/>
                    <a:pt x="79" y="0"/>
                  </a:cubicBezTo>
                  <a:cubicBezTo>
                    <a:pt x="70" y="0"/>
                    <a:pt x="70" y="0"/>
                    <a:pt x="70" y="0"/>
                  </a:cubicBezTo>
                  <a:cubicBezTo>
                    <a:pt x="67" y="0"/>
                    <a:pt x="65" y="3"/>
                    <a:pt x="65" y="6"/>
                  </a:cubicBezTo>
                  <a:cubicBezTo>
                    <a:pt x="65" y="8"/>
                    <a:pt x="66" y="10"/>
                    <a:pt x="68" y="11"/>
                  </a:cubicBezTo>
                  <a:cubicBezTo>
                    <a:pt x="68" y="17"/>
                    <a:pt x="68" y="17"/>
                    <a:pt x="68" y="17"/>
                  </a:cubicBezTo>
                  <a:cubicBezTo>
                    <a:pt x="60" y="17"/>
                    <a:pt x="45" y="17"/>
                    <a:pt x="37" y="17"/>
                  </a:cubicBezTo>
                  <a:cubicBezTo>
                    <a:pt x="34" y="17"/>
                    <a:pt x="32" y="17"/>
                    <a:pt x="32" y="17"/>
                  </a:cubicBezTo>
                  <a:cubicBezTo>
                    <a:pt x="32" y="17"/>
                    <a:pt x="32" y="12"/>
                    <a:pt x="32" y="9"/>
                  </a:cubicBezTo>
                  <a:cubicBezTo>
                    <a:pt x="32" y="7"/>
                    <a:pt x="28" y="9"/>
                    <a:pt x="28" y="9"/>
                  </a:cubicBezTo>
                  <a:cubicBezTo>
                    <a:pt x="2" y="27"/>
                    <a:pt x="2" y="27"/>
                    <a:pt x="2" y="27"/>
                  </a:cubicBezTo>
                  <a:cubicBezTo>
                    <a:pt x="2" y="27"/>
                    <a:pt x="0" y="28"/>
                    <a:pt x="1" y="29"/>
                  </a:cubicBezTo>
                  <a:cubicBezTo>
                    <a:pt x="4" y="31"/>
                    <a:pt x="29" y="47"/>
                    <a:pt x="29" y="47"/>
                  </a:cubicBezTo>
                  <a:cubicBezTo>
                    <a:pt x="29" y="47"/>
                    <a:pt x="32" y="49"/>
                    <a:pt x="32" y="46"/>
                  </a:cubicBezTo>
                  <a:cubicBezTo>
                    <a:pt x="32" y="43"/>
                    <a:pt x="32" y="39"/>
                    <a:pt x="32" y="39"/>
                  </a:cubicBezTo>
                  <a:cubicBezTo>
                    <a:pt x="32" y="39"/>
                    <a:pt x="34" y="39"/>
                    <a:pt x="37" y="39"/>
                  </a:cubicBezTo>
                  <a:cubicBezTo>
                    <a:pt x="45" y="39"/>
                    <a:pt x="60" y="39"/>
                    <a:pt x="68" y="39"/>
                  </a:cubicBezTo>
                  <a:cubicBezTo>
                    <a:pt x="68" y="109"/>
                    <a:pt x="68" y="109"/>
                    <a:pt x="68" y="109"/>
                  </a:cubicBezTo>
                  <a:cubicBezTo>
                    <a:pt x="66" y="108"/>
                    <a:pt x="65" y="108"/>
                    <a:pt x="65" y="108"/>
                  </a:cubicBezTo>
                  <a:cubicBezTo>
                    <a:pt x="68" y="110"/>
                    <a:pt x="68" y="114"/>
                    <a:pt x="68" y="115"/>
                  </a:cubicBezTo>
                  <a:cubicBezTo>
                    <a:pt x="66" y="111"/>
                    <a:pt x="63" y="111"/>
                    <a:pt x="63" y="111"/>
                  </a:cubicBezTo>
                  <a:cubicBezTo>
                    <a:pt x="65" y="113"/>
                    <a:pt x="65" y="116"/>
                    <a:pt x="65" y="116"/>
                  </a:cubicBezTo>
                  <a:cubicBezTo>
                    <a:pt x="68" y="116"/>
                    <a:pt x="68" y="116"/>
                    <a:pt x="68" y="116"/>
                  </a:cubicBezTo>
                  <a:cubicBezTo>
                    <a:pt x="68" y="116"/>
                    <a:pt x="68" y="116"/>
                    <a:pt x="68" y="116"/>
                  </a:cubicBezTo>
                  <a:cubicBezTo>
                    <a:pt x="68" y="116"/>
                    <a:pt x="68" y="116"/>
                    <a:pt x="68" y="116"/>
                  </a:cubicBezTo>
                  <a:cubicBezTo>
                    <a:pt x="73" y="116"/>
                    <a:pt x="73" y="116"/>
                    <a:pt x="73" y="116"/>
                  </a:cubicBezTo>
                  <a:cubicBezTo>
                    <a:pt x="78" y="116"/>
                    <a:pt x="78" y="116"/>
                    <a:pt x="78" y="116"/>
                  </a:cubicBezTo>
                  <a:cubicBezTo>
                    <a:pt x="81" y="116"/>
                    <a:pt x="81" y="116"/>
                    <a:pt x="81" y="116"/>
                  </a:cubicBezTo>
                  <a:cubicBezTo>
                    <a:pt x="83" y="116"/>
                    <a:pt x="83" y="116"/>
                    <a:pt x="83" y="116"/>
                  </a:cubicBezTo>
                  <a:cubicBezTo>
                    <a:pt x="83" y="116"/>
                    <a:pt x="83" y="116"/>
                    <a:pt x="83" y="116"/>
                  </a:cubicBezTo>
                  <a:cubicBezTo>
                    <a:pt x="86" y="116"/>
                    <a:pt x="86" y="116"/>
                    <a:pt x="86" y="116"/>
                  </a:cubicBezTo>
                  <a:cubicBezTo>
                    <a:pt x="86" y="116"/>
                    <a:pt x="86" y="113"/>
                    <a:pt x="88" y="111"/>
                  </a:cubicBezTo>
                  <a:cubicBezTo>
                    <a:pt x="88" y="111"/>
                    <a:pt x="85" y="111"/>
                    <a:pt x="83" y="115"/>
                  </a:cubicBezTo>
                  <a:cubicBezTo>
                    <a:pt x="83" y="114"/>
                    <a:pt x="84" y="110"/>
                    <a:pt x="87" y="108"/>
                  </a:cubicBezTo>
                  <a:cubicBezTo>
                    <a:pt x="87" y="108"/>
                    <a:pt x="84" y="107"/>
                    <a:pt x="81" y="111"/>
                  </a:cubicBezTo>
                  <a:cubicBezTo>
                    <a:pt x="81" y="59"/>
                    <a:pt x="81" y="59"/>
                    <a:pt x="81" y="59"/>
                  </a:cubicBezTo>
                  <a:cubicBezTo>
                    <a:pt x="89" y="59"/>
                    <a:pt x="102" y="59"/>
                    <a:pt x="110" y="59"/>
                  </a:cubicBezTo>
                  <a:cubicBezTo>
                    <a:pt x="113" y="59"/>
                    <a:pt x="115" y="59"/>
                    <a:pt x="115" y="59"/>
                  </a:cubicBezTo>
                  <a:cubicBezTo>
                    <a:pt x="115" y="59"/>
                    <a:pt x="115" y="65"/>
                    <a:pt x="115" y="68"/>
                  </a:cubicBezTo>
                  <a:cubicBezTo>
                    <a:pt x="115" y="70"/>
                    <a:pt x="118" y="68"/>
                    <a:pt x="118" y="68"/>
                  </a:cubicBezTo>
                  <a:cubicBezTo>
                    <a:pt x="145" y="50"/>
                    <a:pt x="145" y="50"/>
                    <a:pt x="145" y="50"/>
                  </a:cubicBezTo>
                  <a:cubicBezTo>
                    <a:pt x="145" y="50"/>
                    <a:pt x="147" y="49"/>
                    <a:pt x="145" y="47"/>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3200">
                <a:solidFill>
                  <a:schemeClr val="bg1">
                    <a:lumMod val="95000"/>
                  </a:schemeClr>
                </a:solidFill>
              </a:endParaRPr>
            </a:p>
          </p:txBody>
        </p:sp>
      </p:grpSp>
      <p:sp>
        <p:nvSpPr>
          <p:cNvPr id="168" name="矩形 47"/>
          <p:cNvSpPr>
            <a:spLocks noChangeArrowheads="1"/>
          </p:cNvSpPr>
          <p:nvPr/>
        </p:nvSpPr>
        <p:spPr bwMode="auto">
          <a:xfrm>
            <a:off x="895351" y="5795107"/>
            <a:ext cx="1040130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800" dirty="0">
                <a:solidFill>
                  <a:schemeClr val="tx1">
                    <a:lumMod val="85000"/>
                    <a:lumOff val="1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169" name="Group 550"/>
          <p:cNvGrpSpPr>
            <a:grpSpLocks/>
          </p:cNvGrpSpPr>
          <p:nvPr/>
        </p:nvGrpSpPr>
        <p:grpSpPr bwMode="auto">
          <a:xfrm>
            <a:off x="5413375" y="3316160"/>
            <a:ext cx="1403350" cy="1401762"/>
            <a:chOff x="295" y="3475"/>
            <a:chExt cx="1407" cy="1407"/>
          </a:xfrm>
        </p:grpSpPr>
        <p:sp>
          <p:nvSpPr>
            <p:cNvPr id="170"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a:solidFill>
                  <a:schemeClr val="bg1">
                    <a:lumMod val="95000"/>
                  </a:schemeClr>
                </a:solidFill>
                <a:latin typeface="+mn-lt"/>
                <a:ea typeface="+mn-ea"/>
              </a:endParaRPr>
            </a:p>
          </p:txBody>
        </p:sp>
        <p:grpSp>
          <p:nvGrpSpPr>
            <p:cNvPr id="171" name="Group 552"/>
            <p:cNvGrpSpPr>
              <a:grpSpLocks/>
            </p:cNvGrpSpPr>
            <p:nvPr/>
          </p:nvGrpSpPr>
          <p:grpSpPr bwMode="auto">
            <a:xfrm>
              <a:off x="475" y="3657"/>
              <a:ext cx="1056" cy="1055"/>
              <a:chOff x="-6059" y="-2209"/>
              <a:chExt cx="2219" cy="2219"/>
            </a:xfrm>
          </p:grpSpPr>
          <p:sp>
            <p:nvSpPr>
              <p:cNvPr id="172" name="Oval 553"/>
              <p:cNvSpPr>
                <a:spLocks noChangeArrowheads="1"/>
              </p:cNvSpPr>
              <p:nvPr/>
            </p:nvSpPr>
            <p:spPr bwMode="auto">
              <a:xfrm>
                <a:off x="-6056" y="-2132"/>
                <a:ext cx="2132" cy="2132"/>
              </a:xfrm>
              <a:prstGeom prst="ellipse">
                <a:avLst/>
              </a:prstGeom>
              <a:gradFill rotWithShape="1">
                <a:gsLst>
                  <a:gs pos="0">
                    <a:schemeClr val="bg1"/>
                  </a:gs>
                  <a:gs pos="100000">
                    <a:schemeClr val="bg2">
                      <a:lumMod val="40000"/>
                      <a:lumOff val="60000"/>
                      <a:alpha val="0"/>
                    </a:schemeClr>
                  </a:gs>
                </a:gsLst>
                <a:path path="shape">
                  <a:fillToRect l="50000" t="50000" r="50000" b="50000"/>
                </a:path>
              </a:gradFill>
              <a:ln w="9525">
                <a:noFill/>
                <a:round/>
                <a:headEnd/>
                <a:tailEnd/>
              </a:ln>
            </p:spPr>
            <p:txBody>
              <a:bodyPr wrap="none" anchor="ctr"/>
              <a:lstStyle/>
              <a:p>
                <a:endParaRPr lang="zh-CN" altLang="en-US">
                  <a:solidFill>
                    <a:schemeClr val="bg1">
                      <a:lumMod val="95000"/>
                    </a:schemeClr>
                  </a:solidFill>
                  <a:ea typeface="微软雅黑" pitchFamily="34" charset="-122"/>
                </a:endParaRPr>
              </a:p>
            </p:txBody>
          </p:sp>
          <p:grpSp>
            <p:nvGrpSpPr>
              <p:cNvPr id="173" name="Group 554"/>
              <p:cNvGrpSpPr>
                <a:grpSpLocks/>
              </p:cNvGrpSpPr>
              <p:nvPr/>
            </p:nvGrpSpPr>
            <p:grpSpPr bwMode="auto">
              <a:xfrm>
                <a:off x="-6059" y="-2209"/>
                <a:ext cx="2219" cy="2219"/>
                <a:chOff x="-4063" y="-880"/>
                <a:chExt cx="2219" cy="2219"/>
              </a:xfrm>
            </p:grpSpPr>
            <p:grpSp>
              <p:nvGrpSpPr>
                <p:cNvPr id="174" name="Group 555"/>
                <p:cNvGrpSpPr>
                  <a:grpSpLocks/>
                </p:cNvGrpSpPr>
                <p:nvPr/>
              </p:nvGrpSpPr>
              <p:grpSpPr bwMode="auto">
                <a:xfrm>
                  <a:off x="-4063" y="-880"/>
                  <a:ext cx="2219" cy="2219"/>
                  <a:chOff x="-3927" y="-789"/>
                  <a:chExt cx="2219" cy="2219"/>
                </a:xfrm>
              </p:grpSpPr>
              <p:grpSp>
                <p:nvGrpSpPr>
                  <p:cNvPr id="190" name="Group 556"/>
                  <p:cNvGrpSpPr>
                    <a:grpSpLocks noChangeAspect="1"/>
                  </p:cNvGrpSpPr>
                  <p:nvPr/>
                </p:nvGrpSpPr>
                <p:grpSpPr bwMode="auto">
                  <a:xfrm>
                    <a:off x="-3927" y="-788"/>
                    <a:ext cx="2219" cy="2202"/>
                    <a:chOff x="168" y="696"/>
                    <a:chExt cx="1429" cy="1429"/>
                  </a:xfrm>
                </p:grpSpPr>
                <p:grpSp>
                  <p:nvGrpSpPr>
                    <p:cNvPr id="198" name="Group 557"/>
                    <p:cNvGrpSpPr>
                      <a:grpSpLocks noChangeAspect="1"/>
                    </p:cNvGrpSpPr>
                    <p:nvPr/>
                  </p:nvGrpSpPr>
                  <p:grpSpPr bwMode="auto">
                    <a:xfrm>
                      <a:off x="854" y="696"/>
                      <a:ext cx="56" cy="1429"/>
                      <a:chOff x="845" y="696"/>
                      <a:chExt cx="56" cy="1429"/>
                    </a:xfrm>
                  </p:grpSpPr>
                  <p:sp>
                    <p:nvSpPr>
                      <p:cNvPr id="202"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203"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99" name="Group 560"/>
                    <p:cNvGrpSpPr>
                      <a:grpSpLocks noChangeAspect="1"/>
                    </p:cNvGrpSpPr>
                    <p:nvPr/>
                  </p:nvGrpSpPr>
                  <p:grpSpPr bwMode="auto">
                    <a:xfrm rot="5400000">
                      <a:off x="855" y="696"/>
                      <a:ext cx="56" cy="1429"/>
                      <a:chOff x="845" y="696"/>
                      <a:chExt cx="56" cy="1429"/>
                    </a:xfrm>
                  </p:grpSpPr>
                  <p:sp>
                    <p:nvSpPr>
                      <p:cNvPr id="200"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201"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nvGrpSpPr>
                  <p:cNvPr id="191" name="Group 563"/>
                  <p:cNvGrpSpPr>
                    <a:grpSpLocks noChangeAspect="1"/>
                  </p:cNvGrpSpPr>
                  <p:nvPr/>
                </p:nvGrpSpPr>
                <p:grpSpPr bwMode="auto">
                  <a:xfrm rot="2700000">
                    <a:off x="-3928" y="-780"/>
                    <a:ext cx="2219" cy="2202"/>
                    <a:chOff x="168" y="696"/>
                    <a:chExt cx="1429" cy="1429"/>
                  </a:xfrm>
                </p:grpSpPr>
                <p:grpSp>
                  <p:nvGrpSpPr>
                    <p:cNvPr id="192" name="Group 564"/>
                    <p:cNvGrpSpPr>
                      <a:grpSpLocks noChangeAspect="1"/>
                    </p:cNvGrpSpPr>
                    <p:nvPr/>
                  </p:nvGrpSpPr>
                  <p:grpSpPr bwMode="auto">
                    <a:xfrm>
                      <a:off x="854" y="696"/>
                      <a:ext cx="56" cy="1429"/>
                      <a:chOff x="845" y="696"/>
                      <a:chExt cx="56" cy="1429"/>
                    </a:xfrm>
                  </p:grpSpPr>
                  <p:sp>
                    <p:nvSpPr>
                      <p:cNvPr id="196"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97"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93" name="Group 567"/>
                    <p:cNvGrpSpPr>
                      <a:grpSpLocks noChangeAspect="1"/>
                    </p:cNvGrpSpPr>
                    <p:nvPr/>
                  </p:nvGrpSpPr>
                  <p:grpSpPr bwMode="auto">
                    <a:xfrm rot="5400000">
                      <a:off x="855" y="696"/>
                      <a:ext cx="56" cy="1429"/>
                      <a:chOff x="845" y="696"/>
                      <a:chExt cx="56" cy="1429"/>
                    </a:xfrm>
                  </p:grpSpPr>
                  <p:sp>
                    <p:nvSpPr>
                      <p:cNvPr id="194"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95"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grpSp>
              <p:nvGrpSpPr>
                <p:cNvPr id="175" name="Group 570"/>
                <p:cNvGrpSpPr>
                  <a:grpSpLocks/>
                </p:cNvGrpSpPr>
                <p:nvPr/>
              </p:nvGrpSpPr>
              <p:grpSpPr bwMode="auto">
                <a:xfrm rot="1320000">
                  <a:off x="-3747" y="-523"/>
                  <a:ext cx="1555" cy="1554"/>
                  <a:chOff x="-3927" y="-789"/>
                  <a:chExt cx="2219" cy="2219"/>
                </a:xfrm>
              </p:grpSpPr>
              <p:grpSp>
                <p:nvGrpSpPr>
                  <p:cNvPr id="176" name="Group 571"/>
                  <p:cNvGrpSpPr>
                    <a:grpSpLocks noChangeAspect="1"/>
                  </p:cNvGrpSpPr>
                  <p:nvPr/>
                </p:nvGrpSpPr>
                <p:grpSpPr bwMode="auto">
                  <a:xfrm>
                    <a:off x="-3927" y="-788"/>
                    <a:ext cx="2219" cy="2202"/>
                    <a:chOff x="168" y="696"/>
                    <a:chExt cx="1429" cy="1429"/>
                  </a:xfrm>
                </p:grpSpPr>
                <p:grpSp>
                  <p:nvGrpSpPr>
                    <p:cNvPr id="184" name="Group 572"/>
                    <p:cNvGrpSpPr>
                      <a:grpSpLocks noChangeAspect="1"/>
                    </p:cNvGrpSpPr>
                    <p:nvPr/>
                  </p:nvGrpSpPr>
                  <p:grpSpPr bwMode="auto">
                    <a:xfrm>
                      <a:off x="854" y="696"/>
                      <a:ext cx="56" cy="1429"/>
                      <a:chOff x="845" y="696"/>
                      <a:chExt cx="56" cy="1429"/>
                    </a:xfrm>
                  </p:grpSpPr>
                  <p:sp>
                    <p:nvSpPr>
                      <p:cNvPr id="188"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9"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85" name="Group 575"/>
                    <p:cNvGrpSpPr>
                      <a:grpSpLocks noChangeAspect="1"/>
                    </p:cNvGrpSpPr>
                    <p:nvPr/>
                  </p:nvGrpSpPr>
                  <p:grpSpPr bwMode="auto">
                    <a:xfrm rot="5400000">
                      <a:off x="855" y="696"/>
                      <a:ext cx="56" cy="1429"/>
                      <a:chOff x="845" y="696"/>
                      <a:chExt cx="56" cy="1429"/>
                    </a:xfrm>
                  </p:grpSpPr>
                  <p:sp>
                    <p:nvSpPr>
                      <p:cNvPr id="186"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7"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nvGrpSpPr>
                  <p:cNvPr id="177" name="Group 578"/>
                  <p:cNvGrpSpPr>
                    <a:grpSpLocks noChangeAspect="1"/>
                  </p:cNvGrpSpPr>
                  <p:nvPr/>
                </p:nvGrpSpPr>
                <p:grpSpPr bwMode="auto">
                  <a:xfrm rot="2700000">
                    <a:off x="-3928" y="-780"/>
                    <a:ext cx="2219" cy="2202"/>
                    <a:chOff x="168" y="696"/>
                    <a:chExt cx="1429" cy="1429"/>
                  </a:xfrm>
                </p:grpSpPr>
                <p:grpSp>
                  <p:nvGrpSpPr>
                    <p:cNvPr id="178" name="Group 579"/>
                    <p:cNvGrpSpPr>
                      <a:grpSpLocks noChangeAspect="1"/>
                    </p:cNvGrpSpPr>
                    <p:nvPr/>
                  </p:nvGrpSpPr>
                  <p:grpSpPr bwMode="auto">
                    <a:xfrm>
                      <a:off x="854" y="696"/>
                      <a:ext cx="56" cy="1429"/>
                      <a:chOff x="845" y="696"/>
                      <a:chExt cx="56" cy="1429"/>
                    </a:xfrm>
                  </p:grpSpPr>
                  <p:sp>
                    <p:nvSpPr>
                      <p:cNvPr id="182"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3"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nvGrpSpPr>
                    <p:cNvPr id="179" name="Group 582"/>
                    <p:cNvGrpSpPr>
                      <a:grpSpLocks noChangeAspect="1"/>
                    </p:cNvGrpSpPr>
                    <p:nvPr/>
                  </p:nvGrpSpPr>
                  <p:grpSpPr bwMode="auto">
                    <a:xfrm rot="5400000">
                      <a:off x="855" y="696"/>
                      <a:ext cx="56" cy="1429"/>
                      <a:chOff x="845" y="696"/>
                      <a:chExt cx="56" cy="1429"/>
                    </a:xfrm>
                  </p:grpSpPr>
                  <p:sp>
                    <p:nvSpPr>
                      <p:cNvPr id="180"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sp>
                    <p:nvSpPr>
                      <p:cNvPr id="181"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w="9525">
                        <a:noFill/>
                        <a:miter lim="800000"/>
                        <a:headEnd/>
                        <a:tailEnd/>
                      </a:ln>
                    </p:spPr>
                    <p:txBody>
                      <a:bodyPr wrap="none" anchor="ctr"/>
                      <a:lstStyle/>
                      <a:p>
                        <a:endParaRPr lang="zh-CN" altLang="en-US">
                          <a:solidFill>
                            <a:schemeClr val="bg1">
                              <a:lumMod val="95000"/>
                            </a:schemeClr>
                          </a:solidFill>
                          <a:ea typeface="微软雅黑" pitchFamily="34" charset="-122"/>
                        </a:endParaRPr>
                      </a:p>
                    </p:txBody>
                  </p:sp>
                </p:grpSp>
              </p:grpSp>
            </p:grpSp>
          </p:grpSp>
        </p:grpSp>
      </p:grpSp>
    </p:spTree>
    <p:extLst>
      <p:ext uri="{BB962C8B-B14F-4D97-AF65-F5344CB8AC3E}">
        <p14:creationId xmlns:p14="http://schemas.microsoft.com/office/powerpoint/2010/main" val="2860309295"/>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6" presetClass="entr" presetSubtype="32"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out)">
                                      <p:cBhvr>
                                        <p:cTn id="14" dur="750"/>
                                        <p:tgtEl>
                                          <p:spTgt spid="8"/>
                                        </p:tgtEl>
                                      </p:cBhvr>
                                    </p:animEffect>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500"/>
                                        <p:tgtEl>
                                          <p:spTgt spid="169"/>
                                        </p:tgtEl>
                                      </p:cBhvr>
                                    </p:animEffect>
                                  </p:childTnLst>
                                </p:cTn>
                              </p:par>
                              <p:par>
                                <p:cTn id="19" presetID="6" presetClass="emph" presetSubtype="0" fill="hold" nodeType="withEffect">
                                  <p:stCondLst>
                                    <p:cond delay="0"/>
                                  </p:stCondLst>
                                  <p:childTnLst>
                                    <p:animScale>
                                      <p:cBhvr>
                                        <p:cTn id="20" dur="750" fill="hold"/>
                                        <p:tgtEl>
                                          <p:spTgt spid="169"/>
                                        </p:tgtEl>
                                      </p:cBhvr>
                                      <p:by x="500000" y="500000"/>
                                    </p:animScale>
                                  </p:childTnLst>
                                </p:cTn>
                              </p:par>
                              <p:par>
                                <p:cTn id="21" presetID="6" presetClass="emph" presetSubtype="0" autoRev="1" fill="hold" nodeType="withEffect">
                                  <p:stCondLst>
                                    <p:cond delay="0"/>
                                  </p:stCondLst>
                                  <p:childTnLst>
                                    <p:animScale>
                                      <p:cBhvr>
                                        <p:cTn id="22" dur="1250" fill="hold"/>
                                        <p:tgtEl>
                                          <p:spTgt spid="169"/>
                                        </p:tgtEl>
                                      </p:cBhvr>
                                      <p:by x="500000" y="500000"/>
                                    </p:animScale>
                                  </p:childTnLst>
                                </p:cTn>
                              </p:par>
                              <p:par>
                                <p:cTn id="23" presetID="10" presetClass="exit" presetSubtype="0" fill="hold" nodeType="withEffect">
                                  <p:stCondLst>
                                    <p:cond delay="0"/>
                                  </p:stCondLst>
                                  <p:childTnLst>
                                    <p:animEffect transition="out" filter="fade">
                                      <p:cBhvr>
                                        <p:cTn id="24" dur="2000"/>
                                        <p:tgtEl>
                                          <p:spTgt spid="169"/>
                                        </p:tgtEl>
                                      </p:cBhvr>
                                    </p:animEffect>
                                    <p:set>
                                      <p:cBhvr>
                                        <p:cTn id="25" dur="1" fill="hold">
                                          <p:stCondLst>
                                            <p:cond delay="1999"/>
                                          </p:stCondLst>
                                        </p:cTn>
                                        <p:tgtEl>
                                          <p:spTgt spid="169"/>
                                        </p:tgtEl>
                                        <p:attrNameLst>
                                          <p:attrName>style.visibility</p:attrName>
                                        </p:attrNameLst>
                                      </p:cBhvr>
                                      <p:to>
                                        <p:strVal val="hidden"/>
                                      </p:to>
                                    </p:set>
                                  </p:childTnLst>
                                </p:cTn>
                              </p:par>
                              <p:par>
                                <p:cTn id="26" presetID="2" presetClass="entr" presetSubtype="4" fill="hold" nodeType="withEffect">
                                  <p:stCondLst>
                                    <p:cond delay="25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1000" fill="hold"/>
                                        <p:tgtEl>
                                          <p:spTgt spid="9"/>
                                        </p:tgtEl>
                                        <p:attrNameLst>
                                          <p:attrName>ppt_x</p:attrName>
                                        </p:attrNameLst>
                                      </p:cBhvr>
                                      <p:tavLst>
                                        <p:tav tm="0">
                                          <p:val>
                                            <p:strVal val="#ppt_x"/>
                                          </p:val>
                                        </p:tav>
                                        <p:tav tm="100000">
                                          <p:val>
                                            <p:strVal val="#ppt_x"/>
                                          </p:val>
                                        </p:tav>
                                      </p:tavLst>
                                    </p:anim>
                                    <p:anim calcmode="lin" valueType="num">
                                      <p:cBhvr additive="base">
                                        <p:cTn id="29" dur="1000" fill="hold"/>
                                        <p:tgtEl>
                                          <p:spTgt spid="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25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1000" fill="hold"/>
                                        <p:tgtEl>
                                          <p:spTgt spid="26"/>
                                        </p:tgtEl>
                                        <p:attrNameLst>
                                          <p:attrName>ppt_x</p:attrName>
                                        </p:attrNameLst>
                                      </p:cBhvr>
                                      <p:tavLst>
                                        <p:tav tm="0">
                                          <p:val>
                                            <p:strVal val="#ppt_x"/>
                                          </p:val>
                                        </p:tav>
                                        <p:tav tm="100000">
                                          <p:val>
                                            <p:strVal val="#ppt_x"/>
                                          </p:val>
                                        </p:tav>
                                      </p:tavLst>
                                    </p:anim>
                                    <p:anim calcmode="lin" valueType="num">
                                      <p:cBhvr additive="base">
                                        <p:cTn id="33" dur="1000" fill="hold"/>
                                        <p:tgtEl>
                                          <p:spTgt spid="2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250"/>
                                  </p:stCondLst>
                                  <p:childTnLst>
                                    <p:set>
                                      <p:cBhvr>
                                        <p:cTn id="35" dur="1" fill="hold">
                                          <p:stCondLst>
                                            <p:cond delay="0"/>
                                          </p:stCondLst>
                                        </p:cTn>
                                        <p:tgtEl>
                                          <p:spTgt spid="29"/>
                                        </p:tgtEl>
                                        <p:attrNameLst>
                                          <p:attrName>style.visibility</p:attrName>
                                        </p:attrNameLst>
                                      </p:cBhvr>
                                      <p:to>
                                        <p:strVal val="visible"/>
                                      </p:to>
                                    </p:set>
                                    <p:anim calcmode="lin" valueType="num">
                                      <p:cBhvr additive="base">
                                        <p:cTn id="36" dur="750" fill="hold"/>
                                        <p:tgtEl>
                                          <p:spTgt spid="29"/>
                                        </p:tgtEl>
                                        <p:attrNameLst>
                                          <p:attrName>ppt_x</p:attrName>
                                        </p:attrNameLst>
                                      </p:cBhvr>
                                      <p:tavLst>
                                        <p:tav tm="0">
                                          <p:val>
                                            <p:strVal val="0-#ppt_w/2"/>
                                          </p:val>
                                        </p:tav>
                                        <p:tav tm="100000">
                                          <p:val>
                                            <p:strVal val="#ppt_x"/>
                                          </p:val>
                                        </p:tav>
                                      </p:tavLst>
                                    </p:anim>
                                    <p:anim calcmode="lin" valueType="num">
                                      <p:cBhvr additive="base">
                                        <p:cTn id="37" dur="750" fill="hold"/>
                                        <p:tgtEl>
                                          <p:spTgt spid="2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fill="hold"/>
                                        <p:tgtEl>
                                          <p:spTgt spid="35"/>
                                        </p:tgtEl>
                                        <p:attrNameLst>
                                          <p:attrName>ppt_x</p:attrName>
                                        </p:attrNameLst>
                                      </p:cBhvr>
                                      <p:tavLst>
                                        <p:tav tm="0">
                                          <p:val>
                                            <p:strVal val="#ppt_x"/>
                                          </p:val>
                                        </p:tav>
                                        <p:tav tm="100000">
                                          <p:val>
                                            <p:strVal val="#ppt_x"/>
                                          </p:val>
                                        </p:tav>
                                      </p:tavLst>
                                    </p:anim>
                                    <p:anim calcmode="lin" valueType="num">
                                      <p:cBhvr additive="base">
                                        <p:cTn id="41" dur="500" fill="hold"/>
                                        <p:tgtEl>
                                          <p:spTgt spid="35"/>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50"/>
                                  </p:stCondLst>
                                  <p:childTnLst>
                                    <p:set>
                                      <p:cBhvr>
                                        <p:cTn id="43" dur="1" fill="hold">
                                          <p:stCondLst>
                                            <p:cond delay="0"/>
                                          </p:stCondLst>
                                        </p:cTn>
                                        <p:tgtEl>
                                          <p:spTgt spid="41"/>
                                        </p:tgtEl>
                                        <p:attrNameLst>
                                          <p:attrName>style.visibility</p:attrName>
                                        </p:attrNameLst>
                                      </p:cBhvr>
                                      <p:to>
                                        <p:strVal val="visible"/>
                                      </p:to>
                                    </p:set>
                                    <p:anim calcmode="lin" valueType="num">
                                      <p:cBhvr additive="base">
                                        <p:cTn id="44" dur="850" fill="hold"/>
                                        <p:tgtEl>
                                          <p:spTgt spid="41"/>
                                        </p:tgtEl>
                                        <p:attrNameLst>
                                          <p:attrName>ppt_x</p:attrName>
                                        </p:attrNameLst>
                                      </p:cBhvr>
                                      <p:tavLst>
                                        <p:tav tm="0">
                                          <p:val>
                                            <p:strVal val="0-#ppt_w/2"/>
                                          </p:val>
                                        </p:tav>
                                        <p:tav tm="100000">
                                          <p:val>
                                            <p:strVal val="#ppt_x"/>
                                          </p:val>
                                        </p:tav>
                                      </p:tavLst>
                                    </p:anim>
                                    <p:anim calcmode="lin" valueType="num">
                                      <p:cBhvr additive="base">
                                        <p:cTn id="45" dur="850" fill="hold"/>
                                        <p:tgtEl>
                                          <p:spTgt spid="41"/>
                                        </p:tgtEl>
                                        <p:attrNameLst>
                                          <p:attrName>ppt_y</p:attrName>
                                        </p:attrNameLst>
                                      </p:cBhvr>
                                      <p:tavLst>
                                        <p:tav tm="0">
                                          <p:val>
                                            <p:strVal val="1+#ppt_h/2"/>
                                          </p:val>
                                        </p:tav>
                                        <p:tav tm="100000">
                                          <p:val>
                                            <p:strVal val="#ppt_y"/>
                                          </p:val>
                                        </p:tav>
                                      </p:tavLst>
                                    </p:anim>
                                  </p:childTnLst>
                                </p:cTn>
                              </p:par>
                              <p:par>
                                <p:cTn id="46" presetID="2" presetClass="entr" presetSubtype="8" fill="hold" nodeType="withEffect">
                                  <p:stCondLst>
                                    <p:cond delay="25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1250" fill="hold"/>
                                        <p:tgtEl>
                                          <p:spTgt spid="47"/>
                                        </p:tgtEl>
                                        <p:attrNameLst>
                                          <p:attrName>ppt_x</p:attrName>
                                        </p:attrNameLst>
                                      </p:cBhvr>
                                      <p:tavLst>
                                        <p:tav tm="0">
                                          <p:val>
                                            <p:strVal val="0-#ppt_w/2"/>
                                          </p:val>
                                        </p:tav>
                                        <p:tav tm="100000">
                                          <p:val>
                                            <p:strVal val="#ppt_x"/>
                                          </p:val>
                                        </p:tav>
                                      </p:tavLst>
                                    </p:anim>
                                    <p:anim calcmode="lin" valueType="num">
                                      <p:cBhvr additive="base">
                                        <p:cTn id="49" dur="1250" fill="hold"/>
                                        <p:tgtEl>
                                          <p:spTgt spid="4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25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1250" fill="hold"/>
                                        <p:tgtEl>
                                          <p:spTgt spid="50"/>
                                        </p:tgtEl>
                                        <p:attrNameLst>
                                          <p:attrName>ppt_x</p:attrName>
                                        </p:attrNameLst>
                                      </p:cBhvr>
                                      <p:tavLst>
                                        <p:tav tm="0">
                                          <p:val>
                                            <p:strVal val="1+#ppt_w/2"/>
                                          </p:val>
                                        </p:tav>
                                        <p:tav tm="100000">
                                          <p:val>
                                            <p:strVal val="#ppt_x"/>
                                          </p:val>
                                        </p:tav>
                                      </p:tavLst>
                                    </p:anim>
                                    <p:anim calcmode="lin" valueType="num">
                                      <p:cBhvr additive="base">
                                        <p:cTn id="53" dur="125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250"/>
                                  </p:stCondLst>
                                  <p:childTnLst>
                                    <p:set>
                                      <p:cBhvr>
                                        <p:cTn id="55" dur="1" fill="hold">
                                          <p:stCondLst>
                                            <p:cond delay="0"/>
                                          </p:stCondLst>
                                        </p:cTn>
                                        <p:tgtEl>
                                          <p:spTgt spid="53"/>
                                        </p:tgtEl>
                                        <p:attrNameLst>
                                          <p:attrName>style.visibility</p:attrName>
                                        </p:attrNameLst>
                                      </p:cBhvr>
                                      <p:to>
                                        <p:strVal val="visible"/>
                                      </p:to>
                                    </p:set>
                                    <p:anim calcmode="lin" valueType="num">
                                      <p:cBhvr additive="base">
                                        <p:cTn id="56" dur="950" fill="hold"/>
                                        <p:tgtEl>
                                          <p:spTgt spid="53"/>
                                        </p:tgtEl>
                                        <p:attrNameLst>
                                          <p:attrName>ppt_x</p:attrName>
                                        </p:attrNameLst>
                                      </p:cBhvr>
                                      <p:tavLst>
                                        <p:tav tm="0">
                                          <p:val>
                                            <p:strVal val="0-#ppt_w/2"/>
                                          </p:val>
                                        </p:tav>
                                        <p:tav tm="100000">
                                          <p:val>
                                            <p:strVal val="#ppt_x"/>
                                          </p:val>
                                        </p:tav>
                                      </p:tavLst>
                                    </p:anim>
                                    <p:anim calcmode="lin" valueType="num">
                                      <p:cBhvr additive="base">
                                        <p:cTn id="57" dur="950" fill="hold"/>
                                        <p:tgtEl>
                                          <p:spTgt spid="53"/>
                                        </p:tgtEl>
                                        <p:attrNameLst>
                                          <p:attrName>ppt_y</p:attrName>
                                        </p:attrNameLst>
                                      </p:cBhvr>
                                      <p:tavLst>
                                        <p:tav tm="0">
                                          <p:val>
                                            <p:strVal val="#ppt_y"/>
                                          </p:val>
                                        </p:tav>
                                        <p:tav tm="100000">
                                          <p:val>
                                            <p:strVal val="#ppt_y"/>
                                          </p:val>
                                        </p:tav>
                                      </p:tavLst>
                                    </p:anim>
                                  </p:childTnLst>
                                </p:cTn>
                              </p:par>
                              <p:par>
                                <p:cTn id="58" presetID="2" presetClass="entr" presetSubtype="4" fill="hold" nodeType="withEffect">
                                  <p:stCondLst>
                                    <p:cond delay="250"/>
                                  </p:stCondLst>
                                  <p:childTnLst>
                                    <p:set>
                                      <p:cBhvr>
                                        <p:cTn id="59" dur="1" fill="hold">
                                          <p:stCondLst>
                                            <p:cond delay="0"/>
                                          </p:stCondLst>
                                        </p:cTn>
                                        <p:tgtEl>
                                          <p:spTgt spid="56"/>
                                        </p:tgtEl>
                                        <p:attrNameLst>
                                          <p:attrName>style.visibility</p:attrName>
                                        </p:attrNameLst>
                                      </p:cBhvr>
                                      <p:to>
                                        <p:strVal val="visible"/>
                                      </p:to>
                                    </p:set>
                                    <p:anim calcmode="lin" valueType="num">
                                      <p:cBhvr additive="base">
                                        <p:cTn id="60" dur="500" fill="hold"/>
                                        <p:tgtEl>
                                          <p:spTgt spid="56"/>
                                        </p:tgtEl>
                                        <p:attrNameLst>
                                          <p:attrName>ppt_x</p:attrName>
                                        </p:attrNameLst>
                                      </p:cBhvr>
                                      <p:tavLst>
                                        <p:tav tm="0">
                                          <p:val>
                                            <p:strVal val="#ppt_x"/>
                                          </p:val>
                                        </p:tav>
                                        <p:tav tm="100000">
                                          <p:val>
                                            <p:strVal val="#ppt_x"/>
                                          </p:val>
                                        </p:tav>
                                      </p:tavLst>
                                    </p:anim>
                                    <p:anim calcmode="lin" valueType="num">
                                      <p:cBhvr additive="base">
                                        <p:cTn id="61" dur="500" fill="hold"/>
                                        <p:tgtEl>
                                          <p:spTgt spid="56"/>
                                        </p:tgtEl>
                                        <p:attrNameLst>
                                          <p:attrName>ppt_y</p:attrName>
                                        </p:attrNameLst>
                                      </p:cBhvr>
                                      <p:tavLst>
                                        <p:tav tm="0">
                                          <p:val>
                                            <p:strVal val="1+#ppt_h/2"/>
                                          </p:val>
                                        </p:tav>
                                        <p:tav tm="100000">
                                          <p:val>
                                            <p:strVal val="#ppt_y"/>
                                          </p:val>
                                        </p:tav>
                                      </p:tavLst>
                                    </p:anim>
                                  </p:childTnLst>
                                </p:cTn>
                              </p:par>
                              <p:par>
                                <p:cTn id="62" presetID="2" presetClass="entr" presetSubtype="6" fill="hold" nodeType="withEffect">
                                  <p:stCondLst>
                                    <p:cond delay="25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750" fill="hold"/>
                                        <p:tgtEl>
                                          <p:spTgt spid="61"/>
                                        </p:tgtEl>
                                        <p:attrNameLst>
                                          <p:attrName>ppt_x</p:attrName>
                                        </p:attrNameLst>
                                      </p:cBhvr>
                                      <p:tavLst>
                                        <p:tav tm="0">
                                          <p:val>
                                            <p:strVal val="1+#ppt_w/2"/>
                                          </p:val>
                                        </p:tav>
                                        <p:tav tm="100000">
                                          <p:val>
                                            <p:strVal val="#ppt_x"/>
                                          </p:val>
                                        </p:tav>
                                      </p:tavLst>
                                    </p:anim>
                                    <p:anim calcmode="lin" valueType="num">
                                      <p:cBhvr additive="base">
                                        <p:cTn id="65" dur="750" fill="hold"/>
                                        <p:tgtEl>
                                          <p:spTgt spid="61"/>
                                        </p:tgtEl>
                                        <p:attrNameLst>
                                          <p:attrName>ppt_y</p:attrName>
                                        </p:attrNameLst>
                                      </p:cBhvr>
                                      <p:tavLst>
                                        <p:tav tm="0">
                                          <p:val>
                                            <p:strVal val="1+#ppt_h/2"/>
                                          </p:val>
                                        </p:tav>
                                        <p:tav tm="100000">
                                          <p:val>
                                            <p:strVal val="#ppt_y"/>
                                          </p:val>
                                        </p:tav>
                                      </p:tavLst>
                                    </p:anim>
                                  </p:childTnLst>
                                </p:cTn>
                              </p:par>
                              <p:par>
                                <p:cTn id="66" presetID="2" presetClass="entr" presetSubtype="6" fill="hold" nodeType="withEffect">
                                  <p:stCondLst>
                                    <p:cond delay="25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750" fill="hold"/>
                                        <p:tgtEl>
                                          <p:spTgt spid="69"/>
                                        </p:tgtEl>
                                        <p:attrNameLst>
                                          <p:attrName>ppt_x</p:attrName>
                                        </p:attrNameLst>
                                      </p:cBhvr>
                                      <p:tavLst>
                                        <p:tav tm="0">
                                          <p:val>
                                            <p:strVal val="1+#ppt_w/2"/>
                                          </p:val>
                                        </p:tav>
                                        <p:tav tm="100000">
                                          <p:val>
                                            <p:strVal val="#ppt_x"/>
                                          </p:val>
                                        </p:tav>
                                      </p:tavLst>
                                    </p:anim>
                                    <p:anim calcmode="lin" valueType="num">
                                      <p:cBhvr additive="base">
                                        <p:cTn id="69" dur="750" fill="hold"/>
                                        <p:tgtEl>
                                          <p:spTgt spid="69"/>
                                        </p:tgtEl>
                                        <p:attrNameLst>
                                          <p:attrName>ppt_y</p:attrName>
                                        </p:attrNameLst>
                                      </p:cBhvr>
                                      <p:tavLst>
                                        <p:tav tm="0">
                                          <p:val>
                                            <p:strVal val="1+#ppt_h/2"/>
                                          </p:val>
                                        </p:tav>
                                        <p:tav tm="100000">
                                          <p:val>
                                            <p:strVal val="#ppt_y"/>
                                          </p:val>
                                        </p:tav>
                                      </p:tavLst>
                                    </p:anim>
                                  </p:childTnLst>
                                </p:cTn>
                              </p:par>
                              <p:par>
                                <p:cTn id="70" presetID="2" presetClass="entr" presetSubtype="6" fill="hold" nodeType="withEffect">
                                  <p:stCondLst>
                                    <p:cond delay="250"/>
                                  </p:stCondLst>
                                  <p:childTnLst>
                                    <p:set>
                                      <p:cBhvr>
                                        <p:cTn id="71" dur="1" fill="hold">
                                          <p:stCondLst>
                                            <p:cond delay="0"/>
                                          </p:stCondLst>
                                        </p:cTn>
                                        <p:tgtEl>
                                          <p:spTgt spid="76"/>
                                        </p:tgtEl>
                                        <p:attrNameLst>
                                          <p:attrName>style.visibility</p:attrName>
                                        </p:attrNameLst>
                                      </p:cBhvr>
                                      <p:to>
                                        <p:strVal val="visible"/>
                                      </p:to>
                                    </p:set>
                                    <p:anim calcmode="lin" valueType="num">
                                      <p:cBhvr additive="base">
                                        <p:cTn id="72" dur="1250" fill="hold"/>
                                        <p:tgtEl>
                                          <p:spTgt spid="76"/>
                                        </p:tgtEl>
                                        <p:attrNameLst>
                                          <p:attrName>ppt_x</p:attrName>
                                        </p:attrNameLst>
                                      </p:cBhvr>
                                      <p:tavLst>
                                        <p:tav tm="0">
                                          <p:val>
                                            <p:strVal val="1+#ppt_w/2"/>
                                          </p:val>
                                        </p:tav>
                                        <p:tav tm="100000">
                                          <p:val>
                                            <p:strVal val="#ppt_x"/>
                                          </p:val>
                                        </p:tav>
                                      </p:tavLst>
                                    </p:anim>
                                    <p:anim calcmode="lin" valueType="num">
                                      <p:cBhvr additive="base">
                                        <p:cTn id="73" dur="1250" fill="hold"/>
                                        <p:tgtEl>
                                          <p:spTgt spid="76"/>
                                        </p:tgtEl>
                                        <p:attrNameLst>
                                          <p:attrName>ppt_y</p:attrName>
                                        </p:attrNameLst>
                                      </p:cBhvr>
                                      <p:tavLst>
                                        <p:tav tm="0">
                                          <p:val>
                                            <p:strVal val="1+#ppt_h/2"/>
                                          </p:val>
                                        </p:tav>
                                        <p:tav tm="100000">
                                          <p:val>
                                            <p:strVal val="#ppt_y"/>
                                          </p:val>
                                        </p:tav>
                                      </p:tavLst>
                                    </p:anim>
                                  </p:childTnLst>
                                </p:cTn>
                              </p:par>
                              <p:par>
                                <p:cTn id="74" presetID="2" presetClass="entr" presetSubtype="8" fill="hold" nodeType="withEffect">
                                  <p:stCondLst>
                                    <p:cond delay="250"/>
                                  </p:stCondLst>
                                  <p:childTnLst>
                                    <p:set>
                                      <p:cBhvr>
                                        <p:cTn id="75" dur="1" fill="hold">
                                          <p:stCondLst>
                                            <p:cond delay="0"/>
                                          </p:stCondLst>
                                        </p:cTn>
                                        <p:tgtEl>
                                          <p:spTgt spid="84"/>
                                        </p:tgtEl>
                                        <p:attrNameLst>
                                          <p:attrName>style.visibility</p:attrName>
                                        </p:attrNameLst>
                                      </p:cBhvr>
                                      <p:to>
                                        <p:strVal val="visible"/>
                                      </p:to>
                                    </p:set>
                                    <p:anim calcmode="lin" valueType="num">
                                      <p:cBhvr additive="base">
                                        <p:cTn id="76" dur="250" fill="hold"/>
                                        <p:tgtEl>
                                          <p:spTgt spid="84"/>
                                        </p:tgtEl>
                                        <p:attrNameLst>
                                          <p:attrName>ppt_x</p:attrName>
                                        </p:attrNameLst>
                                      </p:cBhvr>
                                      <p:tavLst>
                                        <p:tav tm="0">
                                          <p:val>
                                            <p:strVal val="0-#ppt_w/2"/>
                                          </p:val>
                                        </p:tav>
                                        <p:tav tm="100000">
                                          <p:val>
                                            <p:strVal val="#ppt_x"/>
                                          </p:val>
                                        </p:tav>
                                      </p:tavLst>
                                    </p:anim>
                                    <p:anim calcmode="lin" valueType="num">
                                      <p:cBhvr additive="base">
                                        <p:cTn id="77" dur="250" fill="hold"/>
                                        <p:tgtEl>
                                          <p:spTgt spid="84"/>
                                        </p:tgtEl>
                                        <p:attrNameLst>
                                          <p:attrName>ppt_y</p:attrName>
                                        </p:attrNameLst>
                                      </p:cBhvr>
                                      <p:tavLst>
                                        <p:tav tm="0">
                                          <p:val>
                                            <p:strVal val="#ppt_y"/>
                                          </p:val>
                                        </p:tav>
                                        <p:tav tm="100000">
                                          <p:val>
                                            <p:strVal val="#ppt_y"/>
                                          </p:val>
                                        </p:tav>
                                      </p:tavLst>
                                    </p:anim>
                                  </p:childTnLst>
                                </p:cTn>
                              </p:par>
                              <p:par>
                                <p:cTn id="78" presetID="2" presetClass="entr" presetSubtype="6" fill="hold" nodeType="withEffect">
                                  <p:stCondLst>
                                    <p:cond delay="250"/>
                                  </p:stCondLst>
                                  <p:childTnLst>
                                    <p:set>
                                      <p:cBhvr>
                                        <p:cTn id="79" dur="1" fill="hold">
                                          <p:stCondLst>
                                            <p:cond delay="0"/>
                                          </p:stCondLst>
                                        </p:cTn>
                                        <p:tgtEl>
                                          <p:spTgt spid="90"/>
                                        </p:tgtEl>
                                        <p:attrNameLst>
                                          <p:attrName>style.visibility</p:attrName>
                                        </p:attrNameLst>
                                      </p:cBhvr>
                                      <p:to>
                                        <p:strVal val="visible"/>
                                      </p:to>
                                    </p:set>
                                    <p:anim calcmode="lin" valueType="num">
                                      <p:cBhvr additive="base">
                                        <p:cTn id="80" dur="1000" fill="hold"/>
                                        <p:tgtEl>
                                          <p:spTgt spid="90"/>
                                        </p:tgtEl>
                                        <p:attrNameLst>
                                          <p:attrName>ppt_x</p:attrName>
                                        </p:attrNameLst>
                                      </p:cBhvr>
                                      <p:tavLst>
                                        <p:tav tm="0">
                                          <p:val>
                                            <p:strVal val="1+#ppt_w/2"/>
                                          </p:val>
                                        </p:tav>
                                        <p:tav tm="100000">
                                          <p:val>
                                            <p:strVal val="#ppt_x"/>
                                          </p:val>
                                        </p:tav>
                                      </p:tavLst>
                                    </p:anim>
                                    <p:anim calcmode="lin" valueType="num">
                                      <p:cBhvr additive="base">
                                        <p:cTn id="81" dur="1000" fill="hold"/>
                                        <p:tgtEl>
                                          <p:spTgt spid="90"/>
                                        </p:tgtEl>
                                        <p:attrNameLst>
                                          <p:attrName>ppt_y</p:attrName>
                                        </p:attrNameLst>
                                      </p:cBhvr>
                                      <p:tavLst>
                                        <p:tav tm="0">
                                          <p:val>
                                            <p:strVal val="1+#ppt_h/2"/>
                                          </p:val>
                                        </p:tav>
                                        <p:tav tm="100000">
                                          <p:val>
                                            <p:strVal val="#ppt_y"/>
                                          </p:val>
                                        </p:tav>
                                      </p:tavLst>
                                    </p:anim>
                                  </p:childTnLst>
                                </p:cTn>
                              </p:par>
                              <p:par>
                                <p:cTn id="82" presetID="2" presetClass="entr" presetSubtype="12" fill="hold" nodeType="withEffect">
                                  <p:stCondLst>
                                    <p:cond delay="250"/>
                                  </p:stCondLst>
                                  <p:childTnLst>
                                    <p:set>
                                      <p:cBhvr>
                                        <p:cTn id="83" dur="1" fill="hold">
                                          <p:stCondLst>
                                            <p:cond delay="0"/>
                                          </p:stCondLst>
                                        </p:cTn>
                                        <p:tgtEl>
                                          <p:spTgt spid="96"/>
                                        </p:tgtEl>
                                        <p:attrNameLst>
                                          <p:attrName>style.visibility</p:attrName>
                                        </p:attrNameLst>
                                      </p:cBhvr>
                                      <p:to>
                                        <p:strVal val="visible"/>
                                      </p:to>
                                    </p:set>
                                    <p:anim calcmode="lin" valueType="num">
                                      <p:cBhvr additive="base">
                                        <p:cTn id="84" dur="250" fill="hold"/>
                                        <p:tgtEl>
                                          <p:spTgt spid="96"/>
                                        </p:tgtEl>
                                        <p:attrNameLst>
                                          <p:attrName>ppt_x</p:attrName>
                                        </p:attrNameLst>
                                      </p:cBhvr>
                                      <p:tavLst>
                                        <p:tav tm="0">
                                          <p:val>
                                            <p:strVal val="0-#ppt_w/2"/>
                                          </p:val>
                                        </p:tav>
                                        <p:tav tm="100000">
                                          <p:val>
                                            <p:strVal val="#ppt_x"/>
                                          </p:val>
                                        </p:tav>
                                      </p:tavLst>
                                    </p:anim>
                                    <p:anim calcmode="lin" valueType="num">
                                      <p:cBhvr additive="base">
                                        <p:cTn id="85" dur="250" fill="hold"/>
                                        <p:tgtEl>
                                          <p:spTgt spid="96"/>
                                        </p:tgtEl>
                                        <p:attrNameLst>
                                          <p:attrName>ppt_y</p:attrName>
                                        </p:attrNameLst>
                                      </p:cBhvr>
                                      <p:tavLst>
                                        <p:tav tm="0">
                                          <p:val>
                                            <p:strVal val="1+#ppt_h/2"/>
                                          </p:val>
                                        </p:tav>
                                        <p:tav tm="100000">
                                          <p:val>
                                            <p:strVal val="#ppt_y"/>
                                          </p:val>
                                        </p:tav>
                                      </p:tavLst>
                                    </p:anim>
                                  </p:childTnLst>
                                </p:cTn>
                              </p:par>
                              <p:par>
                                <p:cTn id="86" presetID="2" presetClass="entr" presetSubtype="2" fill="hold" nodeType="withEffect">
                                  <p:stCondLst>
                                    <p:cond delay="250"/>
                                  </p:stCondLst>
                                  <p:childTnLst>
                                    <p:set>
                                      <p:cBhvr>
                                        <p:cTn id="87" dur="1" fill="hold">
                                          <p:stCondLst>
                                            <p:cond delay="0"/>
                                          </p:stCondLst>
                                        </p:cTn>
                                        <p:tgtEl>
                                          <p:spTgt spid="117"/>
                                        </p:tgtEl>
                                        <p:attrNameLst>
                                          <p:attrName>style.visibility</p:attrName>
                                        </p:attrNameLst>
                                      </p:cBhvr>
                                      <p:to>
                                        <p:strVal val="visible"/>
                                      </p:to>
                                    </p:set>
                                    <p:anim calcmode="lin" valueType="num">
                                      <p:cBhvr additive="base">
                                        <p:cTn id="88" dur="650" fill="hold"/>
                                        <p:tgtEl>
                                          <p:spTgt spid="117"/>
                                        </p:tgtEl>
                                        <p:attrNameLst>
                                          <p:attrName>ppt_x</p:attrName>
                                        </p:attrNameLst>
                                      </p:cBhvr>
                                      <p:tavLst>
                                        <p:tav tm="0">
                                          <p:val>
                                            <p:strVal val="1+#ppt_w/2"/>
                                          </p:val>
                                        </p:tav>
                                        <p:tav tm="100000">
                                          <p:val>
                                            <p:strVal val="#ppt_x"/>
                                          </p:val>
                                        </p:tav>
                                      </p:tavLst>
                                    </p:anim>
                                    <p:anim calcmode="lin" valueType="num">
                                      <p:cBhvr additive="base">
                                        <p:cTn id="89" dur="650" fill="hold"/>
                                        <p:tgtEl>
                                          <p:spTgt spid="117"/>
                                        </p:tgtEl>
                                        <p:attrNameLst>
                                          <p:attrName>ppt_y</p:attrName>
                                        </p:attrNameLst>
                                      </p:cBhvr>
                                      <p:tavLst>
                                        <p:tav tm="0">
                                          <p:val>
                                            <p:strVal val="#ppt_y"/>
                                          </p:val>
                                        </p:tav>
                                        <p:tav tm="100000">
                                          <p:val>
                                            <p:strVal val="#ppt_y"/>
                                          </p:val>
                                        </p:tav>
                                      </p:tavLst>
                                    </p:anim>
                                  </p:childTnLst>
                                </p:cTn>
                              </p:par>
                              <p:par>
                                <p:cTn id="90" presetID="2" presetClass="entr" presetSubtype="12" fill="hold" nodeType="withEffect">
                                  <p:stCondLst>
                                    <p:cond delay="250"/>
                                  </p:stCondLst>
                                  <p:childTnLst>
                                    <p:set>
                                      <p:cBhvr>
                                        <p:cTn id="91" dur="1" fill="hold">
                                          <p:stCondLst>
                                            <p:cond delay="0"/>
                                          </p:stCondLst>
                                        </p:cTn>
                                        <p:tgtEl>
                                          <p:spTgt spid="122"/>
                                        </p:tgtEl>
                                        <p:attrNameLst>
                                          <p:attrName>style.visibility</p:attrName>
                                        </p:attrNameLst>
                                      </p:cBhvr>
                                      <p:to>
                                        <p:strVal val="visible"/>
                                      </p:to>
                                    </p:set>
                                    <p:anim calcmode="lin" valueType="num">
                                      <p:cBhvr additive="base">
                                        <p:cTn id="92" dur="1000" fill="hold"/>
                                        <p:tgtEl>
                                          <p:spTgt spid="122"/>
                                        </p:tgtEl>
                                        <p:attrNameLst>
                                          <p:attrName>ppt_x</p:attrName>
                                        </p:attrNameLst>
                                      </p:cBhvr>
                                      <p:tavLst>
                                        <p:tav tm="0">
                                          <p:val>
                                            <p:strVal val="0-#ppt_w/2"/>
                                          </p:val>
                                        </p:tav>
                                        <p:tav tm="100000">
                                          <p:val>
                                            <p:strVal val="#ppt_x"/>
                                          </p:val>
                                        </p:tav>
                                      </p:tavLst>
                                    </p:anim>
                                    <p:anim calcmode="lin" valueType="num">
                                      <p:cBhvr additive="base">
                                        <p:cTn id="93" dur="1000" fill="hold"/>
                                        <p:tgtEl>
                                          <p:spTgt spid="122"/>
                                        </p:tgtEl>
                                        <p:attrNameLst>
                                          <p:attrName>ppt_y</p:attrName>
                                        </p:attrNameLst>
                                      </p:cBhvr>
                                      <p:tavLst>
                                        <p:tav tm="0">
                                          <p:val>
                                            <p:strVal val="1+#ppt_h/2"/>
                                          </p:val>
                                        </p:tav>
                                        <p:tav tm="100000">
                                          <p:val>
                                            <p:strVal val="#ppt_y"/>
                                          </p:val>
                                        </p:tav>
                                      </p:tavLst>
                                    </p:anim>
                                  </p:childTnLst>
                                </p:cTn>
                              </p:par>
                              <p:par>
                                <p:cTn id="94" presetID="2" presetClass="entr" presetSubtype="12" fill="hold" nodeType="withEffect">
                                  <p:stCondLst>
                                    <p:cond delay="250"/>
                                  </p:stCondLst>
                                  <p:childTnLst>
                                    <p:set>
                                      <p:cBhvr>
                                        <p:cTn id="95" dur="1" fill="hold">
                                          <p:stCondLst>
                                            <p:cond delay="0"/>
                                          </p:stCondLst>
                                        </p:cTn>
                                        <p:tgtEl>
                                          <p:spTgt spid="128"/>
                                        </p:tgtEl>
                                        <p:attrNameLst>
                                          <p:attrName>style.visibility</p:attrName>
                                        </p:attrNameLst>
                                      </p:cBhvr>
                                      <p:to>
                                        <p:strVal val="visible"/>
                                      </p:to>
                                    </p:set>
                                    <p:anim calcmode="lin" valueType="num">
                                      <p:cBhvr additive="base">
                                        <p:cTn id="96" dur="850" fill="hold"/>
                                        <p:tgtEl>
                                          <p:spTgt spid="128"/>
                                        </p:tgtEl>
                                        <p:attrNameLst>
                                          <p:attrName>ppt_x</p:attrName>
                                        </p:attrNameLst>
                                      </p:cBhvr>
                                      <p:tavLst>
                                        <p:tav tm="0">
                                          <p:val>
                                            <p:strVal val="0-#ppt_w/2"/>
                                          </p:val>
                                        </p:tav>
                                        <p:tav tm="100000">
                                          <p:val>
                                            <p:strVal val="#ppt_x"/>
                                          </p:val>
                                        </p:tav>
                                      </p:tavLst>
                                    </p:anim>
                                    <p:anim calcmode="lin" valueType="num">
                                      <p:cBhvr additive="base">
                                        <p:cTn id="97" dur="850" fill="hold"/>
                                        <p:tgtEl>
                                          <p:spTgt spid="128"/>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250"/>
                                  </p:stCondLst>
                                  <p:childTnLst>
                                    <p:set>
                                      <p:cBhvr>
                                        <p:cTn id="99" dur="1" fill="hold">
                                          <p:stCondLst>
                                            <p:cond delay="0"/>
                                          </p:stCondLst>
                                        </p:cTn>
                                        <p:tgtEl>
                                          <p:spTgt spid="135"/>
                                        </p:tgtEl>
                                        <p:attrNameLst>
                                          <p:attrName>style.visibility</p:attrName>
                                        </p:attrNameLst>
                                      </p:cBhvr>
                                      <p:to>
                                        <p:strVal val="visible"/>
                                      </p:to>
                                    </p:set>
                                    <p:anim calcmode="lin" valueType="num">
                                      <p:cBhvr additive="base">
                                        <p:cTn id="100" dur="650" fill="hold"/>
                                        <p:tgtEl>
                                          <p:spTgt spid="135"/>
                                        </p:tgtEl>
                                        <p:attrNameLst>
                                          <p:attrName>ppt_x</p:attrName>
                                        </p:attrNameLst>
                                      </p:cBhvr>
                                      <p:tavLst>
                                        <p:tav tm="0">
                                          <p:val>
                                            <p:strVal val="#ppt_x"/>
                                          </p:val>
                                        </p:tav>
                                        <p:tav tm="100000">
                                          <p:val>
                                            <p:strVal val="#ppt_x"/>
                                          </p:val>
                                        </p:tav>
                                      </p:tavLst>
                                    </p:anim>
                                    <p:anim calcmode="lin" valueType="num">
                                      <p:cBhvr additive="base">
                                        <p:cTn id="101" dur="650" fill="hold"/>
                                        <p:tgtEl>
                                          <p:spTgt spid="135"/>
                                        </p:tgtEl>
                                        <p:attrNameLst>
                                          <p:attrName>ppt_y</p:attrName>
                                        </p:attrNameLst>
                                      </p:cBhvr>
                                      <p:tavLst>
                                        <p:tav tm="0">
                                          <p:val>
                                            <p:strVal val="1+#ppt_h/2"/>
                                          </p:val>
                                        </p:tav>
                                        <p:tav tm="100000">
                                          <p:val>
                                            <p:strVal val="#ppt_y"/>
                                          </p:val>
                                        </p:tav>
                                      </p:tavLst>
                                    </p:anim>
                                  </p:childTnLst>
                                </p:cTn>
                              </p:par>
                              <p:par>
                                <p:cTn id="102" presetID="2" presetClass="entr" presetSubtype="4" fill="hold" nodeType="withEffect">
                                  <p:stCondLst>
                                    <p:cond delay="250"/>
                                  </p:stCondLst>
                                  <p:childTnLst>
                                    <p:set>
                                      <p:cBhvr>
                                        <p:cTn id="103" dur="1" fill="hold">
                                          <p:stCondLst>
                                            <p:cond delay="0"/>
                                          </p:stCondLst>
                                        </p:cTn>
                                        <p:tgtEl>
                                          <p:spTgt spid="144"/>
                                        </p:tgtEl>
                                        <p:attrNameLst>
                                          <p:attrName>style.visibility</p:attrName>
                                        </p:attrNameLst>
                                      </p:cBhvr>
                                      <p:to>
                                        <p:strVal val="visible"/>
                                      </p:to>
                                    </p:set>
                                    <p:anim calcmode="lin" valueType="num">
                                      <p:cBhvr additive="base">
                                        <p:cTn id="104" dur="250" fill="hold"/>
                                        <p:tgtEl>
                                          <p:spTgt spid="144"/>
                                        </p:tgtEl>
                                        <p:attrNameLst>
                                          <p:attrName>ppt_x</p:attrName>
                                        </p:attrNameLst>
                                      </p:cBhvr>
                                      <p:tavLst>
                                        <p:tav tm="0">
                                          <p:val>
                                            <p:strVal val="#ppt_x"/>
                                          </p:val>
                                        </p:tav>
                                        <p:tav tm="100000">
                                          <p:val>
                                            <p:strVal val="#ppt_x"/>
                                          </p:val>
                                        </p:tav>
                                      </p:tavLst>
                                    </p:anim>
                                    <p:anim calcmode="lin" valueType="num">
                                      <p:cBhvr additive="base">
                                        <p:cTn id="105" dur="250" fill="hold"/>
                                        <p:tgtEl>
                                          <p:spTgt spid="144"/>
                                        </p:tgtEl>
                                        <p:attrNameLst>
                                          <p:attrName>ppt_y</p:attrName>
                                        </p:attrNameLst>
                                      </p:cBhvr>
                                      <p:tavLst>
                                        <p:tav tm="0">
                                          <p:val>
                                            <p:strVal val="1+#ppt_h/2"/>
                                          </p:val>
                                        </p:tav>
                                        <p:tav tm="100000">
                                          <p:val>
                                            <p:strVal val="#ppt_y"/>
                                          </p:val>
                                        </p:tav>
                                      </p:tavLst>
                                    </p:anim>
                                  </p:childTnLst>
                                </p:cTn>
                              </p:par>
                              <p:par>
                                <p:cTn id="106" presetID="2" presetClass="entr" presetSubtype="6" fill="hold" nodeType="withEffect">
                                  <p:stCondLst>
                                    <p:cond delay="250"/>
                                  </p:stCondLst>
                                  <p:childTnLst>
                                    <p:set>
                                      <p:cBhvr>
                                        <p:cTn id="107" dur="1" fill="hold">
                                          <p:stCondLst>
                                            <p:cond delay="0"/>
                                          </p:stCondLst>
                                        </p:cTn>
                                        <p:tgtEl>
                                          <p:spTgt spid="147"/>
                                        </p:tgtEl>
                                        <p:attrNameLst>
                                          <p:attrName>style.visibility</p:attrName>
                                        </p:attrNameLst>
                                      </p:cBhvr>
                                      <p:to>
                                        <p:strVal val="visible"/>
                                      </p:to>
                                    </p:set>
                                    <p:anim calcmode="lin" valueType="num">
                                      <p:cBhvr additive="base">
                                        <p:cTn id="108" dur="1000" fill="hold"/>
                                        <p:tgtEl>
                                          <p:spTgt spid="147"/>
                                        </p:tgtEl>
                                        <p:attrNameLst>
                                          <p:attrName>ppt_x</p:attrName>
                                        </p:attrNameLst>
                                      </p:cBhvr>
                                      <p:tavLst>
                                        <p:tav tm="0">
                                          <p:val>
                                            <p:strVal val="1+#ppt_w/2"/>
                                          </p:val>
                                        </p:tav>
                                        <p:tav tm="100000">
                                          <p:val>
                                            <p:strVal val="#ppt_x"/>
                                          </p:val>
                                        </p:tav>
                                      </p:tavLst>
                                    </p:anim>
                                    <p:anim calcmode="lin" valueType="num">
                                      <p:cBhvr additive="base">
                                        <p:cTn id="109" dur="1000" fill="hold"/>
                                        <p:tgtEl>
                                          <p:spTgt spid="147"/>
                                        </p:tgtEl>
                                        <p:attrNameLst>
                                          <p:attrName>ppt_y</p:attrName>
                                        </p:attrNameLst>
                                      </p:cBhvr>
                                      <p:tavLst>
                                        <p:tav tm="0">
                                          <p:val>
                                            <p:strVal val="1+#ppt_h/2"/>
                                          </p:val>
                                        </p:tav>
                                        <p:tav tm="100000">
                                          <p:val>
                                            <p:strVal val="#ppt_y"/>
                                          </p:val>
                                        </p:tav>
                                      </p:tavLst>
                                    </p:anim>
                                  </p:childTnLst>
                                </p:cTn>
                              </p:par>
                              <p:par>
                                <p:cTn id="110" presetID="2" presetClass="entr" presetSubtype="12" fill="hold" nodeType="withEffect">
                                  <p:stCondLst>
                                    <p:cond delay="250"/>
                                  </p:stCondLst>
                                  <p:childTnLst>
                                    <p:set>
                                      <p:cBhvr>
                                        <p:cTn id="111" dur="1" fill="hold">
                                          <p:stCondLst>
                                            <p:cond delay="0"/>
                                          </p:stCondLst>
                                        </p:cTn>
                                        <p:tgtEl>
                                          <p:spTgt spid="152"/>
                                        </p:tgtEl>
                                        <p:attrNameLst>
                                          <p:attrName>style.visibility</p:attrName>
                                        </p:attrNameLst>
                                      </p:cBhvr>
                                      <p:to>
                                        <p:strVal val="visible"/>
                                      </p:to>
                                    </p:set>
                                    <p:anim calcmode="lin" valueType="num">
                                      <p:cBhvr additive="base">
                                        <p:cTn id="112" dur="1250" fill="hold"/>
                                        <p:tgtEl>
                                          <p:spTgt spid="152"/>
                                        </p:tgtEl>
                                        <p:attrNameLst>
                                          <p:attrName>ppt_x</p:attrName>
                                        </p:attrNameLst>
                                      </p:cBhvr>
                                      <p:tavLst>
                                        <p:tav tm="0">
                                          <p:val>
                                            <p:strVal val="0-#ppt_w/2"/>
                                          </p:val>
                                        </p:tav>
                                        <p:tav tm="100000">
                                          <p:val>
                                            <p:strVal val="#ppt_x"/>
                                          </p:val>
                                        </p:tav>
                                      </p:tavLst>
                                    </p:anim>
                                    <p:anim calcmode="lin" valueType="num">
                                      <p:cBhvr additive="base">
                                        <p:cTn id="113" dur="1250" fill="hold"/>
                                        <p:tgtEl>
                                          <p:spTgt spid="152"/>
                                        </p:tgtEl>
                                        <p:attrNameLst>
                                          <p:attrName>ppt_y</p:attrName>
                                        </p:attrNameLst>
                                      </p:cBhvr>
                                      <p:tavLst>
                                        <p:tav tm="0">
                                          <p:val>
                                            <p:strVal val="1+#ppt_h/2"/>
                                          </p:val>
                                        </p:tav>
                                        <p:tav tm="100000">
                                          <p:val>
                                            <p:strVal val="#ppt_y"/>
                                          </p:val>
                                        </p:tav>
                                      </p:tavLst>
                                    </p:anim>
                                  </p:childTnLst>
                                </p:cTn>
                              </p:par>
                              <p:par>
                                <p:cTn id="114" presetID="2" presetClass="entr" presetSubtype="2" fill="hold" nodeType="withEffect">
                                  <p:stCondLst>
                                    <p:cond delay="250"/>
                                  </p:stCondLst>
                                  <p:childTnLst>
                                    <p:set>
                                      <p:cBhvr>
                                        <p:cTn id="115" dur="1" fill="hold">
                                          <p:stCondLst>
                                            <p:cond delay="0"/>
                                          </p:stCondLst>
                                        </p:cTn>
                                        <p:tgtEl>
                                          <p:spTgt spid="159"/>
                                        </p:tgtEl>
                                        <p:attrNameLst>
                                          <p:attrName>style.visibility</p:attrName>
                                        </p:attrNameLst>
                                      </p:cBhvr>
                                      <p:to>
                                        <p:strVal val="visible"/>
                                      </p:to>
                                    </p:set>
                                    <p:anim calcmode="lin" valueType="num">
                                      <p:cBhvr additive="base">
                                        <p:cTn id="116" dur="250" fill="hold"/>
                                        <p:tgtEl>
                                          <p:spTgt spid="159"/>
                                        </p:tgtEl>
                                        <p:attrNameLst>
                                          <p:attrName>ppt_x</p:attrName>
                                        </p:attrNameLst>
                                      </p:cBhvr>
                                      <p:tavLst>
                                        <p:tav tm="0">
                                          <p:val>
                                            <p:strVal val="1+#ppt_w/2"/>
                                          </p:val>
                                        </p:tav>
                                        <p:tav tm="100000">
                                          <p:val>
                                            <p:strVal val="#ppt_x"/>
                                          </p:val>
                                        </p:tav>
                                      </p:tavLst>
                                    </p:anim>
                                    <p:anim calcmode="lin" valueType="num">
                                      <p:cBhvr additive="base">
                                        <p:cTn id="117" dur="250" fill="hold"/>
                                        <p:tgtEl>
                                          <p:spTgt spid="159"/>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250"/>
                                  </p:stCondLst>
                                  <p:childTnLst>
                                    <p:set>
                                      <p:cBhvr>
                                        <p:cTn id="119" dur="1" fill="hold">
                                          <p:stCondLst>
                                            <p:cond delay="0"/>
                                          </p:stCondLst>
                                        </p:cTn>
                                        <p:tgtEl>
                                          <p:spTgt spid="165"/>
                                        </p:tgtEl>
                                        <p:attrNameLst>
                                          <p:attrName>style.visibility</p:attrName>
                                        </p:attrNameLst>
                                      </p:cBhvr>
                                      <p:to>
                                        <p:strVal val="visible"/>
                                      </p:to>
                                    </p:set>
                                    <p:anim calcmode="lin" valueType="num">
                                      <p:cBhvr additive="base">
                                        <p:cTn id="120" dur="500" fill="hold"/>
                                        <p:tgtEl>
                                          <p:spTgt spid="165"/>
                                        </p:tgtEl>
                                        <p:attrNameLst>
                                          <p:attrName>ppt_x</p:attrName>
                                        </p:attrNameLst>
                                      </p:cBhvr>
                                      <p:tavLst>
                                        <p:tav tm="0">
                                          <p:val>
                                            <p:strVal val="1+#ppt_w/2"/>
                                          </p:val>
                                        </p:tav>
                                        <p:tav tm="100000">
                                          <p:val>
                                            <p:strVal val="#ppt_x"/>
                                          </p:val>
                                        </p:tav>
                                      </p:tavLst>
                                    </p:anim>
                                    <p:anim calcmode="lin" valueType="num">
                                      <p:cBhvr additive="base">
                                        <p:cTn id="121" dur="500" fill="hold"/>
                                        <p:tgtEl>
                                          <p:spTgt spid="165"/>
                                        </p:tgtEl>
                                        <p:attrNameLst>
                                          <p:attrName>ppt_y</p:attrName>
                                        </p:attrNameLst>
                                      </p:cBhvr>
                                      <p:tavLst>
                                        <p:tav tm="0">
                                          <p:val>
                                            <p:strVal val="#ppt_y"/>
                                          </p:val>
                                        </p:tav>
                                        <p:tav tm="100000">
                                          <p:val>
                                            <p:strVal val="#ppt_y"/>
                                          </p:val>
                                        </p:tav>
                                      </p:tavLst>
                                    </p:anim>
                                  </p:childTnLst>
                                </p:cTn>
                              </p:par>
                            </p:childTnLst>
                          </p:cTn>
                        </p:par>
                        <p:par>
                          <p:cTn id="122" fill="hold">
                            <p:stCondLst>
                              <p:cond delay="4250"/>
                            </p:stCondLst>
                            <p:childTnLst>
                              <p:par>
                                <p:cTn id="123" presetID="16" presetClass="entr" presetSubtype="37" fill="hold" grpId="0" nodeType="afterEffect">
                                  <p:stCondLst>
                                    <p:cond delay="350"/>
                                  </p:stCondLst>
                                  <p:childTnLst>
                                    <p:set>
                                      <p:cBhvr>
                                        <p:cTn id="124" dur="1" fill="hold">
                                          <p:stCondLst>
                                            <p:cond delay="0"/>
                                          </p:stCondLst>
                                        </p:cTn>
                                        <p:tgtEl>
                                          <p:spTgt spid="168"/>
                                        </p:tgtEl>
                                        <p:attrNameLst>
                                          <p:attrName>style.visibility</p:attrName>
                                        </p:attrNameLst>
                                      </p:cBhvr>
                                      <p:to>
                                        <p:strVal val="visible"/>
                                      </p:to>
                                    </p:set>
                                    <p:animEffect transition="in" filter="barn(outVertical)">
                                      <p:cBhvr>
                                        <p:cTn id="125" dur="75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8136118"/>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51" name="矩形 2"/>
          <p:cNvSpPr>
            <a:spLocks/>
          </p:cNvSpPr>
          <p:nvPr/>
        </p:nvSpPr>
        <p:spPr bwMode="auto">
          <a:xfrm>
            <a:off x="5105469" y="4222554"/>
            <a:ext cx="1601130" cy="2482821"/>
          </a:xfrm>
          <a:custGeom>
            <a:avLst/>
            <a:gdLst>
              <a:gd name="T0" fmla="*/ 46765 w 1421711"/>
              <a:gd name="T1" fmla="*/ 637203 h 2080612"/>
              <a:gd name="T2" fmla="*/ 98013 w 1421711"/>
              <a:gd name="T3" fmla="*/ 561500 h 2080612"/>
              <a:gd name="T4" fmla="*/ 293276 w 1421711"/>
              <a:gd name="T5" fmla="*/ 663895 h 2080612"/>
              <a:gd name="T6" fmla="*/ 307564 w 1421711"/>
              <a:gd name="T7" fmla="*/ 618652 h 2080612"/>
              <a:gd name="T8" fmla="*/ 17052 w 1421711"/>
              <a:gd name="T9" fmla="*/ 330520 h 2080612"/>
              <a:gd name="T10" fmla="*/ 90870 w 1421711"/>
              <a:gd name="T11" fmla="*/ 266226 h 2080612"/>
              <a:gd name="T12" fmla="*/ 364713 w 1421711"/>
              <a:gd name="T13" fmla="*/ 497208 h 2080612"/>
              <a:gd name="T14" fmla="*/ 395669 w 1421711"/>
              <a:gd name="T15" fmla="*/ 451964 h 2080612"/>
              <a:gd name="T16" fmla="*/ 219459 w 1421711"/>
              <a:gd name="T17" fmla="*/ 140021 h 2080612"/>
              <a:gd name="T18" fmla="*/ 305184 w 1421711"/>
              <a:gd name="T19" fmla="*/ 85254 h 2080612"/>
              <a:gd name="T20" fmla="*/ 514733 w 1421711"/>
              <a:gd name="T21" fmla="*/ 390054 h 2080612"/>
              <a:gd name="T22" fmla="*/ 671896 w 1421711"/>
              <a:gd name="T23" fmla="*/ 354334 h 2080612"/>
              <a:gd name="T24" fmla="*/ 624271 w 1421711"/>
              <a:gd name="T25" fmla="*/ 85253 h 2080612"/>
              <a:gd name="T26" fmla="*/ 736189 w 1421711"/>
              <a:gd name="T27" fmla="*/ 90017 h 2080612"/>
              <a:gd name="T28" fmla="*/ 860014 w 1421711"/>
              <a:gd name="T29" fmla="*/ 430536 h 2080612"/>
              <a:gd name="T30" fmla="*/ 1088614 w 1421711"/>
              <a:gd name="T31" fmla="*/ 509117 h 2080612"/>
              <a:gd name="T32" fmla="*/ 1305307 w 1421711"/>
              <a:gd name="T33" fmla="*/ 299567 h 2080612"/>
              <a:gd name="T34" fmla="*/ 1388651 w 1421711"/>
              <a:gd name="T35" fmla="*/ 378148 h 2080612"/>
              <a:gd name="T36" fmla="*/ 1067652 w 1421711"/>
              <a:gd name="T37" fmla="*/ 1080115 h 2080612"/>
              <a:gd name="T38" fmla="*/ 1108133 w 1421711"/>
              <a:gd name="T39" fmla="*/ 2080612 h 2080612"/>
              <a:gd name="T40" fmla="*/ 565877 w 1421711"/>
              <a:gd name="T41" fmla="*/ 2078231 h 2080612"/>
              <a:gd name="T42" fmla="*/ 617125 w 1421711"/>
              <a:gd name="T43" fmla="*/ 1116331 h 2080612"/>
              <a:gd name="T44" fmla="*/ 46765 w 1421711"/>
              <a:gd name="T45" fmla="*/ 637203 h 2080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21711" h="2080612">
                <a:moveTo>
                  <a:pt x="46765" y="637203"/>
                </a:moveTo>
                <a:cubicBezTo>
                  <a:pt x="-19495" y="583394"/>
                  <a:pt x="42831" y="522440"/>
                  <a:pt x="98013" y="561500"/>
                </a:cubicBezTo>
                <a:lnTo>
                  <a:pt x="293276" y="663895"/>
                </a:lnTo>
                <a:cubicBezTo>
                  <a:pt x="381383" y="701202"/>
                  <a:pt x="355189" y="667071"/>
                  <a:pt x="307564" y="618652"/>
                </a:cubicBezTo>
                <a:cubicBezTo>
                  <a:pt x="182151" y="515464"/>
                  <a:pt x="97221" y="426564"/>
                  <a:pt x="17052" y="330520"/>
                </a:cubicBezTo>
                <a:cubicBezTo>
                  <a:pt x="-32161" y="263846"/>
                  <a:pt x="35308" y="213838"/>
                  <a:pt x="90870" y="266226"/>
                </a:cubicBezTo>
                <a:lnTo>
                  <a:pt x="364713" y="497208"/>
                </a:lnTo>
                <a:cubicBezTo>
                  <a:pt x="425039" y="553565"/>
                  <a:pt x="459169" y="548007"/>
                  <a:pt x="395669" y="451964"/>
                </a:cubicBezTo>
                <a:lnTo>
                  <a:pt x="219459" y="140021"/>
                </a:lnTo>
                <a:cubicBezTo>
                  <a:pt x="169453" y="62234"/>
                  <a:pt x="269466" y="29691"/>
                  <a:pt x="305184" y="85254"/>
                </a:cubicBezTo>
                <a:cubicBezTo>
                  <a:pt x="367890" y="191617"/>
                  <a:pt x="444883" y="288454"/>
                  <a:pt x="514733" y="390054"/>
                </a:cubicBezTo>
                <a:cubicBezTo>
                  <a:pt x="597282" y="494035"/>
                  <a:pt x="689358" y="455140"/>
                  <a:pt x="671896" y="354334"/>
                </a:cubicBezTo>
                <a:lnTo>
                  <a:pt x="624271" y="85253"/>
                </a:lnTo>
                <a:cubicBezTo>
                  <a:pt x="616333" y="10641"/>
                  <a:pt x="677452" y="-63971"/>
                  <a:pt x="736189" y="90017"/>
                </a:cubicBezTo>
                <a:cubicBezTo>
                  <a:pt x="775083" y="203523"/>
                  <a:pt x="809214" y="317030"/>
                  <a:pt x="860014" y="430536"/>
                </a:cubicBezTo>
                <a:cubicBezTo>
                  <a:pt x="947326" y="586905"/>
                  <a:pt x="1025114" y="555155"/>
                  <a:pt x="1088614" y="509117"/>
                </a:cubicBezTo>
                <a:cubicBezTo>
                  <a:pt x="1187038" y="448792"/>
                  <a:pt x="1230695" y="369417"/>
                  <a:pt x="1305307" y="299567"/>
                </a:cubicBezTo>
                <a:cubicBezTo>
                  <a:pt x="1378331" y="237655"/>
                  <a:pt x="1472788" y="282897"/>
                  <a:pt x="1388651" y="378148"/>
                </a:cubicBezTo>
                <a:cubicBezTo>
                  <a:pt x="1212595" y="583562"/>
                  <a:pt x="1122264" y="831839"/>
                  <a:pt x="1067652" y="1080115"/>
                </a:cubicBezTo>
                <a:cubicBezTo>
                  <a:pt x="994628" y="1354083"/>
                  <a:pt x="1097814" y="1766163"/>
                  <a:pt x="1108133" y="2080612"/>
                </a:cubicBezTo>
                <a:lnTo>
                  <a:pt x="565877" y="2078231"/>
                </a:lnTo>
                <a:cubicBezTo>
                  <a:pt x="590104" y="1840148"/>
                  <a:pt x="657192" y="1356795"/>
                  <a:pt x="617125" y="1116331"/>
                </a:cubicBezTo>
                <a:cubicBezTo>
                  <a:pt x="571467" y="879628"/>
                  <a:pt x="275777" y="807231"/>
                  <a:pt x="46765" y="637203"/>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2" name="矩形 3"/>
          <p:cNvSpPr>
            <a:spLocks/>
          </p:cNvSpPr>
          <p:nvPr/>
        </p:nvSpPr>
        <p:spPr bwMode="auto">
          <a:xfrm rot="2444456">
            <a:off x="3023273" y="3853070"/>
            <a:ext cx="2137460" cy="1324797"/>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3" name="矩形 3"/>
          <p:cNvSpPr>
            <a:spLocks/>
          </p:cNvSpPr>
          <p:nvPr/>
        </p:nvSpPr>
        <p:spPr bwMode="auto">
          <a:xfrm rot="4118785">
            <a:off x="4220744" y="2819027"/>
            <a:ext cx="2051369" cy="1088670"/>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4" name="矩形 3"/>
          <p:cNvSpPr>
            <a:spLocks/>
          </p:cNvSpPr>
          <p:nvPr/>
        </p:nvSpPr>
        <p:spPr bwMode="auto">
          <a:xfrm rot="8239095">
            <a:off x="5777853" y="2119394"/>
            <a:ext cx="2622942" cy="1643248"/>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5" name="矩形 3"/>
          <p:cNvSpPr>
            <a:spLocks/>
          </p:cNvSpPr>
          <p:nvPr/>
        </p:nvSpPr>
        <p:spPr bwMode="auto">
          <a:xfrm rot="10393058">
            <a:off x="6722945" y="4055051"/>
            <a:ext cx="2126850" cy="1233739"/>
          </a:xfrm>
          <a:custGeom>
            <a:avLst/>
            <a:gdLst>
              <a:gd name="T0" fmla="*/ 1301769 w 1880918"/>
              <a:gd name="T1" fmla="*/ 504 h 990094"/>
              <a:gd name="T2" fmla="*/ 1725813 w 1880918"/>
              <a:gd name="T3" fmla="*/ 110991 h 990094"/>
              <a:gd name="T4" fmla="*/ 1880918 w 1880918"/>
              <a:gd name="T5" fmla="*/ 339043 h 990094"/>
              <a:gd name="T6" fmla="*/ 396753 w 1880918"/>
              <a:gd name="T7" fmla="*/ 688527 h 990094"/>
              <a:gd name="T8" fmla="*/ 1880001 w 1880918"/>
              <a:gd name="T9" fmla="*/ 434068 h 990094"/>
              <a:gd name="T10" fmla="*/ 1778126 w 1880918"/>
              <a:gd name="T11" fmla="*/ 655391 h 990094"/>
              <a:gd name="T12" fmla="*/ 885431 w 1880918"/>
              <a:gd name="T13" fmla="*/ 924864 h 990094"/>
              <a:gd name="T14" fmla="*/ 0 w 1880918"/>
              <a:gd name="T15" fmla="*/ 901830 h 990094"/>
              <a:gd name="T16" fmla="*/ 955222 w 1880918"/>
              <a:gd name="T17" fmla="*/ 66541 h 990094"/>
              <a:gd name="T18" fmla="*/ 1301769 w 1880918"/>
              <a:gd name="T19" fmla="*/ 504 h 990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0918" h="990094">
                <a:moveTo>
                  <a:pt x="1301769" y="504"/>
                </a:moveTo>
                <a:cubicBezTo>
                  <a:pt x="1492311" y="-5426"/>
                  <a:pt x="1653569" y="41558"/>
                  <a:pt x="1725813" y="110991"/>
                </a:cubicBezTo>
                <a:cubicBezTo>
                  <a:pt x="1802305" y="180538"/>
                  <a:pt x="1864096" y="255374"/>
                  <a:pt x="1880918" y="339043"/>
                </a:cubicBezTo>
                <a:cubicBezTo>
                  <a:pt x="1391177" y="307716"/>
                  <a:pt x="950801" y="373082"/>
                  <a:pt x="396753" y="688527"/>
                </a:cubicBezTo>
                <a:cubicBezTo>
                  <a:pt x="864071" y="463725"/>
                  <a:pt x="1400345" y="386034"/>
                  <a:pt x="1880001" y="434068"/>
                </a:cubicBezTo>
                <a:cubicBezTo>
                  <a:pt x="1871050" y="493965"/>
                  <a:pt x="1839186" y="565019"/>
                  <a:pt x="1778126" y="655391"/>
                </a:cubicBezTo>
                <a:cubicBezTo>
                  <a:pt x="1449113" y="1057272"/>
                  <a:pt x="1270081" y="1026145"/>
                  <a:pt x="885431" y="924864"/>
                </a:cubicBezTo>
                <a:cubicBezTo>
                  <a:pt x="655601" y="871224"/>
                  <a:pt x="331430" y="786136"/>
                  <a:pt x="0" y="901830"/>
                </a:cubicBezTo>
                <a:cubicBezTo>
                  <a:pt x="256317" y="549216"/>
                  <a:pt x="548923" y="225631"/>
                  <a:pt x="955222" y="66541"/>
                </a:cubicBezTo>
                <a:cubicBezTo>
                  <a:pt x="1066061" y="24926"/>
                  <a:pt x="1187444" y="4062"/>
                  <a:pt x="1301769" y="504"/>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sp>
        <p:nvSpPr>
          <p:cNvPr id="56" name="椭圆 8"/>
          <p:cNvSpPr>
            <a:spLocks/>
          </p:cNvSpPr>
          <p:nvPr/>
        </p:nvSpPr>
        <p:spPr bwMode="auto">
          <a:xfrm>
            <a:off x="3905008" y="6489773"/>
            <a:ext cx="4042304" cy="367990"/>
          </a:xfrm>
          <a:custGeom>
            <a:avLst/>
            <a:gdLst>
              <a:gd name="T0" fmla="*/ 1750378 w 3500756"/>
              <a:gd name="T1" fmla="*/ 0 h 379896"/>
              <a:gd name="T2" fmla="*/ 3500756 w 3500756"/>
              <a:gd name="T3" fmla="*/ 379896 h 379896"/>
              <a:gd name="T4" fmla="*/ 0 w 3500756"/>
              <a:gd name="T5" fmla="*/ 379896 h 379896"/>
              <a:gd name="T6" fmla="*/ 1750378 w 3500756"/>
              <a:gd name="T7" fmla="*/ 0 h 379896"/>
            </a:gdLst>
            <a:ahLst/>
            <a:cxnLst>
              <a:cxn ang="0">
                <a:pos x="T0" y="T1"/>
              </a:cxn>
              <a:cxn ang="0">
                <a:pos x="T2" y="T3"/>
              </a:cxn>
              <a:cxn ang="0">
                <a:pos x="T4" y="T5"/>
              </a:cxn>
              <a:cxn ang="0">
                <a:pos x="T6" y="T7"/>
              </a:cxn>
            </a:cxnLst>
            <a:rect l="0" t="0" r="r" b="b"/>
            <a:pathLst>
              <a:path w="3500756" h="379896">
                <a:moveTo>
                  <a:pt x="1750378" y="0"/>
                </a:moveTo>
                <a:cubicBezTo>
                  <a:pt x="2570761" y="0"/>
                  <a:pt x="3265486" y="159525"/>
                  <a:pt x="3500756" y="379896"/>
                </a:cubicBezTo>
                <a:lnTo>
                  <a:pt x="0" y="379896"/>
                </a:lnTo>
                <a:cubicBezTo>
                  <a:pt x="235271" y="159525"/>
                  <a:pt x="929995" y="0"/>
                  <a:pt x="1750378" y="0"/>
                </a:cubicBez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96776" tIns="48388" rIns="96776" bIns="48388" anchor="ctr"/>
          <a:lstStyle/>
          <a:p>
            <a:endParaRPr lang="zh-CN" altLang="en-US" sz="1905"/>
          </a:p>
        </p:txBody>
      </p:sp>
      <p:cxnSp>
        <p:nvCxnSpPr>
          <p:cNvPr id="57" name="直接连接符 20"/>
          <p:cNvCxnSpPr>
            <a:cxnSpLocks noChangeShapeType="1"/>
          </p:cNvCxnSpPr>
          <p:nvPr/>
        </p:nvCxnSpPr>
        <p:spPr bwMode="auto">
          <a:xfrm flipH="1">
            <a:off x="4039415" y="3428229"/>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58" name="矩形 1"/>
          <p:cNvSpPr>
            <a:spLocks noChangeArrowheads="1"/>
          </p:cNvSpPr>
          <p:nvPr/>
        </p:nvSpPr>
        <p:spPr bwMode="auto">
          <a:xfrm>
            <a:off x="1219537" y="2615891"/>
            <a:ext cx="2685471"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59" name="直接连接符 22"/>
          <p:cNvCxnSpPr>
            <a:cxnSpLocks noChangeShapeType="1"/>
          </p:cNvCxnSpPr>
          <p:nvPr/>
        </p:nvCxnSpPr>
        <p:spPr bwMode="auto">
          <a:xfrm flipH="1">
            <a:off x="3528666" y="4969082"/>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0" name="矩形 1"/>
          <p:cNvSpPr>
            <a:spLocks noChangeArrowheads="1"/>
          </p:cNvSpPr>
          <p:nvPr/>
        </p:nvSpPr>
        <p:spPr bwMode="auto">
          <a:xfrm>
            <a:off x="914757" y="4629659"/>
            <a:ext cx="2613909"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sp>
        <p:nvSpPr>
          <p:cNvPr id="61" name="矩形 1"/>
          <p:cNvSpPr>
            <a:spLocks noChangeArrowheads="1"/>
          </p:cNvSpPr>
          <p:nvPr/>
        </p:nvSpPr>
        <p:spPr bwMode="auto">
          <a:xfrm>
            <a:off x="8138914" y="2800019"/>
            <a:ext cx="2613910"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62" name="直接连接符 25"/>
          <p:cNvCxnSpPr>
            <a:cxnSpLocks noChangeShapeType="1"/>
          </p:cNvCxnSpPr>
          <p:nvPr/>
        </p:nvCxnSpPr>
        <p:spPr bwMode="auto">
          <a:xfrm flipH="1">
            <a:off x="7214818" y="3561579"/>
            <a:ext cx="762762"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63" name="矩形 1"/>
          <p:cNvSpPr>
            <a:spLocks noChangeArrowheads="1"/>
          </p:cNvSpPr>
          <p:nvPr/>
        </p:nvSpPr>
        <p:spPr bwMode="auto">
          <a:xfrm>
            <a:off x="8510944" y="4659905"/>
            <a:ext cx="2613909" cy="11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6" tIns="48388" rIns="96776" bIns="48388">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eaLnBrk="1" hangingPunct="1"/>
            <a:r>
              <a:rPr lang="zh-CN" altLang="en-US" sz="1693" kern="0" dirty="0">
                <a:solidFill>
                  <a:schemeClr val="tx1">
                    <a:lumMod val="85000"/>
                    <a:lumOff val="15000"/>
                  </a:schemeClr>
                </a:solidFill>
                <a:latin typeface="微软雅黑" pitchFamily="34" charset="-122"/>
                <a:ea typeface="微软雅黑" pitchFamily="34" charset="-122"/>
              </a:rPr>
              <a:t>此处添加详细文本描述，建议与标题相关并符合整体语言风格，语言描述尽量简洁生动。</a:t>
            </a:r>
            <a:endParaRPr lang="zh-CN" altLang="en-US" sz="1693" dirty="0">
              <a:solidFill>
                <a:schemeClr val="tx1">
                  <a:lumMod val="85000"/>
                  <a:lumOff val="15000"/>
                </a:schemeClr>
              </a:solidFill>
              <a:latin typeface="微软雅黑" pitchFamily="34" charset="-122"/>
              <a:ea typeface="微软雅黑" pitchFamily="34" charset="-122"/>
            </a:endParaRPr>
          </a:p>
        </p:txBody>
      </p:sp>
      <p:cxnSp>
        <p:nvCxnSpPr>
          <p:cNvPr id="64" name="直接连接符 27"/>
          <p:cNvCxnSpPr>
            <a:cxnSpLocks noChangeShapeType="1"/>
          </p:cNvCxnSpPr>
          <p:nvPr/>
        </p:nvCxnSpPr>
        <p:spPr bwMode="auto">
          <a:xfrm flipH="1">
            <a:off x="7621374" y="5238033"/>
            <a:ext cx="761083" cy="0"/>
          </a:xfrm>
          <a:prstGeom prst="line">
            <a:avLst/>
          </a:prstGeom>
          <a:noFill/>
          <a:ln w="6350" cmpd="sng">
            <a:solidFill>
              <a:srgbClr val="009C96">
                <a:alpha val="98000"/>
              </a:srgbClr>
            </a:solidFill>
            <a:prstDash val="sysDash"/>
            <a:round/>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45410992"/>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300"/>
                                        <p:tgtEl>
                                          <p:spTgt spid="56"/>
                                        </p:tgtEl>
                                      </p:cBhvr>
                                    </p:animEffect>
                                  </p:childTnLst>
                                </p:cTn>
                              </p:par>
                            </p:childTnLst>
                          </p:cTn>
                        </p:par>
                        <p:par>
                          <p:cTn id="8" fill="hold">
                            <p:stCondLst>
                              <p:cond delay="300"/>
                            </p:stCondLst>
                            <p:childTnLst>
                              <p:par>
                                <p:cTn id="9" presetID="22" presetClass="entr" presetSubtype="4"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par>
                                <p:cTn id="12" presetID="31" presetClass="entr" presetSubtype="0" fill="hold" grpId="0" nodeType="with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400" fill="hold"/>
                                        <p:tgtEl>
                                          <p:spTgt spid="52"/>
                                        </p:tgtEl>
                                        <p:attrNameLst>
                                          <p:attrName>ppt_w</p:attrName>
                                        </p:attrNameLst>
                                      </p:cBhvr>
                                      <p:tavLst>
                                        <p:tav tm="0">
                                          <p:val>
                                            <p:fltVal val="0"/>
                                          </p:val>
                                        </p:tav>
                                        <p:tav tm="100000">
                                          <p:val>
                                            <p:strVal val="#ppt_w"/>
                                          </p:val>
                                        </p:tav>
                                      </p:tavLst>
                                    </p:anim>
                                    <p:anim calcmode="lin" valueType="num">
                                      <p:cBhvr>
                                        <p:cTn id="15" dur="400" fill="hold"/>
                                        <p:tgtEl>
                                          <p:spTgt spid="52"/>
                                        </p:tgtEl>
                                        <p:attrNameLst>
                                          <p:attrName>ppt_h</p:attrName>
                                        </p:attrNameLst>
                                      </p:cBhvr>
                                      <p:tavLst>
                                        <p:tav tm="0">
                                          <p:val>
                                            <p:fltVal val="0"/>
                                          </p:val>
                                        </p:tav>
                                        <p:tav tm="100000">
                                          <p:val>
                                            <p:strVal val="#ppt_h"/>
                                          </p:val>
                                        </p:tav>
                                      </p:tavLst>
                                    </p:anim>
                                    <p:anim calcmode="lin" valueType="num">
                                      <p:cBhvr>
                                        <p:cTn id="16" dur="400" fill="hold"/>
                                        <p:tgtEl>
                                          <p:spTgt spid="52"/>
                                        </p:tgtEl>
                                        <p:attrNameLst>
                                          <p:attrName>style.rotation</p:attrName>
                                        </p:attrNameLst>
                                      </p:cBhvr>
                                      <p:tavLst>
                                        <p:tav tm="0">
                                          <p:val>
                                            <p:fltVal val="90"/>
                                          </p:val>
                                        </p:tav>
                                        <p:tav tm="100000">
                                          <p:val>
                                            <p:fltVal val="0"/>
                                          </p:val>
                                        </p:tav>
                                      </p:tavLst>
                                    </p:anim>
                                    <p:animEffect transition="in" filter="fade">
                                      <p:cBhvr>
                                        <p:cTn id="17" dur="400"/>
                                        <p:tgtEl>
                                          <p:spTgt spid="52"/>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p:cTn id="20" dur="400" fill="hold"/>
                                        <p:tgtEl>
                                          <p:spTgt spid="53"/>
                                        </p:tgtEl>
                                        <p:attrNameLst>
                                          <p:attrName>ppt_w</p:attrName>
                                        </p:attrNameLst>
                                      </p:cBhvr>
                                      <p:tavLst>
                                        <p:tav tm="0">
                                          <p:val>
                                            <p:fltVal val="0"/>
                                          </p:val>
                                        </p:tav>
                                        <p:tav tm="100000">
                                          <p:val>
                                            <p:strVal val="#ppt_w"/>
                                          </p:val>
                                        </p:tav>
                                      </p:tavLst>
                                    </p:anim>
                                    <p:anim calcmode="lin" valueType="num">
                                      <p:cBhvr>
                                        <p:cTn id="21" dur="400" fill="hold"/>
                                        <p:tgtEl>
                                          <p:spTgt spid="53"/>
                                        </p:tgtEl>
                                        <p:attrNameLst>
                                          <p:attrName>ppt_h</p:attrName>
                                        </p:attrNameLst>
                                      </p:cBhvr>
                                      <p:tavLst>
                                        <p:tav tm="0">
                                          <p:val>
                                            <p:fltVal val="0"/>
                                          </p:val>
                                        </p:tav>
                                        <p:tav tm="100000">
                                          <p:val>
                                            <p:strVal val="#ppt_h"/>
                                          </p:val>
                                        </p:tav>
                                      </p:tavLst>
                                    </p:anim>
                                    <p:anim calcmode="lin" valueType="num">
                                      <p:cBhvr>
                                        <p:cTn id="22" dur="400" fill="hold"/>
                                        <p:tgtEl>
                                          <p:spTgt spid="53"/>
                                        </p:tgtEl>
                                        <p:attrNameLst>
                                          <p:attrName>style.rotation</p:attrName>
                                        </p:attrNameLst>
                                      </p:cBhvr>
                                      <p:tavLst>
                                        <p:tav tm="0">
                                          <p:val>
                                            <p:fltVal val="90"/>
                                          </p:val>
                                        </p:tav>
                                        <p:tav tm="100000">
                                          <p:val>
                                            <p:fltVal val="0"/>
                                          </p:val>
                                        </p:tav>
                                      </p:tavLst>
                                    </p:anim>
                                    <p:animEffect transition="in" filter="fade">
                                      <p:cBhvr>
                                        <p:cTn id="23" dur="400"/>
                                        <p:tgtEl>
                                          <p:spTgt spid="53"/>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400" fill="hold"/>
                                        <p:tgtEl>
                                          <p:spTgt spid="54"/>
                                        </p:tgtEl>
                                        <p:attrNameLst>
                                          <p:attrName>ppt_w</p:attrName>
                                        </p:attrNameLst>
                                      </p:cBhvr>
                                      <p:tavLst>
                                        <p:tav tm="0">
                                          <p:val>
                                            <p:fltVal val="0"/>
                                          </p:val>
                                        </p:tav>
                                        <p:tav tm="100000">
                                          <p:val>
                                            <p:strVal val="#ppt_w"/>
                                          </p:val>
                                        </p:tav>
                                      </p:tavLst>
                                    </p:anim>
                                    <p:anim calcmode="lin" valueType="num">
                                      <p:cBhvr>
                                        <p:cTn id="27" dur="400" fill="hold"/>
                                        <p:tgtEl>
                                          <p:spTgt spid="54"/>
                                        </p:tgtEl>
                                        <p:attrNameLst>
                                          <p:attrName>ppt_h</p:attrName>
                                        </p:attrNameLst>
                                      </p:cBhvr>
                                      <p:tavLst>
                                        <p:tav tm="0">
                                          <p:val>
                                            <p:fltVal val="0"/>
                                          </p:val>
                                        </p:tav>
                                        <p:tav tm="100000">
                                          <p:val>
                                            <p:strVal val="#ppt_h"/>
                                          </p:val>
                                        </p:tav>
                                      </p:tavLst>
                                    </p:anim>
                                    <p:anim calcmode="lin" valueType="num">
                                      <p:cBhvr>
                                        <p:cTn id="28" dur="400" fill="hold"/>
                                        <p:tgtEl>
                                          <p:spTgt spid="54"/>
                                        </p:tgtEl>
                                        <p:attrNameLst>
                                          <p:attrName>style.rotation</p:attrName>
                                        </p:attrNameLst>
                                      </p:cBhvr>
                                      <p:tavLst>
                                        <p:tav tm="0">
                                          <p:val>
                                            <p:fltVal val="90"/>
                                          </p:val>
                                        </p:tav>
                                        <p:tav tm="100000">
                                          <p:val>
                                            <p:fltVal val="0"/>
                                          </p:val>
                                        </p:tav>
                                      </p:tavLst>
                                    </p:anim>
                                    <p:animEffect transition="in" filter="fade">
                                      <p:cBhvr>
                                        <p:cTn id="29" dur="400"/>
                                        <p:tgtEl>
                                          <p:spTgt spid="54"/>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p:cTn id="32" dur="400" fill="hold"/>
                                        <p:tgtEl>
                                          <p:spTgt spid="55"/>
                                        </p:tgtEl>
                                        <p:attrNameLst>
                                          <p:attrName>ppt_w</p:attrName>
                                        </p:attrNameLst>
                                      </p:cBhvr>
                                      <p:tavLst>
                                        <p:tav tm="0">
                                          <p:val>
                                            <p:fltVal val="0"/>
                                          </p:val>
                                        </p:tav>
                                        <p:tav tm="100000">
                                          <p:val>
                                            <p:strVal val="#ppt_w"/>
                                          </p:val>
                                        </p:tav>
                                      </p:tavLst>
                                    </p:anim>
                                    <p:anim calcmode="lin" valueType="num">
                                      <p:cBhvr>
                                        <p:cTn id="33" dur="400" fill="hold"/>
                                        <p:tgtEl>
                                          <p:spTgt spid="55"/>
                                        </p:tgtEl>
                                        <p:attrNameLst>
                                          <p:attrName>ppt_h</p:attrName>
                                        </p:attrNameLst>
                                      </p:cBhvr>
                                      <p:tavLst>
                                        <p:tav tm="0">
                                          <p:val>
                                            <p:fltVal val="0"/>
                                          </p:val>
                                        </p:tav>
                                        <p:tav tm="100000">
                                          <p:val>
                                            <p:strVal val="#ppt_h"/>
                                          </p:val>
                                        </p:tav>
                                      </p:tavLst>
                                    </p:anim>
                                    <p:anim calcmode="lin" valueType="num">
                                      <p:cBhvr>
                                        <p:cTn id="34" dur="400" fill="hold"/>
                                        <p:tgtEl>
                                          <p:spTgt spid="55"/>
                                        </p:tgtEl>
                                        <p:attrNameLst>
                                          <p:attrName>style.rotation</p:attrName>
                                        </p:attrNameLst>
                                      </p:cBhvr>
                                      <p:tavLst>
                                        <p:tav tm="0">
                                          <p:val>
                                            <p:fltVal val="90"/>
                                          </p:val>
                                        </p:tav>
                                        <p:tav tm="100000">
                                          <p:val>
                                            <p:fltVal val="0"/>
                                          </p:val>
                                        </p:tav>
                                      </p:tavLst>
                                    </p:anim>
                                    <p:animEffect transition="in" filter="fade">
                                      <p:cBhvr>
                                        <p:cTn id="35" dur="400"/>
                                        <p:tgtEl>
                                          <p:spTgt spid="55"/>
                                        </p:tgtEl>
                                      </p:cBhvr>
                                    </p:animEffect>
                                  </p:childTnLst>
                                </p:cTn>
                              </p:par>
                            </p:childTnLst>
                          </p:cTn>
                        </p:par>
                        <p:par>
                          <p:cTn id="36" fill="hold">
                            <p:stCondLst>
                              <p:cond delay="800"/>
                            </p:stCondLst>
                            <p:childTnLst>
                              <p:par>
                                <p:cTn id="37" presetID="22" presetClass="entr" presetSubtype="2"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right)">
                                      <p:cBhvr>
                                        <p:cTn id="39" dur="500"/>
                                        <p:tgtEl>
                                          <p:spTgt spid="57"/>
                                        </p:tgtEl>
                                      </p:cBhvr>
                                    </p:animEffect>
                                  </p:childTnLst>
                                </p:cTn>
                              </p:par>
                            </p:childTnLst>
                          </p:cTn>
                        </p:par>
                        <p:par>
                          <p:cTn id="40" fill="hold">
                            <p:stCondLst>
                              <p:cond delay="1300"/>
                            </p:stCondLst>
                            <p:childTnLst>
                              <p:par>
                                <p:cTn id="41" presetID="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300" fill="hold"/>
                                        <p:tgtEl>
                                          <p:spTgt spid="58"/>
                                        </p:tgtEl>
                                        <p:attrNameLst>
                                          <p:attrName>ppt_x</p:attrName>
                                        </p:attrNameLst>
                                      </p:cBhvr>
                                      <p:tavLst>
                                        <p:tav tm="0">
                                          <p:val>
                                            <p:strVal val="0-#ppt_w/2"/>
                                          </p:val>
                                        </p:tav>
                                        <p:tav tm="100000">
                                          <p:val>
                                            <p:strVal val="#ppt_x"/>
                                          </p:val>
                                        </p:tav>
                                      </p:tavLst>
                                    </p:anim>
                                    <p:anim calcmode="lin" valueType="num">
                                      <p:cBhvr additive="base">
                                        <p:cTn id="44" dur="300" fill="hold"/>
                                        <p:tgtEl>
                                          <p:spTgt spid="58"/>
                                        </p:tgtEl>
                                        <p:attrNameLst>
                                          <p:attrName>ppt_y</p:attrName>
                                        </p:attrNameLst>
                                      </p:cBhvr>
                                      <p:tavLst>
                                        <p:tav tm="0">
                                          <p:val>
                                            <p:strVal val="#ppt_y"/>
                                          </p:val>
                                        </p:tav>
                                        <p:tav tm="100000">
                                          <p:val>
                                            <p:strVal val="#ppt_y"/>
                                          </p:val>
                                        </p:tav>
                                      </p:tavLst>
                                    </p:anim>
                                  </p:childTnLst>
                                </p:cTn>
                              </p:par>
                            </p:childTnLst>
                          </p:cTn>
                        </p:par>
                        <p:par>
                          <p:cTn id="45" fill="hold">
                            <p:stCondLst>
                              <p:cond delay="16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2100"/>
                            </p:stCondLst>
                            <p:childTnLst>
                              <p:par>
                                <p:cTn id="50" presetID="2" presetClass="entr" presetSubtype="8" fill="hold" grpId="0"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additive="base">
                                        <p:cTn id="52" dur="300" fill="hold"/>
                                        <p:tgtEl>
                                          <p:spTgt spid="60"/>
                                        </p:tgtEl>
                                        <p:attrNameLst>
                                          <p:attrName>ppt_x</p:attrName>
                                        </p:attrNameLst>
                                      </p:cBhvr>
                                      <p:tavLst>
                                        <p:tav tm="0">
                                          <p:val>
                                            <p:strVal val="0-#ppt_w/2"/>
                                          </p:val>
                                        </p:tav>
                                        <p:tav tm="100000">
                                          <p:val>
                                            <p:strVal val="#ppt_x"/>
                                          </p:val>
                                        </p:tav>
                                      </p:tavLst>
                                    </p:anim>
                                    <p:anim calcmode="lin" valueType="num">
                                      <p:cBhvr additive="base">
                                        <p:cTn id="53" dur="300" fill="hold"/>
                                        <p:tgtEl>
                                          <p:spTgt spid="60"/>
                                        </p:tgtEl>
                                        <p:attrNameLst>
                                          <p:attrName>ppt_y</p:attrName>
                                        </p:attrNameLst>
                                      </p:cBhvr>
                                      <p:tavLst>
                                        <p:tav tm="0">
                                          <p:val>
                                            <p:strVal val="#ppt_y"/>
                                          </p:val>
                                        </p:tav>
                                        <p:tav tm="100000">
                                          <p:val>
                                            <p:strVal val="#ppt_y"/>
                                          </p:val>
                                        </p:tav>
                                      </p:tavLst>
                                    </p:anim>
                                  </p:childTnLst>
                                </p:cTn>
                              </p:par>
                            </p:childTnLst>
                          </p:cTn>
                        </p:par>
                        <p:par>
                          <p:cTn id="54" fill="hold">
                            <p:stCondLst>
                              <p:cond delay="2400"/>
                            </p:stCondLst>
                            <p:childTnLst>
                              <p:par>
                                <p:cTn id="55" presetID="22" presetClass="entr" presetSubtype="8" fill="hold"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ipe(left)">
                                      <p:cBhvr>
                                        <p:cTn id="57" dur="500"/>
                                        <p:tgtEl>
                                          <p:spTgt spid="62"/>
                                        </p:tgtEl>
                                      </p:cBhvr>
                                    </p:animEffect>
                                  </p:childTnLst>
                                </p:cTn>
                              </p:par>
                            </p:childTnLst>
                          </p:cTn>
                        </p:par>
                        <p:par>
                          <p:cTn id="58" fill="hold">
                            <p:stCondLst>
                              <p:cond delay="2900"/>
                            </p:stCondLst>
                            <p:childTnLst>
                              <p:par>
                                <p:cTn id="59" presetID="2" presetClass="entr" presetSubtype="2"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300" fill="hold"/>
                                        <p:tgtEl>
                                          <p:spTgt spid="61"/>
                                        </p:tgtEl>
                                        <p:attrNameLst>
                                          <p:attrName>ppt_x</p:attrName>
                                        </p:attrNameLst>
                                      </p:cBhvr>
                                      <p:tavLst>
                                        <p:tav tm="0">
                                          <p:val>
                                            <p:strVal val="1+#ppt_w/2"/>
                                          </p:val>
                                        </p:tav>
                                        <p:tav tm="100000">
                                          <p:val>
                                            <p:strVal val="#ppt_x"/>
                                          </p:val>
                                        </p:tav>
                                      </p:tavLst>
                                    </p:anim>
                                    <p:anim calcmode="lin" valueType="num">
                                      <p:cBhvr additive="base">
                                        <p:cTn id="62" dur="300" fill="hold"/>
                                        <p:tgtEl>
                                          <p:spTgt spid="61"/>
                                        </p:tgtEl>
                                        <p:attrNameLst>
                                          <p:attrName>ppt_y</p:attrName>
                                        </p:attrNameLst>
                                      </p:cBhvr>
                                      <p:tavLst>
                                        <p:tav tm="0">
                                          <p:val>
                                            <p:strVal val="#ppt_y"/>
                                          </p:val>
                                        </p:tav>
                                        <p:tav tm="100000">
                                          <p:val>
                                            <p:strVal val="#ppt_y"/>
                                          </p:val>
                                        </p:tav>
                                      </p:tavLst>
                                    </p:anim>
                                  </p:childTnLst>
                                </p:cTn>
                              </p:par>
                            </p:childTnLst>
                          </p:cTn>
                        </p:par>
                        <p:par>
                          <p:cTn id="63" fill="hold">
                            <p:stCondLst>
                              <p:cond delay="3200"/>
                            </p:stCondLst>
                            <p:childTnLst>
                              <p:par>
                                <p:cTn id="64" presetID="22" presetClass="entr" presetSubtype="8"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wipe(left)">
                                      <p:cBhvr>
                                        <p:cTn id="66" dur="500"/>
                                        <p:tgtEl>
                                          <p:spTgt spid="64"/>
                                        </p:tgtEl>
                                      </p:cBhvr>
                                    </p:animEffect>
                                  </p:childTnLst>
                                </p:cTn>
                              </p:par>
                            </p:childTnLst>
                          </p:cTn>
                        </p:par>
                        <p:par>
                          <p:cTn id="67" fill="hold">
                            <p:stCondLst>
                              <p:cond delay="3700"/>
                            </p:stCondLst>
                            <p:childTnLst>
                              <p:par>
                                <p:cTn id="68" presetID="2" presetClass="entr" presetSubtype="2" fill="hold" grpId="0" nodeType="afterEffect">
                                  <p:stCondLst>
                                    <p:cond delay="0"/>
                                  </p:stCondLst>
                                  <p:childTnLst>
                                    <p:set>
                                      <p:cBhvr>
                                        <p:cTn id="69" dur="1" fill="hold">
                                          <p:stCondLst>
                                            <p:cond delay="0"/>
                                          </p:stCondLst>
                                        </p:cTn>
                                        <p:tgtEl>
                                          <p:spTgt spid="63"/>
                                        </p:tgtEl>
                                        <p:attrNameLst>
                                          <p:attrName>style.visibility</p:attrName>
                                        </p:attrNameLst>
                                      </p:cBhvr>
                                      <p:to>
                                        <p:strVal val="visible"/>
                                      </p:to>
                                    </p:set>
                                    <p:anim calcmode="lin" valueType="num">
                                      <p:cBhvr additive="base">
                                        <p:cTn id="70" dur="300" fill="hold"/>
                                        <p:tgtEl>
                                          <p:spTgt spid="63"/>
                                        </p:tgtEl>
                                        <p:attrNameLst>
                                          <p:attrName>ppt_x</p:attrName>
                                        </p:attrNameLst>
                                      </p:cBhvr>
                                      <p:tavLst>
                                        <p:tav tm="0">
                                          <p:val>
                                            <p:strVal val="1+#ppt_w/2"/>
                                          </p:val>
                                        </p:tav>
                                        <p:tav tm="100000">
                                          <p:val>
                                            <p:strVal val="#ppt_x"/>
                                          </p:val>
                                        </p:tav>
                                      </p:tavLst>
                                    </p:anim>
                                    <p:anim calcmode="lin" valueType="num">
                                      <p:cBhvr additive="base">
                                        <p:cTn id="71" dur="3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8" grpId="0" autoUpdateAnimBg="0"/>
      <p:bldP spid="60" grpId="0" autoUpdateAnimBg="0"/>
      <p:bldP spid="61" grpId="0" autoUpdateAnimBg="0"/>
      <p:bldP spid="6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a:grpSpLocks noChangeAspect="1"/>
          </p:cNvGrpSpPr>
          <p:nvPr/>
        </p:nvGrpSpPr>
        <p:grpSpPr>
          <a:xfrm>
            <a:off x="2054794" y="3069439"/>
            <a:ext cx="1661965" cy="1661965"/>
            <a:chOff x="456294" y="1959430"/>
            <a:chExt cx="2148114" cy="2148114"/>
          </a:xfrm>
        </p:grpSpPr>
        <p:sp>
          <p:nvSpPr>
            <p:cNvPr id="8" name="椭圆 7"/>
            <p:cNvSpPr/>
            <p:nvPr/>
          </p:nvSpPr>
          <p:spPr>
            <a:xfrm>
              <a:off x="45629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9" name="图片 8"/>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833665" y="2319827"/>
              <a:ext cx="1393372" cy="1427320"/>
            </a:xfrm>
            <a:prstGeom prst="rect">
              <a:avLst/>
            </a:prstGeom>
          </p:spPr>
        </p:pic>
      </p:grpSp>
      <p:grpSp>
        <p:nvGrpSpPr>
          <p:cNvPr id="10" name="组合 9"/>
          <p:cNvGrpSpPr>
            <a:grpSpLocks noChangeAspect="1"/>
          </p:cNvGrpSpPr>
          <p:nvPr/>
        </p:nvGrpSpPr>
        <p:grpSpPr>
          <a:xfrm>
            <a:off x="4180090" y="3058386"/>
            <a:ext cx="1661965" cy="1661965"/>
            <a:chOff x="2492224" y="1959430"/>
            <a:chExt cx="2148114" cy="2148114"/>
          </a:xfrm>
        </p:grpSpPr>
        <p:sp>
          <p:nvSpPr>
            <p:cNvPr id="11" name="椭圆 10"/>
            <p:cNvSpPr/>
            <p:nvPr/>
          </p:nvSpPr>
          <p:spPr>
            <a:xfrm>
              <a:off x="249222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2" name="图片 11"/>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2876300" y="2326696"/>
              <a:ext cx="1379962" cy="1413582"/>
            </a:xfrm>
            <a:prstGeom prst="rect">
              <a:avLst/>
            </a:prstGeom>
          </p:spPr>
        </p:pic>
      </p:grpSp>
      <p:grpSp>
        <p:nvGrpSpPr>
          <p:cNvPr id="13" name="组合 12"/>
          <p:cNvGrpSpPr>
            <a:grpSpLocks noChangeAspect="1"/>
          </p:cNvGrpSpPr>
          <p:nvPr/>
        </p:nvGrpSpPr>
        <p:grpSpPr>
          <a:xfrm>
            <a:off x="8436540" y="3058386"/>
            <a:ext cx="1661965" cy="1661965"/>
            <a:chOff x="6564085" y="1959430"/>
            <a:chExt cx="2148114" cy="2148114"/>
          </a:xfrm>
        </p:grpSpPr>
        <p:sp>
          <p:nvSpPr>
            <p:cNvPr id="14" name="椭圆 13"/>
            <p:cNvSpPr/>
            <p:nvPr/>
          </p:nvSpPr>
          <p:spPr>
            <a:xfrm>
              <a:off x="6564085"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7033174" y="2413982"/>
              <a:ext cx="1209936" cy="1239010"/>
              <a:chOff x="3598200" y="1732459"/>
              <a:chExt cx="1947600" cy="1994400"/>
            </a:xfrm>
          </p:grpSpPr>
          <p:sp>
            <p:nvSpPr>
              <p:cNvPr id="16" name="Freeform 5"/>
              <p:cNvSpPr>
                <a:spLocks/>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1" name="组合 20"/>
          <p:cNvGrpSpPr>
            <a:grpSpLocks noChangeAspect="1"/>
          </p:cNvGrpSpPr>
          <p:nvPr/>
        </p:nvGrpSpPr>
        <p:grpSpPr>
          <a:xfrm>
            <a:off x="6308315" y="3058386"/>
            <a:ext cx="1661965" cy="1661965"/>
            <a:chOff x="4528154" y="1959430"/>
            <a:chExt cx="2148114" cy="2148114"/>
          </a:xfrm>
        </p:grpSpPr>
        <p:sp>
          <p:nvSpPr>
            <p:cNvPr id="22" name="椭圆 21"/>
            <p:cNvSpPr/>
            <p:nvPr/>
          </p:nvSpPr>
          <p:spPr>
            <a:xfrm>
              <a:off x="4528154" y="1959430"/>
              <a:ext cx="2148114" cy="2148114"/>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4"/>
            <p:cNvGrpSpPr>
              <a:grpSpLocks noChangeAspect="1"/>
            </p:cNvGrpSpPr>
            <p:nvPr/>
          </p:nvGrpSpPr>
          <p:grpSpPr bwMode="auto">
            <a:xfrm>
              <a:off x="5033378" y="2342981"/>
              <a:ext cx="1137666" cy="1381012"/>
              <a:chOff x="2694" y="1931"/>
              <a:chExt cx="374" cy="454"/>
            </a:xfrm>
            <a:solidFill>
              <a:schemeClr val="bg1"/>
            </a:solidFill>
          </p:grpSpPr>
          <p:sp>
            <p:nvSpPr>
              <p:cNvPr id="24"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6"/>
              <p:cNvSpPr>
                <a:spLocks/>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7"/>
              <p:cNvSpPr>
                <a:spLocks/>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8"/>
              <p:cNvSpPr>
                <a:spLocks/>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9"/>
              <p:cNvSpPr>
                <a:spLocks/>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0"/>
              <p:cNvSpPr>
                <a:spLocks/>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1"/>
              <p:cNvSpPr>
                <a:spLocks/>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140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1" name="组合 30"/>
          <p:cNvGrpSpPr/>
          <p:nvPr/>
        </p:nvGrpSpPr>
        <p:grpSpPr>
          <a:xfrm>
            <a:off x="1716399" y="4959164"/>
            <a:ext cx="2338754" cy="1345444"/>
            <a:chOff x="8548024" y="1459078"/>
            <a:chExt cx="2339363" cy="1345794"/>
          </a:xfrm>
        </p:grpSpPr>
        <p:sp>
          <p:nvSpPr>
            <p:cNvPr id="32" name="矩形 31"/>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3" name="矩形 32"/>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4" name="组合 33"/>
          <p:cNvGrpSpPr/>
          <p:nvPr/>
        </p:nvGrpSpPr>
        <p:grpSpPr>
          <a:xfrm>
            <a:off x="3841695" y="1518953"/>
            <a:ext cx="2338754" cy="1345444"/>
            <a:chOff x="8548024" y="1459078"/>
            <a:chExt cx="2339363" cy="1345794"/>
          </a:xfrm>
        </p:grpSpPr>
        <p:sp>
          <p:nvSpPr>
            <p:cNvPr id="35" name="矩形 34"/>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6" name="矩形 35"/>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37" name="组合 36"/>
          <p:cNvGrpSpPr/>
          <p:nvPr/>
        </p:nvGrpSpPr>
        <p:grpSpPr>
          <a:xfrm>
            <a:off x="6039348" y="4959164"/>
            <a:ext cx="2338754" cy="1345444"/>
            <a:chOff x="8548024" y="1459078"/>
            <a:chExt cx="2339363" cy="1345794"/>
          </a:xfrm>
        </p:grpSpPr>
        <p:sp>
          <p:nvSpPr>
            <p:cNvPr id="38" name="矩形 37"/>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39" name="矩形 38"/>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grpSp>
        <p:nvGrpSpPr>
          <p:cNvPr id="40" name="组合 39"/>
          <p:cNvGrpSpPr/>
          <p:nvPr/>
        </p:nvGrpSpPr>
        <p:grpSpPr>
          <a:xfrm>
            <a:off x="8098145" y="1518953"/>
            <a:ext cx="2338754" cy="1345444"/>
            <a:chOff x="8548024" y="1459078"/>
            <a:chExt cx="2339363" cy="1345794"/>
          </a:xfrm>
        </p:grpSpPr>
        <p:sp>
          <p:nvSpPr>
            <p:cNvPr id="41" name="矩形 40"/>
            <p:cNvSpPr/>
            <p:nvPr/>
          </p:nvSpPr>
          <p:spPr>
            <a:xfrm>
              <a:off x="8548024" y="1850517"/>
              <a:ext cx="2339363" cy="954355"/>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42" name="矩形 41"/>
            <p:cNvSpPr/>
            <p:nvPr/>
          </p:nvSpPr>
          <p:spPr>
            <a:xfrm>
              <a:off x="8628743" y="1459078"/>
              <a:ext cx="2177925" cy="369332"/>
            </a:xfrm>
            <a:prstGeom prst="rect">
              <a:avLst/>
            </a:prstGeom>
          </p:spPr>
          <p:txBody>
            <a:bodyPr wrap="square">
              <a:spAutoFit/>
            </a:bodyPr>
            <a:lstStyle/>
            <a:p>
              <a:pPr algn="ctr"/>
              <a:r>
                <a:rPr lang="zh-CN" altLang="en-US" sz="1799" dirty="0">
                  <a:solidFill>
                    <a:srgbClr val="009C96"/>
                  </a:solidFill>
                  <a:latin typeface="迷你简菱心" panose="02010609000101010101" pitchFamily="49" charset="-122"/>
                  <a:ea typeface="迷你简菱心" panose="02010609000101010101" pitchFamily="49" charset="-122"/>
                  <a:cs typeface="Segoe UI Semilight" panose="020B0402040204020203" pitchFamily="34" charset="0"/>
                </a:rPr>
                <a:t>此处添加标题</a:t>
              </a:r>
            </a:p>
          </p:txBody>
        </p:sp>
      </p:grpSp>
    </p:spTree>
    <p:extLst>
      <p:ext uri="{BB962C8B-B14F-4D97-AF65-F5344CB8AC3E}">
        <p14:creationId xmlns:p14="http://schemas.microsoft.com/office/powerpoint/2010/main" val="1323091866"/>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250" fill="hold"/>
                                        <p:tgtEl>
                                          <p:spTgt spid="7"/>
                                        </p:tgtEl>
                                        <p:attrNameLst>
                                          <p:attrName>ppt_w</p:attrName>
                                        </p:attrNameLst>
                                      </p:cBhvr>
                                      <p:tavLst>
                                        <p:tav tm="0">
                                          <p:val>
                                            <p:fltVal val="0"/>
                                          </p:val>
                                        </p:tav>
                                        <p:tav tm="100000">
                                          <p:val>
                                            <p:strVal val="#ppt_w"/>
                                          </p:val>
                                        </p:tav>
                                      </p:tavLst>
                                    </p:anim>
                                    <p:anim calcmode="lin" valueType="num">
                                      <p:cBhvr>
                                        <p:cTn id="8" dur="1250" fill="hold"/>
                                        <p:tgtEl>
                                          <p:spTgt spid="7"/>
                                        </p:tgtEl>
                                        <p:attrNameLst>
                                          <p:attrName>ppt_h</p:attrName>
                                        </p:attrNameLst>
                                      </p:cBhvr>
                                      <p:tavLst>
                                        <p:tav tm="0">
                                          <p:val>
                                            <p:fltVal val="0"/>
                                          </p:val>
                                        </p:tav>
                                        <p:tav tm="100000">
                                          <p:val>
                                            <p:strVal val="#ppt_h"/>
                                          </p:val>
                                        </p:tav>
                                      </p:tavLst>
                                    </p:anim>
                                    <p:anim calcmode="lin" valueType="num">
                                      <p:cBhvr>
                                        <p:cTn id="9" dur="1250" fill="hold"/>
                                        <p:tgtEl>
                                          <p:spTgt spid="7"/>
                                        </p:tgtEl>
                                        <p:attrNameLst>
                                          <p:attrName>ppt_x</p:attrName>
                                        </p:attrNameLst>
                                      </p:cBhvr>
                                      <p:tavLst>
                                        <p:tav tm="0" fmla="#ppt_x+(cos(-2*pi*(1-$))*-#ppt_x-sin(-2*pi*(1-$))*(1-#ppt_y))*(1-$)">
                                          <p:val>
                                            <p:fltVal val="0"/>
                                          </p:val>
                                        </p:tav>
                                        <p:tav tm="100000">
                                          <p:val>
                                            <p:fltVal val="1"/>
                                          </p:val>
                                        </p:tav>
                                      </p:tavLst>
                                    </p:anim>
                                    <p:anim calcmode="lin" valueType="num">
                                      <p:cBhvr>
                                        <p:cTn id="10" dur="1250" fill="hold"/>
                                        <p:tgtEl>
                                          <p:spTgt spid="7"/>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250" fill="hold"/>
                                        <p:tgtEl>
                                          <p:spTgt spid="10"/>
                                        </p:tgtEl>
                                        <p:attrNameLst>
                                          <p:attrName>ppt_w</p:attrName>
                                        </p:attrNameLst>
                                      </p:cBhvr>
                                      <p:tavLst>
                                        <p:tav tm="0">
                                          <p:val>
                                            <p:fltVal val="0"/>
                                          </p:val>
                                        </p:tav>
                                        <p:tav tm="100000">
                                          <p:val>
                                            <p:strVal val="#ppt_w"/>
                                          </p:val>
                                        </p:tav>
                                      </p:tavLst>
                                    </p:anim>
                                    <p:anim calcmode="lin" valueType="num">
                                      <p:cBhvr>
                                        <p:cTn id="14" dur="1250" fill="hold"/>
                                        <p:tgtEl>
                                          <p:spTgt spid="10"/>
                                        </p:tgtEl>
                                        <p:attrNameLst>
                                          <p:attrName>ppt_h</p:attrName>
                                        </p:attrNameLst>
                                      </p:cBhvr>
                                      <p:tavLst>
                                        <p:tav tm="0">
                                          <p:val>
                                            <p:fltVal val="0"/>
                                          </p:val>
                                        </p:tav>
                                        <p:tav tm="100000">
                                          <p:val>
                                            <p:strVal val="#ppt_h"/>
                                          </p:val>
                                        </p:tav>
                                      </p:tavLst>
                                    </p:anim>
                                    <p:anim calcmode="lin" valueType="num">
                                      <p:cBhvr>
                                        <p:cTn id="15" dur="1250" fill="hold"/>
                                        <p:tgtEl>
                                          <p:spTgt spid="10"/>
                                        </p:tgtEl>
                                        <p:attrNameLst>
                                          <p:attrName>ppt_x</p:attrName>
                                        </p:attrNameLst>
                                      </p:cBhvr>
                                      <p:tavLst>
                                        <p:tav tm="0" fmla="#ppt_x+(cos(-2*pi*(1-$))*-#ppt_x-sin(-2*pi*(1-$))*(1-#ppt_y))*(1-$)">
                                          <p:val>
                                            <p:fltVal val="0"/>
                                          </p:val>
                                        </p:tav>
                                        <p:tav tm="100000">
                                          <p:val>
                                            <p:fltVal val="1"/>
                                          </p:val>
                                        </p:tav>
                                      </p:tavLst>
                                    </p:anim>
                                    <p:anim calcmode="lin" valueType="num">
                                      <p:cBhvr>
                                        <p:cTn id="16" dur="1250" fill="hold"/>
                                        <p:tgtEl>
                                          <p:spTgt spid="10"/>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250" fill="hold"/>
                                        <p:tgtEl>
                                          <p:spTgt spid="21"/>
                                        </p:tgtEl>
                                        <p:attrNameLst>
                                          <p:attrName>ppt_w</p:attrName>
                                        </p:attrNameLst>
                                      </p:cBhvr>
                                      <p:tavLst>
                                        <p:tav tm="0">
                                          <p:val>
                                            <p:fltVal val="0"/>
                                          </p:val>
                                        </p:tav>
                                        <p:tav tm="100000">
                                          <p:val>
                                            <p:strVal val="#ppt_w"/>
                                          </p:val>
                                        </p:tav>
                                      </p:tavLst>
                                    </p:anim>
                                    <p:anim calcmode="lin" valueType="num">
                                      <p:cBhvr>
                                        <p:cTn id="20" dur="1250" fill="hold"/>
                                        <p:tgtEl>
                                          <p:spTgt spid="21"/>
                                        </p:tgtEl>
                                        <p:attrNameLst>
                                          <p:attrName>ppt_h</p:attrName>
                                        </p:attrNameLst>
                                      </p:cBhvr>
                                      <p:tavLst>
                                        <p:tav tm="0">
                                          <p:val>
                                            <p:fltVal val="0"/>
                                          </p:val>
                                        </p:tav>
                                        <p:tav tm="100000">
                                          <p:val>
                                            <p:strVal val="#ppt_h"/>
                                          </p:val>
                                        </p:tav>
                                      </p:tavLst>
                                    </p:anim>
                                    <p:anim calcmode="lin" valueType="num">
                                      <p:cBhvr>
                                        <p:cTn id="21" dur="1250" fill="hold"/>
                                        <p:tgtEl>
                                          <p:spTgt spid="21"/>
                                        </p:tgtEl>
                                        <p:attrNameLst>
                                          <p:attrName>ppt_x</p:attrName>
                                        </p:attrNameLst>
                                      </p:cBhvr>
                                      <p:tavLst>
                                        <p:tav tm="0" fmla="#ppt_x+(cos(-2*pi*(1-$))*-#ppt_x-sin(-2*pi*(1-$))*(1-#ppt_y))*(1-$)">
                                          <p:val>
                                            <p:fltVal val="0"/>
                                          </p:val>
                                        </p:tav>
                                        <p:tav tm="100000">
                                          <p:val>
                                            <p:fltVal val="1"/>
                                          </p:val>
                                        </p:tav>
                                      </p:tavLst>
                                    </p:anim>
                                    <p:anim calcmode="lin" valueType="num">
                                      <p:cBhvr>
                                        <p:cTn id="22" dur="1250" fill="hold"/>
                                        <p:tgtEl>
                                          <p:spTgt spid="2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250" fill="hold"/>
                                        <p:tgtEl>
                                          <p:spTgt spid="13"/>
                                        </p:tgtEl>
                                        <p:attrNameLst>
                                          <p:attrName>ppt_w</p:attrName>
                                        </p:attrNameLst>
                                      </p:cBhvr>
                                      <p:tavLst>
                                        <p:tav tm="0">
                                          <p:val>
                                            <p:fltVal val="0"/>
                                          </p:val>
                                        </p:tav>
                                        <p:tav tm="100000">
                                          <p:val>
                                            <p:strVal val="#ppt_w"/>
                                          </p:val>
                                        </p:tav>
                                      </p:tavLst>
                                    </p:anim>
                                    <p:anim calcmode="lin" valueType="num">
                                      <p:cBhvr>
                                        <p:cTn id="26" dur="1250" fill="hold"/>
                                        <p:tgtEl>
                                          <p:spTgt spid="13"/>
                                        </p:tgtEl>
                                        <p:attrNameLst>
                                          <p:attrName>ppt_h</p:attrName>
                                        </p:attrNameLst>
                                      </p:cBhvr>
                                      <p:tavLst>
                                        <p:tav tm="0">
                                          <p:val>
                                            <p:fltVal val="0"/>
                                          </p:val>
                                        </p:tav>
                                        <p:tav tm="100000">
                                          <p:val>
                                            <p:strVal val="#ppt_h"/>
                                          </p:val>
                                        </p:tav>
                                      </p:tavLst>
                                    </p:anim>
                                    <p:anim calcmode="lin" valueType="num">
                                      <p:cBhvr>
                                        <p:cTn id="27" dur="1250" fill="hold"/>
                                        <p:tgtEl>
                                          <p:spTgt spid="13"/>
                                        </p:tgtEl>
                                        <p:attrNameLst>
                                          <p:attrName>ppt_x</p:attrName>
                                        </p:attrNameLst>
                                      </p:cBhvr>
                                      <p:tavLst>
                                        <p:tav tm="0" fmla="#ppt_x+(cos(-2*pi*(1-$))*-#ppt_x-sin(-2*pi*(1-$))*(1-#ppt_y))*(1-$)">
                                          <p:val>
                                            <p:fltVal val="0"/>
                                          </p:val>
                                        </p:tav>
                                        <p:tav tm="100000">
                                          <p:val>
                                            <p:fltVal val="1"/>
                                          </p:val>
                                        </p:tav>
                                      </p:tavLst>
                                    </p:anim>
                                    <p:anim calcmode="lin" valueType="num">
                                      <p:cBhvr>
                                        <p:cTn id="28" dur="125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12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1750"/>
                            </p:stCondLst>
                            <p:childTnLst>
                              <p:par>
                                <p:cTn id="34" presetID="22" presetClass="entr" presetSubtype="1"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up)">
                                      <p:cBhvr>
                                        <p:cTn id="36" dur="500"/>
                                        <p:tgtEl>
                                          <p:spTgt spid="34"/>
                                        </p:tgtEl>
                                      </p:cBhvr>
                                    </p:animEffect>
                                  </p:childTnLst>
                                </p:cTn>
                              </p:par>
                            </p:childTnLst>
                          </p:cTn>
                        </p:par>
                        <p:par>
                          <p:cTn id="37" fill="hold">
                            <p:stCondLst>
                              <p:cond delay="2250"/>
                            </p:stCondLst>
                            <p:childTnLst>
                              <p:par>
                                <p:cTn id="38" presetID="22" presetClass="entr" presetSubtype="1"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up)">
                                      <p:cBhvr>
                                        <p:cTn id="40" dur="500"/>
                                        <p:tgtEl>
                                          <p:spTgt spid="37"/>
                                        </p:tgtEl>
                                      </p:cBhvr>
                                    </p:animEffect>
                                  </p:childTnLst>
                                </p:cTn>
                              </p:par>
                            </p:childTnLst>
                          </p:cTn>
                        </p:par>
                        <p:par>
                          <p:cTn id="41" fill="hold">
                            <p:stCondLst>
                              <p:cond delay="2750"/>
                            </p:stCondLst>
                            <p:childTnLst>
                              <p:par>
                                <p:cTn id="42" presetID="22" presetClass="entr" presetSubtype="1"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up)">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6788989" y="1502763"/>
            <a:ext cx="465139" cy="533400"/>
            <a:chOff x="5211482" y="630575"/>
            <a:chExt cx="348854" cy="400050"/>
          </a:xfrm>
        </p:grpSpPr>
        <p:sp>
          <p:nvSpPr>
            <p:cNvPr id="8" name="Freeform 74"/>
            <p:cNvSpPr>
              <a:spLocks/>
            </p:cNvSpPr>
            <p:nvPr/>
          </p:nvSpPr>
          <p:spPr bwMode="auto">
            <a:xfrm>
              <a:off x="5211482" y="630575"/>
              <a:ext cx="348854" cy="400050"/>
            </a:xfrm>
            <a:custGeom>
              <a:avLst/>
              <a:gdLst>
                <a:gd name="T0" fmla="*/ 0 w 293"/>
                <a:gd name="T1" fmla="*/ 85 h 336"/>
                <a:gd name="T2" fmla="*/ 144 w 293"/>
                <a:gd name="T3" fmla="*/ 0 h 336"/>
                <a:gd name="T4" fmla="*/ 291 w 293"/>
                <a:gd name="T5" fmla="*/ 80 h 336"/>
                <a:gd name="T6" fmla="*/ 293 w 293"/>
                <a:gd name="T7" fmla="*/ 249 h 336"/>
                <a:gd name="T8" fmla="*/ 149 w 293"/>
                <a:gd name="T9" fmla="*/ 336 h 336"/>
                <a:gd name="T10" fmla="*/ 2 w 293"/>
                <a:gd name="T11" fmla="*/ 253 h 336"/>
                <a:gd name="T12" fmla="*/ 0 w 293"/>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3" h="336">
                  <a:moveTo>
                    <a:pt x="0" y="85"/>
                  </a:moveTo>
                  <a:lnTo>
                    <a:pt x="144" y="0"/>
                  </a:lnTo>
                  <a:lnTo>
                    <a:pt x="291" y="80"/>
                  </a:lnTo>
                  <a:lnTo>
                    <a:pt x="293" y="249"/>
                  </a:lnTo>
                  <a:lnTo>
                    <a:pt x="149" y="336"/>
                  </a:lnTo>
                  <a:lnTo>
                    <a:pt x="2" y="253"/>
                  </a:lnTo>
                  <a:lnTo>
                    <a:pt x="0" y="85"/>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9" name="组合 8"/>
            <p:cNvGrpSpPr/>
            <p:nvPr/>
          </p:nvGrpSpPr>
          <p:grpSpPr>
            <a:xfrm>
              <a:off x="5275776" y="721063"/>
              <a:ext cx="217885" cy="194072"/>
              <a:chOff x="10034270" y="674688"/>
              <a:chExt cx="290513" cy="258763"/>
            </a:xfrm>
          </p:grpSpPr>
          <p:sp>
            <p:nvSpPr>
              <p:cNvPr id="10" name="Freeform 75"/>
              <p:cNvSpPr>
                <a:spLocks/>
              </p:cNvSpPr>
              <p:nvPr/>
            </p:nvSpPr>
            <p:spPr bwMode="auto">
              <a:xfrm>
                <a:off x="10061258" y="722313"/>
                <a:ext cx="239713" cy="211138"/>
              </a:xfrm>
              <a:custGeom>
                <a:avLst/>
                <a:gdLst>
                  <a:gd name="T0" fmla="*/ 34 w 64"/>
                  <a:gd name="T1" fmla="*/ 1 h 56"/>
                  <a:gd name="T2" fmla="*/ 28 w 64"/>
                  <a:gd name="T3" fmla="*/ 1 h 56"/>
                  <a:gd name="T4" fmla="*/ 3 w 64"/>
                  <a:gd name="T5" fmla="*/ 16 h 56"/>
                  <a:gd name="T6" fmla="*/ 0 w 64"/>
                  <a:gd name="T7" fmla="*/ 21 h 56"/>
                  <a:gd name="T8" fmla="*/ 0 w 64"/>
                  <a:gd name="T9" fmla="*/ 53 h 56"/>
                  <a:gd name="T10" fmla="*/ 4 w 64"/>
                  <a:gd name="T11" fmla="*/ 56 h 56"/>
                  <a:gd name="T12" fmla="*/ 19 w 64"/>
                  <a:gd name="T13" fmla="*/ 56 h 56"/>
                  <a:gd name="T14" fmla="*/ 22 w 64"/>
                  <a:gd name="T15" fmla="*/ 53 h 56"/>
                  <a:gd name="T16" fmla="*/ 22 w 64"/>
                  <a:gd name="T17" fmla="*/ 38 h 56"/>
                  <a:gd name="T18" fmla="*/ 26 w 64"/>
                  <a:gd name="T19" fmla="*/ 35 h 56"/>
                  <a:gd name="T20" fmla="*/ 39 w 64"/>
                  <a:gd name="T21" fmla="*/ 35 h 56"/>
                  <a:gd name="T22" fmla="*/ 42 w 64"/>
                  <a:gd name="T23" fmla="*/ 38 h 56"/>
                  <a:gd name="T24" fmla="*/ 42 w 64"/>
                  <a:gd name="T25" fmla="*/ 53 h 56"/>
                  <a:gd name="T26" fmla="*/ 46 w 64"/>
                  <a:gd name="T27" fmla="*/ 56 h 56"/>
                  <a:gd name="T28" fmla="*/ 60 w 64"/>
                  <a:gd name="T29" fmla="*/ 56 h 56"/>
                  <a:gd name="T30" fmla="*/ 64 w 64"/>
                  <a:gd name="T31" fmla="*/ 53 h 56"/>
                  <a:gd name="T32" fmla="*/ 64 w 64"/>
                  <a:gd name="T33" fmla="*/ 21 h 56"/>
                  <a:gd name="T34" fmla="*/ 61 w 64"/>
                  <a:gd name="T35" fmla="*/ 16 h 56"/>
                  <a:gd name="T36" fmla="*/ 34 w 64"/>
                  <a:gd name="T37" fmla="*/ 1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56">
                    <a:moveTo>
                      <a:pt x="34" y="1"/>
                    </a:moveTo>
                    <a:cubicBezTo>
                      <a:pt x="33" y="0"/>
                      <a:pt x="30" y="0"/>
                      <a:pt x="28" y="1"/>
                    </a:cubicBezTo>
                    <a:cubicBezTo>
                      <a:pt x="3" y="16"/>
                      <a:pt x="3" y="16"/>
                      <a:pt x="3" y="16"/>
                    </a:cubicBezTo>
                    <a:cubicBezTo>
                      <a:pt x="2" y="17"/>
                      <a:pt x="0" y="19"/>
                      <a:pt x="0" y="21"/>
                    </a:cubicBezTo>
                    <a:cubicBezTo>
                      <a:pt x="0" y="53"/>
                      <a:pt x="0" y="53"/>
                      <a:pt x="0" y="53"/>
                    </a:cubicBezTo>
                    <a:cubicBezTo>
                      <a:pt x="0" y="54"/>
                      <a:pt x="2" y="56"/>
                      <a:pt x="4" y="56"/>
                    </a:cubicBezTo>
                    <a:cubicBezTo>
                      <a:pt x="19" y="56"/>
                      <a:pt x="19" y="56"/>
                      <a:pt x="19" y="56"/>
                    </a:cubicBezTo>
                    <a:cubicBezTo>
                      <a:pt x="21" y="56"/>
                      <a:pt x="22" y="54"/>
                      <a:pt x="22" y="53"/>
                    </a:cubicBezTo>
                    <a:cubicBezTo>
                      <a:pt x="22" y="38"/>
                      <a:pt x="22" y="38"/>
                      <a:pt x="22" y="38"/>
                    </a:cubicBezTo>
                    <a:cubicBezTo>
                      <a:pt x="22" y="36"/>
                      <a:pt x="24" y="35"/>
                      <a:pt x="26" y="35"/>
                    </a:cubicBezTo>
                    <a:cubicBezTo>
                      <a:pt x="39" y="35"/>
                      <a:pt x="39" y="35"/>
                      <a:pt x="39" y="35"/>
                    </a:cubicBezTo>
                    <a:cubicBezTo>
                      <a:pt x="40" y="35"/>
                      <a:pt x="42" y="36"/>
                      <a:pt x="42" y="38"/>
                    </a:cubicBezTo>
                    <a:cubicBezTo>
                      <a:pt x="42" y="53"/>
                      <a:pt x="42" y="53"/>
                      <a:pt x="42" y="53"/>
                    </a:cubicBezTo>
                    <a:cubicBezTo>
                      <a:pt x="42" y="54"/>
                      <a:pt x="44" y="56"/>
                      <a:pt x="46" y="56"/>
                    </a:cubicBezTo>
                    <a:cubicBezTo>
                      <a:pt x="60" y="56"/>
                      <a:pt x="60" y="56"/>
                      <a:pt x="60" y="56"/>
                    </a:cubicBezTo>
                    <a:cubicBezTo>
                      <a:pt x="62" y="56"/>
                      <a:pt x="64" y="54"/>
                      <a:pt x="64" y="53"/>
                    </a:cubicBezTo>
                    <a:cubicBezTo>
                      <a:pt x="64" y="21"/>
                      <a:pt x="64" y="21"/>
                      <a:pt x="64" y="21"/>
                    </a:cubicBezTo>
                    <a:cubicBezTo>
                      <a:pt x="64" y="19"/>
                      <a:pt x="62" y="17"/>
                      <a:pt x="61" y="16"/>
                    </a:cubicBezTo>
                    <a:lnTo>
                      <a:pt x="34" y="1"/>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1" name="Freeform 76"/>
              <p:cNvSpPr>
                <a:spLocks/>
              </p:cNvSpPr>
              <p:nvPr/>
            </p:nvSpPr>
            <p:spPr bwMode="auto">
              <a:xfrm>
                <a:off x="10034270" y="674688"/>
                <a:ext cx="290513" cy="96838"/>
              </a:xfrm>
              <a:custGeom>
                <a:avLst/>
                <a:gdLst>
                  <a:gd name="T0" fmla="*/ 76 w 77"/>
                  <a:gd name="T1" fmla="*/ 25 h 26"/>
                  <a:gd name="T2" fmla="*/ 72 w 77"/>
                  <a:gd name="T3" fmla="*/ 25 h 26"/>
                  <a:gd name="T4" fmla="*/ 41 w 77"/>
                  <a:gd name="T5" fmla="*/ 7 h 26"/>
                  <a:gd name="T6" fmla="*/ 35 w 77"/>
                  <a:gd name="T7" fmla="*/ 7 h 26"/>
                  <a:gd name="T8" fmla="*/ 5 w 77"/>
                  <a:gd name="T9" fmla="*/ 25 h 26"/>
                  <a:gd name="T10" fmla="*/ 1 w 77"/>
                  <a:gd name="T11" fmla="*/ 25 h 26"/>
                  <a:gd name="T12" fmla="*/ 3 w 77"/>
                  <a:gd name="T13" fmla="*/ 21 h 26"/>
                  <a:gd name="T14" fmla="*/ 35 w 77"/>
                  <a:gd name="T15" fmla="*/ 2 h 26"/>
                  <a:gd name="T16" fmla="*/ 41 w 77"/>
                  <a:gd name="T17" fmla="*/ 1 h 26"/>
                  <a:gd name="T18" fmla="*/ 75 w 77"/>
                  <a:gd name="T19" fmla="*/ 21 h 26"/>
                  <a:gd name="T20" fmla="*/ 76 w 77"/>
                  <a:gd name="T21"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26">
                    <a:moveTo>
                      <a:pt x="76" y="25"/>
                    </a:moveTo>
                    <a:cubicBezTo>
                      <a:pt x="76" y="26"/>
                      <a:pt x="74" y="26"/>
                      <a:pt x="72" y="25"/>
                    </a:cubicBezTo>
                    <a:cubicBezTo>
                      <a:pt x="41" y="7"/>
                      <a:pt x="41" y="7"/>
                      <a:pt x="41" y="7"/>
                    </a:cubicBezTo>
                    <a:cubicBezTo>
                      <a:pt x="39" y="6"/>
                      <a:pt x="37" y="6"/>
                      <a:pt x="35" y="7"/>
                    </a:cubicBezTo>
                    <a:cubicBezTo>
                      <a:pt x="5" y="25"/>
                      <a:pt x="5" y="25"/>
                      <a:pt x="5" y="25"/>
                    </a:cubicBezTo>
                    <a:cubicBezTo>
                      <a:pt x="4" y="26"/>
                      <a:pt x="2" y="26"/>
                      <a:pt x="1" y="25"/>
                    </a:cubicBezTo>
                    <a:cubicBezTo>
                      <a:pt x="0" y="24"/>
                      <a:pt x="1" y="22"/>
                      <a:pt x="3" y="21"/>
                    </a:cubicBezTo>
                    <a:cubicBezTo>
                      <a:pt x="35" y="2"/>
                      <a:pt x="35" y="2"/>
                      <a:pt x="35" y="2"/>
                    </a:cubicBezTo>
                    <a:cubicBezTo>
                      <a:pt x="37" y="1"/>
                      <a:pt x="39" y="0"/>
                      <a:pt x="41" y="1"/>
                    </a:cubicBezTo>
                    <a:cubicBezTo>
                      <a:pt x="75" y="21"/>
                      <a:pt x="75" y="21"/>
                      <a:pt x="75" y="21"/>
                    </a:cubicBezTo>
                    <a:cubicBezTo>
                      <a:pt x="76" y="22"/>
                      <a:pt x="77" y="24"/>
                      <a:pt x="76" y="25"/>
                    </a:cubicBez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2" name="组合 11"/>
          <p:cNvGrpSpPr/>
          <p:nvPr/>
        </p:nvGrpSpPr>
        <p:grpSpPr>
          <a:xfrm>
            <a:off x="8261834" y="5150052"/>
            <a:ext cx="466725" cy="533400"/>
            <a:chOff x="6316116" y="3366042"/>
            <a:chExt cx="350044" cy="400050"/>
          </a:xfrm>
        </p:grpSpPr>
        <p:sp>
          <p:nvSpPr>
            <p:cNvPr id="13" name="Freeform 77"/>
            <p:cNvSpPr>
              <a:spLocks/>
            </p:cNvSpPr>
            <p:nvPr/>
          </p:nvSpPr>
          <p:spPr bwMode="auto">
            <a:xfrm>
              <a:off x="6316116" y="3366042"/>
              <a:ext cx="350044" cy="400050"/>
            </a:xfrm>
            <a:custGeom>
              <a:avLst/>
              <a:gdLst>
                <a:gd name="T0" fmla="*/ 0 w 294"/>
                <a:gd name="T1" fmla="*/ 87 h 336"/>
                <a:gd name="T2" fmla="*/ 145 w 294"/>
                <a:gd name="T3" fmla="*/ 0 h 336"/>
                <a:gd name="T4" fmla="*/ 292 w 294"/>
                <a:gd name="T5" fmla="*/ 82 h 336"/>
                <a:gd name="T6" fmla="*/ 294 w 294"/>
                <a:gd name="T7" fmla="*/ 250 h 336"/>
                <a:gd name="T8" fmla="*/ 152 w 294"/>
                <a:gd name="T9" fmla="*/ 336 h 336"/>
                <a:gd name="T10" fmla="*/ 5 w 294"/>
                <a:gd name="T11" fmla="*/ 255 h 336"/>
                <a:gd name="T12" fmla="*/ 0 w 294"/>
                <a:gd name="T13" fmla="*/ 87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7"/>
                  </a:moveTo>
                  <a:lnTo>
                    <a:pt x="145" y="0"/>
                  </a:lnTo>
                  <a:lnTo>
                    <a:pt x="292" y="82"/>
                  </a:lnTo>
                  <a:lnTo>
                    <a:pt x="294" y="250"/>
                  </a:lnTo>
                  <a:lnTo>
                    <a:pt x="152" y="336"/>
                  </a:lnTo>
                  <a:lnTo>
                    <a:pt x="5" y="255"/>
                  </a:lnTo>
                  <a:lnTo>
                    <a:pt x="0" y="87"/>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14" name="组合 13"/>
            <p:cNvGrpSpPr/>
            <p:nvPr/>
          </p:nvGrpSpPr>
          <p:grpSpPr>
            <a:xfrm>
              <a:off x="6367313" y="3461292"/>
              <a:ext cx="236934" cy="247650"/>
              <a:chOff x="9734233" y="5894388"/>
              <a:chExt cx="315912" cy="330200"/>
            </a:xfrm>
          </p:grpSpPr>
          <p:sp>
            <p:nvSpPr>
              <p:cNvPr id="15" name="Freeform 78"/>
              <p:cNvSpPr>
                <a:spLocks/>
              </p:cNvSpPr>
              <p:nvPr/>
            </p:nvSpPr>
            <p:spPr bwMode="auto">
              <a:xfrm>
                <a:off x="9734233" y="5916613"/>
                <a:ext cx="282575" cy="307975"/>
              </a:xfrm>
              <a:custGeom>
                <a:avLst/>
                <a:gdLst>
                  <a:gd name="T0" fmla="*/ 59 w 75"/>
                  <a:gd name="T1" fmla="*/ 44 h 82"/>
                  <a:gd name="T2" fmla="*/ 38 w 75"/>
                  <a:gd name="T3" fmla="*/ 40 h 82"/>
                  <a:gd name="T4" fmla="*/ 35 w 75"/>
                  <a:gd name="T5" fmla="*/ 18 h 82"/>
                  <a:gd name="T6" fmla="*/ 20 w 75"/>
                  <a:gd name="T7" fmla="*/ 0 h 82"/>
                  <a:gd name="T8" fmla="*/ 28 w 75"/>
                  <a:gd name="T9" fmla="*/ 49 h 82"/>
                  <a:gd name="T10" fmla="*/ 75 w 75"/>
                  <a:gd name="T11" fmla="*/ 63 h 82"/>
                  <a:gd name="T12" fmla="*/ 59 w 75"/>
                  <a:gd name="T13" fmla="*/ 44 h 82"/>
                </a:gdLst>
                <a:ahLst/>
                <a:cxnLst>
                  <a:cxn ang="0">
                    <a:pos x="T0" y="T1"/>
                  </a:cxn>
                  <a:cxn ang="0">
                    <a:pos x="T2" y="T3"/>
                  </a:cxn>
                  <a:cxn ang="0">
                    <a:pos x="T4" y="T5"/>
                  </a:cxn>
                  <a:cxn ang="0">
                    <a:pos x="T6" y="T7"/>
                  </a:cxn>
                  <a:cxn ang="0">
                    <a:pos x="T8" y="T9"/>
                  </a:cxn>
                  <a:cxn ang="0">
                    <a:pos x="T10" y="T11"/>
                  </a:cxn>
                  <a:cxn ang="0">
                    <a:pos x="T12" y="T13"/>
                  </a:cxn>
                </a:cxnLst>
                <a:rect l="0" t="0" r="r" b="b"/>
                <a:pathLst>
                  <a:path w="75" h="82">
                    <a:moveTo>
                      <a:pt x="59" y="44"/>
                    </a:moveTo>
                    <a:cubicBezTo>
                      <a:pt x="59" y="44"/>
                      <a:pt x="53" y="55"/>
                      <a:pt x="38" y="40"/>
                    </a:cubicBezTo>
                    <a:cubicBezTo>
                      <a:pt x="23" y="23"/>
                      <a:pt x="35" y="18"/>
                      <a:pt x="35" y="18"/>
                    </a:cubicBezTo>
                    <a:cubicBezTo>
                      <a:pt x="20" y="0"/>
                      <a:pt x="20" y="0"/>
                      <a:pt x="20" y="0"/>
                    </a:cubicBezTo>
                    <a:cubicBezTo>
                      <a:pt x="20" y="0"/>
                      <a:pt x="0" y="18"/>
                      <a:pt x="28" y="49"/>
                    </a:cubicBezTo>
                    <a:cubicBezTo>
                      <a:pt x="58" y="82"/>
                      <a:pt x="75" y="63"/>
                      <a:pt x="75" y="63"/>
                    </a:cubicBezTo>
                    <a:lnTo>
                      <a:pt x="59" y="44"/>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79"/>
              <p:cNvSpPr>
                <a:spLocks/>
              </p:cNvSpPr>
              <p:nvPr/>
            </p:nvSpPr>
            <p:spPr bwMode="auto">
              <a:xfrm>
                <a:off x="9970770" y="6059488"/>
                <a:ext cx="79375" cy="87313"/>
              </a:xfrm>
              <a:custGeom>
                <a:avLst/>
                <a:gdLst>
                  <a:gd name="T0" fmla="*/ 50 w 50"/>
                  <a:gd name="T1" fmla="*/ 45 h 55"/>
                  <a:gd name="T2" fmla="*/ 38 w 50"/>
                  <a:gd name="T3" fmla="*/ 55 h 55"/>
                  <a:gd name="T4" fmla="*/ 0 w 50"/>
                  <a:gd name="T5" fmla="*/ 10 h 55"/>
                  <a:gd name="T6" fmla="*/ 10 w 50"/>
                  <a:gd name="T7" fmla="*/ 0 h 55"/>
                  <a:gd name="T8" fmla="*/ 50 w 50"/>
                  <a:gd name="T9" fmla="*/ 45 h 55"/>
                </a:gdLst>
                <a:ahLst/>
                <a:cxnLst>
                  <a:cxn ang="0">
                    <a:pos x="T0" y="T1"/>
                  </a:cxn>
                  <a:cxn ang="0">
                    <a:pos x="T2" y="T3"/>
                  </a:cxn>
                  <a:cxn ang="0">
                    <a:pos x="T4" y="T5"/>
                  </a:cxn>
                  <a:cxn ang="0">
                    <a:pos x="T6" y="T7"/>
                  </a:cxn>
                  <a:cxn ang="0">
                    <a:pos x="T8" y="T9"/>
                  </a:cxn>
                </a:cxnLst>
                <a:rect l="0" t="0" r="r" b="b"/>
                <a:pathLst>
                  <a:path w="50" h="55">
                    <a:moveTo>
                      <a:pt x="50" y="45"/>
                    </a:moveTo>
                    <a:lnTo>
                      <a:pt x="38" y="55"/>
                    </a:lnTo>
                    <a:lnTo>
                      <a:pt x="0" y="10"/>
                    </a:lnTo>
                    <a:lnTo>
                      <a:pt x="10" y="0"/>
                    </a:lnTo>
                    <a:lnTo>
                      <a:pt x="50" y="45"/>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Freeform 80"/>
              <p:cNvSpPr>
                <a:spLocks/>
              </p:cNvSpPr>
              <p:nvPr/>
            </p:nvSpPr>
            <p:spPr bwMode="auto">
              <a:xfrm>
                <a:off x="9819958" y="5894388"/>
                <a:ext cx="76200" cy="82550"/>
              </a:xfrm>
              <a:custGeom>
                <a:avLst/>
                <a:gdLst>
                  <a:gd name="T0" fmla="*/ 48 w 48"/>
                  <a:gd name="T1" fmla="*/ 43 h 52"/>
                  <a:gd name="T2" fmla="*/ 38 w 48"/>
                  <a:gd name="T3" fmla="*/ 52 h 52"/>
                  <a:gd name="T4" fmla="*/ 0 w 48"/>
                  <a:gd name="T5" fmla="*/ 9 h 52"/>
                  <a:gd name="T6" fmla="*/ 10 w 48"/>
                  <a:gd name="T7" fmla="*/ 0 h 52"/>
                  <a:gd name="T8" fmla="*/ 48 w 48"/>
                  <a:gd name="T9" fmla="*/ 43 h 52"/>
                </a:gdLst>
                <a:ahLst/>
                <a:cxnLst>
                  <a:cxn ang="0">
                    <a:pos x="T0" y="T1"/>
                  </a:cxn>
                  <a:cxn ang="0">
                    <a:pos x="T2" y="T3"/>
                  </a:cxn>
                  <a:cxn ang="0">
                    <a:pos x="T4" y="T5"/>
                  </a:cxn>
                  <a:cxn ang="0">
                    <a:pos x="T6" y="T7"/>
                  </a:cxn>
                  <a:cxn ang="0">
                    <a:pos x="T8" y="T9"/>
                  </a:cxn>
                </a:cxnLst>
                <a:rect l="0" t="0" r="r" b="b"/>
                <a:pathLst>
                  <a:path w="48" h="52">
                    <a:moveTo>
                      <a:pt x="48" y="43"/>
                    </a:moveTo>
                    <a:lnTo>
                      <a:pt x="38" y="52"/>
                    </a:lnTo>
                    <a:lnTo>
                      <a:pt x="0" y="9"/>
                    </a:lnTo>
                    <a:lnTo>
                      <a:pt x="10" y="0"/>
                    </a:lnTo>
                    <a:lnTo>
                      <a:pt x="48" y="43"/>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8" name="组合 17"/>
          <p:cNvGrpSpPr/>
          <p:nvPr/>
        </p:nvGrpSpPr>
        <p:grpSpPr>
          <a:xfrm>
            <a:off x="3357386" y="3457611"/>
            <a:ext cx="466725" cy="533400"/>
            <a:chOff x="2637780" y="2096711"/>
            <a:chExt cx="350044" cy="400050"/>
          </a:xfrm>
        </p:grpSpPr>
        <p:sp>
          <p:nvSpPr>
            <p:cNvPr id="19" name="Freeform 81"/>
            <p:cNvSpPr>
              <a:spLocks/>
            </p:cNvSpPr>
            <p:nvPr/>
          </p:nvSpPr>
          <p:spPr bwMode="auto">
            <a:xfrm>
              <a:off x="2637780" y="2096711"/>
              <a:ext cx="350044" cy="400050"/>
            </a:xfrm>
            <a:custGeom>
              <a:avLst/>
              <a:gdLst>
                <a:gd name="T0" fmla="*/ 0 w 294"/>
                <a:gd name="T1" fmla="*/ 85 h 336"/>
                <a:gd name="T2" fmla="*/ 144 w 294"/>
                <a:gd name="T3" fmla="*/ 0 h 336"/>
                <a:gd name="T4" fmla="*/ 291 w 294"/>
                <a:gd name="T5" fmla="*/ 80 h 336"/>
                <a:gd name="T6" fmla="*/ 294 w 294"/>
                <a:gd name="T7" fmla="*/ 248 h 336"/>
                <a:gd name="T8" fmla="*/ 152 w 294"/>
                <a:gd name="T9" fmla="*/ 336 h 336"/>
                <a:gd name="T10" fmla="*/ 5 w 294"/>
                <a:gd name="T11" fmla="*/ 253 h 336"/>
                <a:gd name="T12" fmla="*/ 0 w 294"/>
                <a:gd name="T13" fmla="*/ 85 h 336"/>
              </a:gdLst>
              <a:ahLst/>
              <a:cxnLst>
                <a:cxn ang="0">
                  <a:pos x="T0" y="T1"/>
                </a:cxn>
                <a:cxn ang="0">
                  <a:pos x="T2" y="T3"/>
                </a:cxn>
                <a:cxn ang="0">
                  <a:pos x="T4" y="T5"/>
                </a:cxn>
                <a:cxn ang="0">
                  <a:pos x="T6" y="T7"/>
                </a:cxn>
                <a:cxn ang="0">
                  <a:pos x="T8" y="T9"/>
                </a:cxn>
                <a:cxn ang="0">
                  <a:pos x="T10" y="T11"/>
                </a:cxn>
                <a:cxn ang="0">
                  <a:pos x="T12" y="T13"/>
                </a:cxn>
              </a:cxnLst>
              <a:rect l="0" t="0" r="r" b="b"/>
              <a:pathLst>
                <a:path w="294" h="336">
                  <a:moveTo>
                    <a:pt x="0" y="85"/>
                  </a:moveTo>
                  <a:lnTo>
                    <a:pt x="144" y="0"/>
                  </a:lnTo>
                  <a:lnTo>
                    <a:pt x="291" y="80"/>
                  </a:lnTo>
                  <a:lnTo>
                    <a:pt x="294" y="248"/>
                  </a:lnTo>
                  <a:lnTo>
                    <a:pt x="152" y="336"/>
                  </a:lnTo>
                  <a:lnTo>
                    <a:pt x="5" y="253"/>
                  </a:lnTo>
                  <a:lnTo>
                    <a:pt x="0" y="85"/>
                  </a:lnTo>
                  <a:close/>
                </a:path>
              </a:pathLst>
            </a:custGeom>
            <a:solidFill>
              <a:srgbClr val="009C96"/>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solidFill>
                  <a:schemeClr val="lt1"/>
                </a:solidFill>
              </a:endParaRPr>
            </a:p>
          </p:txBody>
        </p:sp>
        <p:grpSp>
          <p:nvGrpSpPr>
            <p:cNvPr id="20" name="组合 19"/>
            <p:cNvGrpSpPr/>
            <p:nvPr/>
          </p:nvGrpSpPr>
          <p:grpSpPr>
            <a:xfrm>
              <a:off x="2705645" y="2228870"/>
              <a:ext cx="214313" cy="132160"/>
              <a:chOff x="6213158" y="2928938"/>
              <a:chExt cx="285750" cy="176213"/>
            </a:xfrm>
          </p:grpSpPr>
          <p:sp>
            <p:nvSpPr>
              <p:cNvPr id="21" name="Freeform 82"/>
              <p:cNvSpPr>
                <a:spLocks/>
              </p:cNvSpPr>
              <p:nvPr/>
            </p:nvSpPr>
            <p:spPr bwMode="auto">
              <a:xfrm>
                <a:off x="6227445" y="2928938"/>
                <a:ext cx="255588" cy="71438"/>
              </a:xfrm>
              <a:custGeom>
                <a:avLst/>
                <a:gdLst>
                  <a:gd name="T0" fmla="*/ 39 w 68"/>
                  <a:gd name="T1" fmla="*/ 18 h 19"/>
                  <a:gd name="T2" fmla="*/ 68 w 68"/>
                  <a:gd name="T3" fmla="*/ 1 h 19"/>
                  <a:gd name="T4" fmla="*/ 66 w 68"/>
                  <a:gd name="T5" fmla="*/ 0 h 19"/>
                  <a:gd name="T6" fmla="*/ 3 w 68"/>
                  <a:gd name="T7" fmla="*/ 0 h 19"/>
                  <a:gd name="T8" fmla="*/ 0 w 68"/>
                  <a:gd name="T9" fmla="*/ 1 h 19"/>
                  <a:gd name="T10" fmla="*/ 30 w 68"/>
                  <a:gd name="T11" fmla="*/ 18 h 19"/>
                  <a:gd name="T12" fmla="*/ 39 w 68"/>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68" h="19">
                    <a:moveTo>
                      <a:pt x="39" y="18"/>
                    </a:moveTo>
                    <a:cubicBezTo>
                      <a:pt x="68" y="1"/>
                      <a:pt x="68" y="1"/>
                      <a:pt x="68" y="1"/>
                    </a:cubicBezTo>
                    <a:cubicBezTo>
                      <a:pt x="68" y="0"/>
                      <a:pt x="67" y="0"/>
                      <a:pt x="66" y="0"/>
                    </a:cubicBezTo>
                    <a:cubicBezTo>
                      <a:pt x="3" y="0"/>
                      <a:pt x="3" y="0"/>
                      <a:pt x="3" y="0"/>
                    </a:cubicBezTo>
                    <a:cubicBezTo>
                      <a:pt x="2" y="0"/>
                      <a:pt x="1" y="0"/>
                      <a:pt x="0" y="1"/>
                    </a:cubicBezTo>
                    <a:cubicBezTo>
                      <a:pt x="30" y="18"/>
                      <a:pt x="30" y="18"/>
                      <a:pt x="30" y="18"/>
                    </a:cubicBezTo>
                    <a:cubicBezTo>
                      <a:pt x="32" y="19"/>
                      <a:pt x="36" y="19"/>
                      <a:pt x="39" y="18"/>
                    </a:cubicBez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Freeform 83"/>
              <p:cNvSpPr>
                <a:spLocks/>
              </p:cNvSpPr>
              <p:nvPr/>
            </p:nvSpPr>
            <p:spPr bwMode="auto">
              <a:xfrm>
                <a:off x="6213158" y="2947988"/>
                <a:ext cx="285750" cy="157163"/>
              </a:xfrm>
              <a:custGeom>
                <a:avLst/>
                <a:gdLst>
                  <a:gd name="T0" fmla="*/ 45 w 76"/>
                  <a:gd name="T1" fmla="*/ 18 h 42"/>
                  <a:gd name="T2" fmla="*/ 38 w 76"/>
                  <a:gd name="T3" fmla="*/ 20 h 42"/>
                  <a:gd name="T4" fmla="*/ 32 w 76"/>
                  <a:gd name="T5" fmla="*/ 18 h 42"/>
                  <a:gd name="T6" fmla="*/ 1 w 76"/>
                  <a:gd name="T7" fmla="*/ 0 h 42"/>
                  <a:gd name="T8" fmla="*/ 0 w 76"/>
                  <a:gd name="T9" fmla="*/ 1 h 42"/>
                  <a:gd name="T10" fmla="*/ 0 w 76"/>
                  <a:gd name="T11" fmla="*/ 38 h 42"/>
                  <a:gd name="T12" fmla="*/ 7 w 76"/>
                  <a:gd name="T13" fmla="*/ 42 h 42"/>
                  <a:gd name="T14" fmla="*/ 70 w 76"/>
                  <a:gd name="T15" fmla="*/ 42 h 42"/>
                  <a:gd name="T16" fmla="*/ 76 w 76"/>
                  <a:gd name="T17" fmla="*/ 38 h 42"/>
                  <a:gd name="T18" fmla="*/ 76 w 76"/>
                  <a:gd name="T19" fmla="*/ 1 h 42"/>
                  <a:gd name="T20" fmla="*/ 76 w 76"/>
                  <a:gd name="T21" fmla="*/ 0 h 42"/>
                  <a:gd name="T22" fmla="*/ 45 w 76"/>
                  <a:gd name="T2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42">
                    <a:moveTo>
                      <a:pt x="45" y="18"/>
                    </a:moveTo>
                    <a:cubicBezTo>
                      <a:pt x="43" y="19"/>
                      <a:pt x="41" y="20"/>
                      <a:pt x="38" y="20"/>
                    </a:cubicBezTo>
                    <a:cubicBezTo>
                      <a:pt x="36" y="20"/>
                      <a:pt x="34" y="19"/>
                      <a:pt x="32" y="18"/>
                    </a:cubicBezTo>
                    <a:cubicBezTo>
                      <a:pt x="1" y="0"/>
                      <a:pt x="1" y="0"/>
                      <a:pt x="1" y="0"/>
                    </a:cubicBezTo>
                    <a:cubicBezTo>
                      <a:pt x="0" y="1"/>
                      <a:pt x="0" y="1"/>
                      <a:pt x="0" y="1"/>
                    </a:cubicBezTo>
                    <a:cubicBezTo>
                      <a:pt x="0" y="38"/>
                      <a:pt x="0" y="38"/>
                      <a:pt x="0" y="38"/>
                    </a:cubicBezTo>
                    <a:cubicBezTo>
                      <a:pt x="0" y="40"/>
                      <a:pt x="3" y="42"/>
                      <a:pt x="7" y="42"/>
                    </a:cubicBezTo>
                    <a:cubicBezTo>
                      <a:pt x="70" y="42"/>
                      <a:pt x="70" y="42"/>
                      <a:pt x="70" y="42"/>
                    </a:cubicBezTo>
                    <a:cubicBezTo>
                      <a:pt x="73" y="42"/>
                      <a:pt x="76" y="40"/>
                      <a:pt x="76" y="38"/>
                    </a:cubicBezTo>
                    <a:cubicBezTo>
                      <a:pt x="76" y="1"/>
                      <a:pt x="76" y="1"/>
                      <a:pt x="76" y="1"/>
                    </a:cubicBezTo>
                    <a:cubicBezTo>
                      <a:pt x="76" y="1"/>
                      <a:pt x="76" y="0"/>
                      <a:pt x="76" y="0"/>
                    </a:cubicBezTo>
                    <a:lnTo>
                      <a:pt x="45" y="18"/>
                    </a:lnTo>
                    <a:close/>
                  </a:path>
                </a:pathLst>
              </a:custGeom>
              <a:solidFill>
                <a:srgbClr val="F0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sp>
        <p:nvSpPr>
          <p:cNvPr id="23" name="任意多边形 22"/>
          <p:cNvSpPr>
            <a:spLocks noChangeAspect="1"/>
          </p:cNvSpPr>
          <p:nvPr/>
        </p:nvSpPr>
        <p:spPr>
          <a:xfrm rot="16200000">
            <a:off x="5692379" y="3782051"/>
            <a:ext cx="2554135" cy="2201839"/>
          </a:xfrm>
          <a:custGeom>
            <a:avLst/>
            <a:gdLst>
              <a:gd name="connsiteX0" fmla="*/ 2554135 w 2554135"/>
              <a:gd name="connsiteY0" fmla="*/ 1100919 h 2201839"/>
              <a:gd name="connsiteX1" fmla="*/ 2003675 w 2554135"/>
              <a:gd name="connsiteY1" fmla="*/ 2201838 h 2201839"/>
              <a:gd name="connsiteX2" fmla="*/ 2003675 w 2554135"/>
              <a:gd name="connsiteY2" fmla="*/ 2201838 h 2201839"/>
              <a:gd name="connsiteX3" fmla="*/ 2003674 w 2554135"/>
              <a:gd name="connsiteY3" fmla="*/ 2201839 h 2201839"/>
              <a:gd name="connsiteX4" fmla="*/ 2002798 w 2554135"/>
              <a:gd name="connsiteY4" fmla="*/ 2201839 h 2201839"/>
              <a:gd name="connsiteX5" fmla="*/ 2002798 w 2554135"/>
              <a:gd name="connsiteY5" fmla="*/ 2201838 h 2201839"/>
              <a:gd name="connsiteX6" fmla="*/ 550460 w 2554135"/>
              <a:gd name="connsiteY6" fmla="*/ 2201838 h 2201839"/>
              <a:gd name="connsiteX7" fmla="*/ 0 w 2554135"/>
              <a:gd name="connsiteY7" fmla="*/ 1100919 h 2201839"/>
              <a:gd name="connsiteX8" fmla="*/ 550460 w 2554135"/>
              <a:gd name="connsiteY8" fmla="*/ 0 h 2201839"/>
              <a:gd name="connsiteX9" fmla="*/ 2003675 w 2554135"/>
              <a:gd name="connsiteY9" fmla="*/ 0 h 220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4135" h="2201839">
                <a:moveTo>
                  <a:pt x="2554135" y="1100919"/>
                </a:moveTo>
                <a:lnTo>
                  <a:pt x="2003675" y="2201838"/>
                </a:lnTo>
                <a:lnTo>
                  <a:pt x="2003675" y="2201838"/>
                </a:lnTo>
                <a:lnTo>
                  <a:pt x="2003674" y="2201839"/>
                </a:lnTo>
                <a:lnTo>
                  <a:pt x="2002798" y="2201839"/>
                </a:lnTo>
                <a:lnTo>
                  <a:pt x="2002798" y="2201838"/>
                </a:lnTo>
                <a:lnTo>
                  <a:pt x="550460" y="2201838"/>
                </a:lnTo>
                <a:lnTo>
                  <a:pt x="0" y="1100919"/>
                </a:lnTo>
                <a:lnTo>
                  <a:pt x="550460" y="0"/>
                </a:lnTo>
                <a:lnTo>
                  <a:pt x="2003675" y="0"/>
                </a:lnTo>
                <a:close/>
              </a:path>
            </a:pathLst>
          </a:custGeom>
          <a:blipFill>
            <a:blip r:embed="rId3"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sp>
        <p:nvSpPr>
          <p:cNvPr id="24" name="任意多边形 23"/>
          <p:cNvSpPr/>
          <p:nvPr/>
        </p:nvSpPr>
        <p:spPr>
          <a:xfrm rot="16200000">
            <a:off x="3490336" y="3781848"/>
            <a:ext cx="2554135" cy="2202244"/>
          </a:xfrm>
          <a:custGeom>
            <a:avLst/>
            <a:gdLst>
              <a:gd name="connsiteX0" fmla="*/ 2554135 w 2554135"/>
              <a:gd name="connsiteY0" fmla="*/ 1101325 h 2202244"/>
              <a:gd name="connsiteX1" fmla="*/ 2003675 w 2554135"/>
              <a:gd name="connsiteY1" fmla="*/ 2202244 h 2202244"/>
              <a:gd name="connsiteX2" fmla="*/ 550460 w 2554135"/>
              <a:gd name="connsiteY2" fmla="*/ 2202244 h 2202244"/>
              <a:gd name="connsiteX3" fmla="*/ 0 w 2554135"/>
              <a:gd name="connsiteY3" fmla="*/ 1101325 h 2202244"/>
              <a:gd name="connsiteX4" fmla="*/ 550460 w 2554135"/>
              <a:gd name="connsiteY4" fmla="*/ 406 h 2202244"/>
              <a:gd name="connsiteX5" fmla="*/ 2002798 w 2554135"/>
              <a:gd name="connsiteY5" fmla="*/ 406 h 2202244"/>
              <a:gd name="connsiteX6" fmla="*/ 2002798 w 2554135"/>
              <a:gd name="connsiteY6" fmla="*/ 0 h 2202244"/>
              <a:gd name="connsiteX7" fmla="*/ 2003674 w 2554135"/>
              <a:gd name="connsiteY7" fmla="*/ 0 h 2202244"/>
              <a:gd name="connsiteX8" fmla="*/ 2554134 w 2554135"/>
              <a:gd name="connsiteY8" fmla="*/ 1100919 h 2202244"/>
              <a:gd name="connsiteX9" fmla="*/ 2554033 w 2554135"/>
              <a:gd name="connsiteY9" fmla="*/ 1101121 h 2202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4135" h="2202244">
                <a:moveTo>
                  <a:pt x="2554135" y="1101325"/>
                </a:moveTo>
                <a:lnTo>
                  <a:pt x="2003675" y="2202244"/>
                </a:lnTo>
                <a:lnTo>
                  <a:pt x="550460" y="2202244"/>
                </a:lnTo>
                <a:lnTo>
                  <a:pt x="0" y="1101325"/>
                </a:lnTo>
                <a:lnTo>
                  <a:pt x="550460" y="406"/>
                </a:lnTo>
                <a:lnTo>
                  <a:pt x="2002798" y="406"/>
                </a:lnTo>
                <a:lnTo>
                  <a:pt x="2002798" y="0"/>
                </a:lnTo>
                <a:lnTo>
                  <a:pt x="2003674" y="0"/>
                </a:lnTo>
                <a:lnTo>
                  <a:pt x="2554134" y="1100919"/>
                </a:lnTo>
                <a:lnTo>
                  <a:pt x="2554033" y="1101121"/>
                </a:lnTo>
                <a:close/>
              </a:path>
            </a:pathLst>
          </a:cu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sp>
        <p:nvSpPr>
          <p:cNvPr id="25" name="任意多边形 24"/>
          <p:cNvSpPr/>
          <p:nvPr/>
        </p:nvSpPr>
        <p:spPr>
          <a:xfrm rot="16200000">
            <a:off x="4591459" y="1784827"/>
            <a:ext cx="2554135" cy="2201838"/>
          </a:xfrm>
          <a:custGeom>
            <a:avLst/>
            <a:gdLst>
              <a:gd name="connsiteX0" fmla="*/ 2554135 w 2554135"/>
              <a:gd name="connsiteY0" fmla="*/ 1100919 h 2201838"/>
              <a:gd name="connsiteX1" fmla="*/ 2003675 w 2554135"/>
              <a:gd name="connsiteY1" fmla="*/ 2201838 h 2201838"/>
              <a:gd name="connsiteX2" fmla="*/ 551337 w 2554135"/>
              <a:gd name="connsiteY2" fmla="*/ 2201838 h 2201838"/>
              <a:gd name="connsiteX3" fmla="*/ 550461 w 2554135"/>
              <a:gd name="connsiteY3" fmla="*/ 2201838 h 2201838"/>
              <a:gd name="connsiteX4" fmla="*/ 550460 w 2554135"/>
              <a:gd name="connsiteY4" fmla="*/ 2201838 h 2201838"/>
              <a:gd name="connsiteX5" fmla="*/ 0 w 2554135"/>
              <a:gd name="connsiteY5" fmla="*/ 1100919 h 2201838"/>
              <a:gd name="connsiteX6" fmla="*/ 550460 w 2554135"/>
              <a:gd name="connsiteY6" fmla="*/ 0 h 2201838"/>
              <a:gd name="connsiteX7" fmla="*/ 2003675 w 2554135"/>
              <a:gd name="connsiteY7" fmla="*/ 0 h 220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54135" h="2201838">
                <a:moveTo>
                  <a:pt x="2554135" y="1100919"/>
                </a:moveTo>
                <a:lnTo>
                  <a:pt x="2003675" y="2201838"/>
                </a:lnTo>
                <a:lnTo>
                  <a:pt x="551337" y="2201838"/>
                </a:lnTo>
                <a:lnTo>
                  <a:pt x="550461" y="2201838"/>
                </a:lnTo>
                <a:lnTo>
                  <a:pt x="550460" y="2201838"/>
                </a:lnTo>
                <a:lnTo>
                  <a:pt x="0" y="1100919"/>
                </a:lnTo>
                <a:lnTo>
                  <a:pt x="550460" y="0"/>
                </a:lnTo>
                <a:lnTo>
                  <a:pt x="2003675" y="0"/>
                </a:lnTo>
                <a:close/>
              </a:path>
            </a:pathLst>
          </a:custGeom>
          <a:blipFill>
            <a:blip r:embed="rId5"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zh-CN" altLang="en-US" sz="2399">
              <a:solidFill>
                <a:schemeClr val="lt1"/>
              </a:solidFill>
            </a:endParaRPr>
          </a:p>
        </p:txBody>
      </p:sp>
      <p:grpSp>
        <p:nvGrpSpPr>
          <p:cNvPr id="26" name="Group 65"/>
          <p:cNvGrpSpPr/>
          <p:nvPr/>
        </p:nvGrpSpPr>
        <p:grpSpPr>
          <a:xfrm>
            <a:off x="203203" y="3053829"/>
            <a:ext cx="3044980" cy="1183708"/>
            <a:chOff x="8610857" y="2572527"/>
            <a:chExt cx="3237850" cy="1122470"/>
          </a:xfrm>
        </p:grpSpPr>
        <p:sp>
          <p:nvSpPr>
            <p:cNvPr id="27" name="TextBox 66"/>
            <p:cNvSpPr txBox="1"/>
            <p:nvPr/>
          </p:nvSpPr>
          <p:spPr>
            <a:xfrm>
              <a:off x="10163549"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8"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65"/>
          <p:cNvGrpSpPr/>
          <p:nvPr/>
        </p:nvGrpSpPr>
        <p:grpSpPr>
          <a:xfrm>
            <a:off x="7349470" y="1315413"/>
            <a:ext cx="3217582" cy="1198222"/>
            <a:chOff x="8791865" y="2558764"/>
            <a:chExt cx="3421385" cy="1136233"/>
          </a:xfrm>
        </p:grpSpPr>
        <p:sp>
          <p:nvSpPr>
            <p:cNvPr id="30" name="TextBox 66"/>
            <p:cNvSpPr txBox="1"/>
            <p:nvPr/>
          </p:nvSpPr>
          <p:spPr>
            <a:xfrm>
              <a:off x="8791865" y="2558764"/>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1"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65"/>
          <p:cNvGrpSpPr/>
          <p:nvPr/>
        </p:nvGrpSpPr>
        <p:grpSpPr>
          <a:xfrm>
            <a:off x="8748002" y="4854153"/>
            <a:ext cx="3227200" cy="1198222"/>
            <a:chOff x="8781638" y="2558764"/>
            <a:chExt cx="3431612" cy="1136233"/>
          </a:xfrm>
        </p:grpSpPr>
        <p:sp>
          <p:nvSpPr>
            <p:cNvPr id="33"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34"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47802811"/>
      </p:ext>
    </p:extLst>
  </p:cSld>
  <p:clrMapOvr>
    <a:masterClrMapping/>
  </p:clrMapOvr>
  <mc:AlternateContent xmlns:mc="http://schemas.openxmlformats.org/markup-compatibility/2006" xmlns:p14="http://schemas.microsoft.com/office/powerpoint/2010/main">
    <mc:Choice Requires="p14">
      <p:transition spd="slow" p14:dur="125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750" fill="hold"/>
                                        <p:tgtEl>
                                          <p:spTgt spid="25"/>
                                        </p:tgtEl>
                                        <p:attrNameLst>
                                          <p:attrName>ppt_w</p:attrName>
                                        </p:attrNameLst>
                                      </p:cBhvr>
                                      <p:tavLst>
                                        <p:tav tm="0">
                                          <p:val>
                                            <p:fltVal val="0"/>
                                          </p:val>
                                        </p:tav>
                                        <p:tav tm="100000">
                                          <p:val>
                                            <p:strVal val="#ppt_w"/>
                                          </p:val>
                                        </p:tav>
                                      </p:tavLst>
                                    </p:anim>
                                    <p:anim calcmode="lin" valueType="num">
                                      <p:cBhvr>
                                        <p:cTn id="8" dur="750" fill="hold"/>
                                        <p:tgtEl>
                                          <p:spTgt spid="25"/>
                                        </p:tgtEl>
                                        <p:attrNameLst>
                                          <p:attrName>ppt_h</p:attrName>
                                        </p:attrNameLst>
                                      </p:cBhvr>
                                      <p:tavLst>
                                        <p:tav tm="0">
                                          <p:val>
                                            <p:fltVal val="0"/>
                                          </p:val>
                                        </p:tav>
                                        <p:tav tm="100000">
                                          <p:val>
                                            <p:strVal val="#ppt_h"/>
                                          </p:val>
                                        </p:tav>
                                      </p:tavLst>
                                    </p:anim>
                                    <p:anim calcmode="lin" valueType="num">
                                      <p:cBhvr>
                                        <p:cTn id="9" dur="750" fill="hold"/>
                                        <p:tgtEl>
                                          <p:spTgt spid="25"/>
                                        </p:tgtEl>
                                        <p:attrNameLst>
                                          <p:attrName>style.rotation</p:attrName>
                                        </p:attrNameLst>
                                      </p:cBhvr>
                                      <p:tavLst>
                                        <p:tav tm="0">
                                          <p:val>
                                            <p:fltVal val="360"/>
                                          </p:val>
                                        </p:tav>
                                        <p:tav tm="100000">
                                          <p:val>
                                            <p:fltVal val="0"/>
                                          </p:val>
                                        </p:tav>
                                      </p:tavLst>
                                    </p:anim>
                                    <p:animEffect transition="in" filter="fade">
                                      <p:cBhvr>
                                        <p:cTn id="10" dur="750"/>
                                        <p:tgtEl>
                                          <p:spTgt spid="2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750" fill="hold"/>
                                        <p:tgtEl>
                                          <p:spTgt spid="24"/>
                                        </p:tgtEl>
                                        <p:attrNameLst>
                                          <p:attrName>ppt_w</p:attrName>
                                        </p:attrNameLst>
                                      </p:cBhvr>
                                      <p:tavLst>
                                        <p:tav tm="0">
                                          <p:val>
                                            <p:fltVal val="0"/>
                                          </p:val>
                                        </p:tav>
                                        <p:tav tm="100000">
                                          <p:val>
                                            <p:strVal val="#ppt_w"/>
                                          </p:val>
                                        </p:tav>
                                      </p:tavLst>
                                    </p:anim>
                                    <p:anim calcmode="lin" valueType="num">
                                      <p:cBhvr>
                                        <p:cTn id="14" dur="750" fill="hold"/>
                                        <p:tgtEl>
                                          <p:spTgt spid="24"/>
                                        </p:tgtEl>
                                        <p:attrNameLst>
                                          <p:attrName>ppt_h</p:attrName>
                                        </p:attrNameLst>
                                      </p:cBhvr>
                                      <p:tavLst>
                                        <p:tav tm="0">
                                          <p:val>
                                            <p:fltVal val="0"/>
                                          </p:val>
                                        </p:tav>
                                        <p:tav tm="100000">
                                          <p:val>
                                            <p:strVal val="#ppt_h"/>
                                          </p:val>
                                        </p:tav>
                                      </p:tavLst>
                                    </p:anim>
                                    <p:anim calcmode="lin" valueType="num">
                                      <p:cBhvr>
                                        <p:cTn id="15" dur="750" fill="hold"/>
                                        <p:tgtEl>
                                          <p:spTgt spid="24"/>
                                        </p:tgtEl>
                                        <p:attrNameLst>
                                          <p:attrName>style.rotation</p:attrName>
                                        </p:attrNameLst>
                                      </p:cBhvr>
                                      <p:tavLst>
                                        <p:tav tm="0">
                                          <p:val>
                                            <p:fltVal val="360"/>
                                          </p:val>
                                        </p:tav>
                                        <p:tav tm="100000">
                                          <p:val>
                                            <p:fltVal val="0"/>
                                          </p:val>
                                        </p:tav>
                                      </p:tavLst>
                                    </p:anim>
                                    <p:animEffect transition="in" filter="fade">
                                      <p:cBhvr>
                                        <p:cTn id="16" dur="750"/>
                                        <p:tgtEl>
                                          <p:spTgt spid="2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750" fill="hold"/>
                                        <p:tgtEl>
                                          <p:spTgt spid="23"/>
                                        </p:tgtEl>
                                        <p:attrNameLst>
                                          <p:attrName>ppt_w</p:attrName>
                                        </p:attrNameLst>
                                      </p:cBhvr>
                                      <p:tavLst>
                                        <p:tav tm="0">
                                          <p:val>
                                            <p:fltVal val="0"/>
                                          </p:val>
                                        </p:tav>
                                        <p:tav tm="100000">
                                          <p:val>
                                            <p:strVal val="#ppt_w"/>
                                          </p:val>
                                        </p:tav>
                                      </p:tavLst>
                                    </p:anim>
                                    <p:anim calcmode="lin" valueType="num">
                                      <p:cBhvr>
                                        <p:cTn id="20" dur="750" fill="hold"/>
                                        <p:tgtEl>
                                          <p:spTgt spid="23"/>
                                        </p:tgtEl>
                                        <p:attrNameLst>
                                          <p:attrName>ppt_h</p:attrName>
                                        </p:attrNameLst>
                                      </p:cBhvr>
                                      <p:tavLst>
                                        <p:tav tm="0">
                                          <p:val>
                                            <p:fltVal val="0"/>
                                          </p:val>
                                        </p:tav>
                                        <p:tav tm="100000">
                                          <p:val>
                                            <p:strVal val="#ppt_h"/>
                                          </p:val>
                                        </p:tav>
                                      </p:tavLst>
                                    </p:anim>
                                    <p:anim calcmode="lin" valueType="num">
                                      <p:cBhvr>
                                        <p:cTn id="21" dur="750" fill="hold"/>
                                        <p:tgtEl>
                                          <p:spTgt spid="23"/>
                                        </p:tgtEl>
                                        <p:attrNameLst>
                                          <p:attrName>style.rotation</p:attrName>
                                        </p:attrNameLst>
                                      </p:cBhvr>
                                      <p:tavLst>
                                        <p:tav tm="0">
                                          <p:val>
                                            <p:fltVal val="360"/>
                                          </p:val>
                                        </p:tav>
                                        <p:tav tm="100000">
                                          <p:val>
                                            <p:fltVal val="0"/>
                                          </p:val>
                                        </p:tav>
                                      </p:tavLst>
                                    </p:anim>
                                    <p:animEffect transition="in" filter="fade">
                                      <p:cBhvr>
                                        <p:cTn id="22" dur="750"/>
                                        <p:tgtEl>
                                          <p:spTgt spid="23"/>
                                        </p:tgtEl>
                                      </p:cBhvr>
                                    </p:animEffect>
                                  </p:childTnLst>
                                </p:cTn>
                              </p:par>
                            </p:childTnLst>
                          </p:cTn>
                        </p:par>
                        <p:par>
                          <p:cTn id="23" fill="hold">
                            <p:stCondLst>
                              <p:cond delay="75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par>
                                <p:cTn id="29" presetID="22" presetClass="entr" presetSubtype="2" fill="hold" nodeType="withEffect">
                                  <p:stCondLst>
                                    <p:cond delay="25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500"/>
                                        <p:tgtEl>
                                          <p:spTgt spid="26"/>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par>
                                <p:cTn id="38" presetID="22" presetClass="entr" presetSubtype="8" fill="hold" nodeType="withEffect">
                                  <p:stCondLst>
                                    <p:cond delay="25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2250"/>
                            </p:stCondLst>
                            <p:childTnLst>
                              <p:par>
                                <p:cTn id="42" presetID="53" presetClass="entr" presetSubtype="16"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22" presetClass="entr" presetSubtype="8" fill="hold" nodeType="withEffect">
                                  <p:stCondLst>
                                    <p:cond delay="25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7887" y="399268"/>
            <a:ext cx="566181"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03</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grpSp>
        <p:nvGrpSpPr>
          <p:cNvPr id="7" name="组合 6"/>
          <p:cNvGrpSpPr/>
          <p:nvPr/>
        </p:nvGrpSpPr>
        <p:grpSpPr>
          <a:xfrm>
            <a:off x="0" y="1475873"/>
            <a:ext cx="2206889" cy="1872208"/>
            <a:chOff x="0" y="1296763"/>
            <a:chExt cx="2206889" cy="1872208"/>
          </a:xfrm>
        </p:grpSpPr>
        <p:sp>
          <p:nvSpPr>
            <p:cNvPr id="8" name="椭圆 7"/>
            <p:cNvSpPr/>
            <p:nvPr/>
          </p:nvSpPr>
          <p:spPr>
            <a:xfrm>
              <a:off x="571619" y="1539265"/>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01</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9" name="矩形 8"/>
            <p:cNvSpPr/>
            <p:nvPr/>
          </p:nvSpPr>
          <p:spPr>
            <a:xfrm>
              <a:off x="0" y="2907418"/>
              <a:ext cx="1342795"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0" name="同心圆 9"/>
            <p:cNvSpPr/>
            <p:nvPr/>
          </p:nvSpPr>
          <p:spPr>
            <a:xfrm>
              <a:off x="308465" y="1296763"/>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 y="2250177"/>
            <a:ext cx="7659063" cy="1872208"/>
            <a:chOff x="1" y="2071067"/>
            <a:chExt cx="7659063" cy="1872208"/>
          </a:xfrm>
        </p:grpSpPr>
        <p:sp>
          <p:nvSpPr>
            <p:cNvPr id="12" name="椭圆 11"/>
            <p:cNvSpPr/>
            <p:nvPr/>
          </p:nvSpPr>
          <p:spPr>
            <a:xfrm>
              <a:off x="6016198" y="2313569"/>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02</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13" name="矩形 12"/>
            <p:cNvSpPr/>
            <p:nvPr/>
          </p:nvSpPr>
          <p:spPr>
            <a:xfrm>
              <a:off x="1" y="3681722"/>
              <a:ext cx="6709852"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4" name="同心圆 13"/>
            <p:cNvSpPr/>
            <p:nvPr/>
          </p:nvSpPr>
          <p:spPr>
            <a:xfrm>
              <a:off x="5760640" y="2071067"/>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0" y="4692230"/>
            <a:ext cx="6218904" cy="1872208"/>
            <a:chOff x="0" y="4513120"/>
            <a:chExt cx="6218904" cy="1872208"/>
          </a:xfrm>
        </p:grpSpPr>
        <p:sp>
          <p:nvSpPr>
            <p:cNvPr id="16" name="椭圆 15"/>
            <p:cNvSpPr/>
            <p:nvPr/>
          </p:nvSpPr>
          <p:spPr>
            <a:xfrm>
              <a:off x="4583634" y="4755623"/>
              <a:ext cx="1387309" cy="136815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rgbClr val="009C96"/>
                  </a:solidFill>
                  <a:latin typeface="Impact" panose="020B0806030902050204" pitchFamily="34" charset="0"/>
                  <a:ea typeface="微软雅黑" panose="020B0503020204020204" pitchFamily="34" charset="-122"/>
                  <a:cs typeface="Arial Unicode MS" pitchFamily="34" charset="-122"/>
                </a:rPr>
                <a:t>03</a:t>
              </a:r>
              <a:endParaRPr lang="zh-CN" altLang="en-US" sz="4800" b="1" dirty="0">
                <a:solidFill>
                  <a:srgbClr val="009C96"/>
                </a:solidFill>
                <a:latin typeface="Impact" panose="020B0806030902050204" pitchFamily="34" charset="0"/>
                <a:ea typeface="微软雅黑" panose="020B0503020204020204" pitchFamily="34" charset="-122"/>
                <a:cs typeface="Arial Unicode MS" pitchFamily="34" charset="-122"/>
              </a:endParaRPr>
            </a:p>
          </p:txBody>
        </p:sp>
        <p:sp>
          <p:nvSpPr>
            <p:cNvPr id="17" name="矩形 16"/>
            <p:cNvSpPr/>
            <p:nvPr/>
          </p:nvSpPr>
          <p:spPr>
            <a:xfrm>
              <a:off x="0" y="4513121"/>
              <a:ext cx="5280587" cy="261553"/>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sp>
          <p:nvSpPr>
            <p:cNvPr id="18" name="同心圆 17"/>
            <p:cNvSpPr/>
            <p:nvPr/>
          </p:nvSpPr>
          <p:spPr>
            <a:xfrm flipV="1">
              <a:off x="4320480" y="4513120"/>
              <a:ext cx="1898424" cy="1872208"/>
            </a:xfrm>
            <a:prstGeom prst="donut">
              <a:avLst>
                <a:gd name="adj" fmla="val 13848"/>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latin typeface="微软雅黑" panose="020B0503020204020204" pitchFamily="34" charset="-122"/>
                <a:ea typeface="微软雅黑" panose="020B0503020204020204" pitchFamily="34" charset="-122"/>
              </a:endParaRPr>
            </a:p>
          </p:txBody>
        </p:sp>
      </p:grpSp>
      <p:grpSp>
        <p:nvGrpSpPr>
          <p:cNvPr id="19" name="Group 65"/>
          <p:cNvGrpSpPr/>
          <p:nvPr/>
        </p:nvGrpSpPr>
        <p:grpSpPr>
          <a:xfrm>
            <a:off x="2462447" y="1804335"/>
            <a:ext cx="3010709" cy="1099453"/>
            <a:chOff x="8797070" y="2517475"/>
            <a:chExt cx="3201409" cy="1042573"/>
          </a:xfrm>
        </p:grpSpPr>
        <p:sp>
          <p:nvSpPr>
            <p:cNvPr id="20" name="TextBox 66"/>
            <p:cNvSpPr txBox="1"/>
            <p:nvPr/>
          </p:nvSpPr>
          <p:spPr>
            <a:xfrm>
              <a:off x="8797071" y="2517475"/>
              <a:ext cx="1669083" cy="429026"/>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1"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65"/>
          <p:cNvGrpSpPr/>
          <p:nvPr/>
        </p:nvGrpSpPr>
        <p:grpSpPr>
          <a:xfrm>
            <a:off x="7740033" y="2627028"/>
            <a:ext cx="3010709" cy="1099453"/>
            <a:chOff x="8797070" y="2517475"/>
            <a:chExt cx="3201409" cy="1042573"/>
          </a:xfrm>
        </p:grpSpPr>
        <p:sp>
          <p:nvSpPr>
            <p:cNvPr id="23"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4"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65"/>
          <p:cNvGrpSpPr/>
          <p:nvPr/>
        </p:nvGrpSpPr>
        <p:grpSpPr>
          <a:xfrm>
            <a:off x="6482058" y="5069082"/>
            <a:ext cx="3010709" cy="1099453"/>
            <a:chOff x="8797070" y="2517475"/>
            <a:chExt cx="3201409" cy="1042573"/>
          </a:xfrm>
        </p:grpSpPr>
        <p:sp>
          <p:nvSpPr>
            <p:cNvPr id="26"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7" name="Rectangle 67"/>
            <p:cNvSpPr/>
            <p:nvPr/>
          </p:nvSpPr>
          <p:spPr>
            <a:xfrm>
              <a:off x="8797070" y="2842452"/>
              <a:ext cx="3201409"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87601975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000"/>
                                        <p:tgtEl>
                                          <p:spTgt spid="7"/>
                                        </p:tgtEl>
                                      </p:cBhvr>
                                    </p:animEffect>
                                  </p:childTnLst>
                                </p:cTn>
                              </p:par>
                            </p:childTnLst>
                          </p:cTn>
                        </p:par>
                        <p:par>
                          <p:cTn id="8" fill="hold">
                            <p:stCondLst>
                              <p:cond delay="1000"/>
                            </p:stCondLst>
                            <p:childTnLst>
                              <p:par>
                                <p:cTn id="9" presetID="1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ppt_x</p:attrName>
                                        </p:attrNameLst>
                                      </p:cBhvr>
                                      <p:tavLst>
                                        <p:tav tm="0">
                                          <p:val>
                                            <p:strVal val="#ppt_x-#ppt_w*1.125000"/>
                                          </p:val>
                                        </p:tav>
                                        <p:tav tm="100000">
                                          <p:val>
                                            <p:strVal val="#ppt_x"/>
                                          </p:val>
                                        </p:tav>
                                      </p:tavLst>
                                    </p:anim>
                                    <p:animEffect transition="in" filter="wipe(right)">
                                      <p:cBhvr>
                                        <p:cTn id="12" dur="500"/>
                                        <p:tgtEl>
                                          <p:spTgt spid="19"/>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par>
                          <p:cTn id="17" fill="hold">
                            <p:stCondLst>
                              <p:cond delay="2500"/>
                            </p:stCondLst>
                            <p:childTnLst>
                              <p:par>
                                <p:cTn id="18" presetID="1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p:tgtEl>
                                          <p:spTgt spid="22"/>
                                        </p:tgtEl>
                                        <p:attrNameLst>
                                          <p:attrName>ppt_x</p:attrName>
                                        </p:attrNameLst>
                                      </p:cBhvr>
                                      <p:tavLst>
                                        <p:tav tm="0">
                                          <p:val>
                                            <p:strVal val="#ppt_x-#ppt_w*1.125000"/>
                                          </p:val>
                                        </p:tav>
                                        <p:tav tm="100000">
                                          <p:val>
                                            <p:strVal val="#ppt_x"/>
                                          </p:val>
                                        </p:tav>
                                      </p:tavLst>
                                    </p:anim>
                                    <p:animEffect transition="in" filter="wipe(right)">
                                      <p:cBhvr>
                                        <p:cTn id="21" dur="500"/>
                                        <p:tgtEl>
                                          <p:spTgt spid="22"/>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000"/>
                                        <p:tgtEl>
                                          <p:spTgt spid="15"/>
                                        </p:tgtEl>
                                      </p:cBhvr>
                                    </p:animEffect>
                                  </p:childTnLst>
                                </p:cTn>
                              </p:par>
                            </p:childTnLst>
                          </p:cTn>
                        </p:par>
                        <p:par>
                          <p:cTn id="26" fill="hold">
                            <p:stCondLst>
                              <p:cond delay="4000"/>
                            </p:stCondLst>
                            <p:childTnLst>
                              <p:par>
                                <p:cTn id="27" presetID="1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righ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 xmlns:a16="http://schemas.microsoft.com/office/drawing/2014/main" id="{5879CD99-4375-43E1-9EC9-BAE4751C268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7398"/>
          </a:xfrm>
          <a:prstGeom prst="rect">
            <a:avLst/>
          </a:prstGeom>
        </p:spPr>
      </p:pic>
      <p:sp>
        <p:nvSpPr>
          <p:cNvPr id="15" name="矩形 14">
            <a:extLst>
              <a:ext uri="{FF2B5EF4-FFF2-40B4-BE49-F238E27FC236}">
                <a16:creationId xmlns="" xmlns:a16="http://schemas.microsoft.com/office/drawing/2014/main" id="{252AC00D-F07B-4EA8-937A-04ED516BEB51}"/>
              </a:ext>
            </a:extLst>
          </p:cNvPr>
          <p:cNvSpPr/>
          <p:nvPr/>
        </p:nvSpPr>
        <p:spPr>
          <a:xfrm>
            <a:off x="0" y="602"/>
            <a:ext cx="12192000" cy="6857398"/>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 xmlns:a16="http://schemas.microsoft.com/office/drawing/2014/main" id="{AD5554BC-895A-4A94-9A09-D7E165238FD2}"/>
              </a:ext>
            </a:extLst>
          </p:cNvPr>
          <p:cNvSpPr/>
          <p:nvPr/>
        </p:nvSpPr>
        <p:spPr>
          <a:xfrm>
            <a:off x="1643317" y="836713"/>
            <a:ext cx="3168352" cy="3744415"/>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cxnSp>
        <p:nvCxnSpPr>
          <p:cNvPr id="10" name="直接连接符 9">
            <a:extLst>
              <a:ext uri="{FF2B5EF4-FFF2-40B4-BE49-F238E27FC236}">
                <a16:creationId xmlns="" xmlns:a16="http://schemas.microsoft.com/office/drawing/2014/main" id="{607001F1-8C7B-446F-84A6-AB4F8D81E45A}"/>
              </a:ext>
            </a:extLst>
          </p:cNvPr>
          <p:cNvCxnSpPr/>
          <p:nvPr/>
        </p:nvCxnSpPr>
        <p:spPr>
          <a:xfrm>
            <a:off x="2232971" y="4066392"/>
            <a:ext cx="210219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 xmlns:a16="http://schemas.microsoft.com/office/drawing/2014/main" id="{00F9BA48-23AE-47FD-8955-AE9F05213F4A}"/>
              </a:ext>
            </a:extLst>
          </p:cNvPr>
          <p:cNvSpPr/>
          <p:nvPr/>
        </p:nvSpPr>
        <p:spPr>
          <a:xfrm>
            <a:off x="2456855" y="922209"/>
            <a:ext cx="1396536" cy="2451890"/>
          </a:xfrm>
          <a:prstGeom prst="rect">
            <a:avLst/>
          </a:prstGeom>
        </p:spPr>
        <p:txBody>
          <a:bodyPr wrap="none">
            <a:spAutoFit/>
          </a:bodyPr>
          <a:lstStyle/>
          <a:p>
            <a:r>
              <a:rPr lang="en-US" altLang="zh-CN" sz="15333"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itle 13">
            <a:extLst>
              <a:ext uri="{FF2B5EF4-FFF2-40B4-BE49-F238E27FC236}">
                <a16:creationId xmlns="" xmlns:a16="http://schemas.microsoft.com/office/drawing/2014/main" id="{C71D4240-6B84-4718-ADC8-4501F2989DB5}"/>
              </a:ext>
            </a:extLst>
          </p:cNvPr>
          <p:cNvSpPr txBox="1">
            <a:spLocks/>
          </p:cNvSpPr>
          <p:nvPr/>
        </p:nvSpPr>
        <p:spPr>
          <a:xfrm>
            <a:off x="1815622" y="3322203"/>
            <a:ext cx="2936897" cy="716244"/>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PART ONE</a:t>
            </a:r>
          </a:p>
        </p:txBody>
      </p:sp>
      <p:sp>
        <p:nvSpPr>
          <p:cNvPr id="14" name="乘号 13">
            <a:extLst>
              <a:ext uri="{FF2B5EF4-FFF2-40B4-BE49-F238E27FC236}">
                <a16:creationId xmlns="" xmlns:a16="http://schemas.microsoft.com/office/drawing/2014/main" id="{CAD3C8AC-A4EF-4B7D-A874-8E5066ADA812}"/>
              </a:ext>
            </a:extLst>
          </p:cNvPr>
          <p:cNvSpPr/>
          <p:nvPr/>
        </p:nvSpPr>
        <p:spPr>
          <a:xfrm>
            <a:off x="278277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乘号 16">
            <a:extLst>
              <a:ext uri="{FF2B5EF4-FFF2-40B4-BE49-F238E27FC236}">
                <a16:creationId xmlns="" xmlns:a16="http://schemas.microsoft.com/office/drawing/2014/main" id="{475F8BE0-2FC0-4C62-998E-12801BA4A839}"/>
              </a:ext>
            </a:extLst>
          </p:cNvPr>
          <p:cNvSpPr/>
          <p:nvPr/>
        </p:nvSpPr>
        <p:spPr>
          <a:xfrm>
            <a:off x="3137681"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乘号 17">
            <a:extLst>
              <a:ext uri="{FF2B5EF4-FFF2-40B4-BE49-F238E27FC236}">
                <a16:creationId xmlns="" xmlns:a16="http://schemas.microsoft.com/office/drawing/2014/main" id="{4F8CC19A-00DA-4E3F-A36F-AA7D3DE963D9}"/>
              </a:ext>
            </a:extLst>
          </p:cNvPr>
          <p:cNvSpPr/>
          <p:nvPr/>
        </p:nvSpPr>
        <p:spPr>
          <a:xfrm>
            <a:off x="3492590" y="3026191"/>
            <a:ext cx="241103" cy="261815"/>
          </a:xfrm>
          <a:prstGeom prst="mathMultiply">
            <a:avLst>
              <a:gd name="adj1" fmla="val 699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Content Placeholder 2">
            <a:extLst>
              <a:ext uri="{FF2B5EF4-FFF2-40B4-BE49-F238E27FC236}">
                <a16:creationId xmlns="" xmlns:a16="http://schemas.microsoft.com/office/drawing/2014/main" id="{0CDC6AE4-E104-4F37-8073-D49C269DC298}"/>
              </a:ext>
            </a:extLst>
          </p:cNvPr>
          <p:cNvSpPr txBox="1">
            <a:spLocks/>
          </p:cNvSpPr>
          <p:nvPr/>
        </p:nvSpPr>
        <p:spPr>
          <a:xfrm>
            <a:off x="6192011" y="3480027"/>
            <a:ext cx="5023396" cy="13629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Lorem ipsum dolor sit amet, consectetur adipiscing elit. Curabitur elementum posuere pretium. Quisque nibh dolor, dignissim ac dignissim ut, luctus ac urna. Aliquam aliquet non massa quis tincidunt. </a:t>
            </a:r>
            <a:r>
              <a:rPr lang="en-US" sz="1600" dirty="0" err="1">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Mauris</a:t>
            </a:r>
            <a:r>
              <a:rPr lang="en-US" altLang="zh-CN" sz="1600" dirty="0">
                <a:solidFill>
                  <a:schemeClr val="bg2">
                    <a:lumMod val="9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 </a:t>
            </a:r>
          </a:p>
        </p:txBody>
      </p:sp>
      <p:cxnSp>
        <p:nvCxnSpPr>
          <p:cNvPr id="20" name="直接连接符 19">
            <a:extLst>
              <a:ext uri="{FF2B5EF4-FFF2-40B4-BE49-F238E27FC236}">
                <a16:creationId xmlns="" xmlns:a16="http://schemas.microsoft.com/office/drawing/2014/main" id="{3D1B6EA8-81FC-4E14-A5F2-0D3B60AE835F}"/>
              </a:ext>
            </a:extLst>
          </p:cNvPr>
          <p:cNvCxnSpPr/>
          <p:nvPr/>
        </p:nvCxnSpPr>
        <p:spPr>
          <a:xfrm>
            <a:off x="6030831" y="3514224"/>
            <a:ext cx="0" cy="3343776"/>
          </a:xfrm>
          <a:prstGeom prst="line">
            <a:avLst/>
          </a:prstGeom>
          <a:ln>
            <a:solidFill>
              <a:schemeClr val="bg2">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9471656"/>
      </p:ext>
    </p:extLst>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animBg="1"/>
      <p:bldP spid="17" grpId="0" animBg="1"/>
      <p:bldP spid="18" grpId="0" animBg="1"/>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7" name="任意多边形 6"/>
          <p:cNvSpPr/>
          <p:nvPr/>
        </p:nvSpPr>
        <p:spPr>
          <a:xfrm>
            <a:off x="3356328" y="4882525"/>
            <a:ext cx="2510773" cy="836624"/>
          </a:xfrm>
          <a:custGeom>
            <a:avLst/>
            <a:gdLst>
              <a:gd name="connsiteX0" fmla="*/ 3779520 w 3779520"/>
              <a:gd name="connsiteY0" fmla="*/ 0 h 853440"/>
              <a:gd name="connsiteX1" fmla="*/ 3169920 w 3779520"/>
              <a:gd name="connsiteY1" fmla="*/ 853440 h 853440"/>
              <a:gd name="connsiteX2" fmla="*/ 0 w 3779520"/>
              <a:gd name="connsiteY2" fmla="*/ 853440 h 853440"/>
            </a:gdLst>
            <a:ahLst/>
            <a:cxnLst>
              <a:cxn ang="0">
                <a:pos x="connsiteX0" y="connsiteY0"/>
              </a:cxn>
              <a:cxn ang="0">
                <a:pos x="connsiteX1" y="connsiteY1"/>
              </a:cxn>
              <a:cxn ang="0">
                <a:pos x="connsiteX2" y="connsiteY2"/>
              </a:cxn>
            </a:cxnLst>
            <a:rect l="l" t="t" r="r" b="b"/>
            <a:pathLst>
              <a:path w="3779520" h="853440">
                <a:moveTo>
                  <a:pt x="3779520" y="0"/>
                </a:moveTo>
                <a:lnTo>
                  <a:pt x="3169920" y="853440"/>
                </a:lnTo>
                <a:lnTo>
                  <a:pt x="0" y="85344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 name="任意多边形 7"/>
          <p:cNvSpPr/>
          <p:nvPr/>
        </p:nvSpPr>
        <p:spPr>
          <a:xfrm flipH="1">
            <a:off x="6626377" y="4868877"/>
            <a:ext cx="2024767" cy="836624"/>
          </a:xfrm>
          <a:custGeom>
            <a:avLst/>
            <a:gdLst>
              <a:gd name="connsiteX0" fmla="*/ 3779520 w 3779520"/>
              <a:gd name="connsiteY0" fmla="*/ 0 h 853440"/>
              <a:gd name="connsiteX1" fmla="*/ 3169920 w 3779520"/>
              <a:gd name="connsiteY1" fmla="*/ 853440 h 853440"/>
              <a:gd name="connsiteX2" fmla="*/ 0 w 3779520"/>
              <a:gd name="connsiteY2" fmla="*/ 853440 h 853440"/>
            </a:gdLst>
            <a:ahLst/>
            <a:cxnLst>
              <a:cxn ang="0">
                <a:pos x="connsiteX0" y="connsiteY0"/>
              </a:cxn>
              <a:cxn ang="0">
                <a:pos x="connsiteX1" y="connsiteY1"/>
              </a:cxn>
              <a:cxn ang="0">
                <a:pos x="connsiteX2" y="connsiteY2"/>
              </a:cxn>
            </a:cxnLst>
            <a:rect l="l" t="t" r="r" b="b"/>
            <a:pathLst>
              <a:path w="3779520" h="853440">
                <a:moveTo>
                  <a:pt x="3779520" y="0"/>
                </a:moveTo>
                <a:lnTo>
                  <a:pt x="3169920" y="853440"/>
                </a:lnTo>
                <a:lnTo>
                  <a:pt x="0" y="85344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 name="任意多边形 8"/>
          <p:cNvSpPr/>
          <p:nvPr/>
        </p:nvSpPr>
        <p:spPr>
          <a:xfrm flipH="1">
            <a:off x="3418031" y="2436673"/>
            <a:ext cx="1608788" cy="475125"/>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 name="任意多边形 9"/>
          <p:cNvSpPr/>
          <p:nvPr/>
        </p:nvSpPr>
        <p:spPr>
          <a:xfrm>
            <a:off x="7235950" y="2436673"/>
            <a:ext cx="1557197" cy="625600"/>
          </a:xfrm>
          <a:custGeom>
            <a:avLst/>
            <a:gdLst>
              <a:gd name="connsiteX0" fmla="*/ 0 w 2838450"/>
              <a:gd name="connsiteY0" fmla="*/ 638175 h 638175"/>
              <a:gd name="connsiteX1" fmla="*/ 638175 w 2838450"/>
              <a:gd name="connsiteY1" fmla="*/ 0 h 638175"/>
              <a:gd name="connsiteX2" fmla="*/ 2838450 w 2838450"/>
              <a:gd name="connsiteY2" fmla="*/ 0 h 638175"/>
            </a:gdLst>
            <a:ahLst/>
            <a:cxnLst>
              <a:cxn ang="0">
                <a:pos x="connsiteX0" y="connsiteY0"/>
              </a:cxn>
              <a:cxn ang="0">
                <a:pos x="connsiteX1" y="connsiteY1"/>
              </a:cxn>
              <a:cxn ang="0">
                <a:pos x="connsiteX2" y="connsiteY2"/>
              </a:cxn>
            </a:cxnLst>
            <a:rect l="l" t="t" r="r" b="b"/>
            <a:pathLst>
              <a:path w="2838450" h="638175">
                <a:moveTo>
                  <a:pt x="0" y="638175"/>
                </a:moveTo>
                <a:lnTo>
                  <a:pt x="638175" y="0"/>
                </a:lnTo>
                <a:lnTo>
                  <a:pt x="2838450" y="0"/>
                </a:lnTo>
              </a:path>
            </a:pathLst>
          </a:custGeom>
          <a:noFill/>
          <a:ln>
            <a:solidFill>
              <a:srgbClr val="009C96"/>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nvGrpSpPr>
          <p:cNvPr id="11" name="组合 10"/>
          <p:cNvGrpSpPr/>
          <p:nvPr/>
        </p:nvGrpSpPr>
        <p:grpSpPr>
          <a:xfrm>
            <a:off x="3061613" y="2629362"/>
            <a:ext cx="6199234" cy="2515699"/>
            <a:chOff x="3105155" y="2412542"/>
            <a:chExt cx="6199234" cy="2515699"/>
          </a:xfrm>
        </p:grpSpPr>
        <p:grpSp>
          <p:nvGrpSpPr>
            <p:cNvPr id="12" name="组合 11"/>
            <p:cNvGrpSpPr/>
            <p:nvPr/>
          </p:nvGrpSpPr>
          <p:grpSpPr>
            <a:xfrm>
              <a:off x="3105155" y="2412542"/>
              <a:ext cx="6199234" cy="2515699"/>
              <a:chOff x="2563824" y="2037855"/>
              <a:chExt cx="6956222" cy="2822890"/>
            </a:xfrm>
            <a:solidFill>
              <a:srgbClr val="489025"/>
            </a:solidFill>
          </p:grpSpPr>
          <p:sp>
            <p:nvSpPr>
              <p:cNvPr id="17" name="任意多边形 16"/>
              <p:cNvSpPr/>
              <p:nvPr/>
            </p:nvSpPr>
            <p:spPr>
              <a:xfrm>
                <a:off x="2563824" y="3069793"/>
                <a:ext cx="3532178" cy="1522902"/>
              </a:xfrm>
              <a:custGeom>
                <a:avLst/>
                <a:gdLst>
                  <a:gd name="connsiteX0" fmla="*/ 975163 w 3532178"/>
                  <a:gd name="connsiteY0" fmla="*/ 0 h 1522903"/>
                  <a:gd name="connsiteX1" fmla="*/ 1211918 w 3532178"/>
                  <a:gd name="connsiteY1" fmla="*/ 236755 h 1522903"/>
                  <a:gd name="connsiteX2" fmla="*/ 1193313 w 3532178"/>
                  <a:gd name="connsiteY2" fmla="*/ 328911 h 1522903"/>
                  <a:gd name="connsiteX3" fmla="*/ 1160961 w 3532178"/>
                  <a:gd name="connsiteY3" fmla="*/ 376895 h 1522903"/>
                  <a:gd name="connsiteX4" fmla="*/ 2633756 w 3532178"/>
                  <a:gd name="connsiteY4" fmla="*/ 376895 h 1522903"/>
                  <a:gd name="connsiteX5" fmla="*/ 2613489 w 3532178"/>
                  <a:gd name="connsiteY5" fmla="*/ 477281 h 1522903"/>
                  <a:gd name="connsiteX6" fmla="*/ 2878043 w 3532178"/>
                  <a:gd name="connsiteY6" fmla="*/ 741835 h 1522903"/>
                  <a:gd name="connsiteX7" fmla="*/ 3142597 w 3532178"/>
                  <a:gd name="connsiteY7" fmla="*/ 477281 h 1522903"/>
                  <a:gd name="connsiteX8" fmla="*/ 3122330 w 3532178"/>
                  <a:gd name="connsiteY8" fmla="*/ 376895 h 1522903"/>
                  <a:gd name="connsiteX9" fmla="*/ 3532178 w 3532178"/>
                  <a:gd name="connsiteY9" fmla="*/ 376895 h 1522903"/>
                  <a:gd name="connsiteX10" fmla="*/ 3532178 w 3532178"/>
                  <a:gd name="connsiteY10" fmla="*/ 1522903 h 1522903"/>
                  <a:gd name="connsiteX11" fmla="*/ 717113 w 3532178"/>
                  <a:gd name="connsiteY11" fmla="*/ 1522903 h 1522903"/>
                  <a:gd name="connsiteX12" fmla="*/ 151959 w 3532178"/>
                  <a:gd name="connsiteY12" fmla="*/ 1299468 h 1522903"/>
                  <a:gd name="connsiteX13" fmla="*/ 141278 w 3532178"/>
                  <a:gd name="connsiteY13" fmla="*/ 552880 h 1522903"/>
                  <a:gd name="connsiteX14" fmla="*/ 151959 w 3532178"/>
                  <a:gd name="connsiteY14" fmla="*/ 376895 h 1522903"/>
                  <a:gd name="connsiteX15" fmla="*/ 789366 w 3532178"/>
                  <a:gd name="connsiteY15" fmla="*/ 376895 h 1522903"/>
                  <a:gd name="connsiteX16" fmla="*/ 757014 w 3532178"/>
                  <a:gd name="connsiteY16" fmla="*/ 328911 h 1522903"/>
                  <a:gd name="connsiteX17" fmla="*/ 738408 w 3532178"/>
                  <a:gd name="connsiteY17" fmla="*/ 236755 h 1522903"/>
                  <a:gd name="connsiteX18" fmla="*/ 975163 w 3532178"/>
                  <a:gd name="connsiteY18" fmla="*/ 0 h 1522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532178" h="1522903">
                    <a:moveTo>
                      <a:pt x="975163" y="0"/>
                    </a:moveTo>
                    <a:cubicBezTo>
                      <a:pt x="1105919" y="0"/>
                      <a:pt x="1211918" y="105999"/>
                      <a:pt x="1211918" y="236755"/>
                    </a:cubicBezTo>
                    <a:cubicBezTo>
                      <a:pt x="1211918" y="269444"/>
                      <a:pt x="1205293" y="300586"/>
                      <a:pt x="1193313" y="328911"/>
                    </a:cubicBezTo>
                    <a:lnTo>
                      <a:pt x="1160961" y="376895"/>
                    </a:lnTo>
                    <a:lnTo>
                      <a:pt x="2633756" y="376895"/>
                    </a:lnTo>
                    <a:lnTo>
                      <a:pt x="2613489" y="477281"/>
                    </a:lnTo>
                    <a:cubicBezTo>
                      <a:pt x="2613489" y="623390"/>
                      <a:pt x="2731934" y="741835"/>
                      <a:pt x="2878043" y="741835"/>
                    </a:cubicBezTo>
                    <a:cubicBezTo>
                      <a:pt x="3024152" y="741835"/>
                      <a:pt x="3142597" y="623390"/>
                      <a:pt x="3142597" y="477281"/>
                    </a:cubicBezTo>
                    <a:lnTo>
                      <a:pt x="3122330" y="376895"/>
                    </a:lnTo>
                    <a:lnTo>
                      <a:pt x="3532178" y="376895"/>
                    </a:lnTo>
                    <a:lnTo>
                      <a:pt x="3532178" y="1522903"/>
                    </a:lnTo>
                    <a:lnTo>
                      <a:pt x="717113" y="1522903"/>
                    </a:lnTo>
                    <a:lnTo>
                      <a:pt x="151959" y="1299468"/>
                    </a:lnTo>
                    <a:cubicBezTo>
                      <a:pt x="-134176" y="774380"/>
                      <a:pt x="55938" y="677918"/>
                      <a:pt x="141278" y="552880"/>
                    </a:cubicBezTo>
                    <a:cubicBezTo>
                      <a:pt x="141663" y="475168"/>
                      <a:pt x="151574" y="454607"/>
                      <a:pt x="151959" y="376895"/>
                    </a:cubicBezTo>
                    <a:lnTo>
                      <a:pt x="789366" y="376895"/>
                    </a:lnTo>
                    <a:lnTo>
                      <a:pt x="757014" y="328911"/>
                    </a:lnTo>
                    <a:cubicBezTo>
                      <a:pt x="745033" y="300586"/>
                      <a:pt x="738408" y="269444"/>
                      <a:pt x="738408" y="236755"/>
                    </a:cubicBezTo>
                    <a:cubicBezTo>
                      <a:pt x="738408" y="105999"/>
                      <a:pt x="844407" y="0"/>
                      <a:pt x="975163" y="0"/>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18" name="组合 17"/>
              <p:cNvGrpSpPr/>
              <p:nvPr/>
            </p:nvGrpSpPr>
            <p:grpSpPr>
              <a:xfrm>
                <a:off x="3660787" y="3675866"/>
                <a:ext cx="1312001" cy="1184878"/>
                <a:chOff x="1475561" y="2391775"/>
                <a:chExt cx="724620" cy="654410"/>
              </a:xfrm>
              <a:grpFill/>
            </p:grpSpPr>
            <p:sp>
              <p:nvSpPr>
                <p:cNvPr id="33" name="任意多边形 32"/>
                <p:cNvSpPr/>
                <p:nvPr/>
              </p:nvSpPr>
              <p:spPr>
                <a:xfrm>
                  <a:off x="1475561" y="2391775"/>
                  <a:ext cx="724620" cy="509118"/>
                </a:xfrm>
                <a:custGeom>
                  <a:avLst/>
                  <a:gdLst>
                    <a:gd name="connsiteX0" fmla="*/ 362310 w 724620"/>
                    <a:gd name="connsiteY0" fmla="*/ 0 h 509118"/>
                    <a:gd name="connsiteX1" fmla="*/ 724620 w 724620"/>
                    <a:gd name="connsiteY1" fmla="*/ 362310 h 509118"/>
                    <a:gd name="connsiteX2" fmla="*/ 696148 w 724620"/>
                    <a:gd name="connsiteY2" fmla="*/ 503337 h 509118"/>
                    <a:gd name="connsiteX3" fmla="*/ 693010 w 724620"/>
                    <a:gd name="connsiteY3" fmla="*/ 509118 h 509118"/>
                    <a:gd name="connsiteX4" fmla="*/ 31610 w 724620"/>
                    <a:gd name="connsiteY4" fmla="*/ 509118 h 509118"/>
                    <a:gd name="connsiteX5" fmla="*/ 28472 w 724620"/>
                    <a:gd name="connsiteY5" fmla="*/ 503337 h 509118"/>
                    <a:gd name="connsiteX6" fmla="*/ 0 w 724620"/>
                    <a:gd name="connsiteY6" fmla="*/ 362310 h 509118"/>
                    <a:gd name="connsiteX7" fmla="*/ 362310 w 724620"/>
                    <a:gd name="connsiteY7" fmla="*/ 0 h 50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4620" h="509118">
                      <a:moveTo>
                        <a:pt x="362310" y="0"/>
                      </a:moveTo>
                      <a:cubicBezTo>
                        <a:pt x="562408" y="0"/>
                        <a:pt x="724620" y="162212"/>
                        <a:pt x="724620" y="362310"/>
                      </a:cubicBezTo>
                      <a:cubicBezTo>
                        <a:pt x="724620" y="412335"/>
                        <a:pt x="714482" y="459991"/>
                        <a:pt x="696148" y="503337"/>
                      </a:cubicBezTo>
                      <a:lnTo>
                        <a:pt x="693010" y="509118"/>
                      </a:lnTo>
                      <a:lnTo>
                        <a:pt x="31610" y="509118"/>
                      </a:lnTo>
                      <a:lnTo>
                        <a:pt x="28472" y="503337"/>
                      </a:lnTo>
                      <a:cubicBezTo>
                        <a:pt x="10139" y="459991"/>
                        <a:pt x="0" y="412335"/>
                        <a:pt x="0" y="362310"/>
                      </a:cubicBezTo>
                      <a:cubicBezTo>
                        <a:pt x="0" y="162212"/>
                        <a:pt x="162212" y="0"/>
                        <a:pt x="362310"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4" name="椭圆 33"/>
                <p:cNvSpPr/>
                <p:nvPr/>
              </p:nvSpPr>
              <p:spPr>
                <a:xfrm>
                  <a:off x="1545771" y="2461985"/>
                  <a:ext cx="584200" cy="5842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5" name="椭圆 34"/>
                <p:cNvSpPr/>
                <p:nvPr/>
              </p:nvSpPr>
              <p:spPr>
                <a:xfrm>
                  <a:off x="1634671" y="2550885"/>
                  <a:ext cx="406400" cy="4064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6" name="椭圆 35"/>
                <p:cNvSpPr/>
                <p:nvPr/>
              </p:nvSpPr>
              <p:spPr>
                <a:xfrm>
                  <a:off x="1802152" y="2718366"/>
                  <a:ext cx="71438" cy="7143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7" name="梯形 36"/>
                <p:cNvSpPr/>
                <p:nvPr/>
              </p:nvSpPr>
              <p:spPr>
                <a:xfrm flipV="1">
                  <a:off x="1812296" y="259394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8" name="梯形 37"/>
                <p:cNvSpPr/>
                <p:nvPr/>
              </p:nvSpPr>
              <p:spPr>
                <a:xfrm rot="4320000" flipV="1">
                  <a:off x="1921002"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9" name="梯形 38"/>
                <p:cNvSpPr/>
                <p:nvPr/>
              </p:nvSpPr>
              <p:spPr>
                <a:xfrm rot="8640000" flipV="1">
                  <a:off x="1879480"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0" name="梯形 39"/>
                <p:cNvSpPr/>
                <p:nvPr/>
              </p:nvSpPr>
              <p:spPr>
                <a:xfrm rot="12960000" flipV="1">
                  <a:off x="1745112"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1" name="梯形 40"/>
                <p:cNvSpPr/>
                <p:nvPr/>
              </p:nvSpPr>
              <p:spPr>
                <a:xfrm rot="17280000" flipV="1">
                  <a:off x="1703590"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42" name="任意多边形 41"/>
                <p:cNvSpPr/>
                <p:nvPr/>
              </p:nvSpPr>
              <p:spPr>
                <a:xfrm>
                  <a:off x="1475561" y="2394268"/>
                  <a:ext cx="724620" cy="503337"/>
                </a:xfrm>
                <a:custGeom>
                  <a:avLst/>
                  <a:gdLst>
                    <a:gd name="connsiteX0" fmla="*/ 362310 w 724620"/>
                    <a:gd name="connsiteY0" fmla="*/ 0 h 518642"/>
                    <a:gd name="connsiteX1" fmla="*/ 724620 w 724620"/>
                    <a:gd name="connsiteY1" fmla="*/ 362310 h 518642"/>
                    <a:gd name="connsiteX2" fmla="*/ 696148 w 724620"/>
                    <a:gd name="connsiteY2" fmla="*/ 503337 h 518642"/>
                    <a:gd name="connsiteX3" fmla="*/ 687841 w 724620"/>
                    <a:gd name="connsiteY3" fmla="*/ 518642 h 518642"/>
                    <a:gd name="connsiteX4" fmla="*/ 36780 w 724620"/>
                    <a:gd name="connsiteY4" fmla="*/ 518642 h 518642"/>
                    <a:gd name="connsiteX5" fmla="*/ 28472 w 724620"/>
                    <a:gd name="connsiteY5" fmla="*/ 503337 h 518642"/>
                    <a:gd name="connsiteX6" fmla="*/ 0 w 724620"/>
                    <a:gd name="connsiteY6" fmla="*/ 362310 h 518642"/>
                    <a:gd name="connsiteX7" fmla="*/ 362310 w 724620"/>
                    <a:gd name="connsiteY7" fmla="*/ 0 h 518642"/>
                    <a:gd name="connsiteX0" fmla="*/ 687841 w 779281"/>
                    <a:gd name="connsiteY0" fmla="*/ 518642 h 610082"/>
                    <a:gd name="connsiteX1" fmla="*/ 36780 w 779281"/>
                    <a:gd name="connsiteY1" fmla="*/ 518642 h 610082"/>
                    <a:gd name="connsiteX2" fmla="*/ 28472 w 779281"/>
                    <a:gd name="connsiteY2" fmla="*/ 503337 h 610082"/>
                    <a:gd name="connsiteX3" fmla="*/ 0 w 779281"/>
                    <a:gd name="connsiteY3" fmla="*/ 362310 h 610082"/>
                    <a:gd name="connsiteX4" fmla="*/ 362310 w 779281"/>
                    <a:gd name="connsiteY4" fmla="*/ 0 h 610082"/>
                    <a:gd name="connsiteX5" fmla="*/ 724620 w 779281"/>
                    <a:gd name="connsiteY5" fmla="*/ 362310 h 610082"/>
                    <a:gd name="connsiteX6" fmla="*/ 696148 w 779281"/>
                    <a:gd name="connsiteY6" fmla="*/ 503337 h 610082"/>
                    <a:gd name="connsiteX7" fmla="*/ 779281 w 779281"/>
                    <a:gd name="connsiteY7" fmla="*/ 610082 h 610082"/>
                    <a:gd name="connsiteX0" fmla="*/ 36780 w 779281"/>
                    <a:gd name="connsiteY0" fmla="*/ 518642 h 610082"/>
                    <a:gd name="connsiteX1" fmla="*/ 28472 w 779281"/>
                    <a:gd name="connsiteY1" fmla="*/ 503337 h 610082"/>
                    <a:gd name="connsiteX2" fmla="*/ 0 w 779281"/>
                    <a:gd name="connsiteY2" fmla="*/ 362310 h 610082"/>
                    <a:gd name="connsiteX3" fmla="*/ 362310 w 779281"/>
                    <a:gd name="connsiteY3" fmla="*/ 0 h 610082"/>
                    <a:gd name="connsiteX4" fmla="*/ 724620 w 779281"/>
                    <a:gd name="connsiteY4" fmla="*/ 362310 h 610082"/>
                    <a:gd name="connsiteX5" fmla="*/ 696148 w 779281"/>
                    <a:gd name="connsiteY5" fmla="*/ 503337 h 610082"/>
                    <a:gd name="connsiteX6" fmla="*/ 779281 w 779281"/>
                    <a:gd name="connsiteY6" fmla="*/ 610082 h 610082"/>
                    <a:gd name="connsiteX0" fmla="*/ 36780 w 724620"/>
                    <a:gd name="connsiteY0" fmla="*/ 518642 h 518642"/>
                    <a:gd name="connsiteX1" fmla="*/ 28472 w 724620"/>
                    <a:gd name="connsiteY1" fmla="*/ 503337 h 518642"/>
                    <a:gd name="connsiteX2" fmla="*/ 0 w 724620"/>
                    <a:gd name="connsiteY2" fmla="*/ 362310 h 518642"/>
                    <a:gd name="connsiteX3" fmla="*/ 362310 w 724620"/>
                    <a:gd name="connsiteY3" fmla="*/ 0 h 518642"/>
                    <a:gd name="connsiteX4" fmla="*/ 724620 w 724620"/>
                    <a:gd name="connsiteY4" fmla="*/ 362310 h 518642"/>
                    <a:gd name="connsiteX5" fmla="*/ 696148 w 724620"/>
                    <a:gd name="connsiteY5" fmla="*/ 503337 h 518642"/>
                    <a:gd name="connsiteX0" fmla="*/ 28472 w 724620"/>
                    <a:gd name="connsiteY0" fmla="*/ 503337 h 503337"/>
                    <a:gd name="connsiteX1" fmla="*/ 0 w 724620"/>
                    <a:gd name="connsiteY1" fmla="*/ 362310 h 503337"/>
                    <a:gd name="connsiteX2" fmla="*/ 362310 w 724620"/>
                    <a:gd name="connsiteY2" fmla="*/ 0 h 503337"/>
                    <a:gd name="connsiteX3" fmla="*/ 724620 w 724620"/>
                    <a:gd name="connsiteY3" fmla="*/ 362310 h 503337"/>
                    <a:gd name="connsiteX4" fmla="*/ 696148 w 724620"/>
                    <a:gd name="connsiteY4" fmla="*/ 503337 h 50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20" h="503337">
                      <a:moveTo>
                        <a:pt x="28472" y="503337"/>
                      </a:moveTo>
                      <a:cubicBezTo>
                        <a:pt x="10139" y="459991"/>
                        <a:pt x="0" y="412335"/>
                        <a:pt x="0" y="362310"/>
                      </a:cubicBezTo>
                      <a:cubicBezTo>
                        <a:pt x="0" y="162212"/>
                        <a:pt x="162212" y="0"/>
                        <a:pt x="362310" y="0"/>
                      </a:cubicBezTo>
                      <a:cubicBezTo>
                        <a:pt x="562408" y="0"/>
                        <a:pt x="724620" y="162212"/>
                        <a:pt x="724620" y="362310"/>
                      </a:cubicBezTo>
                      <a:cubicBezTo>
                        <a:pt x="724620" y="412335"/>
                        <a:pt x="714482" y="459991"/>
                        <a:pt x="696148" y="503337"/>
                      </a:cubicBezTo>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sp>
            <p:nvSpPr>
              <p:cNvPr id="19" name="任意多边形 18"/>
              <p:cNvSpPr/>
              <p:nvPr/>
            </p:nvSpPr>
            <p:spPr>
              <a:xfrm>
                <a:off x="2715782" y="2037855"/>
                <a:ext cx="3380219" cy="1746958"/>
              </a:xfrm>
              <a:custGeom>
                <a:avLst/>
                <a:gdLst>
                  <a:gd name="connsiteX0" fmla="*/ 3058081 w 3380219"/>
                  <a:gd name="connsiteY0" fmla="*/ 27 h 1746959"/>
                  <a:gd name="connsiteX1" fmla="*/ 3380219 w 3380219"/>
                  <a:gd name="connsiteY1" fmla="*/ 675 h 1746959"/>
                  <a:gd name="connsiteX2" fmla="*/ 3380219 w 3380219"/>
                  <a:gd name="connsiteY2" fmla="*/ 291013 h 1746959"/>
                  <a:gd name="connsiteX3" fmla="*/ 3368448 w 3380219"/>
                  <a:gd name="connsiteY3" fmla="*/ 284623 h 1746959"/>
                  <a:gd name="connsiteX4" fmla="*/ 3265471 w 3380219"/>
                  <a:gd name="connsiteY4" fmla="*/ 263833 h 1746959"/>
                  <a:gd name="connsiteX5" fmla="*/ 3000917 w 3380219"/>
                  <a:gd name="connsiteY5" fmla="*/ 528387 h 1746959"/>
                  <a:gd name="connsiteX6" fmla="*/ 3265471 w 3380219"/>
                  <a:gd name="connsiteY6" fmla="*/ 792941 h 1746959"/>
                  <a:gd name="connsiteX7" fmla="*/ 3368448 w 3380219"/>
                  <a:gd name="connsiteY7" fmla="*/ 772151 h 1746959"/>
                  <a:gd name="connsiteX8" fmla="*/ 3380219 w 3380219"/>
                  <a:gd name="connsiteY8" fmla="*/ 765762 h 1746959"/>
                  <a:gd name="connsiteX9" fmla="*/ 3380219 w 3380219"/>
                  <a:gd name="connsiteY9" fmla="*/ 1387475 h 1746959"/>
                  <a:gd name="connsiteX10" fmla="*/ 2924085 w 3380219"/>
                  <a:gd name="connsiteY10" fmla="*/ 1387475 h 1746959"/>
                  <a:gd name="connsiteX11" fmla="*/ 2944698 w 3380219"/>
                  <a:gd name="connsiteY11" fmla="*/ 1418048 h 1746959"/>
                  <a:gd name="connsiteX12" fmla="*/ 2963303 w 3380219"/>
                  <a:gd name="connsiteY12" fmla="*/ 1510204 h 1746959"/>
                  <a:gd name="connsiteX13" fmla="*/ 2726548 w 3380219"/>
                  <a:gd name="connsiteY13" fmla="*/ 1746959 h 1746959"/>
                  <a:gd name="connsiteX14" fmla="*/ 2489793 w 3380219"/>
                  <a:gd name="connsiteY14" fmla="*/ 1510204 h 1746959"/>
                  <a:gd name="connsiteX15" fmla="*/ 2508399 w 3380219"/>
                  <a:gd name="connsiteY15" fmla="*/ 1418048 h 1746959"/>
                  <a:gd name="connsiteX16" fmla="*/ 2529012 w 3380219"/>
                  <a:gd name="connsiteY16" fmla="*/ 1387475 h 1746959"/>
                  <a:gd name="connsiteX17" fmla="*/ 1056315 w 3380219"/>
                  <a:gd name="connsiteY17" fmla="*/ 1387475 h 1746959"/>
                  <a:gd name="connsiteX18" fmla="*/ 1066969 w 3380219"/>
                  <a:gd name="connsiteY18" fmla="*/ 1371672 h 1746959"/>
                  <a:gd name="connsiteX19" fmla="*/ 1087759 w 3380219"/>
                  <a:gd name="connsiteY19" fmla="*/ 1268696 h 1746959"/>
                  <a:gd name="connsiteX20" fmla="*/ 823205 w 3380219"/>
                  <a:gd name="connsiteY20" fmla="*/ 1004142 h 1746959"/>
                  <a:gd name="connsiteX21" fmla="*/ 558651 w 3380219"/>
                  <a:gd name="connsiteY21" fmla="*/ 1268696 h 1746959"/>
                  <a:gd name="connsiteX22" fmla="*/ 579441 w 3380219"/>
                  <a:gd name="connsiteY22" fmla="*/ 1371672 h 1746959"/>
                  <a:gd name="connsiteX23" fmla="*/ 590096 w 3380219"/>
                  <a:gd name="connsiteY23" fmla="*/ 1387475 h 1746959"/>
                  <a:gd name="connsiteX24" fmla="*/ 0 w 3380219"/>
                  <a:gd name="connsiteY24" fmla="*/ 1387475 h 1746959"/>
                  <a:gd name="connsiteX25" fmla="*/ 84569 w 3380219"/>
                  <a:gd name="connsiteY25" fmla="*/ 870445 h 1746959"/>
                  <a:gd name="connsiteX26" fmla="*/ 694169 w 3380219"/>
                  <a:gd name="connsiteY26" fmla="*/ 841871 h 1746959"/>
                  <a:gd name="connsiteX27" fmla="*/ 2894444 w 3380219"/>
                  <a:gd name="connsiteY27" fmla="*/ 3670 h 1746959"/>
                  <a:gd name="connsiteX28" fmla="*/ 3058081 w 3380219"/>
                  <a:gd name="connsiteY28" fmla="*/ 27 h 1746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80219" h="1746959">
                    <a:moveTo>
                      <a:pt x="3058081" y="27"/>
                    </a:moveTo>
                    <a:cubicBezTo>
                      <a:pt x="3190910" y="-470"/>
                      <a:pt x="3248060" y="6293"/>
                      <a:pt x="3380219" y="675"/>
                    </a:cubicBezTo>
                    <a:lnTo>
                      <a:pt x="3380219" y="291013"/>
                    </a:lnTo>
                    <a:lnTo>
                      <a:pt x="3368448" y="284623"/>
                    </a:lnTo>
                    <a:cubicBezTo>
                      <a:pt x="3336797" y="271236"/>
                      <a:pt x="3301998" y="263833"/>
                      <a:pt x="3265471" y="263833"/>
                    </a:cubicBezTo>
                    <a:cubicBezTo>
                      <a:pt x="3119362" y="263833"/>
                      <a:pt x="3000917" y="382278"/>
                      <a:pt x="3000917" y="528387"/>
                    </a:cubicBezTo>
                    <a:cubicBezTo>
                      <a:pt x="3000917" y="674496"/>
                      <a:pt x="3119362" y="792941"/>
                      <a:pt x="3265471" y="792941"/>
                    </a:cubicBezTo>
                    <a:cubicBezTo>
                      <a:pt x="3301998" y="792941"/>
                      <a:pt x="3336797" y="785538"/>
                      <a:pt x="3368448" y="772151"/>
                    </a:cubicBezTo>
                    <a:lnTo>
                      <a:pt x="3380219" y="765762"/>
                    </a:lnTo>
                    <a:lnTo>
                      <a:pt x="3380219" y="1387475"/>
                    </a:lnTo>
                    <a:lnTo>
                      <a:pt x="2924085" y="1387475"/>
                    </a:lnTo>
                    <a:lnTo>
                      <a:pt x="2944698" y="1418048"/>
                    </a:lnTo>
                    <a:cubicBezTo>
                      <a:pt x="2956678" y="1446373"/>
                      <a:pt x="2963303" y="1477515"/>
                      <a:pt x="2963303" y="1510204"/>
                    </a:cubicBezTo>
                    <a:cubicBezTo>
                      <a:pt x="2963303" y="1640960"/>
                      <a:pt x="2857304" y="1746959"/>
                      <a:pt x="2726548" y="1746959"/>
                    </a:cubicBezTo>
                    <a:cubicBezTo>
                      <a:pt x="2595792" y="1746959"/>
                      <a:pt x="2489793" y="1640960"/>
                      <a:pt x="2489793" y="1510204"/>
                    </a:cubicBezTo>
                    <a:cubicBezTo>
                      <a:pt x="2489793" y="1477515"/>
                      <a:pt x="2496418" y="1446373"/>
                      <a:pt x="2508399" y="1418048"/>
                    </a:cubicBezTo>
                    <a:lnTo>
                      <a:pt x="2529012" y="1387475"/>
                    </a:lnTo>
                    <a:lnTo>
                      <a:pt x="1056315" y="1387475"/>
                    </a:lnTo>
                    <a:lnTo>
                      <a:pt x="1066969" y="1371672"/>
                    </a:lnTo>
                    <a:cubicBezTo>
                      <a:pt x="1080356" y="1340022"/>
                      <a:pt x="1087759" y="1305223"/>
                      <a:pt x="1087759" y="1268696"/>
                    </a:cubicBezTo>
                    <a:cubicBezTo>
                      <a:pt x="1087759" y="1122587"/>
                      <a:pt x="969314" y="1004142"/>
                      <a:pt x="823205" y="1004142"/>
                    </a:cubicBezTo>
                    <a:cubicBezTo>
                      <a:pt x="677096" y="1004142"/>
                      <a:pt x="558651" y="1122587"/>
                      <a:pt x="558651" y="1268696"/>
                    </a:cubicBezTo>
                    <a:cubicBezTo>
                      <a:pt x="558651" y="1305223"/>
                      <a:pt x="566054" y="1340022"/>
                      <a:pt x="579441" y="1371672"/>
                    </a:cubicBezTo>
                    <a:lnTo>
                      <a:pt x="590096" y="1387475"/>
                    </a:lnTo>
                    <a:lnTo>
                      <a:pt x="0" y="1387475"/>
                    </a:lnTo>
                    <a:lnTo>
                      <a:pt x="84569" y="870445"/>
                    </a:lnTo>
                    <a:lnTo>
                      <a:pt x="694169" y="841871"/>
                    </a:lnTo>
                    <a:cubicBezTo>
                      <a:pt x="1162481" y="697409"/>
                      <a:pt x="2113394" y="-18056"/>
                      <a:pt x="2894444" y="3670"/>
                    </a:cubicBezTo>
                    <a:cubicBezTo>
                      <a:pt x="2961119" y="1164"/>
                      <a:pt x="3013804" y="192"/>
                      <a:pt x="3058081" y="27"/>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0" name="任意多边形 19"/>
              <p:cNvSpPr/>
              <p:nvPr/>
            </p:nvSpPr>
            <p:spPr>
              <a:xfrm>
                <a:off x="6126483" y="3017968"/>
                <a:ext cx="3393563" cy="1574729"/>
              </a:xfrm>
              <a:custGeom>
                <a:avLst/>
                <a:gdLst>
                  <a:gd name="connsiteX0" fmla="*/ 1357242 w 3393563"/>
                  <a:gd name="connsiteY0" fmla="*/ 0 h 1574730"/>
                  <a:gd name="connsiteX1" fmla="*/ 1593997 w 3393563"/>
                  <a:gd name="connsiteY1" fmla="*/ 236755 h 1574730"/>
                  <a:gd name="connsiteX2" fmla="*/ 1524653 w 3393563"/>
                  <a:gd name="connsiteY2" fmla="*/ 404166 h 1574730"/>
                  <a:gd name="connsiteX3" fmla="*/ 1492305 w 3393563"/>
                  <a:gd name="connsiteY3" fmla="*/ 430856 h 1574730"/>
                  <a:gd name="connsiteX4" fmla="*/ 3171826 w 3393563"/>
                  <a:gd name="connsiteY4" fmla="*/ 433257 h 1574730"/>
                  <a:gd name="connsiteX5" fmla="*/ 3375457 w 3393563"/>
                  <a:gd name="connsiteY5" fmla="*/ 647798 h 1574730"/>
                  <a:gd name="connsiteX6" fmla="*/ 3371850 w 3393563"/>
                  <a:gd name="connsiteY6" fmla="*/ 1409570 h 1574730"/>
                  <a:gd name="connsiteX7" fmla="*/ 3238500 w 3393563"/>
                  <a:gd name="connsiteY7" fmla="*/ 1571494 h 1574730"/>
                  <a:gd name="connsiteX8" fmla="*/ 0 w 3393563"/>
                  <a:gd name="connsiteY8" fmla="*/ 1574730 h 1574730"/>
                  <a:gd name="connsiteX9" fmla="*/ 0 w 3393563"/>
                  <a:gd name="connsiteY9" fmla="*/ 428722 h 1574730"/>
                  <a:gd name="connsiteX10" fmla="*/ 1221710 w 3393563"/>
                  <a:gd name="connsiteY10" fmla="*/ 430469 h 1574730"/>
                  <a:gd name="connsiteX11" fmla="*/ 1189831 w 3393563"/>
                  <a:gd name="connsiteY11" fmla="*/ 404166 h 1574730"/>
                  <a:gd name="connsiteX12" fmla="*/ 1120487 w 3393563"/>
                  <a:gd name="connsiteY12" fmla="*/ 236755 h 1574730"/>
                  <a:gd name="connsiteX13" fmla="*/ 1357242 w 3393563"/>
                  <a:gd name="connsiteY13" fmla="*/ 0 h 157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93563" h="1574730">
                    <a:moveTo>
                      <a:pt x="1357242" y="0"/>
                    </a:moveTo>
                    <a:cubicBezTo>
                      <a:pt x="1487998" y="0"/>
                      <a:pt x="1593997" y="105999"/>
                      <a:pt x="1593997" y="236755"/>
                    </a:cubicBezTo>
                    <a:cubicBezTo>
                      <a:pt x="1593997" y="302133"/>
                      <a:pt x="1567498" y="361322"/>
                      <a:pt x="1524653" y="404166"/>
                    </a:cubicBezTo>
                    <a:lnTo>
                      <a:pt x="1492305" y="430856"/>
                    </a:lnTo>
                    <a:lnTo>
                      <a:pt x="3171826" y="433257"/>
                    </a:lnTo>
                    <a:cubicBezTo>
                      <a:pt x="3312728" y="485721"/>
                      <a:pt x="3353617" y="552473"/>
                      <a:pt x="3375457" y="647798"/>
                    </a:cubicBezTo>
                    <a:cubicBezTo>
                      <a:pt x="3408794" y="810517"/>
                      <a:pt x="3389120" y="1254827"/>
                      <a:pt x="3371850" y="1409570"/>
                    </a:cubicBezTo>
                    <a:cubicBezTo>
                      <a:pt x="3349818" y="1511925"/>
                      <a:pt x="3328987" y="1529679"/>
                      <a:pt x="3238500" y="1571494"/>
                    </a:cubicBezTo>
                    <a:lnTo>
                      <a:pt x="0" y="1574730"/>
                    </a:lnTo>
                    <a:lnTo>
                      <a:pt x="0" y="428722"/>
                    </a:lnTo>
                    <a:lnTo>
                      <a:pt x="1221710" y="430469"/>
                    </a:lnTo>
                    <a:lnTo>
                      <a:pt x="1189831" y="404166"/>
                    </a:lnTo>
                    <a:cubicBezTo>
                      <a:pt x="1146987" y="361322"/>
                      <a:pt x="1120487" y="302133"/>
                      <a:pt x="1120487" y="236755"/>
                    </a:cubicBezTo>
                    <a:cubicBezTo>
                      <a:pt x="1120487" y="105999"/>
                      <a:pt x="1226486" y="0"/>
                      <a:pt x="1357242" y="0"/>
                    </a:cubicBez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1" name="任意多边形 20"/>
              <p:cNvSpPr/>
              <p:nvPr/>
            </p:nvSpPr>
            <p:spPr>
              <a:xfrm>
                <a:off x="5744498" y="2047726"/>
                <a:ext cx="3552653" cy="1374610"/>
              </a:xfrm>
              <a:custGeom>
                <a:avLst/>
                <a:gdLst>
                  <a:gd name="connsiteX0" fmla="*/ 386746 w 3552652"/>
                  <a:gd name="connsiteY0" fmla="*/ 3 h 1374611"/>
                  <a:gd name="connsiteX1" fmla="*/ 2358420 w 3552652"/>
                  <a:gd name="connsiteY1" fmla="*/ 1022498 h 1374611"/>
                  <a:gd name="connsiteX2" fmla="*/ 3552652 w 3552652"/>
                  <a:gd name="connsiteY2" fmla="*/ 1374611 h 1374611"/>
                  <a:gd name="connsiteX3" fmla="*/ 1939411 w 3552652"/>
                  <a:gd name="connsiteY3" fmla="*/ 1374611 h 1374611"/>
                  <a:gd name="connsiteX4" fmla="*/ 1982991 w 3552652"/>
                  <a:gd name="connsiteY4" fmla="*/ 1309973 h 1374611"/>
                  <a:gd name="connsiteX5" fmla="*/ 2003781 w 3552652"/>
                  <a:gd name="connsiteY5" fmla="*/ 1206997 h 1374611"/>
                  <a:gd name="connsiteX6" fmla="*/ 1739227 w 3552652"/>
                  <a:gd name="connsiteY6" fmla="*/ 942443 h 1374611"/>
                  <a:gd name="connsiteX7" fmla="*/ 1474673 w 3552652"/>
                  <a:gd name="connsiteY7" fmla="*/ 1206997 h 1374611"/>
                  <a:gd name="connsiteX8" fmla="*/ 1495463 w 3552652"/>
                  <a:gd name="connsiteY8" fmla="*/ 1309973 h 1374611"/>
                  <a:gd name="connsiteX9" fmla="*/ 1539043 w 3552652"/>
                  <a:gd name="connsiteY9" fmla="*/ 1374611 h 1374611"/>
                  <a:gd name="connsiteX10" fmla="*/ 381983 w 3552652"/>
                  <a:gd name="connsiteY10" fmla="*/ 1374611 h 1374611"/>
                  <a:gd name="connsiteX11" fmla="*/ 384313 w 3552652"/>
                  <a:gd name="connsiteY11" fmla="*/ 702307 h 1374611"/>
                  <a:gd name="connsiteX12" fmla="*/ 369127 w 3552652"/>
                  <a:gd name="connsiteY12" fmla="*/ 714836 h 1374611"/>
                  <a:gd name="connsiteX13" fmla="*/ 236755 w 3552652"/>
                  <a:gd name="connsiteY13" fmla="*/ 755270 h 1374611"/>
                  <a:gd name="connsiteX14" fmla="*/ 0 w 3552652"/>
                  <a:gd name="connsiteY14" fmla="*/ 518515 h 1374611"/>
                  <a:gd name="connsiteX15" fmla="*/ 236755 w 3552652"/>
                  <a:gd name="connsiteY15" fmla="*/ 281760 h 1374611"/>
                  <a:gd name="connsiteX16" fmla="*/ 369127 w 3552652"/>
                  <a:gd name="connsiteY16" fmla="*/ 322194 h 1374611"/>
                  <a:gd name="connsiteX17" fmla="*/ 385583 w 3552652"/>
                  <a:gd name="connsiteY17" fmla="*/ 335771 h 1374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52652" h="1374611">
                    <a:moveTo>
                      <a:pt x="386746" y="3"/>
                    </a:moveTo>
                    <a:cubicBezTo>
                      <a:pt x="1135252" y="-1532"/>
                      <a:pt x="1862519" y="679097"/>
                      <a:pt x="2358420" y="1022498"/>
                    </a:cubicBezTo>
                    <a:cubicBezTo>
                      <a:pt x="3061298" y="1058907"/>
                      <a:pt x="3119650" y="1166752"/>
                      <a:pt x="3552652" y="1374611"/>
                    </a:cubicBezTo>
                    <a:lnTo>
                      <a:pt x="1939411" y="1374611"/>
                    </a:lnTo>
                    <a:lnTo>
                      <a:pt x="1982991" y="1309973"/>
                    </a:lnTo>
                    <a:cubicBezTo>
                      <a:pt x="1996378" y="1278323"/>
                      <a:pt x="2003781" y="1243524"/>
                      <a:pt x="2003781" y="1206997"/>
                    </a:cubicBezTo>
                    <a:cubicBezTo>
                      <a:pt x="2003781" y="1060888"/>
                      <a:pt x="1885336" y="942443"/>
                      <a:pt x="1739227" y="942443"/>
                    </a:cubicBezTo>
                    <a:cubicBezTo>
                      <a:pt x="1593118" y="942443"/>
                      <a:pt x="1474673" y="1060888"/>
                      <a:pt x="1474673" y="1206997"/>
                    </a:cubicBezTo>
                    <a:cubicBezTo>
                      <a:pt x="1474673" y="1243524"/>
                      <a:pt x="1482076" y="1278323"/>
                      <a:pt x="1495463" y="1309973"/>
                    </a:cubicBezTo>
                    <a:lnTo>
                      <a:pt x="1539043" y="1374611"/>
                    </a:lnTo>
                    <a:lnTo>
                      <a:pt x="381983" y="1374611"/>
                    </a:lnTo>
                    <a:lnTo>
                      <a:pt x="384313" y="702307"/>
                    </a:lnTo>
                    <a:lnTo>
                      <a:pt x="369127" y="714836"/>
                    </a:lnTo>
                    <a:cubicBezTo>
                      <a:pt x="331340" y="740364"/>
                      <a:pt x="285788" y="755270"/>
                      <a:pt x="236755" y="755270"/>
                    </a:cubicBezTo>
                    <a:cubicBezTo>
                      <a:pt x="105999" y="755270"/>
                      <a:pt x="0" y="649271"/>
                      <a:pt x="0" y="518515"/>
                    </a:cubicBezTo>
                    <a:cubicBezTo>
                      <a:pt x="0" y="387759"/>
                      <a:pt x="105999" y="281760"/>
                      <a:pt x="236755" y="281760"/>
                    </a:cubicBezTo>
                    <a:cubicBezTo>
                      <a:pt x="285788" y="281760"/>
                      <a:pt x="331340" y="296666"/>
                      <a:pt x="369127" y="322194"/>
                    </a:cubicBezTo>
                    <a:lnTo>
                      <a:pt x="385583" y="335771"/>
                    </a:lnTo>
                    <a:close/>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nvGrpSpPr>
              <p:cNvPr id="22" name="组合 21"/>
              <p:cNvGrpSpPr/>
              <p:nvPr/>
            </p:nvGrpSpPr>
            <p:grpSpPr>
              <a:xfrm>
                <a:off x="7523892" y="3675867"/>
                <a:ext cx="1312001" cy="1184878"/>
                <a:chOff x="1475561" y="2391775"/>
                <a:chExt cx="724620" cy="654410"/>
              </a:xfrm>
              <a:grpFill/>
            </p:grpSpPr>
            <p:sp>
              <p:nvSpPr>
                <p:cNvPr id="23" name="任意多边形 22"/>
                <p:cNvSpPr/>
                <p:nvPr/>
              </p:nvSpPr>
              <p:spPr>
                <a:xfrm>
                  <a:off x="1475561" y="2391775"/>
                  <a:ext cx="724620" cy="509118"/>
                </a:xfrm>
                <a:custGeom>
                  <a:avLst/>
                  <a:gdLst>
                    <a:gd name="connsiteX0" fmla="*/ 362310 w 724620"/>
                    <a:gd name="connsiteY0" fmla="*/ 0 h 509118"/>
                    <a:gd name="connsiteX1" fmla="*/ 724620 w 724620"/>
                    <a:gd name="connsiteY1" fmla="*/ 362310 h 509118"/>
                    <a:gd name="connsiteX2" fmla="*/ 696148 w 724620"/>
                    <a:gd name="connsiteY2" fmla="*/ 503337 h 509118"/>
                    <a:gd name="connsiteX3" fmla="*/ 693010 w 724620"/>
                    <a:gd name="connsiteY3" fmla="*/ 509118 h 509118"/>
                    <a:gd name="connsiteX4" fmla="*/ 31610 w 724620"/>
                    <a:gd name="connsiteY4" fmla="*/ 509118 h 509118"/>
                    <a:gd name="connsiteX5" fmla="*/ 28472 w 724620"/>
                    <a:gd name="connsiteY5" fmla="*/ 503337 h 509118"/>
                    <a:gd name="connsiteX6" fmla="*/ 0 w 724620"/>
                    <a:gd name="connsiteY6" fmla="*/ 362310 h 509118"/>
                    <a:gd name="connsiteX7" fmla="*/ 362310 w 724620"/>
                    <a:gd name="connsiteY7" fmla="*/ 0 h 509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4620" h="509118">
                      <a:moveTo>
                        <a:pt x="362310" y="0"/>
                      </a:moveTo>
                      <a:cubicBezTo>
                        <a:pt x="562408" y="0"/>
                        <a:pt x="724620" y="162212"/>
                        <a:pt x="724620" y="362310"/>
                      </a:cubicBezTo>
                      <a:cubicBezTo>
                        <a:pt x="724620" y="412335"/>
                        <a:pt x="714482" y="459991"/>
                        <a:pt x="696148" y="503337"/>
                      </a:cubicBezTo>
                      <a:lnTo>
                        <a:pt x="693010" y="509118"/>
                      </a:lnTo>
                      <a:lnTo>
                        <a:pt x="31610" y="509118"/>
                      </a:lnTo>
                      <a:lnTo>
                        <a:pt x="28472" y="503337"/>
                      </a:lnTo>
                      <a:cubicBezTo>
                        <a:pt x="10139" y="459991"/>
                        <a:pt x="0" y="412335"/>
                        <a:pt x="0" y="362310"/>
                      </a:cubicBezTo>
                      <a:cubicBezTo>
                        <a:pt x="0" y="162212"/>
                        <a:pt x="162212" y="0"/>
                        <a:pt x="362310"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4" name="椭圆 23"/>
                <p:cNvSpPr/>
                <p:nvPr/>
              </p:nvSpPr>
              <p:spPr>
                <a:xfrm>
                  <a:off x="1545771" y="2461985"/>
                  <a:ext cx="584200" cy="5842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5" name="椭圆 24"/>
                <p:cNvSpPr/>
                <p:nvPr/>
              </p:nvSpPr>
              <p:spPr>
                <a:xfrm>
                  <a:off x="1634671" y="2550885"/>
                  <a:ext cx="406400" cy="406400"/>
                </a:xfrm>
                <a:prstGeom prst="ellipse">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6" name="椭圆 25"/>
                <p:cNvSpPr/>
                <p:nvPr/>
              </p:nvSpPr>
              <p:spPr>
                <a:xfrm>
                  <a:off x="1802152" y="2718366"/>
                  <a:ext cx="71438" cy="71438"/>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7" name="梯形 26"/>
                <p:cNvSpPr/>
                <p:nvPr/>
              </p:nvSpPr>
              <p:spPr>
                <a:xfrm flipV="1">
                  <a:off x="1812296" y="259394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8" name="梯形 27"/>
                <p:cNvSpPr/>
                <p:nvPr/>
              </p:nvSpPr>
              <p:spPr>
                <a:xfrm rot="4320000" flipV="1">
                  <a:off x="1921002"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29" name="梯形 28"/>
                <p:cNvSpPr/>
                <p:nvPr/>
              </p:nvSpPr>
              <p:spPr>
                <a:xfrm rot="8640000" flipV="1">
                  <a:off x="1879480"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0" name="梯形 29"/>
                <p:cNvSpPr/>
                <p:nvPr/>
              </p:nvSpPr>
              <p:spPr>
                <a:xfrm rot="12960000" flipV="1">
                  <a:off x="1745112" y="2800711"/>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1" name="梯形 30"/>
                <p:cNvSpPr/>
                <p:nvPr/>
              </p:nvSpPr>
              <p:spPr>
                <a:xfrm rot="17280000" flipV="1">
                  <a:off x="1703590" y="2672920"/>
                  <a:ext cx="53228" cy="103993"/>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sp>
              <p:nvSpPr>
                <p:cNvPr id="32" name="任意多边形 31"/>
                <p:cNvSpPr/>
                <p:nvPr/>
              </p:nvSpPr>
              <p:spPr>
                <a:xfrm>
                  <a:off x="1475561" y="2394268"/>
                  <a:ext cx="724620" cy="503337"/>
                </a:xfrm>
                <a:custGeom>
                  <a:avLst/>
                  <a:gdLst>
                    <a:gd name="connsiteX0" fmla="*/ 362310 w 724620"/>
                    <a:gd name="connsiteY0" fmla="*/ 0 h 518642"/>
                    <a:gd name="connsiteX1" fmla="*/ 724620 w 724620"/>
                    <a:gd name="connsiteY1" fmla="*/ 362310 h 518642"/>
                    <a:gd name="connsiteX2" fmla="*/ 696148 w 724620"/>
                    <a:gd name="connsiteY2" fmla="*/ 503337 h 518642"/>
                    <a:gd name="connsiteX3" fmla="*/ 687841 w 724620"/>
                    <a:gd name="connsiteY3" fmla="*/ 518642 h 518642"/>
                    <a:gd name="connsiteX4" fmla="*/ 36780 w 724620"/>
                    <a:gd name="connsiteY4" fmla="*/ 518642 h 518642"/>
                    <a:gd name="connsiteX5" fmla="*/ 28472 w 724620"/>
                    <a:gd name="connsiteY5" fmla="*/ 503337 h 518642"/>
                    <a:gd name="connsiteX6" fmla="*/ 0 w 724620"/>
                    <a:gd name="connsiteY6" fmla="*/ 362310 h 518642"/>
                    <a:gd name="connsiteX7" fmla="*/ 362310 w 724620"/>
                    <a:gd name="connsiteY7" fmla="*/ 0 h 518642"/>
                    <a:gd name="connsiteX0" fmla="*/ 687841 w 779281"/>
                    <a:gd name="connsiteY0" fmla="*/ 518642 h 610082"/>
                    <a:gd name="connsiteX1" fmla="*/ 36780 w 779281"/>
                    <a:gd name="connsiteY1" fmla="*/ 518642 h 610082"/>
                    <a:gd name="connsiteX2" fmla="*/ 28472 w 779281"/>
                    <a:gd name="connsiteY2" fmla="*/ 503337 h 610082"/>
                    <a:gd name="connsiteX3" fmla="*/ 0 w 779281"/>
                    <a:gd name="connsiteY3" fmla="*/ 362310 h 610082"/>
                    <a:gd name="connsiteX4" fmla="*/ 362310 w 779281"/>
                    <a:gd name="connsiteY4" fmla="*/ 0 h 610082"/>
                    <a:gd name="connsiteX5" fmla="*/ 724620 w 779281"/>
                    <a:gd name="connsiteY5" fmla="*/ 362310 h 610082"/>
                    <a:gd name="connsiteX6" fmla="*/ 696148 w 779281"/>
                    <a:gd name="connsiteY6" fmla="*/ 503337 h 610082"/>
                    <a:gd name="connsiteX7" fmla="*/ 779281 w 779281"/>
                    <a:gd name="connsiteY7" fmla="*/ 610082 h 610082"/>
                    <a:gd name="connsiteX0" fmla="*/ 36780 w 779281"/>
                    <a:gd name="connsiteY0" fmla="*/ 518642 h 610082"/>
                    <a:gd name="connsiteX1" fmla="*/ 28472 w 779281"/>
                    <a:gd name="connsiteY1" fmla="*/ 503337 h 610082"/>
                    <a:gd name="connsiteX2" fmla="*/ 0 w 779281"/>
                    <a:gd name="connsiteY2" fmla="*/ 362310 h 610082"/>
                    <a:gd name="connsiteX3" fmla="*/ 362310 w 779281"/>
                    <a:gd name="connsiteY3" fmla="*/ 0 h 610082"/>
                    <a:gd name="connsiteX4" fmla="*/ 724620 w 779281"/>
                    <a:gd name="connsiteY4" fmla="*/ 362310 h 610082"/>
                    <a:gd name="connsiteX5" fmla="*/ 696148 w 779281"/>
                    <a:gd name="connsiteY5" fmla="*/ 503337 h 610082"/>
                    <a:gd name="connsiteX6" fmla="*/ 779281 w 779281"/>
                    <a:gd name="connsiteY6" fmla="*/ 610082 h 610082"/>
                    <a:gd name="connsiteX0" fmla="*/ 36780 w 724620"/>
                    <a:gd name="connsiteY0" fmla="*/ 518642 h 518642"/>
                    <a:gd name="connsiteX1" fmla="*/ 28472 w 724620"/>
                    <a:gd name="connsiteY1" fmla="*/ 503337 h 518642"/>
                    <a:gd name="connsiteX2" fmla="*/ 0 w 724620"/>
                    <a:gd name="connsiteY2" fmla="*/ 362310 h 518642"/>
                    <a:gd name="connsiteX3" fmla="*/ 362310 w 724620"/>
                    <a:gd name="connsiteY3" fmla="*/ 0 h 518642"/>
                    <a:gd name="connsiteX4" fmla="*/ 724620 w 724620"/>
                    <a:gd name="connsiteY4" fmla="*/ 362310 h 518642"/>
                    <a:gd name="connsiteX5" fmla="*/ 696148 w 724620"/>
                    <a:gd name="connsiteY5" fmla="*/ 503337 h 518642"/>
                    <a:gd name="connsiteX0" fmla="*/ 28472 w 724620"/>
                    <a:gd name="connsiteY0" fmla="*/ 503337 h 503337"/>
                    <a:gd name="connsiteX1" fmla="*/ 0 w 724620"/>
                    <a:gd name="connsiteY1" fmla="*/ 362310 h 503337"/>
                    <a:gd name="connsiteX2" fmla="*/ 362310 w 724620"/>
                    <a:gd name="connsiteY2" fmla="*/ 0 h 503337"/>
                    <a:gd name="connsiteX3" fmla="*/ 724620 w 724620"/>
                    <a:gd name="connsiteY3" fmla="*/ 362310 h 503337"/>
                    <a:gd name="connsiteX4" fmla="*/ 696148 w 724620"/>
                    <a:gd name="connsiteY4" fmla="*/ 503337 h 503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4620" h="503337">
                      <a:moveTo>
                        <a:pt x="28472" y="503337"/>
                      </a:moveTo>
                      <a:cubicBezTo>
                        <a:pt x="10139" y="459991"/>
                        <a:pt x="0" y="412335"/>
                        <a:pt x="0" y="362310"/>
                      </a:cubicBezTo>
                      <a:cubicBezTo>
                        <a:pt x="0" y="162212"/>
                        <a:pt x="162212" y="0"/>
                        <a:pt x="362310" y="0"/>
                      </a:cubicBezTo>
                      <a:cubicBezTo>
                        <a:pt x="562408" y="0"/>
                        <a:pt x="724620" y="162212"/>
                        <a:pt x="724620" y="362310"/>
                      </a:cubicBezTo>
                      <a:cubicBezTo>
                        <a:pt x="724620" y="412335"/>
                        <a:pt x="714482" y="459991"/>
                        <a:pt x="696148" y="503337"/>
                      </a:cubicBezTo>
                    </a:path>
                  </a:pathLst>
                </a:cu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399"/>
                </a:p>
              </p:txBody>
            </p:sp>
          </p:grpSp>
        </p:grpSp>
        <p:sp>
          <p:nvSpPr>
            <p:cNvPr id="13" name="文本框 12"/>
            <p:cNvSpPr txBox="1"/>
            <p:nvPr/>
          </p:nvSpPr>
          <p:spPr>
            <a:xfrm>
              <a:off x="4494657" y="2868922"/>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A</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4" name="文本框 13"/>
            <p:cNvSpPr txBox="1"/>
            <p:nvPr/>
          </p:nvSpPr>
          <p:spPr>
            <a:xfrm>
              <a:off x="6669921" y="2857484"/>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B</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5" name="文本框 14"/>
            <p:cNvSpPr txBox="1"/>
            <p:nvPr/>
          </p:nvSpPr>
          <p:spPr>
            <a:xfrm>
              <a:off x="6933356" y="3932673"/>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D</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sp>
          <p:nvSpPr>
            <p:cNvPr id="16" name="文本框 15"/>
            <p:cNvSpPr txBox="1"/>
            <p:nvPr/>
          </p:nvSpPr>
          <p:spPr>
            <a:xfrm>
              <a:off x="3461573" y="3825371"/>
              <a:ext cx="504215" cy="6335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rPr>
                <a:t>C</a:t>
              </a:r>
              <a:endParaRPr kumimoji="0" lang="zh-CN" altLang="en-US" sz="36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Iskoola Pota" panose="020B0502040204020203" pitchFamily="34" charset="0"/>
              </a:endParaRPr>
            </a:p>
          </p:txBody>
        </p:sp>
      </p:grpSp>
      <p:grpSp>
        <p:nvGrpSpPr>
          <p:cNvPr id="43" name="组合 42"/>
          <p:cNvGrpSpPr/>
          <p:nvPr/>
        </p:nvGrpSpPr>
        <p:grpSpPr>
          <a:xfrm>
            <a:off x="8004421" y="1917859"/>
            <a:ext cx="344386" cy="402846"/>
            <a:chOff x="5854700" y="3100388"/>
            <a:chExt cx="514350" cy="601662"/>
          </a:xfrm>
          <a:solidFill>
            <a:srgbClr val="009C96"/>
          </a:solidFill>
        </p:grpSpPr>
        <p:sp>
          <p:nvSpPr>
            <p:cNvPr id="44" name="Oval 11"/>
            <p:cNvSpPr>
              <a:spLocks noChangeArrowheads="1"/>
            </p:cNvSpPr>
            <p:nvPr/>
          </p:nvSpPr>
          <p:spPr bwMode="auto">
            <a:xfrm>
              <a:off x="5976938" y="3100388"/>
              <a:ext cx="95250" cy="115887"/>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5" name="Freeform 12"/>
            <p:cNvSpPr>
              <a:spLocks noEditPoints="1"/>
            </p:cNvSpPr>
            <p:nvPr/>
          </p:nvSpPr>
          <p:spPr bwMode="auto">
            <a:xfrm>
              <a:off x="5854700" y="3227388"/>
              <a:ext cx="334963" cy="473075"/>
            </a:xfrm>
            <a:custGeom>
              <a:avLst/>
              <a:gdLst>
                <a:gd name="T0" fmla="*/ 331663 w 121"/>
                <a:gd name="T1" fmla="*/ 72006 h 171"/>
                <a:gd name="T2" fmla="*/ 331663 w 121"/>
                <a:gd name="T3" fmla="*/ 72006 h 171"/>
                <a:gd name="T4" fmla="*/ 315080 w 121"/>
                <a:gd name="T5" fmla="*/ 58158 h 171"/>
                <a:gd name="T6" fmla="*/ 248747 w 121"/>
                <a:gd name="T7" fmla="*/ 8308 h 171"/>
                <a:gd name="T8" fmla="*/ 232164 w 121"/>
                <a:gd name="T9" fmla="*/ 2769 h 171"/>
                <a:gd name="T10" fmla="*/ 207289 w 121"/>
                <a:gd name="T11" fmla="*/ 2769 h 171"/>
                <a:gd name="T12" fmla="*/ 204526 w 121"/>
                <a:gd name="T13" fmla="*/ 30464 h 171"/>
                <a:gd name="T14" fmla="*/ 185179 w 121"/>
                <a:gd name="T15" fmla="*/ 116317 h 171"/>
                <a:gd name="T16" fmla="*/ 185179 w 121"/>
                <a:gd name="T17" fmla="*/ 19386 h 171"/>
                <a:gd name="T18" fmla="*/ 160304 w 121"/>
                <a:gd name="T19" fmla="*/ 0 h 171"/>
                <a:gd name="T20" fmla="*/ 157540 w 121"/>
                <a:gd name="T21" fmla="*/ 24925 h 171"/>
                <a:gd name="T22" fmla="*/ 124374 w 121"/>
                <a:gd name="T23" fmla="*/ 49850 h 171"/>
                <a:gd name="T24" fmla="*/ 110554 w 121"/>
                <a:gd name="T25" fmla="*/ 19386 h 171"/>
                <a:gd name="T26" fmla="*/ 129901 w 121"/>
                <a:gd name="T27" fmla="*/ 0 h 171"/>
                <a:gd name="T28" fmla="*/ 105027 w 121"/>
                <a:gd name="T29" fmla="*/ 2769 h 171"/>
                <a:gd name="T30" fmla="*/ 8292 w 121"/>
                <a:gd name="T31" fmla="*/ 96931 h 171"/>
                <a:gd name="T32" fmla="*/ 5528 w 121"/>
                <a:gd name="T33" fmla="*/ 96931 h 171"/>
                <a:gd name="T34" fmla="*/ 2764 w 121"/>
                <a:gd name="T35" fmla="*/ 132934 h 171"/>
                <a:gd name="T36" fmla="*/ 2764 w 121"/>
                <a:gd name="T37" fmla="*/ 132934 h 171"/>
                <a:gd name="T38" fmla="*/ 5528 w 121"/>
                <a:gd name="T39" fmla="*/ 138473 h 171"/>
                <a:gd name="T40" fmla="*/ 16583 w 121"/>
                <a:gd name="T41" fmla="*/ 157859 h 171"/>
                <a:gd name="T42" fmla="*/ 55277 w 121"/>
                <a:gd name="T43" fmla="*/ 232634 h 171"/>
                <a:gd name="T44" fmla="*/ 88444 w 121"/>
                <a:gd name="T45" fmla="*/ 249251 h 171"/>
                <a:gd name="T46" fmla="*/ 96735 w 121"/>
                <a:gd name="T47" fmla="*/ 249251 h 171"/>
                <a:gd name="T48" fmla="*/ 165832 w 121"/>
                <a:gd name="T49" fmla="*/ 473576 h 171"/>
                <a:gd name="T50" fmla="*/ 154776 w 121"/>
                <a:gd name="T51" fmla="*/ 304640 h 171"/>
                <a:gd name="T52" fmla="*/ 245983 w 121"/>
                <a:gd name="T53" fmla="*/ 91392 h 171"/>
                <a:gd name="T54" fmla="*/ 257039 w 121"/>
                <a:gd name="T55" fmla="*/ 85853 h 171"/>
                <a:gd name="T56" fmla="*/ 207289 w 121"/>
                <a:gd name="T57" fmla="*/ 124625 h 171"/>
                <a:gd name="T58" fmla="*/ 245983 w 121"/>
                <a:gd name="T59" fmla="*/ 91392 h 171"/>
                <a:gd name="T60" fmla="*/ 82916 w 121"/>
                <a:gd name="T61" fmla="*/ 152320 h 171"/>
                <a:gd name="T62" fmla="*/ 63569 w 121"/>
                <a:gd name="T63" fmla="*/ 121856 h 171"/>
                <a:gd name="T64" fmla="*/ 91207 w 121"/>
                <a:gd name="T65" fmla="*/ 166167 h 1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1" h="171">
                  <a:moveTo>
                    <a:pt x="120" y="42"/>
                  </a:moveTo>
                  <a:cubicBezTo>
                    <a:pt x="120" y="35"/>
                    <a:pt x="121" y="24"/>
                    <a:pt x="120" y="26"/>
                  </a:cubicBezTo>
                  <a:cubicBezTo>
                    <a:pt x="120" y="26"/>
                    <a:pt x="120" y="26"/>
                    <a:pt x="120"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0"/>
                    <a:pt x="75" y="0"/>
                  </a:cubicBezTo>
                  <a:cubicBezTo>
                    <a:pt x="75" y="1"/>
                    <a:pt x="75" y="1"/>
                    <a:pt x="75"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7" y="9"/>
                    <a:pt x="57" y="9"/>
                    <a:pt x="57" y="9"/>
                  </a:cubicBezTo>
                  <a:cubicBezTo>
                    <a:pt x="56" y="42"/>
                    <a:pt x="56" y="42"/>
                    <a:pt x="56" y="42"/>
                  </a:cubicBezTo>
                  <a:cubicBezTo>
                    <a:pt x="45" y="18"/>
                    <a:pt x="45" y="18"/>
                    <a:pt x="45" y="18"/>
                  </a:cubicBezTo>
                  <a:cubicBezTo>
                    <a:pt x="49" y="11"/>
                    <a:pt x="49" y="11"/>
                    <a:pt x="49" y="11"/>
                  </a:cubicBezTo>
                  <a:cubicBezTo>
                    <a:pt x="40" y="7"/>
                    <a:pt x="40" y="7"/>
                    <a:pt x="40" y="7"/>
                  </a:cubicBezTo>
                  <a:cubicBezTo>
                    <a:pt x="47" y="0"/>
                    <a:pt x="47" y="0"/>
                    <a:pt x="47" y="0"/>
                  </a:cubicBezTo>
                  <a:cubicBezTo>
                    <a:pt x="47" y="0"/>
                    <a:pt x="47" y="0"/>
                    <a:pt x="47" y="0"/>
                  </a:cubicBezTo>
                  <a:cubicBezTo>
                    <a:pt x="44" y="0"/>
                    <a:pt x="42" y="1"/>
                    <a:pt x="39" y="1"/>
                  </a:cubicBezTo>
                  <a:cubicBezTo>
                    <a:pt x="39" y="1"/>
                    <a:pt x="38" y="1"/>
                    <a:pt x="38" y="1"/>
                  </a:cubicBezTo>
                  <a:cubicBezTo>
                    <a:pt x="36" y="1"/>
                    <a:pt x="33" y="3"/>
                    <a:pt x="31" y="5"/>
                  </a:cubicBezTo>
                  <a:cubicBezTo>
                    <a:pt x="3" y="35"/>
                    <a:pt x="3" y="35"/>
                    <a:pt x="3" y="35"/>
                  </a:cubicBezTo>
                  <a:cubicBezTo>
                    <a:pt x="2" y="35"/>
                    <a:pt x="2" y="35"/>
                    <a:pt x="2" y="35"/>
                  </a:cubicBezTo>
                  <a:cubicBezTo>
                    <a:pt x="2" y="35"/>
                    <a:pt x="2" y="35"/>
                    <a:pt x="2" y="35"/>
                  </a:cubicBezTo>
                  <a:cubicBezTo>
                    <a:pt x="0" y="60"/>
                    <a:pt x="2" y="42"/>
                    <a:pt x="1" y="48"/>
                  </a:cubicBezTo>
                  <a:cubicBezTo>
                    <a:pt x="1" y="48"/>
                    <a:pt x="1" y="48"/>
                    <a:pt x="1" y="48"/>
                  </a:cubicBezTo>
                  <a:cubicBezTo>
                    <a:pt x="1" y="48"/>
                    <a:pt x="1" y="48"/>
                    <a:pt x="1" y="48"/>
                  </a:cubicBezTo>
                  <a:cubicBezTo>
                    <a:pt x="1" y="48"/>
                    <a:pt x="1" y="48"/>
                    <a:pt x="1" y="48"/>
                  </a:cubicBezTo>
                  <a:cubicBezTo>
                    <a:pt x="2" y="49"/>
                    <a:pt x="2" y="49"/>
                    <a:pt x="2" y="49"/>
                  </a:cubicBezTo>
                  <a:cubicBezTo>
                    <a:pt x="2" y="50"/>
                    <a:pt x="2" y="50"/>
                    <a:pt x="2" y="50"/>
                  </a:cubicBezTo>
                  <a:cubicBezTo>
                    <a:pt x="3" y="52"/>
                    <a:pt x="3" y="52"/>
                    <a:pt x="3" y="52"/>
                  </a:cubicBezTo>
                  <a:cubicBezTo>
                    <a:pt x="6" y="57"/>
                    <a:pt x="6" y="57"/>
                    <a:pt x="6" y="57"/>
                  </a:cubicBezTo>
                  <a:cubicBezTo>
                    <a:pt x="10" y="66"/>
                    <a:pt x="10" y="66"/>
                    <a:pt x="10" y="66"/>
                  </a:cubicBezTo>
                  <a:cubicBezTo>
                    <a:pt x="20" y="84"/>
                    <a:pt x="20" y="84"/>
                    <a:pt x="20" y="84"/>
                  </a:cubicBezTo>
                  <a:cubicBezTo>
                    <a:pt x="24" y="82"/>
                    <a:pt x="28" y="80"/>
                    <a:pt x="33" y="78"/>
                  </a:cubicBezTo>
                  <a:cubicBezTo>
                    <a:pt x="32" y="82"/>
                    <a:pt x="32" y="86"/>
                    <a:pt x="32" y="90"/>
                  </a:cubicBezTo>
                  <a:cubicBezTo>
                    <a:pt x="32" y="90"/>
                    <a:pt x="32" y="90"/>
                    <a:pt x="32" y="90"/>
                  </a:cubicBezTo>
                  <a:cubicBezTo>
                    <a:pt x="33" y="90"/>
                    <a:pt x="34" y="90"/>
                    <a:pt x="35" y="90"/>
                  </a:cubicBezTo>
                  <a:cubicBezTo>
                    <a:pt x="37" y="171"/>
                    <a:pt x="37" y="171"/>
                    <a:pt x="37" y="171"/>
                  </a:cubicBezTo>
                  <a:cubicBezTo>
                    <a:pt x="60" y="171"/>
                    <a:pt x="60" y="171"/>
                    <a:pt x="60" y="171"/>
                  </a:cubicBezTo>
                  <a:cubicBezTo>
                    <a:pt x="60" y="161"/>
                    <a:pt x="60" y="147"/>
                    <a:pt x="60" y="134"/>
                  </a:cubicBezTo>
                  <a:cubicBezTo>
                    <a:pt x="57" y="127"/>
                    <a:pt x="56" y="118"/>
                    <a:pt x="56" y="110"/>
                  </a:cubicBezTo>
                  <a:cubicBezTo>
                    <a:pt x="56" y="73"/>
                    <a:pt x="84" y="44"/>
                    <a:pt x="120" y="42"/>
                  </a:cubicBezTo>
                  <a:close/>
                  <a:moveTo>
                    <a:pt x="89" y="33"/>
                  </a:moveTo>
                  <a:cubicBezTo>
                    <a:pt x="89" y="31"/>
                    <a:pt x="89" y="29"/>
                    <a:pt x="89" y="27"/>
                  </a:cubicBezTo>
                  <a:cubicBezTo>
                    <a:pt x="93" y="31"/>
                    <a:pt x="93" y="31"/>
                    <a:pt x="93" y="31"/>
                  </a:cubicBezTo>
                  <a:cubicBezTo>
                    <a:pt x="95" y="33"/>
                    <a:pt x="95" y="33"/>
                    <a:pt x="95" y="33"/>
                  </a:cubicBezTo>
                  <a:cubicBezTo>
                    <a:pt x="75" y="45"/>
                    <a:pt x="75" y="45"/>
                    <a:pt x="75" y="45"/>
                  </a:cubicBezTo>
                  <a:cubicBezTo>
                    <a:pt x="73" y="42"/>
                    <a:pt x="73" y="42"/>
                    <a:pt x="73" y="42"/>
                  </a:cubicBezTo>
                  <a:lnTo>
                    <a:pt x="89" y="33"/>
                  </a:lnTo>
                  <a:close/>
                  <a:moveTo>
                    <a:pt x="33" y="60"/>
                  </a:moveTo>
                  <a:cubicBezTo>
                    <a:pt x="30" y="55"/>
                    <a:pt x="30" y="55"/>
                    <a:pt x="30" y="55"/>
                  </a:cubicBezTo>
                  <a:cubicBezTo>
                    <a:pt x="25" y="46"/>
                    <a:pt x="25" y="46"/>
                    <a:pt x="25" y="46"/>
                  </a:cubicBezTo>
                  <a:cubicBezTo>
                    <a:pt x="23" y="44"/>
                    <a:pt x="23" y="44"/>
                    <a:pt x="23" y="44"/>
                  </a:cubicBezTo>
                  <a:cubicBezTo>
                    <a:pt x="34" y="31"/>
                    <a:pt x="34" y="31"/>
                    <a:pt x="34" y="31"/>
                  </a:cubicBezTo>
                  <a:cubicBezTo>
                    <a:pt x="33" y="41"/>
                    <a:pt x="33" y="50"/>
                    <a:pt x="33" y="6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6" name="Freeform 13"/>
            <p:cNvSpPr>
              <a:spLocks/>
            </p:cNvSpPr>
            <p:nvPr/>
          </p:nvSpPr>
          <p:spPr bwMode="auto">
            <a:xfrm>
              <a:off x="6032500" y="3619500"/>
              <a:ext cx="65088" cy="80963"/>
            </a:xfrm>
            <a:custGeom>
              <a:avLst/>
              <a:gdLst>
                <a:gd name="T0" fmla="*/ 0 w 24"/>
                <a:gd name="T1" fmla="*/ 0 h 29"/>
                <a:gd name="T2" fmla="*/ 2728 w 24"/>
                <a:gd name="T3" fmla="*/ 80683 h 29"/>
                <a:gd name="T4" fmla="*/ 65482 w 24"/>
                <a:gd name="T5" fmla="*/ 80683 h 29"/>
                <a:gd name="T6" fmla="*/ 65482 w 24"/>
                <a:gd name="T7" fmla="*/ 72336 h 29"/>
                <a:gd name="T8" fmla="*/ 0 w 24"/>
                <a:gd name="T9" fmla="*/ 0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7" name="Freeform 14"/>
            <p:cNvSpPr>
              <a:spLocks noEditPoints="1"/>
            </p:cNvSpPr>
            <p:nvPr/>
          </p:nvSpPr>
          <p:spPr bwMode="auto">
            <a:xfrm>
              <a:off x="6027738" y="3360738"/>
              <a:ext cx="341312" cy="341312"/>
            </a:xfrm>
            <a:custGeom>
              <a:avLst/>
              <a:gdLst>
                <a:gd name="T0" fmla="*/ 171306 w 124"/>
                <a:gd name="T1" fmla="*/ 0 h 124"/>
                <a:gd name="T2" fmla="*/ 0 w 124"/>
                <a:gd name="T3" fmla="*/ 171306 h 124"/>
                <a:gd name="T4" fmla="*/ 171306 w 124"/>
                <a:gd name="T5" fmla="*/ 342612 h 124"/>
                <a:gd name="T6" fmla="*/ 342612 w 124"/>
                <a:gd name="T7" fmla="*/ 171306 h 124"/>
                <a:gd name="T8" fmla="*/ 171306 w 124"/>
                <a:gd name="T9" fmla="*/ 0 h 124"/>
                <a:gd name="T10" fmla="*/ 187884 w 124"/>
                <a:gd name="T11" fmla="*/ 309456 h 124"/>
                <a:gd name="T12" fmla="*/ 187884 w 124"/>
                <a:gd name="T13" fmla="*/ 276300 h 124"/>
                <a:gd name="T14" fmla="*/ 171306 w 124"/>
                <a:gd name="T15" fmla="*/ 279063 h 124"/>
                <a:gd name="T16" fmla="*/ 154728 w 124"/>
                <a:gd name="T17" fmla="*/ 276300 h 124"/>
                <a:gd name="T18" fmla="*/ 154728 w 124"/>
                <a:gd name="T19" fmla="*/ 309456 h 124"/>
                <a:gd name="T20" fmla="*/ 33156 w 124"/>
                <a:gd name="T21" fmla="*/ 185121 h 124"/>
                <a:gd name="T22" fmla="*/ 66312 w 124"/>
                <a:gd name="T23" fmla="*/ 185121 h 124"/>
                <a:gd name="T24" fmla="*/ 63549 w 124"/>
                <a:gd name="T25" fmla="*/ 171306 h 124"/>
                <a:gd name="T26" fmla="*/ 66312 w 124"/>
                <a:gd name="T27" fmla="*/ 154728 h 124"/>
                <a:gd name="T28" fmla="*/ 33156 w 124"/>
                <a:gd name="T29" fmla="*/ 154728 h 124"/>
                <a:gd name="T30" fmla="*/ 154728 w 124"/>
                <a:gd name="T31" fmla="*/ 30393 h 124"/>
                <a:gd name="T32" fmla="*/ 154728 w 124"/>
                <a:gd name="T33" fmla="*/ 63549 h 124"/>
                <a:gd name="T34" fmla="*/ 171306 w 124"/>
                <a:gd name="T35" fmla="*/ 63549 h 124"/>
                <a:gd name="T36" fmla="*/ 187884 w 124"/>
                <a:gd name="T37" fmla="*/ 63549 h 124"/>
                <a:gd name="T38" fmla="*/ 187884 w 124"/>
                <a:gd name="T39" fmla="*/ 30393 h 124"/>
                <a:gd name="T40" fmla="*/ 309456 w 124"/>
                <a:gd name="T41" fmla="*/ 154728 h 124"/>
                <a:gd name="T42" fmla="*/ 279063 w 124"/>
                <a:gd name="T43" fmla="*/ 154728 h 124"/>
                <a:gd name="T44" fmla="*/ 279063 w 124"/>
                <a:gd name="T45" fmla="*/ 171306 h 124"/>
                <a:gd name="T46" fmla="*/ 279063 w 124"/>
                <a:gd name="T47" fmla="*/ 185121 h 124"/>
                <a:gd name="T48" fmla="*/ 309456 w 124"/>
                <a:gd name="T49" fmla="*/ 185121 h 124"/>
                <a:gd name="T50" fmla="*/ 187884 w 124"/>
                <a:gd name="T51" fmla="*/ 309456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4" h="124">
                  <a:moveTo>
                    <a:pt x="62" y="0"/>
                  </a:moveTo>
                  <a:cubicBezTo>
                    <a:pt x="28" y="0"/>
                    <a:pt x="0" y="27"/>
                    <a:pt x="0" y="62"/>
                  </a:cubicBezTo>
                  <a:cubicBezTo>
                    <a:pt x="0" y="96"/>
                    <a:pt x="28" y="124"/>
                    <a:pt x="62" y="124"/>
                  </a:cubicBezTo>
                  <a:cubicBezTo>
                    <a:pt x="96" y="124"/>
                    <a:pt x="124" y="96"/>
                    <a:pt x="124" y="62"/>
                  </a:cubicBezTo>
                  <a:cubicBezTo>
                    <a:pt x="124" y="27"/>
                    <a:pt x="96" y="0"/>
                    <a:pt x="62" y="0"/>
                  </a:cubicBezTo>
                  <a:close/>
                  <a:moveTo>
                    <a:pt x="68" y="112"/>
                  </a:moveTo>
                  <a:cubicBezTo>
                    <a:pt x="68" y="100"/>
                    <a:pt x="68" y="100"/>
                    <a:pt x="68" y="100"/>
                  </a:cubicBezTo>
                  <a:cubicBezTo>
                    <a:pt x="66" y="100"/>
                    <a:pt x="64" y="101"/>
                    <a:pt x="62" y="101"/>
                  </a:cubicBezTo>
                  <a:cubicBezTo>
                    <a:pt x="60" y="101"/>
                    <a:pt x="58" y="100"/>
                    <a:pt x="56" y="100"/>
                  </a:cubicBezTo>
                  <a:cubicBezTo>
                    <a:pt x="56" y="112"/>
                    <a:pt x="56" y="112"/>
                    <a:pt x="56" y="112"/>
                  </a:cubicBezTo>
                  <a:cubicBezTo>
                    <a:pt x="33" y="109"/>
                    <a:pt x="15" y="91"/>
                    <a:pt x="12" y="67"/>
                  </a:cubicBezTo>
                  <a:cubicBezTo>
                    <a:pt x="24" y="67"/>
                    <a:pt x="24" y="67"/>
                    <a:pt x="24" y="67"/>
                  </a:cubicBezTo>
                  <a:cubicBezTo>
                    <a:pt x="23" y="66"/>
                    <a:pt x="23" y="64"/>
                    <a:pt x="23" y="62"/>
                  </a:cubicBezTo>
                  <a:cubicBezTo>
                    <a:pt x="23" y="60"/>
                    <a:pt x="23" y="58"/>
                    <a:pt x="24" y="56"/>
                  </a:cubicBezTo>
                  <a:cubicBezTo>
                    <a:pt x="12" y="56"/>
                    <a:pt x="12" y="56"/>
                    <a:pt x="12" y="56"/>
                  </a:cubicBezTo>
                  <a:cubicBezTo>
                    <a:pt x="15" y="33"/>
                    <a:pt x="33" y="14"/>
                    <a:pt x="56" y="11"/>
                  </a:cubicBezTo>
                  <a:cubicBezTo>
                    <a:pt x="56" y="23"/>
                    <a:pt x="56" y="23"/>
                    <a:pt x="56" y="23"/>
                  </a:cubicBezTo>
                  <a:cubicBezTo>
                    <a:pt x="58" y="23"/>
                    <a:pt x="60" y="23"/>
                    <a:pt x="62" y="23"/>
                  </a:cubicBezTo>
                  <a:cubicBezTo>
                    <a:pt x="64" y="23"/>
                    <a:pt x="66" y="23"/>
                    <a:pt x="68" y="23"/>
                  </a:cubicBezTo>
                  <a:cubicBezTo>
                    <a:pt x="68" y="11"/>
                    <a:pt x="68" y="11"/>
                    <a:pt x="68" y="11"/>
                  </a:cubicBezTo>
                  <a:cubicBezTo>
                    <a:pt x="91" y="14"/>
                    <a:pt x="109" y="33"/>
                    <a:pt x="112" y="56"/>
                  </a:cubicBezTo>
                  <a:cubicBezTo>
                    <a:pt x="101" y="56"/>
                    <a:pt x="101" y="56"/>
                    <a:pt x="101" y="56"/>
                  </a:cubicBezTo>
                  <a:cubicBezTo>
                    <a:pt x="101" y="58"/>
                    <a:pt x="101" y="60"/>
                    <a:pt x="101" y="62"/>
                  </a:cubicBezTo>
                  <a:cubicBezTo>
                    <a:pt x="101" y="64"/>
                    <a:pt x="101" y="66"/>
                    <a:pt x="101" y="67"/>
                  </a:cubicBezTo>
                  <a:cubicBezTo>
                    <a:pt x="112" y="67"/>
                    <a:pt x="112" y="67"/>
                    <a:pt x="112" y="67"/>
                  </a:cubicBezTo>
                  <a:cubicBezTo>
                    <a:pt x="109" y="91"/>
                    <a:pt x="91" y="109"/>
                    <a:pt x="68" y="11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8" name="Freeform 15"/>
            <p:cNvSpPr>
              <a:spLocks/>
            </p:cNvSpPr>
            <p:nvPr/>
          </p:nvSpPr>
          <p:spPr bwMode="auto">
            <a:xfrm>
              <a:off x="6129338" y="3413125"/>
              <a:ext cx="25400" cy="26988"/>
            </a:xfrm>
            <a:custGeom>
              <a:avLst/>
              <a:gdLst>
                <a:gd name="T0" fmla="*/ 8575 w 9"/>
                <a:gd name="T1" fmla="*/ 28064 h 10"/>
                <a:gd name="T2" fmla="*/ 25725 w 9"/>
                <a:gd name="T3" fmla="*/ 19645 h 10"/>
                <a:gd name="T4" fmla="*/ 17150 w 9"/>
                <a:gd name="T5" fmla="*/ 5613 h 10"/>
                <a:gd name="T6" fmla="*/ 8575 w 9"/>
                <a:gd name="T7" fmla="*/ 0 h 10"/>
                <a:gd name="T8" fmla="*/ 5717 w 9"/>
                <a:gd name="T9" fmla="*/ 2806 h 10"/>
                <a:gd name="T10" fmla="*/ 0 w 9"/>
                <a:gd name="T11" fmla="*/ 8419 h 10"/>
                <a:gd name="T12" fmla="*/ 2858 w 9"/>
                <a:gd name="T13" fmla="*/ 14032 h 10"/>
                <a:gd name="T14" fmla="*/ 8575 w 9"/>
                <a:gd name="T15" fmla="*/ 28064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3" y="10"/>
                  </a:moveTo>
                  <a:cubicBezTo>
                    <a:pt x="5" y="9"/>
                    <a:pt x="7" y="8"/>
                    <a:pt x="9" y="7"/>
                  </a:cubicBezTo>
                  <a:cubicBezTo>
                    <a:pt x="6" y="2"/>
                    <a:pt x="6" y="2"/>
                    <a:pt x="6" y="2"/>
                  </a:cubicBezTo>
                  <a:cubicBezTo>
                    <a:pt x="5" y="1"/>
                    <a:pt x="4" y="0"/>
                    <a:pt x="3" y="0"/>
                  </a:cubicBezTo>
                  <a:cubicBezTo>
                    <a:pt x="3" y="0"/>
                    <a:pt x="2" y="1"/>
                    <a:pt x="2" y="1"/>
                  </a:cubicBezTo>
                  <a:cubicBezTo>
                    <a:pt x="1" y="1"/>
                    <a:pt x="0" y="2"/>
                    <a:pt x="0" y="3"/>
                  </a:cubicBezTo>
                  <a:cubicBezTo>
                    <a:pt x="0" y="3"/>
                    <a:pt x="0" y="4"/>
                    <a:pt x="1" y="5"/>
                  </a:cubicBezTo>
                  <a:lnTo>
                    <a:pt x="3" y="1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49" name="Freeform 16"/>
            <p:cNvSpPr>
              <a:spLocks/>
            </p:cNvSpPr>
            <p:nvPr/>
          </p:nvSpPr>
          <p:spPr bwMode="auto">
            <a:xfrm>
              <a:off x="6242050" y="3413125"/>
              <a:ext cx="25400" cy="26988"/>
            </a:xfrm>
            <a:custGeom>
              <a:avLst/>
              <a:gdLst>
                <a:gd name="T0" fmla="*/ 20008 w 9"/>
                <a:gd name="T1" fmla="*/ 2806 h 10"/>
                <a:gd name="T2" fmla="*/ 17150 w 9"/>
                <a:gd name="T3" fmla="*/ 0 h 10"/>
                <a:gd name="T4" fmla="*/ 8575 w 9"/>
                <a:gd name="T5" fmla="*/ 5613 h 10"/>
                <a:gd name="T6" fmla="*/ 0 w 9"/>
                <a:gd name="T7" fmla="*/ 19645 h 10"/>
                <a:gd name="T8" fmla="*/ 17150 w 9"/>
                <a:gd name="T9" fmla="*/ 28064 h 10"/>
                <a:gd name="T10" fmla="*/ 25725 w 9"/>
                <a:gd name="T11" fmla="*/ 14032 h 10"/>
                <a:gd name="T12" fmla="*/ 20008 w 9"/>
                <a:gd name="T13" fmla="*/ 2806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7" y="1"/>
                  </a:moveTo>
                  <a:cubicBezTo>
                    <a:pt x="7" y="1"/>
                    <a:pt x="7" y="0"/>
                    <a:pt x="6" y="0"/>
                  </a:cubicBezTo>
                  <a:cubicBezTo>
                    <a:pt x="5" y="0"/>
                    <a:pt x="4" y="1"/>
                    <a:pt x="3" y="2"/>
                  </a:cubicBezTo>
                  <a:cubicBezTo>
                    <a:pt x="0" y="7"/>
                    <a:pt x="0" y="7"/>
                    <a:pt x="0" y="7"/>
                  </a:cubicBezTo>
                  <a:cubicBezTo>
                    <a:pt x="2" y="8"/>
                    <a:pt x="4" y="9"/>
                    <a:pt x="6" y="10"/>
                  </a:cubicBezTo>
                  <a:cubicBezTo>
                    <a:pt x="9" y="5"/>
                    <a:pt x="9" y="5"/>
                    <a:pt x="9" y="5"/>
                  </a:cubicBezTo>
                  <a:cubicBezTo>
                    <a:pt x="9" y="3"/>
                    <a:pt x="9" y="2"/>
                    <a:pt x="7" y="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0" name="Freeform 17"/>
            <p:cNvSpPr>
              <a:spLocks/>
            </p:cNvSpPr>
            <p:nvPr/>
          </p:nvSpPr>
          <p:spPr bwMode="auto">
            <a:xfrm>
              <a:off x="6286500" y="3459163"/>
              <a:ext cx="25400" cy="22225"/>
            </a:xfrm>
            <a:custGeom>
              <a:avLst/>
              <a:gdLst>
                <a:gd name="T0" fmla="*/ 21828 w 9"/>
                <a:gd name="T1" fmla="*/ 16663 h 8"/>
                <a:gd name="T2" fmla="*/ 24556 w 9"/>
                <a:gd name="T3" fmla="*/ 11109 h 8"/>
                <a:gd name="T4" fmla="*/ 24556 w 9"/>
                <a:gd name="T5" fmla="*/ 2777 h 8"/>
                <a:gd name="T6" fmla="*/ 16371 w 9"/>
                <a:gd name="T7" fmla="*/ 0 h 8"/>
                <a:gd name="T8" fmla="*/ 13642 w 9"/>
                <a:gd name="T9" fmla="*/ 0 h 8"/>
                <a:gd name="T10" fmla="*/ 0 w 9"/>
                <a:gd name="T11" fmla="*/ 8331 h 8"/>
                <a:gd name="T12" fmla="*/ 8185 w 9"/>
                <a:gd name="T13" fmla="*/ 22217 h 8"/>
                <a:gd name="T14" fmla="*/ 21828 w 9"/>
                <a:gd name="T15" fmla="*/ 16663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8" y="6"/>
                  </a:moveTo>
                  <a:cubicBezTo>
                    <a:pt x="8" y="5"/>
                    <a:pt x="9" y="5"/>
                    <a:pt x="9" y="4"/>
                  </a:cubicBezTo>
                  <a:cubicBezTo>
                    <a:pt x="9" y="3"/>
                    <a:pt x="9" y="2"/>
                    <a:pt x="9" y="1"/>
                  </a:cubicBezTo>
                  <a:cubicBezTo>
                    <a:pt x="8" y="1"/>
                    <a:pt x="7" y="0"/>
                    <a:pt x="6" y="0"/>
                  </a:cubicBezTo>
                  <a:cubicBezTo>
                    <a:pt x="6" y="0"/>
                    <a:pt x="5" y="0"/>
                    <a:pt x="5" y="0"/>
                  </a:cubicBezTo>
                  <a:cubicBezTo>
                    <a:pt x="0" y="3"/>
                    <a:pt x="0" y="3"/>
                    <a:pt x="0" y="3"/>
                  </a:cubicBezTo>
                  <a:cubicBezTo>
                    <a:pt x="1" y="5"/>
                    <a:pt x="2" y="7"/>
                    <a:pt x="3" y="8"/>
                  </a:cubicBezTo>
                  <a:lnTo>
                    <a:pt x="8" y="6"/>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1" name="Freeform 18"/>
            <p:cNvSpPr>
              <a:spLocks/>
            </p:cNvSpPr>
            <p:nvPr/>
          </p:nvSpPr>
          <p:spPr bwMode="auto">
            <a:xfrm>
              <a:off x="6084888" y="3459163"/>
              <a:ext cx="25400" cy="22225"/>
            </a:xfrm>
            <a:custGeom>
              <a:avLst/>
              <a:gdLst>
                <a:gd name="T0" fmla="*/ 8185 w 9"/>
                <a:gd name="T1" fmla="*/ 0 h 8"/>
                <a:gd name="T2" fmla="*/ 0 w 9"/>
                <a:gd name="T3" fmla="*/ 2777 h 8"/>
                <a:gd name="T4" fmla="*/ 0 w 9"/>
                <a:gd name="T5" fmla="*/ 11109 h 8"/>
                <a:gd name="T6" fmla="*/ 2728 w 9"/>
                <a:gd name="T7" fmla="*/ 16663 h 8"/>
                <a:gd name="T8" fmla="*/ 16371 w 9"/>
                <a:gd name="T9" fmla="*/ 22217 h 8"/>
                <a:gd name="T10" fmla="*/ 24556 w 9"/>
                <a:gd name="T11" fmla="*/ 8331 h 8"/>
                <a:gd name="T12" fmla="*/ 10914 w 9"/>
                <a:gd name="T13" fmla="*/ 0 h 8"/>
                <a:gd name="T14" fmla="*/ 8185 w 9"/>
                <a:gd name="T15" fmla="*/ 0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3" y="0"/>
                  </a:moveTo>
                  <a:cubicBezTo>
                    <a:pt x="2" y="0"/>
                    <a:pt x="1" y="1"/>
                    <a:pt x="0" y="1"/>
                  </a:cubicBezTo>
                  <a:cubicBezTo>
                    <a:pt x="0" y="2"/>
                    <a:pt x="0" y="3"/>
                    <a:pt x="0" y="4"/>
                  </a:cubicBezTo>
                  <a:cubicBezTo>
                    <a:pt x="0" y="5"/>
                    <a:pt x="1" y="5"/>
                    <a:pt x="1" y="6"/>
                  </a:cubicBezTo>
                  <a:cubicBezTo>
                    <a:pt x="6" y="8"/>
                    <a:pt x="6" y="8"/>
                    <a:pt x="6" y="8"/>
                  </a:cubicBezTo>
                  <a:cubicBezTo>
                    <a:pt x="7" y="7"/>
                    <a:pt x="8" y="5"/>
                    <a:pt x="9" y="3"/>
                  </a:cubicBezTo>
                  <a:cubicBezTo>
                    <a:pt x="4" y="0"/>
                    <a:pt x="4" y="0"/>
                    <a:pt x="4" y="0"/>
                  </a:cubicBezTo>
                  <a:cubicBezTo>
                    <a:pt x="4" y="0"/>
                    <a:pt x="3" y="0"/>
                    <a:pt x="3" y="0"/>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2" name="Freeform 19"/>
            <p:cNvSpPr>
              <a:spLocks/>
            </p:cNvSpPr>
            <p:nvPr/>
          </p:nvSpPr>
          <p:spPr bwMode="auto">
            <a:xfrm>
              <a:off x="6286500" y="3578225"/>
              <a:ext cx="25400" cy="22225"/>
            </a:xfrm>
            <a:custGeom>
              <a:avLst/>
              <a:gdLst>
                <a:gd name="T0" fmla="*/ 0 w 9"/>
                <a:gd name="T1" fmla="*/ 13886 h 8"/>
                <a:gd name="T2" fmla="*/ 13642 w 9"/>
                <a:gd name="T3" fmla="*/ 22217 h 8"/>
                <a:gd name="T4" fmla="*/ 16371 w 9"/>
                <a:gd name="T5" fmla="*/ 22217 h 8"/>
                <a:gd name="T6" fmla="*/ 24556 w 9"/>
                <a:gd name="T7" fmla="*/ 19440 h 8"/>
                <a:gd name="T8" fmla="*/ 24556 w 9"/>
                <a:gd name="T9" fmla="*/ 13886 h 8"/>
                <a:gd name="T10" fmla="*/ 21828 w 9"/>
                <a:gd name="T11" fmla="*/ 8331 h 8"/>
                <a:gd name="T12" fmla="*/ 8185 w 9"/>
                <a:gd name="T13" fmla="*/ 0 h 8"/>
                <a:gd name="T14" fmla="*/ 0 w 9"/>
                <a:gd name="T15" fmla="*/ 13886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0" y="5"/>
                  </a:moveTo>
                  <a:cubicBezTo>
                    <a:pt x="5" y="8"/>
                    <a:pt x="5" y="8"/>
                    <a:pt x="5" y="8"/>
                  </a:cubicBezTo>
                  <a:cubicBezTo>
                    <a:pt x="5" y="8"/>
                    <a:pt x="6" y="8"/>
                    <a:pt x="6" y="8"/>
                  </a:cubicBezTo>
                  <a:cubicBezTo>
                    <a:pt x="7" y="8"/>
                    <a:pt x="8" y="8"/>
                    <a:pt x="9" y="7"/>
                  </a:cubicBezTo>
                  <a:cubicBezTo>
                    <a:pt x="9" y="6"/>
                    <a:pt x="9" y="5"/>
                    <a:pt x="9" y="5"/>
                  </a:cubicBezTo>
                  <a:cubicBezTo>
                    <a:pt x="9" y="4"/>
                    <a:pt x="8" y="3"/>
                    <a:pt x="8" y="3"/>
                  </a:cubicBezTo>
                  <a:cubicBezTo>
                    <a:pt x="3" y="0"/>
                    <a:pt x="3" y="0"/>
                    <a:pt x="3" y="0"/>
                  </a:cubicBezTo>
                  <a:cubicBezTo>
                    <a:pt x="2" y="2"/>
                    <a:pt x="1" y="3"/>
                    <a:pt x="0" y="5"/>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3" name="Freeform 20"/>
            <p:cNvSpPr>
              <a:spLocks/>
            </p:cNvSpPr>
            <p:nvPr/>
          </p:nvSpPr>
          <p:spPr bwMode="auto">
            <a:xfrm>
              <a:off x="6084888" y="3578225"/>
              <a:ext cx="25400" cy="22225"/>
            </a:xfrm>
            <a:custGeom>
              <a:avLst/>
              <a:gdLst>
                <a:gd name="T0" fmla="*/ 2728 w 9"/>
                <a:gd name="T1" fmla="*/ 8331 h 8"/>
                <a:gd name="T2" fmla="*/ 0 w 9"/>
                <a:gd name="T3" fmla="*/ 13886 h 8"/>
                <a:gd name="T4" fmla="*/ 0 w 9"/>
                <a:gd name="T5" fmla="*/ 19440 h 8"/>
                <a:gd name="T6" fmla="*/ 8185 w 9"/>
                <a:gd name="T7" fmla="*/ 22217 h 8"/>
                <a:gd name="T8" fmla="*/ 10914 w 9"/>
                <a:gd name="T9" fmla="*/ 22217 h 8"/>
                <a:gd name="T10" fmla="*/ 24556 w 9"/>
                <a:gd name="T11" fmla="*/ 13886 h 8"/>
                <a:gd name="T12" fmla="*/ 16371 w 9"/>
                <a:gd name="T13" fmla="*/ 0 h 8"/>
                <a:gd name="T14" fmla="*/ 2728 w 9"/>
                <a:gd name="T15" fmla="*/ 8331 h 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8">
                  <a:moveTo>
                    <a:pt x="1" y="3"/>
                  </a:moveTo>
                  <a:cubicBezTo>
                    <a:pt x="1" y="3"/>
                    <a:pt x="0" y="4"/>
                    <a:pt x="0" y="5"/>
                  </a:cubicBezTo>
                  <a:cubicBezTo>
                    <a:pt x="0" y="5"/>
                    <a:pt x="0" y="6"/>
                    <a:pt x="0" y="7"/>
                  </a:cubicBezTo>
                  <a:cubicBezTo>
                    <a:pt x="1" y="8"/>
                    <a:pt x="2" y="8"/>
                    <a:pt x="3" y="8"/>
                  </a:cubicBezTo>
                  <a:cubicBezTo>
                    <a:pt x="3" y="8"/>
                    <a:pt x="4" y="8"/>
                    <a:pt x="4" y="8"/>
                  </a:cubicBezTo>
                  <a:cubicBezTo>
                    <a:pt x="9" y="5"/>
                    <a:pt x="9" y="5"/>
                    <a:pt x="9" y="5"/>
                  </a:cubicBezTo>
                  <a:cubicBezTo>
                    <a:pt x="8" y="3"/>
                    <a:pt x="7" y="2"/>
                    <a:pt x="6" y="0"/>
                  </a:cubicBezTo>
                  <a:lnTo>
                    <a:pt x="1" y="3"/>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4" name="Freeform 21"/>
            <p:cNvSpPr>
              <a:spLocks/>
            </p:cNvSpPr>
            <p:nvPr/>
          </p:nvSpPr>
          <p:spPr bwMode="auto">
            <a:xfrm>
              <a:off x="6242050" y="3619500"/>
              <a:ext cx="25400" cy="28575"/>
            </a:xfrm>
            <a:custGeom>
              <a:avLst/>
              <a:gdLst>
                <a:gd name="T0" fmla="*/ 17150 w 9"/>
                <a:gd name="T1" fmla="*/ 0 h 10"/>
                <a:gd name="T2" fmla="*/ 0 w 9"/>
                <a:gd name="T3" fmla="*/ 8419 h 10"/>
                <a:gd name="T4" fmla="*/ 8575 w 9"/>
                <a:gd name="T5" fmla="*/ 22451 h 10"/>
                <a:gd name="T6" fmla="*/ 17150 w 9"/>
                <a:gd name="T7" fmla="*/ 28064 h 10"/>
                <a:gd name="T8" fmla="*/ 20008 w 9"/>
                <a:gd name="T9" fmla="*/ 25258 h 10"/>
                <a:gd name="T10" fmla="*/ 25725 w 9"/>
                <a:gd name="T11" fmla="*/ 14032 h 10"/>
                <a:gd name="T12" fmla="*/ 17150 w 9"/>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0">
                  <a:moveTo>
                    <a:pt x="6" y="0"/>
                  </a:moveTo>
                  <a:cubicBezTo>
                    <a:pt x="4" y="1"/>
                    <a:pt x="2" y="2"/>
                    <a:pt x="0" y="3"/>
                  </a:cubicBezTo>
                  <a:cubicBezTo>
                    <a:pt x="3" y="8"/>
                    <a:pt x="3" y="8"/>
                    <a:pt x="3" y="8"/>
                  </a:cubicBezTo>
                  <a:cubicBezTo>
                    <a:pt x="4" y="9"/>
                    <a:pt x="5" y="10"/>
                    <a:pt x="6" y="10"/>
                  </a:cubicBezTo>
                  <a:cubicBezTo>
                    <a:pt x="7" y="10"/>
                    <a:pt x="7" y="10"/>
                    <a:pt x="7" y="9"/>
                  </a:cubicBezTo>
                  <a:cubicBezTo>
                    <a:pt x="9" y="9"/>
                    <a:pt x="9" y="7"/>
                    <a:pt x="9" y="5"/>
                  </a:cubicBezTo>
                  <a:lnTo>
                    <a:pt x="6"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5" name="Freeform 22"/>
            <p:cNvSpPr>
              <a:spLocks/>
            </p:cNvSpPr>
            <p:nvPr/>
          </p:nvSpPr>
          <p:spPr bwMode="auto">
            <a:xfrm>
              <a:off x="6129338" y="3619500"/>
              <a:ext cx="25400" cy="28575"/>
            </a:xfrm>
            <a:custGeom>
              <a:avLst/>
              <a:gdLst>
                <a:gd name="T0" fmla="*/ 2858 w 9"/>
                <a:gd name="T1" fmla="*/ 14032 h 10"/>
                <a:gd name="T2" fmla="*/ 0 w 9"/>
                <a:gd name="T3" fmla="*/ 22451 h 10"/>
                <a:gd name="T4" fmla="*/ 5717 w 9"/>
                <a:gd name="T5" fmla="*/ 25258 h 10"/>
                <a:gd name="T6" fmla="*/ 8575 w 9"/>
                <a:gd name="T7" fmla="*/ 28064 h 10"/>
                <a:gd name="T8" fmla="*/ 17150 w 9"/>
                <a:gd name="T9" fmla="*/ 22451 h 10"/>
                <a:gd name="T10" fmla="*/ 25725 w 9"/>
                <a:gd name="T11" fmla="*/ 8419 h 10"/>
                <a:gd name="T12" fmla="*/ 8575 w 9"/>
                <a:gd name="T13" fmla="*/ 0 h 10"/>
                <a:gd name="T14" fmla="*/ 2858 w 9"/>
                <a:gd name="T15" fmla="*/ 14032 h 1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10">
                  <a:moveTo>
                    <a:pt x="1" y="5"/>
                  </a:moveTo>
                  <a:cubicBezTo>
                    <a:pt x="0" y="6"/>
                    <a:pt x="0" y="7"/>
                    <a:pt x="0" y="8"/>
                  </a:cubicBezTo>
                  <a:cubicBezTo>
                    <a:pt x="0" y="8"/>
                    <a:pt x="1" y="9"/>
                    <a:pt x="2" y="9"/>
                  </a:cubicBezTo>
                  <a:cubicBezTo>
                    <a:pt x="2" y="10"/>
                    <a:pt x="3" y="10"/>
                    <a:pt x="3" y="10"/>
                  </a:cubicBezTo>
                  <a:cubicBezTo>
                    <a:pt x="4" y="10"/>
                    <a:pt x="5" y="9"/>
                    <a:pt x="6" y="8"/>
                  </a:cubicBezTo>
                  <a:cubicBezTo>
                    <a:pt x="9" y="3"/>
                    <a:pt x="9" y="3"/>
                    <a:pt x="9" y="3"/>
                  </a:cubicBezTo>
                  <a:cubicBezTo>
                    <a:pt x="7" y="2"/>
                    <a:pt x="5" y="1"/>
                    <a:pt x="3" y="0"/>
                  </a:cubicBezTo>
                  <a:lnTo>
                    <a:pt x="1" y="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6" name="Oval 23"/>
            <p:cNvSpPr>
              <a:spLocks noChangeArrowheads="1"/>
            </p:cNvSpPr>
            <p:nvPr/>
          </p:nvSpPr>
          <p:spPr bwMode="auto">
            <a:xfrm>
              <a:off x="6184900" y="3517900"/>
              <a:ext cx="23813" cy="2698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57" name="Freeform 24"/>
            <p:cNvSpPr>
              <a:spLocks/>
            </p:cNvSpPr>
            <p:nvPr/>
          </p:nvSpPr>
          <p:spPr bwMode="auto">
            <a:xfrm>
              <a:off x="6148388" y="3444875"/>
              <a:ext cx="60325" cy="73025"/>
            </a:xfrm>
            <a:custGeom>
              <a:avLst/>
              <a:gdLst>
                <a:gd name="T0" fmla="*/ 60805 w 22"/>
                <a:gd name="T1" fmla="*/ 69710 h 26"/>
                <a:gd name="T2" fmla="*/ 58041 w 22"/>
                <a:gd name="T3" fmla="*/ 19519 h 26"/>
                <a:gd name="T4" fmla="*/ 49750 w 22"/>
                <a:gd name="T5" fmla="*/ 8365 h 26"/>
                <a:gd name="T6" fmla="*/ 38694 w 22"/>
                <a:gd name="T7" fmla="*/ 19519 h 26"/>
                <a:gd name="T8" fmla="*/ 38694 w 22"/>
                <a:gd name="T9" fmla="*/ 47403 h 26"/>
                <a:gd name="T10" fmla="*/ 13819 w 22"/>
                <a:gd name="T11" fmla="*/ 2788 h 26"/>
                <a:gd name="T12" fmla="*/ 5528 w 22"/>
                <a:gd name="T13" fmla="*/ 2788 h 26"/>
                <a:gd name="T14" fmla="*/ 2764 w 22"/>
                <a:gd name="T15" fmla="*/ 11154 h 26"/>
                <a:gd name="T16" fmla="*/ 35930 w 22"/>
                <a:gd name="T17" fmla="*/ 72498 h 26"/>
                <a:gd name="T18" fmla="*/ 49750 w 22"/>
                <a:gd name="T19" fmla="*/ 66921 h 26"/>
                <a:gd name="T20" fmla="*/ 60805 w 22"/>
                <a:gd name="T21" fmla="*/ 6971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 h="26">
                  <a:moveTo>
                    <a:pt x="22" y="25"/>
                  </a:moveTo>
                  <a:cubicBezTo>
                    <a:pt x="21" y="7"/>
                    <a:pt x="21" y="7"/>
                    <a:pt x="21" y="7"/>
                  </a:cubicBezTo>
                  <a:cubicBezTo>
                    <a:pt x="21" y="5"/>
                    <a:pt x="20" y="3"/>
                    <a:pt x="18" y="3"/>
                  </a:cubicBezTo>
                  <a:cubicBezTo>
                    <a:pt x="15" y="3"/>
                    <a:pt x="14" y="5"/>
                    <a:pt x="14" y="7"/>
                  </a:cubicBezTo>
                  <a:cubicBezTo>
                    <a:pt x="14" y="17"/>
                    <a:pt x="14" y="17"/>
                    <a:pt x="14" y="17"/>
                  </a:cubicBezTo>
                  <a:cubicBezTo>
                    <a:pt x="5" y="1"/>
                    <a:pt x="5" y="1"/>
                    <a:pt x="5" y="1"/>
                  </a:cubicBezTo>
                  <a:cubicBezTo>
                    <a:pt x="4" y="0"/>
                    <a:pt x="3" y="0"/>
                    <a:pt x="2" y="1"/>
                  </a:cubicBezTo>
                  <a:cubicBezTo>
                    <a:pt x="1" y="1"/>
                    <a:pt x="0" y="3"/>
                    <a:pt x="1" y="4"/>
                  </a:cubicBezTo>
                  <a:cubicBezTo>
                    <a:pt x="13" y="26"/>
                    <a:pt x="13" y="26"/>
                    <a:pt x="13" y="26"/>
                  </a:cubicBezTo>
                  <a:cubicBezTo>
                    <a:pt x="14" y="24"/>
                    <a:pt x="16" y="24"/>
                    <a:pt x="18" y="24"/>
                  </a:cubicBezTo>
                  <a:cubicBezTo>
                    <a:pt x="19" y="24"/>
                    <a:pt x="21" y="24"/>
                    <a:pt x="22" y="25"/>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grpSp>
        <p:nvGrpSpPr>
          <p:cNvPr id="58" name="组合 57"/>
          <p:cNvGrpSpPr/>
          <p:nvPr/>
        </p:nvGrpSpPr>
        <p:grpSpPr>
          <a:xfrm>
            <a:off x="7629979" y="5239724"/>
            <a:ext cx="331630" cy="336944"/>
            <a:chOff x="3521075" y="3182938"/>
            <a:chExt cx="495300" cy="503237"/>
          </a:xfrm>
          <a:solidFill>
            <a:srgbClr val="009C96"/>
          </a:solidFill>
        </p:grpSpPr>
        <p:sp>
          <p:nvSpPr>
            <p:cNvPr id="59" name="Freeform 83"/>
            <p:cNvSpPr>
              <a:spLocks noEditPoints="1"/>
            </p:cNvSpPr>
            <p:nvPr/>
          </p:nvSpPr>
          <p:spPr bwMode="auto">
            <a:xfrm>
              <a:off x="3546475" y="3201988"/>
              <a:ext cx="444500" cy="233362"/>
            </a:xfrm>
            <a:custGeom>
              <a:avLst/>
              <a:gdLst>
                <a:gd name="T0" fmla="*/ 444343 w 380"/>
                <a:gd name="T1" fmla="*/ 232696 h 199"/>
                <a:gd name="T2" fmla="*/ 0 w 380"/>
                <a:gd name="T3" fmla="*/ 232696 h 199"/>
                <a:gd name="T4" fmla="*/ 0 w 380"/>
                <a:gd name="T5" fmla="*/ 0 h 199"/>
                <a:gd name="T6" fmla="*/ 444343 w 380"/>
                <a:gd name="T7" fmla="*/ 0 h 199"/>
                <a:gd name="T8" fmla="*/ 444343 w 380"/>
                <a:gd name="T9" fmla="*/ 232696 h 199"/>
                <a:gd name="T10" fmla="*/ 444343 w 380"/>
                <a:gd name="T11" fmla="*/ 232696 h 199"/>
                <a:gd name="T12" fmla="*/ 16371 w 380"/>
                <a:gd name="T13" fmla="*/ 218664 h 199"/>
                <a:gd name="T14" fmla="*/ 431480 w 380"/>
                <a:gd name="T15" fmla="*/ 218664 h 199"/>
                <a:gd name="T16" fmla="*/ 431480 w 380"/>
                <a:gd name="T17" fmla="*/ 14032 h 199"/>
                <a:gd name="T18" fmla="*/ 16371 w 380"/>
                <a:gd name="T19" fmla="*/ 14032 h 199"/>
                <a:gd name="T20" fmla="*/ 16371 w 380"/>
                <a:gd name="T21" fmla="*/ 218664 h 199"/>
                <a:gd name="T22" fmla="*/ 16371 w 380"/>
                <a:gd name="T23" fmla="*/ 218664 h 1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80" h="199">
                  <a:moveTo>
                    <a:pt x="380" y="199"/>
                  </a:moveTo>
                  <a:lnTo>
                    <a:pt x="0" y="199"/>
                  </a:lnTo>
                  <a:lnTo>
                    <a:pt x="0" y="0"/>
                  </a:lnTo>
                  <a:lnTo>
                    <a:pt x="380" y="0"/>
                  </a:lnTo>
                  <a:lnTo>
                    <a:pt x="380" y="199"/>
                  </a:lnTo>
                  <a:close/>
                  <a:moveTo>
                    <a:pt x="14" y="187"/>
                  </a:moveTo>
                  <a:lnTo>
                    <a:pt x="369" y="187"/>
                  </a:lnTo>
                  <a:lnTo>
                    <a:pt x="369" y="12"/>
                  </a:lnTo>
                  <a:lnTo>
                    <a:pt x="14" y="12"/>
                  </a:lnTo>
                  <a:lnTo>
                    <a:pt x="14" y="187"/>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0" name="Rectangle 84"/>
            <p:cNvSpPr>
              <a:spLocks noChangeArrowheads="1"/>
            </p:cNvSpPr>
            <p:nvPr/>
          </p:nvSpPr>
          <p:spPr bwMode="auto">
            <a:xfrm>
              <a:off x="3521075" y="3182938"/>
              <a:ext cx="495300" cy="5556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1" name="Freeform 85"/>
            <p:cNvSpPr>
              <a:spLocks noEditPoints="1"/>
            </p:cNvSpPr>
            <p:nvPr/>
          </p:nvSpPr>
          <p:spPr bwMode="auto">
            <a:xfrm>
              <a:off x="3714750" y="3305175"/>
              <a:ext cx="255588" cy="198438"/>
            </a:xfrm>
            <a:custGeom>
              <a:avLst/>
              <a:gdLst>
                <a:gd name="T0" fmla="*/ 252142 w 92"/>
                <a:gd name="T1" fmla="*/ 110436 h 72"/>
                <a:gd name="T2" fmla="*/ 252142 w 92"/>
                <a:gd name="T3" fmla="*/ 110436 h 72"/>
                <a:gd name="T4" fmla="*/ 252142 w 92"/>
                <a:gd name="T5" fmla="*/ 110436 h 72"/>
                <a:gd name="T6" fmla="*/ 252142 w 92"/>
                <a:gd name="T7" fmla="*/ 110436 h 72"/>
                <a:gd name="T8" fmla="*/ 249371 w 92"/>
                <a:gd name="T9" fmla="*/ 110436 h 72"/>
                <a:gd name="T10" fmla="*/ 246601 w 92"/>
                <a:gd name="T11" fmla="*/ 102153 h 72"/>
                <a:gd name="T12" fmla="*/ 207810 w 92"/>
                <a:gd name="T13" fmla="*/ 46935 h 72"/>
                <a:gd name="T14" fmla="*/ 196726 w 92"/>
                <a:gd name="T15" fmla="*/ 38653 h 72"/>
                <a:gd name="T16" fmla="*/ 180102 w 92"/>
                <a:gd name="T17" fmla="*/ 38653 h 72"/>
                <a:gd name="T18" fmla="*/ 180102 w 92"/>
                <a:gd name="T19" fmla="*/ 38653 h 72"/>
                <a:gd name="T20" fmla="*/ 193956 w 92"/>
                <a:gd name="T21" fmla="*/ 49696 h 72"/>
                <a:gd name="T22" fmla="*/ 177331 w 92"/>
                <a:gd name="T23" fmla="*/ 57979 h 72"/>
                <a:gd name="T24" fmla="*/ 185643 w 92"/>
                <a:gd name="T25" fmla="*/ 69023 h 72"/>
                <a:gd name="T26" fmla="*/ 157935 w 92"/>
                <a:gd name="T27" fmla="*/ 135284 h 72"/>
                <a:gd name="T28" fmla="*/ 157935 w 92"/>
                <a:gd name="T29" fmla="*/ 135284 h 72"/>
                <a:gd name="T30" fmla="*/ 157935 w 92"/>
                <a:gd name="T31" fmla="*/ 135284 h 72"/>
                <a:gd name="T32" fmla="*/ 157935 w 92"/>
                <a:gd name="T33" fmla="*/ 135284 h 72"/>
                <a:gd name="T34" fmla="*/ 157935 w 92"/>
                <a:gd name="T35" fmla="*/ 135284 h 72"/>
                <a:gd name="T36" fmla="*/ 127457 w 92"/>
                <a:gd name="T37" fmla="*/ 71783 h 72"/>
                <a:gd name="T38" fmla="*/ 132998 w 92"/>
                <a:gd name="T39" fmla="*/ 57979 h 72"/>
                <a:gd name="T40" fmla="*/ 119144 w 92"/>
                <a:gd name="T41" fmla="*/ 52457 h 72"/>
                <a:gd name="T42" fmla="*/ 130227 w 92"/>
                <a:gd name="T43" fmla="*/ 41414 h 72"/>
                <a:gd name="T44" fmla="*/ 130227 w 92"/>
                <a:gd name="T45" fmla="*/ 41414 h 72"/>
                <a:gd name="T46" fmla="*/ 116373 w 92"/>
                <a:gd name="T47" fmla="*/ 41414 h 72"/>
                <a:gd name="T48" fmla="*/ 80353 w 92"/>
                <a:gd name="T49" fmla="*/ 38653 h 72"/>
                <a:gd name="T50" fmla="*/ 72041 w 92"/>
                <a:gd name="T51" fmla="*/ 33131 h 72"/>
                <a:gd name="T52" fmla="*/ 22166 w 92"/>
                <a:gd name="T53" fmla="*/ 0 h 72"/>
                <a:gd name="T54" fmla="*/ 0 w 92"/>
                <a:gd name="T55" fmla="*/ 33131 h 72"/>
                <a:gd name="T56" fmla="*/ 52645 w 92"/>
                <a:gd name="T57" fmla="*/ 63501 h 72"/>
                <a:gd name="T58" fmla="*/ 105290 w 92"/>
                <a:gd name="T59" fmla="*/ 74544 h 72"/>
                <a:gd name="T60" fmla="*/ 105290 w 92"/>
                <a:gd name="T61" fmla="*/ 198785 h 72"/>
                <a:gd name="T62" fmla="*/ 105290 w 92"/>
                <a:gd name="T63" fmla="*/ 198785 h 72"/>
                <a:gd name="T64" fmla="*/ 216122 w 92"/>
                <a:gd name="T65" fmla="*/ 196024 h 72"/>
                <a:gd name="T66" fmla="*/ 216122 w 92"/>
                <a:gd name="T67" fmla="*/ 193263 h 72"/>
                <a:gd name="T68" fmla="*/ 216122 w 92"/>
                <a:gd name="T69" fmla="*/ 173937 h 72"/>
                <a:gd name="T70" fmla="*/ 227205 w 92"/>
                <a:gd name="T71" fmla="*/ 182220 h 72"/>
                <a:gd name="T72" fmla="*/ 252142 w 92"/>
                <a:gd name="T73" fmla="*/ 132523 h 72"/>
                <a:gd name="T74" fmla="*/ 252142 w 92"/>
                <a:gd name="T75" fmla="*/ 129762 h 72"/>
                <a:gd name="T76" fmla="*/ 252142 w 92"/>
                <a:gd name="T77" fmla="*/ 129762 h 72"/>
                <a:gd name="T78" fmla="*/ 252142 w 92"/>
                <a:gd name="T79" fmla="*/ 110436 h 72"/>
                <a:gd name="T80" fmla="*/ 213351 w 92"/>
                <a:gd name="T81" fmla="*/ 124241 h 72"/>
                <a:gd name="T82" fmla="*/ 213351 w 92"/>
                <a:gd name="T83" fmla="*/ 118719 h 72"/>
                <a:gd name="T84" fmla="*/ 213351 w 92"/>
                <a:gd name="T85" fmla="*/ 121480 h 72"/>
                <a:gd name="T86" fmla="*/ 213351 w 92"/>
                <a:gd name="T87" fmla="*/ 12424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2" name="Rectangle 86"/>
            <p:cNvSpPr>
              <a:spLocks noChangeArrowheads="1"/>
            </p:cNvSpPr>
            <p:nvPr/>
          </p:nvSpPr>
          <p:spPr bwMode="auto">
            <a:xfrm>
              <a:off x="3873500" y="3440113"/>
              <a:ext cx="0" cy="1587"/>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3" name="Freeform 87"/>
            <p:cNvSpPr>
              <a:spLocks/>
            </p:cNvSpPr>
            <p:nvPr/>
          </p:nvSpPr>
          <p:spPr bwMode="auto">
            <a:xfrm>
              <a:off x="3860800" y="3343275"/>
              <a:ext cx="20638" cy="22225"/>
            </a:xfrm>
            <a:custGeom>
              <a:avLst/>
              <a:gdLst>
                <a:gd name="T0" fmla="*/ 3508 w 17"/>
                <a:gd name="T1" fmla="*/ 0 h 19"/>
                <a:gd name="T2" fmla="*/ 0 w 17"/>
                <a:gd name="T3" fmla="*/ 14032 h 19"/>
                <a:gd name="T4" fmla="*/ 8185 w 17"/>
                <a:gd name="T5" fmla="*/ 22217 h 19"/>
                <a:gd name="T6" fmla="*/ 19879 w 17"/>
                <a:gd name="T7" fmla="*/ 14032 h 19"/>
                <a:gd name="T8" fmla="*/ 14032 w 17"/>
                <a:gd name="T9" fmla="*/ 0 h 19"/>
                <a:gd name="T10" fmla="*/ 3508 w 17"/>
                <a:gd name="T11" fmla="*/ 0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9">
                  <a:moveTo>
                    <a:pt x="3" y="0"/>
                  </a:moveTo>
                  <a:lnTo>
                    <a:pt x="0" y="12"/>
                  </a:lnTo>
                  <a:lnTo>
                    <a:pt x="7" y="19"/>
                  </a:lnTo>
                  <a:lnTo>
                    <a:pt x="17" y="12"/>
                  </a:lnTo>
                  <a:lnTo>
                    <a:pt x="12" y="0"/>
                  </a:lnTo>
                  <a:lnTo>
                    <a:pt x="3"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4" name="Freeform 88"/>
            <p:cNvSpPr>
              <a:spLocks/>
            </p:cNvSpPr>
            <p:nvPr/>
          </p:nvSpPr>
          <p:spPr bwMode="auto">
            <a:xfrm>
              <a:off x="3860800" y="3357563"/>
              <a:ext cx="22225" cy="92075"/>
            </a:xfrm>
            <a:custGeom>
              <a:avLst/>
              <a:gdLst>
                <a:gd name="T0" fmla="*/ 3508 w 19"/>
                <a:gd name="T1" fmla="*/ 0 h 78"/>
                <a:gd name="T2" fmla="*/ 0 w 19"/>
                <a:gd name="T3" fmla="*/ 83022 h 78"/>
                <a:gd name="T4" fmla="*/ 11693 w 19"/>
                <a:gd name="T5" fmla="*/ 91207 h 78"/>
                <a:gd name="T6" fmla="*/ 22217 w 19"/>
                <a:gd name="T7" fmla="*/ 83022 h 78"/>
                <a:gd name="T8" fmla="*/ 17540 w 19"/>
                <a:gd name="T9" fmla="*/ 0 h 78"/>
                <a:gd name="T10" fmla="*/ 3508 w 19"/>
                <a:gd name="T11" fmla="*/ 0 h 7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 h="78">
                  <a:moveTo>
                    <a:pt x="3" y="0"/>
                  </a:moveTo>
                  <a:lnTo>
                    <a:pt x="0" y="71"/>
                  </a:lnTo>
                  <a:lnTo>
                    <a:pt x="10" y="78"/>
                  </a:lnTo>
                  <a:lnTo>
                    <a:pt x="19" y="71"/>
                  </a:lnTo>
                  <a:lnTo>
                    <a:pt x="15" y="0"/>
                  </a:lnTo>
                  <a:lnTo>
                    <a:pt x="3" y="0"/>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5" name="Freeform 89"/>
            <p:cNvSpPr>
              <a:spLocks/>
            </p:cNvSpPr>
            <p:nvPr/>
          </p:nvSpPr>
          <p:spPr bwMode="auto">
            <a:xfrm>
              <a:off x="3838575" y="3257550"/>
              <a:ext cx="71438" cy="80963"/>
            </a:xfrm>
            <a:custGeom>
              <a:avLst/>
              <a:gdLst>
                <a:gd name="T0" fmla="*/ 5613 w 25"/>
                <a:gd name="T1" fmla="*/ 30604 h 29"/>
                <a:gd name="T2" fmla="*/ 22451 w 25"/>
                <a:gd name="T3" fmla="*/ 75119 h 29"/>
                <a:gd name="T4" fmla="*/ 64546 w 25"/>
                <a:gd name="T5" fmla="*/ 50079 h 29"/>
                <a:gd name="T6" fmla="*/ 47708 w 25"/>
                <a:gd name="T7" fmla="*/ 5564 h 29"/>
                <a:gd name="T8" fmla="*/ 5613 w 25"/>
                <a:gd name="T9" fmla="*/ 30604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6" name="Oval 90"/>
            <p:cNvSpPr>
              <a:spLocks noChangeArrowheads="1"/>
            </p:cNvSpPr>
            <p:nvPr/>
          </p:nvSpPr>
          <p:spPr bwMode="auto">
            <a:xfrm>
              <a:off x="3568700" y="3514725"/>
              <a:ext cx="57150"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7" name="Freeform 91"/>
            <p:cNvSpPr>
              <a:spLocks/>
            </p:cNvSpPr>
            <p:nvPr/>
          </p:nvSpPr>
          <p:spPr bwMode="auto">
            <a:xfrm>
              <a:off x="3532188" y="3592513"/>
              <a:ext cx="130175" cy="93662"/>
            </a:xfrm>
            <a:custGeom>
              <a:avLst/>
              <a:gdLst>
                <a:gd name="T0" fmla="*/ 104941 w 47"/>
                <a:gd name="T1" fmla="*/ 5503 h 34"/>
                <a:gd name="T2" fmla="*/ 104941 w 47"/>
                <a:gd name="T3" fmla="*/ 5503 h 34"/>
                <a:gd name="T4" fmla="*/ 24854 w 47"/>
                <a:gd name="T5" fmla="*/ 5503 h 34"/>
                <a:gd name="T6" fmla="*/ 24854 w 47"/>
                <a:gd name="T7" fmla="*/ 5503 h 34"/>
                <a:gd name="T8" fmla="*/ 24854 w 47"/>
                <a:gd name="T9" fmla="*/ 5503 h 34"/>
                <a:gd name="T10" fmla="*/ 5523 w 47"/>
                <a:gd name="T11" fmla="*/ 22011 h 34"/>
                <a:gd name="T12" fmla="*/ 0 w 47"/>
                <a:gd name="T13" fmla="*/ 93546 h 34"/>
                <a:gd name="T14" fmla="*/ 129795 w 47"/>
                <a:gd name="T15" fmla="*/ 93546 h 34"/>
                <a:gd name="T16" fmla="*/ 124272 w 47"/>
                <a:gd name="T17" fmla="*/ 22011 h 34"/>
                <a:gd name="T18" fmla="*/ 107702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8" name="Oval 92"/>
            <p:cNvSpPr>
              <a:spLocks noChangeArrowheads="1"/>
            </p:cNvSpPr>
            <p:nvPr/>
          </p:nvSpPr>
          <p:spPr bwMode="auto">
            <a:xfrm>
              <a:off x="3717925" y="3514725"/>
              <a:ext cx="58738"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69" name="Freeform 93"/>
            <p:cNvSpPr>
              <a:spLocks/>
            </p:cNvSpPr>
            <p:nvPr/>
          </p:nvSpPr>
          <p:spPr bwMode="auto">
            <a:xfrm>
              <a:off x="3684588" y="3592513"/>
              <a:ext cx="127000" cy="93662"/>
            </a:xfrm>
            <a:custGeom>
              <a:avLst/>
              <a:gdLst>
                <a:gd name="T0" fmla="*/ 105290 w 46"/>
                <a:gd name="T1" fmla="*/ 5503 h 34"/>
                <a:gd name="T2" fmla="*/ 102519 w 46"/>
                <a:gd name="T3" fmla="*/ 5503 h 34"/>
                <a:gd name="T4" fmla="*/ 24937 w 46"/>
                <a:gd name="T5" fmla="*/ 5503 h 34"/>
                <a:gd name="T6" fmla="*/ 22166 w 46"/>
                <a:gd name="T7" fmla="*/ 5503 h 34"/>
                <a:gd name="T8" fmla="*/ 22166 w 46"/>
                <a:gd name="T9" fmla="*/ 5503 h 34"/>
                <a:gd name="T10" fmla="*/ 5542 w 46"/>
                <a:gd name="T11" fmla="*/ 22011 h 34"/>
                <a:gd name="T12" fmla="*/ 0 w 46"/>
                <a:gd name="T13" fmla="*/ 93546 h 34"/>
                <a:gd name="T14" fmla="*/ 127456 w 46"/>
                <a:gd name="T15" fmla="*/ 93546 h 34"/>
                <a:gd name="T16" fmla="*/ 121914 w 46"/>
                <a:gd name="T17" fmla="*/ 22011 h 34"/>
                <a:gd name="T18" fmla="*/ 105290 w 46"/>
                <a:gd name="T19" fmla="*/ 5503 h 34"/>
                <a:gd name="T20" fmla="*/ 105290 w 46"/>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0" name="Oval 94"/>
            <p:cNvSpPr>
              <a:spLocks noChangeArrowheads="1"/>
            </p:cNvSpPr>
            <p:nvPr/>
          </p:nvSpPr>
          <p:spPr bwMode="auto">
            <a:xfrm>
              <a:off x="3870325" y="3514725"/>
              <a:ext cx="57150" cy="71438"/>
            </a:xfrm>
            <a:prstGeom prst="ellipse">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1" name="Freeform 95"/>
            <p:cNvSpPr>
              <a:spLocks/>
            </p:cNvSpPr>
            <p:nvPr/>
          </p:nvSpPr>
          <p:spPr bwMode="auto">
            <a:xfrm>
              <a:off x="3833813" y="3592513"/>
              <a:ext cx="130175" cy="93662"/>
            </a:xfrm>
            <a:custGeom>
              <a:avLst/>
              <a:gdLst>
                <a:gd name="T0" fmla="*/ 104941 w 47"/>
                <a:gd name="T1" fmla="*/ 5503 h 34"/>
                <a:gd name="T2" fmla="*/ 102179 w 47"/>
                <a:gd name="T3" fmla="*/ 5503 h 34"/>
                <a:gd name="T4" fmla="*/ 24854 w 47"/>
                <a:gd name="T5" fmla="*/ 5503 h 34"/>
                <a:gd name="T6" fmla="*/ 22093 w 47"/>
                <a:gd name="T7" fmla="*/ 5503 h 34"/>
                <a:gd name="T8" fmla="*/ 22093 w 47"/>
                <a:gd name="T9" fmla="*/ 5503 h 34"/>
                <a:gd name="T10" fmla="*/ 5523 w 47"/>
                <a:gd name="T11" fmla="*/ 22011 h 34"/>
                <a:gd name="T12" fmla="*/ 0 w 47"/>
                <a:gd name="T13" fmla="*/ 93546 h 34"/>
                <a:gd name="T14" fmla="*/ 129795 w 47"/>
                <a:gd name="T15" fmla="*/ 93546 h 34"/>
                <a:gd name="T16" fmla="*/ 121510 w 47"/>
                <a:gd name="T17" fmla="*/ 22011 h 34"/>
                <a:gd name="T18" fmla="*/ 104941 w 47"/>
                <a:gd name="T19" fmla="*/ 5503 h 34"/>
                <a:gd name="T20" fmla="*/ 104941 w 47"/>
                <a:gd name="T21" fmla="*/ 5503 h 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2" name="Rectangle 96"/>
            <p:cNvSpPr>
              <a:spLocks noChangeArrowheads="1"/>
            </p:cNvSpPr>
            <p:nvPr/>
          </p:nvSpPr>
          <p:spPr bwMode="auto">
            <a:xfrm>
              <a:off x="3630613" y="3335338"/>
              <a:ext cx="31750" cy="5556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3" name="Rectangle 97"/>
            <p:cNvSpPr>
              <a:spLocks noChangeArrowheads="1"/>
            </p:cNvSpPr>
            <p:nvPr/>
          </p:nvSpPr>
          <p:spPr bwMode="auto">
            <a:xfrm>
              <a:off x="3587750" y="3316288"/>
              <a:ext cx="30163" cy="74612"/>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4" name="Rectangle 98"/>
            <p:cNvSpPr>
              <a:spLocks noChangeArrowheads="1"/>
            </p:cNvSpPr>
            <p:nvPr/>
          </p:nvSpPr>
          <p:spPr bwMode="auto">
            <a:xfrm>
              <a:off x="3675063" y="3279775"/>
              <a:ext cx="30162" cy="111125"/>
            </a:xfrm>
            <a:prstGeom prst="rect">
              <a:avLst/>
            </a:prstGeom>
            <a:grpFill/>
            <a:ln>
              <a:noFill/>
            </a:ln>
          </p:spPr>
          <p:txBody>
            <a:bodyPr/>
            <a:lstStyle>
              <a:lvl1pPr>
                <a:defRPr>
                  <a:solidFill>
                    <a:schemeClr val="tx1"/>
                  </a:solidFill>
                  <a:latin typeface="Calibri"/>
                  <a:ea typeface="宋体" panose="02010600030101010101" pitchFamily="2" charset="-122"/>
                </a:defRPr>
              </a:lvl1pPr>
              <a:lvl2pPr marL="742950" indent="-285750">
                <a:defRPr>
                  <a:solidFill>
                    <a:schemeClr val="tx1"/>
                  </a:solidFill>
                  <a:latin typeface="Calibri"/>
                  <a:ea typeface="宋体" panose="02010600030101010101" pitchFamily="2" charset="-122"/>
                </a:defRPr>
              </a:lvl2pPr>
              <a:lvl3pPr marL="1143000" indent="-228600">
                <a:defRPr>
                  <a:solidFill>
                    <a:schemeClr val="tx1"/>
                  </a:solidFill>
                  <a:latin typeface="Calibri"/>
                  <a:ea typeface="宋体" panose="02010600030101010101" pitchFamily="2" charset="-122"/>
                </a:defRPr>
              </a:lvl3pPr>
              <a:lvl4pPr marL="1600200" indent="-228600">
                <a:defRPr>
                  <a:solidFill>
                    <a:schemeClr val="tx1"/>
                  </a:solidFill>
                  <a:latin typeface="Calibri"/>
                  <a:ea typeface="宋体" panose="02010600030101010101" pitchFamily="2" charset="-122"/>
                </a:defRPr>
              </a:lvl4pPr>
              <a:lvl5pPr marL="2057400" indent="-228600">
                <a:defRPr>
                  <a:solidFill>
                    <a:schemeClr val="tx1"/>
                  </a:solidFill>
                  <a:latin typeface="Calibri"/>
                  <a:ea typeface="宋体" panose="02010600030101010101" pitchFamily="2" charset="-122"/>
                </a:defRPr>
              </a:lvl5pPr>
              <a:lvl6pPr marL="2514600" indent="-228600" fontAlgn="base">
                <a:spcBef>
                  <a:spcPct val="0"/>
                </a:spcBef>
                <a:spcAft>
                  <a:spcPct val="0"/>
                </a:spcAft>
                <a:defRPr>
                  <a:solidFill>
                    <a:schemeClr val="tx1"/>
                  </a:solidFill>
                  <a:latin typeface="Calibri"/>
                  <a:ea typeface="宋体" panose="02010600030101010101" pitchFamily="2" charset="-122"/>
                </a:defRPr>
              </a:lvl6pPr>
              <a:lvl7pPr marL="2971800" indent="-228600" fontAlgn="base">
                <a:spcBef>
                  <a:spcPct val="0"/>
                </a:spcBef>
                <a:spcAft>
                  <a:spcPct val="0"/>
                </a:spcAft>
                <a:defRPr>
                  <a:solidFill>
                    <a:schemeClr val="tx1"/>
                  </a:solidFill>
                  <a:latin typeface="Calibri"/>
                  <a:ea typeface="宋体" panose="02010600030101010101" pitchFamily="2" charset="-122"/>
                </a:defRPr>
              </a:lvl7pPr>
              <a:lvl8pPr marL="3429000" indent="-228600" fontAlgn="base">
                <a:spcBef>
                  <a:spcPct val="0"/>
                </a:spcBef>
                <a:spcAft>
                  <a:spcPct val="0"/>
                </a:spcAft>
                <a:defRPr>
                  <a:solidFill>
                    <a:schemeClr val="tx1"/>
                  </a:solidFill>
                  <a:latin typeface="Calibri"/>
                  <a:ea typeface="宋体" panose="02010600030101010101" pitchFamily="2" charset="-122"/>
                </a:defRPr>
              </a:lvl8pPr>
              <a:lvl9pPr marL="3886200" indent="-228600" fontAlgn="base">
                <a:spcBef>
                  <a:spcPct val="0"/>
                </a:spcBef>
                <a:spcAft>
                  <a:spcPct val="0"/>
                </a:spcAft>
                <a:defRPr>
                  <a:solidFill>
                    <a:schemeClr val="tx1"/>
                  </a:solidFill>
                  <a:latin typeface="Calibri"/>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grpSp>
        <p:nvGrpSpPr>
          <p:cNvPr id="75" name="组合 74"/>
          <p:cNvGrpSpPr/>
          <p:nvPr/>
        </p:nvGrpSpPr>
        <p:grpSpPr>
          <a:xfrm>
            <a:off x="3922246" y="2002893"/>
            <a:ext cx="316749" cy="281673"/>
            <a:chOff x="4705350" y="3205163"/>
            <a:chExt cx="473075" cy="420687"/>
          </a:xfrm>
          <a:solidFill>
            <a:srgbClr val="009C96"/>
          </a:solidFill>
        </p:grpSpPr>
        <p:sp>
          <p:nvSpPr>
            <p:cNvPr id="76" name="Freeform 172"/>
            <p:cNvSpPr>
              <a:spLocks noEditPoints="1"/>
            </p:cNvSpPr>
            <p:nvPr/>
          </p:nvSpPr>
          <p:spPr bwMode="auto">
            <a:xfrm>
              <a:off x="4705350" y="3205163"/>
              <a:ext cx="473075" cy="420687"/>
            </a:xfrm>
            <a:custGeom>
              <a:avLst/>
              <a:gdLst>
                <a:gd name="T0" fmla="*/ 458594 w 171"/>
                <a:gd name="T1" fmla="*/ 0 h 152"/>
                <a:gd name="T2" fmla="*/ 16576 w 171"/>
                <a:gd name="T3" fmla="*/ 0 h 152"/>
                <a:gd name="T4" fmla="*/ 0 w 171"/>
                <a:gd name="T5" fmla="*/ 16571 h 152"/>
                <a:gd name="T6" fmla="*/ 0 w 171"/>
                <a:gd name="T7" fmla="*/ 405978 h 152"/>
                <a:gd name="T8" fmla="*/ 16576 w 171"/>
                <a:gd name="T9" fmla="*/ 419787 h 152"/>
                <a:gd name="T10" fmla="*/ 458594 w 171"/>
                <a:gd name="T11" fmla="*/ 419787 h 152"/>
                <a:gd name="T12" fmla="*/ 472407 w 171"/>
                <a:gd name="T13" fmla="*/ 405978 h 152"/>
                <a:gd name="T14" fmla="*/ 472407 w 171"/>
                <a:gd name="T15" fmla="*/ 16571 h 152"/>
                <a:gd name="T16" fmla="*/ 458594 w 171"/>
                <a:gd name="T17" fmla="*/ 0 h 152"/>
                <a:gd name="T18" fmla="*/ 442018 w 171"/>
                <a:gd name="T19" fmla="*/ 375599 h 152"/>
                <a:gd name="T20" fmla="*/ 132605 w 171"/>
                <a:gd name="T21" fmla="*/ 375599 h 152"/>
                <a:gd name="T22" fmla="*/ 110505 w 171"/>
                <a:gd name="T23" fmla="*/ 392169 h 152"/>
                <a:gd name="T24" fmla="*/ 88404 w 171"/>
                <a:gd name="T25" fmla="*/ 375599 h 152"/>
                <a:gd name="T26" fmla="*/ 30389 w 171"/>
                <a:gd name="T27" fmla="*/ 375599 h 152"/>
                <a:gd name="T28" fmla="*/ 30389 w 171"/>
                <a:gd name="T29" fmla="*/ 359028 h 152"/>
                <a:gd name="T30" fmla="*/ 88404 w 171"/>
                <a:gd name="T31" fmla="*/ 359028 h 152"/>
                <a:gd name="T32" fmla="*/ 110505 w 171"/>
                <a:gd name="T33" fmla="*/ 342458 h 152"/>
                <a:gd name="T34" fmla="*/ 132605 w 171"/>
                <a:gd name="T35" fmla="*/ 359028 h 152"/>
                <a:gd name="T36" fmla="*/ 442018 w 171"/>
                <a:gd name="T37" fmla="*/ 359028 h 152"/>
                <a:gd name="T38" fmla="*/ 442018 w 171"/>
                <a:gd name="T39" fmla="*/ 375599 h 152"/>
                <a:gd name="T40" fmla="*/ 442018 w 171"/>
                <a:gd name="T41" fmla="*/ 314840 h 152"/>
                <a:gd name="T42" fmla="*/ 30389 w 171"/>
                <a:gd name="T43" fmla="*/ 314840 h 152"/>
                <a:gd name="T44" fmla="*/ 30389 w 171"/>
                <a:gd name="T45" fmla="*/ 30379 h 152"/>
                <a:gd name="T46" fmla="*/ 442018 w 171"/>
                <a:gd name="T47" fmla="*/ 30379 h 152"/>
                <a:gd name="T48" fmla="*/ 442018 w 171"/>
                <a:gd name="T49" fmla="*/ 31484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60" y="136"/>
                  </a:moveTo>
                  <a:cubicBezTo>
                    <a:pt x="48" y="136"/>
                    <a:pt x="48" y="136"/>
                    <a:pt x="48" y="136"/>
                  </a:cubicBezTo>
                  <a:cubicBezTo>
                    <a:pt x="47" y="140"/>
                    <a:pt x="43" y="142"/>
                    <a:pt x="40" y="142"/>
                  </a:cubicBezTo>
                  <a:cubicBezTo>
                    <a:pt x="36" y="142"/>
                    <a:pt x="33" y="140"/>
                    <a:pt x="32" y="136"/>
                  </a:cubicBezTo>
                  <a:cubicBezTo>
                    <a:pt x="11" y="136"/>
                    <a:pt x="11" y="136"/>
                    <a:pt x="11" y="136"/>
                  </a:cubicBezTo>
                  <a:cubicBezTo>
                    <a:pt x="11" y="130"/>
                    <a:pt x="11" y="130"/>
                    <a:pt x="11" y="130"/>
                  </a:cubicBezTo>
                  <a:cubicBezTo>
                    <a:pt x="32" y="130"/>
                    <a:pt x="32" y="130"/>
                    <a:pt x="32" y="130"/>
                  </a:cubicBezTo>
                  <a:cubicBezTo>
                    <a:pt x="33" y="127"/>
                    <a:pt x="36" y="124"/>
                    <a:pt x="40" y="124"/>
                  </a:cubicBezTo>
                  <a:cubicBezTo>
                    <a:pt x="43" y="124"/>
                    <a:pt x="47" y="127"/>
                    <a:pt x="48" y="130"/>
                  </a:cubicBezTo>
                  <a:cubicBezTo>
                    <a:pt x="160" y="130"/>
                    <a:pt x="160" y="130"/>
                    <a:pt x="160" y="130"/>
                  </a:cubicBezTo>
                  <a:lnTo>
                    <a:pt x="160" y="136"/>
                  </a:lnTo>
                  <a:close/>
                  <a:moveTo>
                    <a:pt x="160" y="114"/>
                  </a:moveTo>
                  <a:cubicBezTo>
                    <a:pt x="11" y="114"/>
                    <a:pt x="11" y="114"/>
                    <a:pt x="11" y="114"/>
                  </a:cubicBezTo>
                  <a:cubicBezTo>
                    <a:pt x="11" y="11"/>
                    <a:pt x="11" y="11"/>
                    <a:pt x="11" y="11"/>
                  </a:cubicBezTo>
                  <a:cubicBezTo>
                    <a:pt x="160" y="11"/>
                    <a:pt x="160" y="11"/>
                    <a:pt x="160" y="11"/>
                  </a:cubicBezTo>
                  <a:lnTo>
                    <a:pt x="160" y="114"/>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sp>
          <p:nvSpPr>
            <p:cNvPr id="77" name="Freeform 173"/>
            <p:cNvSpPr>
              <a:spLocks/>
            </p:cNvSpPr>
            <p:nvPr/>
          </p:nvSpPr>
          <p:spPr bwMode="auto">
            <a:xfrm>
              <a:off x="4881563" y="3302000"/>
              <a:ext cx="133350" cy="155575"/>
            </a:xfrm>
            <a:custGeom>
              <a:avLst/>
              <a:gdLst>
                <a:gd name="T0" fmla="*/ 126628 w 48"/>
                <a:gd name="T1" fmla="*/ 69429 h 56"/>
                <a:gd name="T2" fmla="*/ 126628 w 48"/>
                <a:gd name="T3" fmla="*/ 86091 h 56"/>
                <a:gd name="T4" fmla="*/ 13764 w 48"/>
                <a:gd name="T5" fmla="*/ 149966 h 56"/>
                <a:gd name="T6" fmla="*/ 0 w 48"/>
                <a:gd name="T7" fmla="*/ 144411 h 56"/>
                <a:gd name="T8" fmla="*/ 0 w 48"/>
                <a:gd name="T9" fmla="*/ 13886 h 56"/>
                <a:gd name="T10" fmla="*/ 13764 w 48"/>
                <a:gd name="T11" fmla="*/ 5554 h 56"/>
                <a:gd name="T12" fmla="*/ 126628 w 48"/>
                <a:gd name="T13" fmla="*/ 69429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56">
                  <a:moveTo>
                    <a:pt x="46" y="25"/>
                  </a:moveTo>
                  <a:cubicBezTo>
                    <a:pt x="48" y="27"/>
                    <a:pt x="48" y="29"/>
                    <a:pt x="46" y="31"/>
                  </a:cubicBezTo>
                  <a:cubicBezTo>
                    <a:pt x="5" y="54"/>
                    <a:pt x="5" y="54"/>
                    <a:pt x="5" y="54"/>
                  </a:cubicBezTo>
                  <a:cubicBezTo>
                    <a:pt x="2" y="56"/>
                    <a:pt x="0" y="55"/>
                    <a:pt x="0" y="52"/>
                  </a:cubicBezTo>
                  <a:cubicBezTo>
                    <a:pt x="0" y="5"/>
                    <a:pt x="0" y="5"/>
                    <a:pt x="0" y="5"/>
                  </a:cubicBezTo>
                  <a:cubicBezTo>
                    <a:pt x="0" y="1"/>
                    <a:pt x="2" y="0"/>
                    <a:pt x="5" y="2"/>
                  </a:cubicBezTo>
                  <a:lnTo>
                    <a:pt x="46" y="25"/>
                  </a:lnTo>
                  <a:close/>
                </a:path>
              </a:pathLst>
            </a:custGeom>
            <a:grp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sp>
        <p:nvSpPr>
          <p:cNvPr id="78" name="Freeform 246"/>
          <p:cNvSpPr>
            <a:spLocks/>
          </p:cNvSpPr>
          <p:nvPr/>
        </p:nvSpPr>
        <p:spPr bwMode="auto">
          <a:xfrm>
            <a:off x="4222658" y="5324133"/>
            <a:ext cx="294428" cy="289114"/>
          </a:xfrm>
          <a:custGeom>
            <a:avLst/>
            <a:gdLst>
              <a:gd name="T0" fmla="*/ 409249 w 159"/>
              <a:gd name="T1" fmla="*/ 295952 h 156"/>
              <a:gd name="T2" fmla="*/ 326293 w 159"/>
              <a:gd name="T3" fmla="*/ 279356 h 156"/>
              <a:gd name="T4" fmla="*/ 257163 w 159"/>
              <a:gd name="T5" fmla="*/ 210209 h 156"/>
              <a:gd name="T6" fmla="*/ 342884 w 159"/>
              <a:gd name="T7" fmla="*/ 121700 h 156"/>
              <a:gd name="T8" fmla="*/ 367771 w 159"/>
              <a:gd name="T9" fmla="*/ 118934 h 156"/>
              <a:gd name="T10" fmla="*/ 409249 w 159"/>
              <a:gd name="T11" fmla="*/ 52552 h 156"/>
              <a:gd name="T12" fmla="*/ 387127 w 159"/>
              <a:gd name="T13" fmla="*/ 30425 h 156"/>
              <a:gd name="T14" fmla="*/ 320763 w 159"/>
              <a:gd name="T15" fmla="*/ 71914 h 156"/>
              <a:gd name="T16" fmla="*/ 317997 w 159"/>
              <a:gd name="T17" fmla="*/ 96807 h 156"/>
              <a:gd name="T18" fmla="*/ 232276 w 159"/>
              <a:gd name="T19" fmla="*/ 182550 h 156"/>
              <a:gd name="T20" fmla="*/ 154851 w 159"/>
              <a:gd name="T21" fmla="*/ 107870 h 156"/>
              <a:gd name="T22" fmla="*/ 138260 w 159"/>
              <a:gd name="T23" fmla="*/ 24893 h 156"/>
              <a:gd name="T24" fmla="*/ 88486 w 159"/>
              <a:gd name="T25" fmla="*/ 0 h 156"/>
              <a:gd name="T26" fmla="*/ 121669 w 159"/>
              <a:gd name="T27" fmla="*/ 33191 h 156"/>
              <a:gd name="T28" fmla="*/ 107843 w 159"/>
              <a:gd name="T29" fmla="*/ 88509 h 156"/>
              <a:gd name="T30" fmla="*/ 52539 w 159"/>
              <a:gd name="T31" fmla="*/ 102338 h 156"/>
              <a:gd name="T32" fmla="*/ 8296 w 159"/>
              <a:gd name="T33" fmla="*/ 55318 h 156"/>
              <a:gd name="T34" fmla="*/ 27652 w 159"/>
              <a:gd name="T35" fmla="*/ 135529 h 156"/>
              <a:gd name="T36" fmla="*/ 113373 w 159"/>
              <a:gd name="T37" fmla="*/ 152125 h 156"/>
              <a:gd name="T38" fmla="*/ 179738 w 159"/>
              <a:gd name="T39" fmla="*/ 218506 h 156"/>
              <a:gd name="T40" fmla="*/ 35948 w 159"/>
              <a:gd name="T41" fmla="*/ 359568 h 156"/>
              <a:gd name="T42" fmla="*/ 35948 w 159"/>
              <a:gd name="T43" fmla="*/ 401056 h 156"/>
              <a:gd name="T44" fmla="*/ 38713 w 159"/>
              <a:gd name="T45" fmla="*/ 403822 h 156"/>
              <a:gd name="T46" fmla="*/ 80191 w 159"/>
              <a:gd name="T47" fmla="*/ 403822 h 156"/>
              <a:gd name="T48" fmla="*/ 221216 w 159"/>
              <a:gd name="T49" fmla="*/ 262761 h 156"/>
              <a:gd name="T50" fmla="*/ 282050 w 159"/>
              <a:gd name="T51" fmla="*/ 323611 h 156"/>
              <a:gd name="T52" fmla="*/ 298641 w 159"/>
              <a:gd name="T53" fmla="*/ 406588 h 156"/>
              <a:gd name="T54" fmla="*/ 365006 w 159"/>
              <a:gd name="T55" fmla="*/ 428715 h 156"/>
              <a:gd name="T56" fmla="*/ 323528 w 159"/>
              <a:gd name="T57" fmla="*/ 387227 h 156"/>
              <a:gd name="T58" fmla="*/ 334589 w 159"/>
              <a:gd name="T59" fmla="*/ 342972 h 156"/>
              <a:gd name="T60" fmla="*/ 378832 w 159"/>
              <a:gd name="T61" fmla="*/ 331908 h 156"/>
              <a:gd name="T62" fmla="*/ 428605 w 159"/>
              <a:gd name="T63" fmla="*/ 381695 h 156"/>
              <a:gd name="T64" fmla="*/ 409249 w 159"/>
              <a:gd name="T65" fmla="*/ 295952 h 1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9" h="156">
                <a:moveTo>
                  <a:pt x="148" y="107"/>
                </a:moveTo>
                <a:cubicBezTo>
                  <a:pt x="140" y="99"/>
                  <a:pt x="128" y="97"/>
                  <a:pt x="118" y="101"/>
                </a:cubicBezTo>
                <a:cubicBezTo>
                  <a:pt x="93" y="76"/>
                  <a:pt x="93" y="76"/>
                  <a:pt x="93" y="76"/>
                </a:cubicBezTo>
                <a:cubicBezTo>
                  <a:pt x="124" y="44"/>
                  <a:pt x="124" y="44"/>
                  <a:pt x="124" y="44"/>
                </a:cubicBezTo>
                <a:cubicBezTo>
                  <a:pt x="133" y="43"/>
                  <a:pt x="133" y="43"/>
                  <a:pt x="133" y="43"/>
                </a:cubicBezTo>
                <a:cubicBezTo>
                  <a:pt x="148" y="19"/>
                  <a:pt x="148" y="19"/>
                  <a:pt x="148" y="19"/>
                </a:cubicBezTo>
                <a:cubicBezTo>
                  <a:pt x="140" y="11"/>
                  <a:pt x="140" y="11"/>
                  <a:pt x="140" y="11"/>
                </a:cubicBezTo>
                <a:cubicBezTo>
                  <a:pt x="116" y="26"/>
                  <a:pt x="116" y="26"/>
                  <a:pt x="116" y="26"/>
                </a:cubicBezTo>
                <a:cubicBezTo>
                  <a:pt x="115" y="35"/>
                  <a:pt x="115" y="35"/>
                  <a:pt x="115" y="35"/>
                </a:cubicBezTo>
                <a:cubicBezTo>
                  <a:pt x="84" y="66"/>
                  <a:pt x="84" y="66"/>
                  <a:pt x="84" y="66"/>
                </a:cubicBezTo>
                <a:cubicBezTo>
                  <a:pt x="56" y="39"/>
                  <a:pt x="56" y="39"/>
                  <a:pt x="56" y="39"/>
                </a:cubicBezTo>
                <a:cubicBezTo>
                  <a:pt x="60" y="29"/>
                  <a:pt x="58" y="17"/>
                  <a:pt x="50" y="9"/>
                </a:cubicBezTo>
                <a:cubicBezTo>
                  <a:pt x="45" y="4"/>
                  <a:pt x="38" y="1"/>
                  <a:pt x="32" y="0"/>
                </a:cubicBezTo>
                <a:cubicBezTo>
                  <a:pt x="44" y="12"/>
                  <a:pt x="44" y="12"/>
                  <a:pt x="44" y="12"/>
                </a:cubicBezTo>
                <a:cubicBezTo>
                  <a:pt x="39" y="32"/>
                  <a:pt x="39" y="32"/>
                  <a:pt x="39" y="32"/>
                </a:cubicBezTo>
                <a:cubicBezTo>
                  <a:pt x="19" y="37"/>
                  <a:pt x="19" y="37"/>
                  <a:pt x="19" y="37"/>
                </a:cubicBezTo>
                <a:cubicBezTo>
                  <a:pt x="3" y="20"/>
                  <a:pt x="3" y="20"/>
                  <a:pt x="3" y="20"/>
                </a:cubicBezTo>
                <a:cubicBezTo>
                  <a:pt x="0" y="30"/>
                  <a:pt x="2" y="41"/>
                  <a:pt x="10" y="49"/>
                </a:cubicBezTo>
                <a:cubicBezTo>
                  <a:pt x="18" y="57"/>
                  <a:pt x="30" y="59"/>
                  <a:pt x="41" y="55"/>
                </a:cubicBezTo>
                <a:cubicBezTo>
                  <a:pt x="65" y="79"/>
                  <a:pt x="65" y="79"/>
                  <a:pt x="65" y="79"/>
                </a:cubicBezTo>
                <a:cubicBezTo>
                  <a:pt x="13" y="130"/>
                  <a:pt x="13" y="130"/>
                  <a:pt x="13" y="130"/>
                </a:cubicBezTo>
                <a:cubicBezTo>
                  <a:pt x="9" y="134"/>
                  <a:pt x="9" y="141"/>
                  <a:pt x="13" y="145"/>
                </a:cubicBezTo>
                <a:cubicBezTo>
                  <a:pt x="14" y="146"/>
                  <a:pt x="14" y="146"/>
                  <a:pt x="14" y="146"/>
                </a:cubicBezTo>
                <a:cubicBezTo>
                  <a:pt x="18" y="150"/>
                  <a:pt x="25" y="150"/>
                  <a:pt x="29" y="146"/>
                </a:cubicBezTo>
                <a:cubicBezTo>
                  <a:pt x="80" y="95"/>
                  <a:pt x="80" y="95"/>
                  <a:pt x="80" y="95"/>
                </a:cubicBezTo>
                <a:cubicBezTo>
                  <a:pt x="102" y="117"/>
                  <a:pt x="102" y="117"/>
                  <a:pt x="102" y="117"/>
                </a:cubicBezTo>
                <a:cubicBezTo>
                  <a:pt x="98" y="127"/>
                  <a:pt x="100" y="139"/>
                  <a:pt x="108" y="147"/>
                </a:cubicBezTo>
                <a:cubicBezTo>
                  <a:pt x="115" y="154"/>
                  <a:pt x="124" y="156"/>
                  <a:pt x="132" y="155"/>
                </a:cubicBezTo>
                <a:cubicBezTo>
                  <a:pt x="117" y="140"/>
                  <a:pt x="117" y="140"/>
                  <a:pt x="117" y="140"/>
                </a:cubicBezTo>
                <a:cubicBezTo>
                  <a:pt x="121" y="124"/>
                  <a:pt x="121" y="124"/>
                  <a:pt x="121" y="124"/>
                </a:cubicBezTo>
                <a:cubicBezTo>
                  <a:pt x="137" y="120"/>
                  <a:pt x="137" y="120"/>
                  <a:pt x="137" y="120"/>
                </a:cubicBezTo>
                <a:cubicBezTo>
                  <a:pt x="155" y="138"/>
                  <a:pt x="155" y="138"/>
                  <a:pt x="155" y="138"/>
                </a:cubicBezTo>
                <a:cubicBezTo>
                  <a:pt x="159" y="127"/>
                  <a:pt x="157" y="115"/>
                  <a:pt x="148" y="107"/>
                </a:cubicBezTo>
                <a:close/>
              </a:path>
            </a:pathLst>
          </a:custGeom>
          <a:solidFill>
            <a:srgbClr val="009C96"/>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Calibri"/>
              <a:ea typeface="宋体" panose="02010600030101010101" pitchFamily="2" charset="-122"/>
              <a:cs typeface="+mn-cs"/>
            </a:endParaRPr>
          </a:p>
        </p:txBody>
      </p:sp>
      <p:grpSp>
        <p:nvGrpSpPr>
          <p:cNvPr id="79" name="Group 65"/>
          <p:cNvGrpSpPr/>
          <p:nvPr/>
        </p:nvGrpSpPr>
        <p:grpSpPr>
          <a:xfrm>
            <a:off x="200850" y="1860706"/>
            <a:ext cx="3044980" cy="1183708"/>
            <a:chOff x="8610857" y="2572527"/>
            <a:chExt cx="3237850" cy="1122470"/>
          </a:xfrm>
        </p:grpSpPr>
        <p:sp>
          <p:nvSpPr>
            <p:cNvPr id="80"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1"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65"/>
          <p:cNvGrpSpPr/>
          <p:nvPr/>
        </p:nvGrpSpPr>
        <p:grpSpPr>
          <a:xfrm>
            <a:off x="8845230" y="1860706"/>
            <a:ext cx="3227200" cy="1198222"/>
            <a:chOff x="8781638" y="2558764"/>
            <a:chExt cx="3431612" cy="1136233"/>
          </a:xfrm>
        </p:grpSpPr>
        <p:sp>
          <p:nvSpPr>
            <p:cNvPr id="83"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4"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5"/>
          <p:cNvGrpSpPr/>
          <p:nvPr/>
        </p:nvGrpSpPr>
        <p:grpSpPr>
          <a:xfrm>
            <a:off x="243222" y="5127295"/>
            <a:ext cx="3044980" cy="1183708"/>
            <a:chOff x="8610857" y="2572527"/>
            <a:chExt cx="3237850" cy="1122470"/>
          </a:xfrm>
        </p:grpSpPr>
        <p:sp>
          <p:nvSpPr>
            <p:cNvPr id="86" name="TextBox 66"/>
            <p:cNvSpPr txBox="1"/>
            <p:nvPr/>
          </p:nvSpPr>
          <p:spPr>
            <a:xfrm>
              <a:off x="10153321" y="2572527"/>
              <a:ext cx="1669083" cy="429026"/>
            </a:xfrm>
            <a:prstGeom prst="rect">
              <a:avLst/>
            </a:prstGeom>
            <a:noFill/>
          </p:spPr>
          <p:txBody>
            <a:bodyPr wrap="none" rtlCol="0">
              <a:spAutoFit/>
            </a:bodyPr>
            <a:lstStyle/>
            <a:p>
              <a:pPr algn="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87" name="Rectangle 67"/>
            <p:cNvSpPr/>
            <p:nvPr/>
          </p:nvSpPr>
          <p:spPr>
            <a:xfrm>
              <a:off x="8610857" y="2924503"/>
              <a:ext cx="3237850" cy="770494"/>
            </a:xfrm>
            <a:prstGeom prst="rect">
              <a:avLst/>
            </a:prstGeom>
          </p:spPr>
          <p:txBody>
            <a:bodyPr wrap="square">
              <a:spAutoFit/>
            </a:bodyPr>
            <a:lstStyle/>
            <a:p>
              <a:pPr algn="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Group 65"/>
          <p:cNvGrpSpPr/>
          <p:nvPr/>
        </p:nvGrpSpPr>
        <p:grpSpPr>
          <a:xfrm>
            <a:off x="8740429" y="5211014"/>
            <a:ext cx="3227200" cy="1198222"/>
            <a:chOff x="8781638" y="2558764"/>
            <a:chExt cx="3431612" cy="1136233"/>
          </a:xfrm>
        </p:grpSpPr>
        <p:sp>
          <p:nvSpPr>
            <p:cNvPr id="89" name="TextBox 66"/>
            <p:cNvSpPr txBox="1"/>
            <p:nvPr/>
          </p:nvSpPr>
          <p:spPr>
            <a:xfrm>
              <a:off x="8781638" y="2558764"/>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90" name="Rectangle 67"/>
            <p:cNvSpPr/>
            <p:nvPr/>
          </p:nvSpPr>
          <p:spPr>
            <a:xfrm>
              <a:off x="8797071" y="2924503"/>
              <a:ext cx="3416179" cy="770494"/>
            </a:xfrm>
            <a:prstGeom prst="rect">
              <a:avLst/>
            </a:prstGeom>
          </p:spPr>
          <p:txBody>
            <a:bodyPr wrap="square">
              <a:spAutoFit/>
            </a:bodyPr>
            <a:lstStyle/>
            <a:p>
              <a:pPr>
                <a:lnSpc>
                  <a:spcPct val="130000"/>
                </a:lnSpc>
              </a:pPr>
              <a:r>
                <a:rPr lang="zh-CN" altLang="en-US"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725289325"/>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1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fltVal val="0"/>
                                              </p:val>
                                            </p:tav>
                                            <p:tav tm="100000">
                                              <p:val>
                                                <p:strVal val="#ppt_w"/>
                                              </p:val>
                                            </p:tav>
                                          </p:tavLst>
                                        </p:anim>
                                        <p:anim calcmode="lin" valueType="num">
                                          <p:cBhvr>
                                            <p:cTn id="30" dur="500" fill="hold"/>
                                            <p:tgtEl>
                                              <p:spTgt spid="78"/>
                                            </p:tgtEl>
                                            <p:attrNameLst>
                                              <p:attrName>ppt_h</p:attrName>
                                            </p:attrNameLst>
                                          </p:cBhvr>
                                          <p:tavLst>
                                            <p:tav tm="0">
                                              <p:val>
                                                <p:fltVal val="0"/>
                                              </p:val>
                                            </p:tav>
                                            <p:tav tm="100000">
                                              <p:val>
                                                <p:strVal val="#ppt_h"/>
                                              </p:val>
                                            </p:tav>
                                          </p:tavLst>
                                        </p:anim>
                                        <p:animEffect transition="in" filter="fade">
                                          <p:cBhvr>
                                            <p:cTn id="31" dur="500"/>
                                            <p:tgtEl>
                                              <p:spTgt spid="78"/>
                                            </p:tgtEl>
                                          </p:cBhvr>
                                        </p:animEffect>
                                      </p:childTnLst>
                                    </p:cTn>
                                  </p:par>
                                  <p:par>
                                    <p:cTn id="32" presetID="53" presetClass="entr" presetSubtype="16" fill="hold" nodeType="withEffect">
                                      <p:stCondLst>
                                        <p:cond delay="25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1750"/>
                                </p:stCondLst>
                                <p:childTnLst>
                                  <p:par>
                                    <p:cTn id="43" presetID="22" presetClass="entr" presetSubtype="8"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left)">
                                          <p:cBhvr>
                                            <p:cTn id="45" dur="500"/>
                                            <p:tgtEl>
                                              <p:spTgt spid="82"/>
                                            </p:tgtEl>
                                          </p:cBhvr>
                                        </p:animEffect>
                                      </p:childTnLst>
                                    </p:cTn>
                                  </p:par>
                                  <p:par>
                                    <p:cTn id="46" presetID="2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right)">
                                          <p:cBhvr>
                                            <p:cTn id="48" dur="500"/>
                                            <p:tgtEl>
                                              <p:spTgt spid="79"/>
                                            </p:tgtEl>
                                          </p:cBhvr>
                                        </p:animEffect>
                                      </p:childTnLst>
                                    </p:cTn>
                                  </p:par>
                                  <p:par>
                                    <p:cTn id="49" presetID="22" presetClass="entr" presetSubtype="2"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right)">
                                          <p:cBhvr>
                                            <p:cTn id="51" dur="500"/>
                                            <p:tgtEl>
                                              <p:spTgt spid="85"/>
                                            </p:tgtEl>
                                          </p:cBhvr>
                                        </p:animEffect>
                                      </p:childTnLst>
                                    </p:cTn>
                                  </p:par>
                                  <p:par>
                                    <p:cTn id="52" presetID="22" presetClass="entr" presetSubtype="8"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right)">
                                          <p:cBhvr>
                                            <p:cTn id="12" dur="500"/>
                                            <p:tgtEl>
                                              <p:spTgt spid="9"/>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par>
                                    <p:cTn id="22" presetID="53" presetClass="entr" presetSubtype="16" fill="hold" nodeType="withEffect">
                                      <p:stCondLst>
                                        <p:cond delay="250"/>
                                      </p:stCondLst>
                                      <p:childTnLst>
                                        <p:set>
                                          <p:cBhvr>
                                            <p:cTn id="23" dur="1" fill="hold">
                                              <p:stCondLst>
                                                <p:cond delay="0"/>
                                              </p:stCondLst>
                                            </p:cTn>
                                            <p:tgtEl>
                                              <p:spTgt spid="75"/>
                                            </p:tgtEl>
                                            <p:attrNameLst>
                                              <p:attrName>style.visibility</p:attrName>
                                            </p:attrNameLst>
                                          </p:cBhvr>
                                          <p:to>
                                            <p:strVal val="visible"/>
                                          </p:to>
                                        </p:set>
                                        <p:anim calcmode="lin" valueType="num">
                                          <p:cBhvr>
                                            <p:cTn id="24" dur="500" fill="hold"/>
                                            <p:tgtEl>
                                              <p:spTgt spid="75"/>
                                            </p:tgtEl>
                                            <p:attrNameLst>
                                              <p:attrName>ppt_w</p:attrName>
                                            </p:attrNameLst>
                                          </p:cBhvr>
                                          <p:tavLst>
                                            <p:tav tm="0">
                                              <p:val>
                                                <p:fltVal val="0"/>
                                              </p:val>
                                            </p:tav>
                                            <p:tav tm="100000">
                                              <p:val>
                                                <p:strVal val="#ppt_w"/>
                                              </p:val>
                                            </p:tav>
                                          </p:tavLst>
                                        </p:anim>
                                        <p:anim calcmode="lin" valueType="num">
                                          <p:cBhvr>
                                            <p:cTn id="25" dur="500" fill="hold"/>
                                            <p:tgtEl>
                                              <p:spTgt spid="75"/>
                                            </p:tgtEl>
                                            <p:attrNameLst>
                                              <p:attrName>ppt_h</p:attrName>
                                            </p:attrNameLst>
                                          </p:cBhvr>
                                          <p:tavLst>
                                            <p:tav tm="0">
                                              <p:val>
                                                <p:fltVal val="0"/>
                                              </p:val>
                                            </p:tav>
                                            <p:tav tm="100000">
                                              <p:val>
                                                <p:strVal val="#ppt_h"/>
                                              </p:val>
                                            </p:tav>
                                          </p:tavLst>
                                        </p:anim>
                                        <p:animEffect transition="in" filter="fade">
                                          <p:cBhvr>
                                            <p:cTn id="26" dur="500"/>
                                            <p:tgtEl>
                                              <p:spTgt spid="7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fltVal val="0"/>
                                              </p:val>
                                            </p:tav>
                                            <p:tav tm="100000">
                                              <p:val>
                                                <p:strVal val="#ppt_w"/>
                                              </p:val>
                                            </p:tav>
                                          </p:tavLst>
                                        </p:anim>
                                        <p:anim calcmode="lin" valueType="num">
                                          <p:cBhvr>
                                            <p:cTn id="30" dur="500" fill="hold"/>
                                            <p:tgtEl>
                                              <p:spTgt spid="78"/>
                                            </p:tgtEl>
                                            <p:attrNameLst>
                                              <p:attrName>ppt_h</p:attrName>
                                            </p:attrNameLst>
                                          </p:cBhvr>
                                          <p:tavLst>
                                            <p:tav tm="0">
                                              <p:val>
                                                <p:fltVal val="0"/>
                                              </p:val>
                                            </p:tav>
                                            <p:tav tm="100000">
                                              <p:val>
                                                <p:strVal val="#ppt_h"/>
                                              </p:val>
                                            </p:tav>
                                          </p:tavLst>
                                        </p:anim>
                                        <p:animEffect transition="in" filter="fade">
                                          <p:cBhvr>
                                            <p:cTn id="31" dur="500"/>
                                            <p:tgtEl>
                                              <p:spTgt spid="78"/>
                                            </p:tgtEl>
                                          </p:cBhvr>
                                        </p:animEffect>
                                      </p:childTnLst>
                                    </p:cTn>
                                  </p:par>
                                  <p:par>
                                    <p:cTn id="32" presetID="53" presetClass="entr" presetSubtype="16" fill="hold" nodeType="withEffect">
                                      <p:stCondLst>
                                        <p:cond delay="25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1750"/>
                                </p:stCondLst>
                                <p:childTnLst>
                                  <p:par>
                                    <p:cTn id="43" presetID="22" presetClass="entr" presetSubtype="8"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wipe(left)">
                                          <p:cBhvr>
                                            <p:cTn id="45" dur="500"/>
                                            <p:tgtEl>
                                              <p:spTgt spid="82"/>
                                            </p:tgtEl>
                                          </p:cBhvr>
                                        </p:animEffect>
                                      </p:childTnLst>
                                    </p:cTn>
                                  </p:par>
                                  <p:par>
                                    <p:cTn id="46" presetID="22" presetClass="entr" presetSubtype="2" fill="hold"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wipe(right)">
                                          <p:cBhvr>
                                            <p:cTn id="48" dur="500"/>
                                            <p:tgtEl>
                                              <p:spTgt spid="79"/>
                                            </p:tgtEl>
                                          </p:cBhvr>
                                        </p:animEffect>
                                      </p:childTnLst>
                                    </p:cTn>
                                  </p:par>
                                  <p:par>
                                    <p:cTn id="49" presetID="22" presetClass="entr" presetSubtype="2" fill="hold"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right)">
                                          <p:cBhvr>
                                            <p:cTn id="51" dur="500"/>
                                            <p:tgtEl>
                                              <p:spTgt spid="85"/>
                                            </p:tgtEl>
                                          </p:cBhvr>
                                        </p:animEffect>
                                      </p:childTnLst>
                                    </p:cTn>
                                  </p:par>
                                  <p:par>
                                    <p:cTn id="52" presetID="22" presetClass="entr" presetSubtype="8" fill="hold" nodeType="with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78"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pic>
        <p:nvPicPr>
          <p:cNvPr id="8" name="图片 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296730"/>
            <a:ext cx="12192000" cy="3465770"/>
          </a:xfrm>
          <a:prstGeom prst="rect">
            <a:avLst/>
          </a:prstGeom>
          <a:solidFill>
            <a:srgbClr val="1E4FA1"/>
          </a:solidFill>
          <a:ln>
            <a:noFill/>
          </a:ln>
          <a:effectLst>
            <a:outerShdw blurRad="63500" algn="ctr" rotWithShape="0">
              <a:prstClr val="black">
                <a:alpha val="40000"/>
              </a:prstClr>
            </a:outerShdw>
          </a:effectLst>
        </p:spPr>
      </p:pic>
      <p:sp>
        <p:nvSpPr>
          <p:cNvPr id="9" name="Rectangle 18"/>
          <p:cNvSpPr/>
          <p:nvPr/>
        </p:nvSpPr>
        <p:spPr>
          <a:xfrm>
            <a:off x="473239" y="1296730"/>
            <a:ext cx="4165312" cy="4372088"/>
          </a:xfrm>
          <a:prstGeom prst="rect">
            <a:avLst/>
          </a:prstGeom>
          <a:solidFill>
            <a:srgbClr val="009C9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GB" sz="2399">
              <a:sym typeface="Arial" panose="020B0604020202020204" pitchFamily="34" charset="0"/>
            </a:endParaRPr>
          </a:p>
        </p:txBody>
      </p:sp>
      <p:sp>
        <p:nvSpPr>
          <p:cNvPr id="10" name="Rectangle 21"/>
          <p:cNvSpPr/>
          <p:nvPr/>
        </p:nvSpPr>
        <p:spPr>
          <a:xfrm>
            <a:off x="668815" y="2297039"/>
            <a:ext cx="3774159" cy="2870016"/>
          </a:xfrm>
          <a:prstGeom prst="rect">
            <a:avLst/>
          </a:prstGeom>
        </p:spPr>
        <p:txBody>
          <a:bodyPr wrap="square" lIns="0" tIns="0" rIns="0" bIns="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6"/>
          <p:cNvSpPr/>
          <p:nvPr/>
        </p:nvSpPr>
        <p:spPr>
          <a:xfrm>
            <a:off x="5045109" y="5354983"/>
            <a:ext cx="6740333" cy="1292662"/>
          </a:xfrm>
          <a:prstGeom prst="rect">
            <a:avLst/>
          </a:prstGeom>
        </p:spPr>
        <p:txBody>
          <a:bodyPr wrap="square" lIns="0" tIns="0" rIns="0" bIns="0">
            <a:spAutoFit/>
          </a:bodyPr>
          <a:lstStyle/>
          <a:p>
            <a:pPr algn="just">
              <a:lnSpc>
                <a:spcPct val="150000"/>
              </a:lnSpc>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       请替换文字内容，修改文字内容，也可以直接复制你的内容到此。请替换文字内容，修改文字内容，也可以直接复制你的内容到此。</a:t>
            </a:r>
            <a:r>
              <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 </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2040556"/>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14:presetBounceEnd="40000">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14:bounceEnd="40000">
                                          <p:cBhvr additive="base">
                                            <p:cTn id="12" dur="10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1000" fill="hold"/>
                                            <p:tgtEl>
                                              <p:spTgt spid="9"/>
                                            </p:tgtEl>
                                            <p:attrNameLst>
                                              <p:attrName>ppt_x</p:attrName>
                                            </p:attrNameLst>
                                          </p:cBhvr>
                                          <p:tavLst>
                                            <p:tav tm="0">
                                              <p:val>
                                                <p:strVal val="#ppt_x"/>
                                              </p:val>
                                            </p:tav>
                                            <p:tav tm="100000">
                                              <p:val>
                                                <p:strVal val="#ppt_x"/>
                                              </p:val>
                                            </p:tav>
                                          </p:tavLst>
                                        </p:anim>
                                        <p:anim calcmode="lin" valueType="num">
                                          <p:cBhvr additive="base">
                                            <p:cTn id="13" dur="10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500"/>
                                            <p:tgtEl>
                                              <p:spTgt spid="10"/>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anim calcmode="lin" valueType="num">
                                          <p:cBhvr>
                                            <p:cTn id="22" dur="500" fill="hold"/>
                                            <p:tgtEl>
                                              <p:spTgt spid="11"/>
                                            </p:tgtEl>
                                            <p:attrNameLst>
                                              <p:attrName>ppt_x</p:attrName>
                                            </p:attrNameLst>
                                          </p:cBhvr>
                                          <p:tavLst>
                                            <p:tav tm="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cxnSp>
        <p:nvCxnSpPr>
          <p:cNvPr id="7" name="直接连接符 6"/>
          <p:cNvCxnSpPr/>
          <p:nvPr/>
        </p:nvCxnSpPr>
        <p:spPr>
          <a:xfrm>
            <a:off x="6088728" y="1617623"/>
            <a:ext cx="0" cy="4391025"/>
          </a:xfrm>
          <a:prstGeom prst="line">
            <a:avLst/>
          </a:prstGeom>
          <a:ln>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40478" y="2165314"/>
            <a:ext cx="5048250" cy="0"/>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040478" y="4213190"/>
            <a:ext cx="5048250" cy="0"/>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6088727" y="2586787"/>
            <a:ext cx="5003803" cy="1"/>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6088727" y="4722773"/>
            <a:ext cx="5003803" cy="1"/>
          </a:xfrm>
          <a:prstGeom prst="line">
            <a:avLst/>
          </a:prstGeom>
          <a:ln>
            <a:solidFill>
              <a:schemeClr val="tx1">
                <a:lumMod val="85000"/>
                <a:lumOff val="1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398761" y="2731797"/>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5" name="矩形 24"/>
          <p:cNvSpPr/>
          <p:nvPr/>
        </p:nvSpPr>
        <p:spPr>
          <a:xfrm>
            <a:off x="3398761" y="2338513"/>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26" name="矩形 25"/>
          <p:cNvSpPr/>
          <p:nvPr/>
        </p:nvSpPr>
        <p:spPr>
          <a:xfrm>
            <a:off x="6207051" y="3230997"/>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p:nvSpPr>
        <p:spPr>
          <a:xfrm>
            <a:off x="6207051" y="2837713"/>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28" name="矩形 27"/>
          <p:cNvSpPr/>
          <p:nvPr/>
        </p:nvSpPr>
        <p:spPr>
          <a:xfrm>
            <a:off x="3398761" y="4776074"/>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9" name="矩形 28"/>
          <p:cNvSpPr/>
          <p:nvPr/>
        </p:nvSpPr>
        <p:spPr>
          <a:xfrm>
            <a:off x="3398761" y="4382790"/>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sp>
        <p:nvSpPr>
          <p:cNvPr id="30" name="矩形 29"/>
          <p:cNvSpPr/>
          <p:nvPr/>
        </p:nvSpPr>
        <p:spPr>
          <a:xfrm>
            <a:off x="6207051" y="5313170"/>
            <a:ext cx="2609813" cy="1169551"/>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顶部“开始”面板中可以对字体、字号、颜色、行距等进行修改</a:t>
            </a:r>
            <a:r>
              <a:rPr lang="en-US" altLang="zh-CN"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31" name="矩形 30"/>
          <p:cNvSpPr/>
          <p:nvPr/>
        </p:nvSpPr>
        <p:spPr>
          <a:xfrm>
            <a:off x="6207051" y="4919886"/>
            <a:ext cx="2313835" cy="369332"/>
          </a:xfrm>
          <a:prstGeom prst="rect">
            <a:avLst/>
          </a:prstGeom>
        </p:spPr>
        <p:txBody>
          <a:bodyPr wrap="square">
            <a:spAutoFit/>
          </a:bodyPr>
          <a:lstStyle/>
          <a:p>
            <a:r>
              <a:rPr lang="zh-CN" altLang="en-US" dirty="0">
                <a:solidFill>
                  <a:srgbClr val="009C96"/>
                </a:solidFill>
                <a:latin typeface="迷你简菱心" panose="02010609000101010101" pitchFamily="49" charset="-122"/>
                <a:ea typeface="迷你简菱心" panose="02010609000101010101" pitchFamily="49" charset="-122"/>
              </a:rPr>
              <a:t>点击此处添加标题</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4926" y="2338513"/>
            <a:ext cx="232251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478" y="4400548"/>
            <a:ext cx="2322513" cy="140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57703" y="2731797"/>
            <a:ext cx="231616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16864" y="5056219"/>
            <a:ext cx="2316163" cy="140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8765600"/>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2"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8" fill="hold" nodeType="withEffect">
                                  <p:stCondLst>
                                    <p:cond delay="4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2" fill="hold" nodeType="withEffect">
                                  <p:stCondLst>
                                    <p:cond delay="7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par>
                                <p:cTn id="17" presetID="22" presetClass="entr" presetSubtype="8" fill="hold" nodeType="withEffect">
                                  <p:stCondLst>
                                    <p:cond delay="110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160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par>
                                <p:cTn id="26" presetID="50" presetClass="entr" presetSubtype="0" decel="10000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750" fill="hold"/>
                                        <p:tgtEl>
                                          <p:spTgt spid="24"/>
                                        </p:tgtEl>
                                        <p:attrNameLst>
                                          <p:attrName>ppt_w</p:attrName>
                                        </p:attrNameLst>
                                      </p:cBhvr>
                                      <p:tavLst>
                                        <p:tav tm="0">
                                          <p:val>
                                            <p:strVal val="#ppt_w+.3"/>
                                          </p:val>
                                        </p:tav>
                                        <p:tav tm="100000">
                                          <p:val>
                                            <p:strVal val="#ppt_w"/>
                                          </p:val>
                                        </p:tav>
                                      </p:tavLst>
                                    </p:anim>
                                    <p:anim calcmode="lin" valueType="num">
                                      <p:cBhvr>
                                        <p:cTn id="29" dur="750" fill="hold"/>
                                        <p:tgtEl>
                                          <p:spTgt spid="24"/>
                                        </p:tgtEl>
                                        <p:attrNameLst>
                                          <p:attrName>ppt_h</p:attrName>
                                        </p:attrNameLst>
                                      </p:cBhvr>
                                      <p:tavLst>
                                        <p:tav tm="0">
                                          <p:val>
                                            <p:strVal val="#ppt_h"/>
                                          </p:val>
                                        </p:tav>
                                        <p:tav tm="100000">
                                          <p:val>
                                            <p:strVal val="#ppt_h"/>
                                          </p:val>
                                        </p:tav>
                                      </p:tavLst>
                                    </p:anim>
                                    <p:animEffect transition="in" filter="fade">
                                      <p:cBhvr>
                                        <p:cTn id="30" dur="750"/>
                                        <p:tgtEl>
                                          <p:spTgt spid="24"/>
                                        </p:tgtEl>
                                      </p:cBhvr>
                                    </p:animEffect>
                                  </p:childTnLst>
                                </p:cTn>
                              </p:par>
                            </p:childTnLst>
                          </p:cTn>
                        </p:par>
                        <p:par>
                          <p:cTn id="31" fill="hold">
                            <p:stCondLst>
                              <p:cond delay="2450"/>
                            </p:stCondLst>
                            <p:childTnLst>
                              <p:par>
                                <p:cTn id="32" presetID="53" presetClass="entr" presetSubtype="16" fill="hold" grpId="0" nodeType="afterEffect">
                                  <p:stCondLst>
                                    <p:cond delay="0"/>
                                  </p:stCondLst>
                                  <p:iterate type="lt">
                                    <p:tmPct val="10000"/>
                                  </p:iterate>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750" fill="hold"/>
                                        <p:tgtEl>
                                          <p:spTgt spid="26"/>
                                        </p:tgtEl>
                                        <p:attrNameLst>
                                          <p:attrName>ppt_w</p:attrName>
                                        </p:attrNameLst>
                                      </p:cBhvr>
                                      <p:tavLst>
                                        <p:tav tm="0">
                                          <p:val>
                                            <p:strVal val="#ppt_w+.3"/>
                                          </p:val>
                                        </p:tav>
                                        <p:tav tm="100000">
                                          <p:val>
                                            <p:strVal val="#ppt_w"/>
                                          </p:val>
                                        </p:tav>
                                      </p:tavLst>
                                    </p:anim>
                                    <p:anim calcmode="lin" valueType="num">
                                      <p:cBhvr>
                                        <p:cTn id="40" dur="750" fill="hold"/>
                                        <p:tgtEl>
                                          <p:spTgt spid="26"/>
                                        </p:tgtEl>
                                        <p:attrNameLst>
                                          <p:attrName>ppt_h</p:attrName>
                                        </p:attrNameLst>
                                      </p:cBhvr>
                                      <p:tavLst>
                                        <p:tav tm="0">
                                          <p:val>
                                            <p:strVal val="#ppt_h"/>
                                          </p:val>
                                        </p:tav>
                                        <p:tav tm="100000">
                                          <p:val>
                                            <p:strVal val="#ppt_h"/>
                                          </p:val>
                                        </p:tav>
                                      </p:tavLst>
                                    </p:anim>
                                    <p:animEffect transition="in" filter="fade">
                                      <p:cBhvr>
                                        <p:cTn id="41" dur="750"/>
                                        <p:tgtEl>
                                          <p:spTgt spid="26"/>
                                        </p:tgtEl>
                                      </p:cBhvr>
                                    </p:animEffect>
                                  </p:childTnLst>
                                </p:cTn>
                              </p:par>
                            </p:childTnLst>
                          </p:cTn>
                        </p:par>
                        <p:par>
                          <p:cTn id="42" fill="hold">
                            <p:stCondLst>
                              <p:cond delay="33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750" fill="hold"/>
                                        <p:tgtEl>
                                          <p:spTgt spid="28"/>
                                        </p:tgtEl>
                                        <p:attrNameLst>
                                          <p:attrName>ppt_w</p:attrName>
                                        </p:attrNameLst>
                                      </p:cBhvr>
                                      <p:tavLst>
                                        <p:tav tm="0">
                                          <p:val>
                                            <p:strVal val="#ppt_w+.3"/>
                                          </p:val>
                                        </p:tav>
                                        <p:tav tm="100000">
                                          <p:val>
                                            <p:strVal val="#ppt_w"/>
                                          </p:val>
                                        </p:tav>
                                      </p:tavLst>
                                    </p:anim>
                                    <p:anim calcmode="lin" valueType="num">
                                      <p:cBhvr>
                                        <p:cTn id="51" dur="750" fill="hold"/>
                                        <p:tgtEl>
                                          <p:spTgt spid="28"/>
                                        </p:tgtEl>
                                        <p:attrNameLst>
                                          <p:attrName>ppt_h</p:attrName>
                                        </p:attrNameLst>
                                      </p:cBhvr>
                                      <p:tavLst>
                                        <p:tav tm="0">
                                          <p:val>
                                            <p:strVal val="#ppt_h"/>
                                          </p:val>
                                        </p:tav>
                                        <p:tav tm="100000">
                                          <p:val>
                                            <p:strVal val="#ppt_h"/>
                                          </p:val>
                                        </p:tav>
                                      </p:tavLst>
                                    </p:anim>
                                    <p:animEffect transition="in" filter="fade">
                                      <p:cBhvr>
                                        <p:cTn id="52" dur="750"/>
                                        <p:tgtEl>
                                          <p:spTgt spid="28"/>
                                        </p:tgtEl>
                                      </p:cBhvr>
                                    </p:animEffect>
                                  </p:childTnLst>
                                </p:cTn>
                              </p:par>
                            </p:childTnLst>
                          </p:cTn>
                        </p:par>
                        <p:par>
                          <p:cTn id="53" fill="hold">
                            <p:stCondLst>
                              <p:cond delay="41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750" fill="hold"/>
                                        <p:tgtEl>
                                          <p:spTgt spid="30"/>
                                        </p:tgtEl>
                                        <p:attrNameLst>
                                          <p:attrName>ppt_w</p:attrName>
                                        </p:attrNameLst>
                                      </p:cBhvr>
                                      <p:tavLst>
                                        <p:tav tm="0">
                                          <p:val>
                                            <p:strVal val="#ppt_w+.3"/>
                                          </p:val>
                                        </p:tav>
                                        <p:tav tm="100000">
                                          <p:val>
                                            <p:strVal val="#ppt_w"/>
                                          </p:val>
                                        </p:tav>
                                      </p:tavLst>
                                    </p:anim>
                                    <p:anim calcmode="lin" valueType="num">
                                      <p:cBhvr>
                                        <p:cTn id="62" dur="750" fill="hold"/>
                                        <p:tgtEl>
                                          <p:spTgt spid="30"/>
                                        </p:tgtEl>
                                        <p:attrNameLst>
                                          <p:attrName>ppt_h</p:attrName>
                                        </p:attrNameLst>
                                      </p:cBhvr>
                                      <p:tavLst>
                                        <p:tav tm="0">
                                          <p:val>
                                            <p:strVal val="#ppt_h"/>
                                          </p:val>
                                        </p:tav>
                                        <p:tav tm="100000">
                                          <p:val>
                                            <p:strVal val="#ppt_h"/>
                                          </p:val>
                                        </p:tav>
                                      </p:tavLst>
                                    </p:anim>
                                    <p:animEffect transition="in" filter="fade">
                                      <p:cBhvr>
                                        <p:cTn id="63"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43" name="矩形 42"/>
          <p:cNvSpPr/>
          <p:nvPr/>
        </p:nvSpPr>
        <p:spPr>
          <a:xfrm>
            <a:off x="1347631" y="1530346"/>
            <a:ext cx="2627576" cy="2576827"/>
          </a:xfrm>
          <a:prstGeom prst="rect">
            <a:avLst/>
          </a:prstGeom>
          <a:blipFill>
            <a:blip r:embed="rId3"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flipH="1">
            <a:off x="1226396"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44"/>
          <p:cNvSpPr txBox="1"/>
          <p:nvPr/>
        </p:nvSpPr>
        <p:spPr>
          <a:xfrm>
            <a:off x="770655" y="5709202"/>
            <a:ext cx="10650690" cy="731547"/>
          </a:xfrm>
          <a:prstGeom prst="rect">
            <a:avLst/>
          </a:prstGeom>
          <a:noFill/>
          <a:effectLst/>
        </p:spPr>
        <p:txBody>
          <a:bodyPr wrap="square" lIns="0" tIns="0" rIns="0" bIns="0" rtlCol="0">
            <a:spAutoFit/>
          </a:bodyPr>
          <a:lstStyle/>
          <a:p>
            <a:pPr algn="ctr">
              <a:lnSpc>
                <a:spcPct val="150000"/>
              </a:lnSpc>
            </a:pPr>
            <a:r>
              <a:rPr lang="zh-CN" altLang="en-US" sz="1100"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6" name="矩形 45"/>
          <p:cNvSpPr/>
          <p:nvPr/>
        </p:nvSpPr>
        <p:spPr>
          <a:xfrm>
            <a:off x="4806546" y="1530346"/>
            <a:ext cx="2627576" cy="2576827"/>
          </a:xfrm>
          <a:prstGeom prst="rect">
            <a:avLst/>
          </a:prstGeom>
          <a:blipFill>
            <a:blip r:embed="rId4"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flipH="1">
            <a:off x="4685312"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265462" y="1530346"/>
            <a:ext cx="2627576" cy="2576827"/>
          </a:xfrm>
          <a:prstGeom prst="rect">
            <a:avLst/>
          </a:prstGeom>
          <a:blipFill>
            <a:blip r:embed="rId5" cstate="email">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flipH="1">
            <a:off x="8144227" y="1432665"/>
            <a:ext cx="2844648" cy="3971718"/>
          </a:xfrm>
          <a:prstGeom prst="rect">
            <a:avLst/>
          </a:prstGeom>
          <a:noFill/>
          <a:ln w="50800">
            <a:solidFill>
              <a:srgbClr val="009C9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65"/>
          <p:cNvGrpSpPr/>
          <p:nvPr/>
        </p:nvGrpSpPr>
        <p:grpSpPr>
          <a:xfrm>
            <a:off x="1287889" y="4146688"/>
            <a:ext cx="2633538" cy="1185980"/>
            <a:chOff x="8797071" y="2517475"/>
            <a:chExt cx="2800347" cy="1124624"/>
          </a:xfrm>
        </p:grpSpPr>
        <p:sp>
          <p:nvSpPr>
            <p:cNvPr id="51"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2"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65"/>
          <p:cNvGrpSpPr/>
          <p:nvPr/>
        </p:nvGrpSpPr>
        <p:grpSpPr>
          <a:xfrm>
            <a:off x="4806546" y="4142527"/>
            <a:ext cx="2633538" cy="1185980"/>
            <a:chOff x="8797071" y="2517475"/>
            <a:chExt cx="2800347" cy="1124624"/>
          </a:xfrm>
        </p:grpSpPr>
        <p:sp>
          <p:nvSpPr>
            <p:cNvPr id="54"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5"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65"/>
          <p:cNvGrpSpPr/>
          <p:nvPr/>
        </p:nvGrpSpPr>
        <p:grpSpPr>
          <a:xfrm>
            <a:off x="8259500" y="4142527"/>
            <a:ext cx="2633538" cy="1185980"/>
            <a:chOff x="8797071" y="2517475"/>
            <a:chExt cx="2800347" cy="1124624"/>
          </a:xfrm>
        </p:grpSpPr>
        <p:sp>
          <p:nvSpPr>
            <p:cNvPr id="57" name="TextBox 66"/>
            <p:cNvSpPr txBox="1"/>
            <p:nvPr/>
          </p:nvSpPr>
          <p:spPr>
            <a:xfrm>
              <a:off x="8797071" y="2517475"/>
              <a:ext cx="1669083" cy="396131"/>
            </a:xfrm>
            <a:prstGeom prst="rect">
              <a:avLst/>
            </a:prstGeom>
            <a:noFill/>
          </p:spPr>
          <p:txBody>
            <a:bodyPr wrap="none" rtlCol="0">
              <a:spAutoFit/>
            </a:bodyPr>
            <a:lstStyle/>
            <a:p>
              <a:pPr>
                <a:lnSpc>
                  <a:spcPct val="130000"/>
                </a:lnSpc>
              </a:pPr>
              <a:r>
                <a:rPr lang="zh-CN" altLang="en-US"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rPr>
                <a:t>相关标题文字</a:t>
              </a:r>
              <a:endParaRPr lang="en-GB" dirty="0">
                <a:solidFill>
                  <a:srgbClr val="009C96"/>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58" name="Rectangle 67"/>
            <p:cNvSpPr/>
            <p:nvPr/>
          </p:nvSpPr>
          <p:spPr>
            <a:xfrm>
              <a:off x="8797071" y="2924503"/>
              <a:ext cx="2800347" cy="717596"/>
            </a:xfrm>
            <a:prstGeom prst="rect">
              <a:avLst/>
            </a:prstGeom>
          </p:spPr>
          <p:txBody>
            <a:bodyPr wrap="square">
              <a:spAutoFit/>
            </a:bodyPr>
            <a:lstStyle/>
            <a:p>
              <a:pPr>
                <a:lnSpc>
                  <a:spcPct val="130000"/>
                </a:lnSpc>
              </a:pPr>
              <a:r>
                <a:rPr lang="zh-CN" altLang="en-US"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2999867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wipe(up)">
                                      <p:cBhvr>
                                        <p:cTn id="10" dur="500"/>
                                        <p:tgtEl>
                                          <p:spTgt spid="43"/>
                                        </p:tgtEl>
                                      </p:cBhvr>
                                    </p:animEffect>
                                  </p:childTnLst>
                                </p:cTn>
                              </p:par>
                            </p:childTnLst>
                          </p:cTn>
                        </p:par>
                        <p:par>
                          <p:cTn id="11" fill="hold">
                            <p:stCondLst>
                              <p:cond delay="750"/>
                            </p:stCondLst>
                            <p:childTnLst>
                              <p:par>
                                <p:cTn id="12" presetID="22" presetClass="entr" presetSubtype="4" fill="hold" grpId="0"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down)">
                                      <p:cBhvr>
                                        <p:cTn id="14" dur="500"/>
                                        <p:tgtEl>
                                          <p:spTgt spid="47"/>
                                        </p:tgtEl>
                                      </p:cBhvr>
                                    </p:animEffect>
                                  </p:childTnLst>
                                </p:cTn>
                              </p:par>
                              <p:par>
                                <p:cTn id="15" presetID="22" presetClass="entr" presetSubtype="1" fill="hold" grpId="0" nodeType="withEffect">
                                  <p:stCondLst>
                                    <p:cond delay="250"/>
                                  </p:stCondLst>
                                  <p:childTnLst>
                                    <p:set>
                                      <p:cBhvr>
                                        <p:cTn id="16" dur="1" fill="hold">
                                          <p:stCondLst>
                                            <p:cond delay="0"/>
                                          </p:stCondLst>
                                        </p:cTn>
                                        <p:tgtEl>
                                          <p:spTgt spid="46"/>
                                        </p:tgtEl>
                                        <p:attrNameLst>
                                          <p:attrName>style.visibility</p:attrName>
                                        </p:attrNameLst>
                                      </p:cBhvr>
                                      <p:to>
                                        <p:strVal val="visible"/>
                                      </p:to>
                                    </p:set>
                                    <p:animEffect transition="in" filter="wipe(up)">
                                      <p:cBhvr>
                                        <p:cTn id="17" dur="500"/>
                                        <p:tgtEl>
                                          <p:spTgt spid="46"/>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down)">
                                      <p:cBhvr>
                                        <p:cTn id="21" dur="500"/>
                                        <p:tgtEl>
                                          <p:spTgt spid="49"/>
                                        </p:tgtEl>
                                      </p:cBhvr>
                                    </p:animEffect>
                                  </p:childTnLst>
                                </p:cTn>
                              </p:par>
                              <p:par>
                                <p:cTn id="22" presetID="22" presetClass="entr" presetSubtype="1" fill="hold" grpId="0" nodeType="withEffect">
                                  <p:stCondLst>
                                    <p:cond delay="250"/>
                                  </p:stCondLst>
                                  <p:childTnLst>
                                    <p:set>
                                      <p:cBhvr>
                                        <p:cTn id="23" dur="1" fill="hold">
                                          <p:stCondLst>
                                            <p:cond delay="0"/>
                                          </p:stCondLst>
                                        </p:cTn>
                                        <p:tgtEl>
                                          <p:spTgt spid="48"/>
                                        </p:tgtEl>
                                        <p:attrNameLst>
                                          <p:attrName>style.visibility</p:attrName>
                                        </p:attrNameLst>
                                      </p:cBhvr>
                                      <p:to>
                                        <p:strVal val="visible"/>
                                      </p:to>
                                    </p:set>
                                    <p:animEffect transition="in" filter="wipe(up)">
                                      <p:cBhvr>
                                        <p:cTn id="24" dur="500"/>
                                        <p:tgtEl>
                                          <p:spTgt spid="48"/>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left)">
                                      <p:cBhvr>
                                        <p:cTn id="28" dur="500"/>
                                        <p:tgtEl>
                                          <p:spTgt spid="50"/>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left)">
                                      <p:cBhvr>
                                        <p:cTn id="32" dur="500"/>
                                        <p:tgtEl>
                                          <p:spTgt spid="53"/>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left)">
                                      <p:cBhvr>
                                        <p:cTn id="36" dur="500"/>
                                        <p:tgtEl>
                                          <p:spTgt spid="56"/>
                                        </p:tgtEl>
                                      </p:cBhvr>
                                    </p:animEffect>
                                  </p:childTnLst>
                                </p:cTn>
                              </p:par>
                            </p:childTnLst>
                          </p:cTn>
                        </p:par>
                        <p:par>
                          <p:cTn id="37" fill="hold">
                            <p:stCondLst>
                              <p:cond delay="3750"/>
                            </p:stCondLst>
                            <p:childTnLst>
                              <p:par>
                                <p:cTn id="38" presetID="37" presetClass="entr" presetSubtype="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anim calcmode="lin" valueType="num">
                                      <p:cBhvr>
                                        <p:cTn id="41" dur="500" fill="hold"/>
                                        <p:tgtEl>
                                          <p:spTgt spid="45"/>
                                        </p:tgtEl>
                                        <p:attrNameLst>
                                          <p:attrName>ppt_x</p:attrName>
                                        </p:attrNameLst>
                                      </p:cBhvr>
                                      <p:tavLst>
                                        <p:tav tm="0">
                                          <p:val>
                                            <p:strVal val="#ppt_x"/>
                                          </p:val>
                                        </p:tav>
                                        <p:tav tm="100000">
                                          <p:val>
                                            <p:strVal val="#ppt_x"/>
                                          </p:val>
                                        </p:tav>
                                      </p:tavLst>
                                    </p:anim>
                                    <p:anim calcmode="lin" valueType="num">
                                      <p:cBhvr>
                                        <p:cTn id="42" dur="450" decel="100000" fill="hold"/>
                                        <p:tgtEl>
                                          <p:spTgt spid="45"/>
                                        </p:tgtEl>
                                        <p:attrNameLst>
                                          <p:attrName>ppt_y</p:attrName>
                                        </p:attrNameLst>
                                      </p:cBhvr>
                                      <p:tavLst>
                                        <p:tav tm="0">
                                          <p:val>
                                            <p:strVal val="#ppt_y+1"/>
                                          </p:val>
                                        </p:tav>
                                        <p:tav tm="100000">
                                          <p:val>
                                            <p:strVal val="#ppt_y-.03"/>
                                          </p:val>
                                        </p:tav>
                                      </p:tavLst>
                                    </p:anim>
                                    <p:anim calcmode="lin" valueType="num">
                                      <p:cBhvr>
                                        <p:cTn id="43" dur="50" accel="100000" fill="hold">
                                          <p:stCondLst>
                                            <p:cond delay="450"/>
                                          </p:stCondLst>
                                        </p:cTn>
                                        <p:tgtEl>
                                          <p:spTgt spid="4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p:bldP spid="46" grpId="0" animBg="1"/>
      <p:bldP spid="47" grpId="0" animBg="1"/>
      <p:bldP spid="48" grpId="0" animBg="1"/>
      <p:bldP spid="4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13500000">
            <a:off x="1338014" y="553189"/>
            <a:ext cx="291422" cy="291423"/>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3" name="矩形 2"/>
          <p:cNvSpPr/>
          <p:nvPr/>
        </p:nvSpPr>
        <p:spPr>
          <a:xfrm rot="13500000">
            <a:off x="1591471" y="587059"/>
            <a:ext cx="223681" cy="223682"/>
          </a:xfrm>
          <a:prstGeom prst="rect">
            <a:avLst/>
          </a:prstGeom>
          <a:solidFill>
            <a:srgbClr val="009C96"/>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1">
              <a:solidFill>
                <a:schemeClr val="tx1"/>
              </a:solidFill>
              <a:latin typeface="Agency FB" panose="020B0503020202020204" pitchFamily="34" charset="0"/>
            </a:endParaRPr>
          </a:p>
        </p:txBody>
      </p:sp>
      <p:sp>
        <p:nvSpPr>
          <p:cNvPr id="4" name="圆角矩形 3"/>
          <p:cNvSpPr/>
          <p:nvPr/>
        </p:nvSpPr>
        <p:spPr>
          <a:xfrm rot="2700000">
            <a:off x="451479" y="347642"/>
            <a:ext cx="702516" cy="702516"/>
          </a:xfrm>
          <a:prstGeom prst="round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9C96"/>
              </a:solidFill>
            </a:endParaRPr>
          </a:p>
        </p:txBody>
      </p:sp>
      <p:sp>
        <p:nvSpPr>
          <p:cNvPr id="5" name="矩形 4"/>
          <p:cNvSpPr/>
          <p:nvPr/>
        </p:nvSpPr>
        <p:spPr>
          <a:xfrm>
            <a:off x="508688" y="399268"/>
            <a:ext cx="564578" cy="584775"/>
          </a:xfrm>
          <a:prstGeom prst="rect">
            <a:avLst/>
          </a:prstGeom>
        </p:spPr>
        <p:txBody>
          <a:bodyPr wrap="none">
            <a:spAutoFit/>
          </a:bodyPr>
          <a:lstStyle/>
          <a:p>
            <a:pPr algn="ctr"/>
            <a:r>
              <a:rPr lang="en-US" altLang="zh-CN" sz="3200" b="1" dirty="0">
                <a:solidFill>
                  <a:srgbClr val="009C96"/>
                </a:solidFill>
                <a:latin typeface="Agency FB" panose="020B0503020202020204" pitchFamily="34" charset="0"/>
                <a:ea typeface="Open Sans" panose="020B0606030504020204" pitchFamily="34" charset="0"/>
                <a:cs typeface="Open Sans" panose="020B0606030504020204" pitchFamily="34" charset="0"/>
              </a:rPr>
              <a:t>04</a:t>
            </a:r>
            <a:endParaRPr lang="zh-CN" altLang="en-US" sz="3200" b="1" dirty="0">
              <a:solidFill>
                <a:srgbClr val="009C96"/>
              </a:solidFill>
              <a:latin typeface="Agency FB" panose="020B0503020202020204" pitchFamily="34" charset="0"/>
            </a:endParaRPr>
          </a:p>
        </p:txBody>
      </p:sp>
      <p:sp>
        <p:nvSpPr>
          <p:cNvPr id="6" name="文本占位符 4"/>
          <p:cNvSpPr txBox="1">
            <a:spLocks/>
          </p:cNvSpPr>
          <p:nvPr/>
        </p:nvSpPr>
        <p:spPr>
          <a:xfrm>
            <a:off x="1935445" y="389135"/>
            <a:ext cx="5462592" cy="61953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3200" spc="600" dirty="0">
                <a:solidFill>
                  <a:srgbClr val="009C96"/>
                </a:solidFill>
                <a:latin typeface="迷你简菱心" panose="02010609000101010101" pitchFamily="49" charset="-122"/>
                <a:ea typeface="迷你简菱心" panose="02010609000101010101" pitchFamily="49" charset="-122"/>
              </a:rPr>
              <a:t>点击添加你的标题</a:t>
            </a:r>
          </a:p>
        </p:txBody>
      </p:sp>
      <p:sp>
        <p:nvSpPr>
          <p:cNvPr id="28" name="椭圆 27"/>
          <p:cNvSpPr/>
          <p:nvPr/>
        </p:nvSpPr>
        <p:spPr>
          <a:xfrm>
            <a:off x="3543449" y="4732141"/>
            <a:ext cx="1867083" cy="1865212"/>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2400" kern="0" dirty="0">
                <a:solidFill>
                  <a:srgbClr val="009C96"/>
                </a:solidFill>
                <a:latin typeface="迷你简菱心" panose="02010609000101010101" pitchFamily="49" charset="-122"/>
                <a:ea typeface="迷你简菱心" panose="02010609000101010101" pitchFamily="49" charset="-122"/>
              </a:rPr>
              <a:t>输入标题</a:t>
            </a:r>
          </a:p>
        </p:txBody>
      </p:sp>
      <p:sp>
        <p:nvSpPr>
          <p:cNvPr id="29" name="KSO_GT2.1.1"/>
          <p:cNvSpPr txBox="1"/>
          <p:nvPr/>
        </p:nvSpPr>
        <p:spPr>
          <a:xfrm>
            <a:off x="7765581" y="4524566"/>
            <a:ext cx="3803028" cy="1565716"/>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sp>
        <p:nvSpPr>
          <p:cNvPr id="30" name="椭圆 29"/>
          <p:cNvSpPr/>
          <p:nvPr/>
        </p:nvSpPr>
        <p:spPr>
          <a:xfrm>
            <a:off x="1554376" y="2887607"/>
            <a:ext cx="2814064" cy="2814360"/>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3733" kern="0" dirty="0">
                <a:solidFill>
                  <a:srgbClr val="009C96"/>
                </a:solidFill>
                <a:latin typeface="迷你简菱心" panose="02010609000101010101" pitchFamily="49" charset="-122"/>
                <a:ea typeface="迷你简菱心" panose="02010609000101010101" pitchFamily="49" charset="-122"/>
              </a:rPr>
              <a:t>输入标题</a:t>
            </a:r>
          </a:p>
        </p:txBody>
      </p:sp>
      <p:cxnSp>
        <p:nvCxnSpPr>
          <p:cNvPr id="31" name="肘形连接符 27"/>
          <p:cNvCxnSpPr>
            <a:cxnSpLocks noChangeShapeType="1"/>
          </p:cNvCxnSpPr>
          <p:nvPr/>
        </p:nvCxnSpPr>
        <p:spPr bwMode="auto">
          <a:xfrm flipV="1">
            <a:off x="4447010" y="3557597"/>
            <a:ext cx="2301289"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
        <p:nvSpPr>
          <p:cNvPr id="32" name="KSO_GT1.1.1"/>
          <p:cNvSpPr txBox="1"/>
          <p:nvPr/>
        </p:nvSpPr>
        <p:spPr>
          <a:xfrm>
            <a:off x="6775178" y="2707693"/>
            <a:ext cx="3737313" cy="1779996"/>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33" name="肘形连接符 8"/>
          <p:cNvCxnSpPr>
            <a:cxnSpLocks noChangeShapeType="1"/>
          </p:cNvCxnSpPr>
          <p:nvPr/>
        </p:nvCxnSpPr>
        <p:spPr bwMode="auto">
          <a:xfrm flipV="1">
            <a:off x="5437413" y="5257379"/>
            <a:ext cx="2301288"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
        <p:nvSpPr>
          <p:cNvPr id="34" name="椭圆 33"/>
          <p:cNvSpPr/>
          <p:nvPr/>
        </p:nvSpPr>
        <p:spPr>
          <a:xfrm>
            <a:off x="1403436" y="1384273"/>
            <a:ext cx="1867085" cy="1865212"/>
          </a:xfrm>
          <a:prstGeom prst="ellipse">
            <a:avLst/>
          </a:prstGeom>
          <a:noFill/>
          <a:ln w="127000" cap="flat" cmpd="thinThick" algn="ctr">
            <a:solidFill>
              <a:srgbClr val="009C96"/>
            </a:solidFill>
            <a:prstDash val="solid"/>
            <a:miter lim="800000"/>
          </a:ln>
          <a:effectLst/>
        </p:spPr>
        <p:txBody>
          <a:bodyPr lIns="0" tIns="0" rIns="0" bIns="0" anchor="ctr"/>
          <a:lstStyle/>
          <a:p>
            <a:pPr algn="ctr">
              <a:defRPr/>
            </a:pPr>
            <a:r>
              <a:rPr lang="zh-CN" altLang="en-US" sz="2400" kern="0" dirty="0">
                <a:solidFill>
                  <a:srgbClr val="009C96"/>
                </a:solidFill>
                <a:latin typeface="迷你简菱心" panose="02010609000101010101" pitchFamily="49" charset="-122"/>
                <a:ea typeface="迷你简菱心" panose="02010609000101010101" pitchFamily="49" charset="-122"/>
              </a:rPr>
              <a:t>输入标题</a:t>
            </a:r>
          </a:p>
        </p:txBody>
      </p:sp>
      <p:sp>
        <p:nvSpPr>
          <p:cNvPr id="35" name="KSO_GT2.1.1"/>
          <p:cNvSpPr txBox="1"/>
          <p:nvPr/>
        </p:nvSpPr>
        <p:spPr>
          <a:xfrm>
            <a:off x="5623499" y="1220756"/>
            <a:ext cx="4120907" cy="1273513"/>
          </a:xfrm>
          <a:prstGeom prst="rect">
            <a:avLst/>
          </a:prstGeom>
          <a:noFill/>
        </p:spPr>
        <p:txBody>
          <a:bodyPr lIns="134387" tIns="67195" rIns="134387" bIns="67195" anchor="ctr"/>
          <a:lstStyle/>
          <a:p>
            <a:pPr algn="just">
              <a:lnSpc>
                <a:spcPct val="130000"/>
              </a:lnSpc>
              <a:defRPr/>
            </a:pPr>
            <a:r>
              <a:rPr lang="zh-CN" altLang="en-US" sz="1867" kern="0" dirty="0">
                <a:solidFill>
                  <a:schemeClr val="tx1">
                    <a:lumMod val="85000"/>
                    <a:lumOff val="15000"/>
                  </a:schemeClr>
                </a:solidFill>
                <a:latin typeface="微软雅黑" pitchFamily="34" charset="-122"/>
                <a:ea typeface="微软雅黑" pitchFamily="34" charset="-122"/>
              </a:rPr>
              <a:t>请在此处输入您的文本请在此处输入您的文本请在此处输入您的文本请在此处输入您的文本</a:t>
            </a:r>
          </a:p>
        </p:txBody>
      </p:sp>
      <p:cxnSp>
        <p:nvCxnSpPr>
          <p:cNvPr id="36" name="肘形连接符 11"/>
          <p:cNvCxnSpPr>
            <a:cxnSpLocks noChangeShapeType="1"/>
          </p:cNvCxnSpPr>
          <p:nvPr/>
        </p:nvCxnSpPr>
        <p:spPr bwMode="auto">
          <a:xfrm flipV="1">
            <a:off x="3297398" y="1909511"/>
            <a:ext cx="2299221" cy="732023"/>
          </a:xfrm>
          <a:prstGeom prst="bentConnector3">
            <a:avLst>
              <a:gd name="adj1" fmla="val 29667"/>
            </a:avLst>
          </a:prstGeom>
          <a:noFill/>
          <a:ln w="19050" algn="ctr">
            <a:solidFill>
              <a:srgbClr val="009C96"/>
            </a:solidFill>
            <a:prstDash val="sysDash"/>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3137631"/>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750"/>
                                        <p:tgtEl>
                                          <p:spTgt spid="3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750"/>
                                        <p:tgtEl>
                                          <p:spTgt spid="3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down)">
                                      <p:cBhvr>
                                        <p:cTn id="13" dur="750"/>
                                        <p:tgtEl>
                                          <p:spTgt spid="28"/>
                                        </p:tgtEl>
                                      </p:cBhvr>
                                    </p:animEffect>
                                  </p:childTnLst>
                                </p:cTn>
                              </p:par>
                            </p:childTnLst>
                          </p:cTn>
                        </p:par>
                        <p:par>
                          <p:cTn id="14" fill="hold">
                            <p:stCondLst>
                              <p:cond delay="750"/>
                            </p:stCondLst>
                            <p:childTnLst>
                              <p:par>
                                <p:cTn id="15" presetID="2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750"/>
                                        <p:tgtEl>
                                          <p:spTgt spid="3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750"/>
                                        <p:tgtEl>
                                          <p:spTgt spid="35"/>
                                        </p:tgtEl>
                                      </p:cBhvr>
                                    </p:animEffect>
                                  </p:childTnLst>
                                </p:cTn>
                              </p:par>
                            </p:childTnLst>
                          </p:cTn>
                        </p:par>
                        <p:par>
                          <p:cTn id="22" fill="hold">
                            <p:stCondLst>
                              <p:cond delay="225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750"/>
                                        <p:tgtEl>
                                          <p:spTgt spid="31"/>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750"/>
                                        <p:tgtEl>
                                          <p:spTgt spid="32"/>
                                        </p:tgtEl>
                                      </p:cBhvr>
                                    </p:animEffect>
                                  </p:childTnLst>
                                </p:cTn>
                              </p:par>
                            </p:childTnLst>
                          </p:cTn>
                        </p:par>
                        <p:par>
                          <p:cTn id="30" fill="hold">
                            <p:stCondLst>
                              <p:cond delay="3750"/>
                            </p:stCondLst>
                            <p:childTnLst>
                              <p:par>
                                <p:cTn id="31" presetID="22" presetClass="entr" presetSubtype="8"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750"/>
                                        <p:tgtEl>
                                          <p:spTgt spid="33"/>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animBg="1"/>
      <p:bldP spid="32" grpId="0"/>
      <p:bldP spid="34" grpId="0" animBg="1"/>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6918176C-D5EC-48BC-95D9-67A3E49030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876096"/>
            <a:ext cx="12192000" cy="5981301"/>
          </a:xfrm>
          <a:prstGeom prst="rect">
            <a:avLst/>
          </a:prstGeom>
        </p:spPr>
      </p:pic>
      <p:sp>
        <p:nvSpPr>
          <p:cNvPr id="2" name="矩形 1">
            <a:extLst>
              <a:ext uri="{FF2B5EF4-FFF2-40B4-BE49-F238E27FC236}">
                <a16:creationId xmlns="" xmlns:a16="http://schemas.microsoft.com/office/drawing/2014/main" id="{FB549CB1-FE24-4006-B151-3F2DACC42D97}"/>
              </a:ext>
            </a:extLst>
          </p:cNvPr>
          <p:cNvSpPr/>
          <p:nvPr/>
        </p:nvSpPr>
        <p:spPr>
          <a:xfrm>
            <a:off x="2204" y="3339327"/>
            <a:ext cx="8824458" cy="2514018"/>
          </a:xfrm>
          <a:prstGeom prst="rect">
            <a:avLst/>
          </a:prstGeom>
          <a:solidFill>
            <a:srgbClr val="009C9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4">
            <a:extLst>
              <a:ext uri="{FF2B5EF4-FFF2-40B4-BE49-F238E27FC236}">
                <a16:creationId xmlns="" xmlns:a16="http://schemas.microsoft.com/office/drawing/2014/main" id="{1739335D-71DE-435A-9823-B887FA9695F5}"/>
              </a:ext>
            </a:extLst>
          </p:cNvPr>
          <p:cNvSpPr txBox="1">
            <a:spLocks noChangeArrowheads="1"/>
          </p:cNvSpPr>
          <p:nvPr/>
        </p:nvSpPr>
        <p:spPr bwMode="auto">
          <a:xfrm>
            <a:off x="602257" y="5337949"/>
            <a:ext cx="3550477" cy="3633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7" tIns="45683" rIns="91367" bIns="45683"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1800" b="0" dirty="0">
                <a:latin typeface="方正黑体简体" panose="02010601030101010101" pitchFamily="2" charset="-122"/>
                <a:ea typeface="方正黑体简体" panose="02010601030101010101" pitchFamily="2" charset="-122"/>
              </a:rPr>
              <a:t>汇报人</a:t>
            </a:r>
            <a:r>
              <a:rPr lang="en-US" altLang="zh-CN" sz="1800" b="0" dirty="0">
                <a:latin typeface="方正黑体简体" panose="02010601030101010101" pitchFamily="2" charset="-122"/>
                <a:ea typeface="方正黑体简体" panose="02010601030101010101" pitchFamily="2" charset="-122"/>
              </a:rPr>
              <a:t>: xxx           </a:t>
            </a:r>
            <a:r>
              <a:rPr lang="zh-CN" altLang="en-US" sz="1800" b="0" dirty="0">
                <a:latin typeface="方正黑体简体" panose="02010601030101010101" pitchFamily="2" charset="-122"/>
                <a:ea typeface="方正黑体简体" panose="02010601030101010101" pitchFamily="2" charset="-122"/>
              </a:rPr>
              <a:t>时间：</a:t>
            </a:r>
            <a:r>
              <a:rPr lang="en-US" altLang="zh-CN" sz="1800" b="0" dirty="0">
                <a:latin typeface="方正黑体简体" panose="02010601030101010101" pitchFamily="2" charset="-122"/>
                <a:ea typeface="方正黑体简体" panose="02010601030101010101" pitchFamily="2" charset="-122"/>
              </a:rPr>
              <a:t>xxx</a:t>
            </a:r>
            <a:endParaRPr lang="zh-CN" altLang="en-US" sz="1800" b="0" dirty="0">
              <a:latin typeface="方正黑体简体" panose="02010601030101010101" pitchFamily="2" charset="-122"/>
              <a:ea typeface="方正黑体简体" panose="02010601030101010101" pitchFamily="2" charset="-122"/>
            </a:endParaRPr>
          </a:p>
        </p:txBody>
      </p:sp>
      <p:sp>
        <p:nvSpPr>
          <p:cNvPr id="17" name="TextBox 37">
            <a:extLst>
              <a:ext uri="{FF2B5EF4-FFF2-40B4-BE49-F238E27FC236}">
                <a16:creationId xmlns="" xmlns:a16="http://schemas.microsoft.com/office/drawing/2014/main" id="{2B12385F-F468-48B3-9243-4369A1B2AE82}"/>
              </a:ext>
            </a:extLst>
          </p:cNvPr>
          <p:cNvSpPr>
            <a:spLocks noChangeArrowheads="1"/>
          </p:cNvSpPr>
          <p:nvPr/>
        </p:nvSpPr>
        <p:spPr bwMode="auto">
          <a:xfrm>
            <a:off x="-370474" y="3628198"/>
            <a:ext cx="8543241" cy="1023092"/>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zh-CN" altLang="en-US"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感谢观看</a:t>
            </a:r>
            <a:r>
              <a:rPr lang="en-US" altLang="zh-CN" sz="5999"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Arial" panose="020B0604020202020204" pitchFamily="34" charset="0"/>
              </a:rPr>
              <a:t>  THANKS</a:t>
            </a:r>
            <a:endParaRPr lang="zh-CN" altLang="en-US" sz="5999"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 xmlns:a16="http://schemas.microsoft.com/office/drawing/2014/main" id="{F1098188-4B5F-4A96-BEAD-7F339FB5BB3E}"/>
              </a:ext>
            </a:extLst>
          </p:cNvPr>
          <p:cNvSpPr/>
          <p:nvPr/>
        </p:nvSpPr>
        <p:spPr>
          <a:xfrm>
            <a:off x="1030667" y="526176"/>
            <a:ext cx="2501321" cy="641953"/>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 xmlns:a16="http://schemas.microsoft.com/office/drawing/2014/main" id="{0E45636D-231F-48AB-A022-5018F499FABD}"/>
              </a:ext>
            </a:extLst>
          </p:cNvPr>
          <p:cNvSpPr/>
          <p:nvPr/>
        </p:nvSpPr>
        <p:spPr>
          <a:xfrm>
            <a:off x="8826662" y="3339327"/>
            <a:ext cx="3391997" cy="2514018"/>
          </a:xfrm>
          <a:prstGeom prst="rect">
            <a:avLst/>
          </a:prstGeom>
          <a:solidFill>
            <a:schemeClr val="tx1">
              <a:lumMod val="75000"/>
              <a:lumOff val="2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C22CDEAD-6546-4F62-807B-5505150B5389}"/>
              </a:ext>
            </a:extLst>
          </p:cNvPr>
          <p:cNvSpPr/>
          <p:nvPr/>
        </p:nvSpPr>
        <p:spPr>
          <a:xfrm>
            <a:off x="8826662" y="5853345"/>
            <a:ext cx="3391997" cy="1003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 xmlns:a16="http://schemas.microsoft.com/office/drawing/2014/main" id="{FB8CAAA1-6E06-43EC-AD57-E8F55C71E0E9}"/>
              </a:ext>
            </a:extLst>
          </p:cNvPr>
          <p:cNvSpPr/>
          <p:nvPr/>
        </p:nvSpPr>
        <p:spPr>
          <a:xfrm>
            <a:off x="8826662" y="5853345"/>
            <a:ext cx="126971" cy="1004655"/>
          </a:xfrm>
          <a:prstGeom prst="rect">
            <a:avLst/>
          </a:prstGeom>
          <a:solidFill>
            <a:srgbClr val="009C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3">
            <a:extLst>
              <a:ext uri="{FF2B5EF4-FFF2-40B4-BE49-F238E27FC236}">
                <a16:creationId xmlns="" xmlns:a16="http://schemas.microsoft.com/office/drawing/2014/main" id="{883D60FF-B502-4069-96D6-B06EAA529466}"/>
              </a:ext>
            </a:extLst>
          </p:cNvPr>
          <p:cNvSpPr txBox="1">
            <a:spLocks noChangeArrowheads="1"/>
          </p:cNvSpPr>
          <p:nvPr/>
        </p:nvSpPr>
        <p:spPr bwMode="auto">
          <a:xfrm>
            <a:off x="1117089" y="657479"/>
            <a:ext cx="2414898" cy="379347"/>
          </a:xfrm>
          <a:prstGeom prst="rect">
            <a:avLst/>
          </a:prstGeom>
          <a:noFill/>
          <a:ln w="9525">
            <a:noFill/>
            <a:miter lim="800000"/>
            <a:headEnd/>
            <a:tailEnd/>
          </a:ln>
        </p:spPr>
        <p:txBody>
          <a:bodyPr wrap="square" lIns="91391" tIns="45695" rIns="91391" bIns="45695">
            <a:spAutoFit/>
          </a:bodyPr>
          <a:lstStyle/>
          <a:p>
            <a:pPr algn="ctr"/>
            <a:r>
              <a:rPr lang="zh-CN" altLang="en-US" sz="1866" spc="600" dirty="0">
                <a:solidFill>
                  <a:schemeClr val="bg1"/>
                </a:solidFill>
                <a:latin typeface="微软雅黑" pitchFamily="34" charset="-122"/>
                <a:ea typeface="微软雅黑" pitchFamily="34" charset="-122"/>
              </a:rPr>
              <a:t>追逐你的梦想</a:t>
            </a:r>
          </a:p>
        </p:txBody>
      </p:sp>
      <p:sp>
        <p:nvSpPr>
          <p:cNvPr id="24" name="文本框 3">
            <a:extLst>
              <a:ext uri="{FF2B5EF4-FFF2-40B4-BE49-F238E27FC236}">
                <a16:creationId xmlns="" xmlns:a16="http://schemas.microsoft.com/office/drawing/2014/main" id="{A015E121-4718-4B05-A563-E0676F9016A8}"/>
              </a:ext>
            </a:extLst>
          </p:cNvPr>
          <p:cNvSpPr txBox="1">
            <a:spLocks noChangeArrowheads="1"/>
          </p:cNvSpPr>
          <p:nvPr/>
        </p:nvSpPr>
        <p:spPr bwMode="auto">
          <a:xfrm>
            <a:off x="8842397" y="6184973"/>
            <a:ext cx="3385490" cy="430759"/>
          </a:xfrm>
          <a:prstGeom prst="rect">
            <a:avLst/>
          </a:prstGeom>
          <a:noFill/>
          <a:ln w="9525">
            <a:noFill/>
            <a:miter lim="800000"/>
            <a:headEnd/>
            <a:tailEnd/>
          </a:ln>
        </p:spPr>
        <p:txBody>
          <a:bodyPr wrap="square" lIns="91391" tIns="45695" rIns="91391" bIns="45695">
            <a:spAutoFit/>
          </a:bodyPr>
          <a:lstStyle/>
          <a:p>
            <a:pPr algn="ctr"/>
            <a:r>
              <a:rPr lang="en-US" altLang="zh-CN" sz="2200" dirty="0">
                <a:solidFill>
                  <a:srgbClr val="009C96"/>
                </a:solidFill>
                <a:latin typeface="微软雅黑" pitchFamily="34" charset="-122"/>
                <a:ea typeface="微软雅黑" pitchFamily="34" charset="-122"/>
              </a:rPr>
              <a:t>COMPANY   NAME</a:t>
            </a:r>
            <a:endParaRPr lang="zh-CN" altLang="en-US" sz="2200" dirty="0">
              <a:solidFill>
                <a:srgbClr val="009C96"/>
              </a:solidFill>
              <a:latin typeface="微软雅黑" pitchFamily="34" charset="-122"/>
              <a:ea typeface="微软雅黑" pitchFamily="34" charset="-122"/>
            </a:endParaRPr>
          </a:p>
        </p:txBody>
      </p:sp>
      <p:sp>
        <p:nvSpPr>
          <p:cNvPr id="25" name="TextBox 11">
            <a:extLst>
              <a:ext uri="{FF2B5EF4-FFF2-40B4-BE49-F238E27FC236}">
                <a16:creationId xmlns="" xmlns:a16="http://schemas.microsoft.com/office/drawing/2014/main" id="{1DABECC3-437C-4EF0-84B2-FC1873ACC998}"/>
              </a:ext>
            </a:extLst>
          </p:cNvPr>
          <p:cNvSpPr txBox="1"/>
          <p:nvPr/>
        </p:nvSpPr>
        <p:spPr>
          <a:xfrm>
            <a:off x="9269769" y="3722891"/>
            <a:ext cx="2531462" cy="1862048"/>
          </a:xfrm>
          <a:prstGeom prst="rect">
            <a:avLst/>
          </a:prstGeom>
          <a:noFill/>
        </p:spPr>
        <p:txBody>
          <a:bodyPr wrap="none" rtlCol="0">
            <a:spAutoFit/>
          </a:bodyPr>
          <a:lstStyle>
            <a:defPPr>
              <a:defRPr lang="zh-CN"/>
            </a:defPPr>
            <a:lvl1pPr>
              <a:defRPr sz="11500">
                <a:solidFill>
                  <a:schemeClr val="bg1"/>
                </a:solidFill>
                <a:latin typeface="Agency FB" panose="020B0503020202020204" pitchFamily="34" charset="0"/>
                <a:ea typeface="微软雅黑" pitchFamily="34" charset="-122"/>
              </a:defRPr>
            </a:lvl1pPr>
          </a:lstStyle>
          <a:p>
            <a:r>
              <a:rPr lang="en-US" altLang="zh-CN" dirty="0"/>
              <a:t>20XX</a:t>
            </a:r>
            <a:endParaRPr lang="zh-CN" altLang="en-US" dirty="0"/>
          </a:p>
        </p:txBody>
      </p:sp>
      <p:sp>
        <p:nvSpPr>
          <p:cNvPr id="26" name="TextBox 37">
            <a:extLst>
              <a:ext uri="{FF2B5EF4-FFF2-40B4-BE49-F238E27FC236}">
                <a16:creationId xmlns="" xmlns:a16="http://schemas.microsoft.com/office/drawing/2014/main" id="{908B2352-A8FF-4C1B-8A1E-78B0245D3B86}"/>
              </a:ext>
            </a:extLst>
          </p:cNvPr>
          <p:cNvSpPr>
            <a:spLocks noChangeArrowheads="1"/>
          </p:cNvSpPr>
          <p:nvPr/>
        </p:nvSpPr>
        <p:spPr bwMode="auto">
          <a:xfrm>
            <a:off x="7130785" y="160348"/>
            <a:ext cx="8543241" cy="469315"/>
          </a:xfrm>
          <a:prstGeom prst="rect">
            <a:avLst/>
          </a:prstGeom>
          <a:noFill/>
          <a:ln>
            <a:noFill/>
          </a:ln>
          <a:extLst/>
        </p:spPr>
        <p:txBody>
          <a:bodyPr wrap="square" lIns="68536" tIns="34268" rIns="68536" bIns="34268">
            <a:spAutoFit/>
          </a:bodyPr>
          <a:lstStyle>
            <a:lvl1pPr>
              <a:spcBef>
                <a:spcPct val="20000"/>
              </a:spcBef>
              <a:buFont typeface="Arial" pitchFamily="34" charset="0"/>
              <a:buChar char="•"/>
              <a:defRPr sz="3200">
                <a:solidFill>
                  <a:schemeClr val="tx1"/>
                </a:solidFill>
                <a:latin typeface="Calibri" pitchFamily="34" charset="0"/>
                <a:ea typeface="宋体" pitchFamily="2" charset="-122"/>
                <a:sym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ea typeface="宋体" pitchFamily="2" charset="-122"/>
                <a:sym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ea typeface="宋体" pitchFamily="2" charset="-122"/>
                <a:sym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defTabSz="913852">
              <a:spcBef>
                <a:spcPct val="0"/>
              </a:spcBef>
              <a:buNone/>
              <a:defRPr/>
            </a:pPr>
            <a:r>
              <a:rPr lang="en-US" altLang="zh-CN" sz="2600" b="1" dirty="0">
                <a:solidFill>
                  <a:srgbClr val="009C96"/>
                </a:solidFill>
                <a:latin typeface="Arial" panose="020B0604020202020204" pitchFamily="34" charset="0"/>
                <a:ea typeface="微软雅黑" panose="020B0503020204020204" pitchFamily="34" charset="-122"/>
                <a:cs typeface="Arial" panose="020B0604020202020204" pitchFamily="34" charset="0"/>
              </a:rPr>
              <a:t>LOGO</a:t>
            </a:r>
            <a:endParaRPr lang="zh-CN" altLang="en-US" sz="2600" b="1" dirty="0">
              <a:solidFill>
                <a:srgbClr val="009C96"/>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18661406"/>
      </p:ext>
    </p:extLst>
  </p:cSld>
  <p:clrMapOvr>
    <a:masterClrMapping/>
  </p:clrMapOvr>
  <mc:AlternateContent xmlns:mc="http://schemas.openxmlformats.org/markup-compatibility/2006" xmlns:p14="http://schemas.microsoft.com/office/powerpoint/2010/main">
    <mc:Choice Requires="p14">
      <p:transition spd="slow" p14:dur="125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500" fill="hold"/>
                                        <p:tgtEl>
                                          <p:spTgt spid="18"/>
                                        </p:tgtEl>
                                        <p:attrNameLst>
                                          <p:attrName>ppt_w</p:attrName>
                                        </p:attrNameLst>
                                      </p:cBhvr>
                                      <p:tavLst>
                                        <p:tav tm="0" fmla="#ppt_w*sin(2.5*pi*$)">
                                          <p:val>
                                            <p:fltVal val="0"/>
                                          </p:val>
                                        </p:tav>
                                        <p:tav tm="100000">
                                          <p:val>
                                            <p:fltVal val="1"/>
                                          </p:val>
                                        </p:tav>
                                      </p:tavLst>
                                    </p:anim>
                                    <p:anim calcmode="lin" valueType="num">
                                      <p:cBhvr>
                                        <p:cTn id="8" dur="1500" fill="hold"/>
                                        <p:tgtEl>
                                          <p:spTgt spid="18"/>
                                        </p:tgtEl>
                                        <p:attrNameLst>
                                          <p:attrName>ppt_h</p:attrName>
                                        </p:attrNameLst>
                                      </p:cBhvr>
                                      <p:tavLst>
                                        <p:tav tm="0">
                                          <p:val>
                                            <p:strVal val="#ppt_h"/>
                                          </p:val>
                                        </p:tav>
                                        <p:tav tm="100000">
                                          <p:val>
                                            <p:strVal val="#ppt_h"/>
                                          </p:val>
                                        </p:tav>
                                      </p:tavLst>
                                    </p:anim>
                                  </p:childTnLst>
                                </p:cTn>
                              </p:par>
                            </p:childTnLst>
                          </p:cTn>
                        </p:par>
                        <p:par>
                          <p:cTn id="9" fill="hold">
                            <p:stCondLst>
                              <p:cond delay="1500"/>
                            </p:stCondLst>
                            <p:childTnLst>
                              <p:par>
                                <p:cTn id="10" presetID="53" presetClass="entr" presetSubtype="528" fill="hold" grpId="0" nodeType="afterEffect">
                                  <p:stCondLst>
                                    <p:cond delay="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750" fill="hold"/>
                                        <p:tgtEl>
                                          <p:spTgt spid="17"/>
                                        </p:tgtEl>
                                        <p:attrNameLst>
                                          <p:attrName>ppt_w</p:attrName>
                                        </p:attrNameLst>
                                      </p:cBhvr>
                                      <p:tavLst>
                                        <p:tav tm="0">
                                          <p:val>
                                            <p:fltVal val="0"/>
                                          </p:val>
                                        </p:tav>
                                        <p:tav tm="100000">
                                          <p:val>
                                            <p:strVal val="#ppt_w"/>
                                          </p:val>
                                        </p:tav>
                                      </p:tavLst>
                                    </p:anim>
                                    <p:anim calcmode="lin" valueType="num">
                                      <p:cBhvr>
                                        <p:cTn id="13" dur="750" fill="hold"/>
                                        <p:tgtEl>
                                          <p:spTgt spid="17"/>
                                        </p:tgtEl>
                                        <p:attrNameLst>
                                          <p:attrName>ppt_h</p:attrName>
                                        </p:attrNameLst>
                                      </p:cBhvr>
                                      <p:tavLst>
                                        <p:tav tm="0">
                                          <p:val>
                                            <p:fltVal val="0"/>
                                          </p:val>
                                        </p:tav>
                                        <p:tav tm="100000">
                                          <p:val>
                                            <p:strVal val="#ppt_h"/>
                                          </p:val>
                                        </p:tav>
                                      </p:tavLst>
                                    </p:anim>
                                    <p:animEffect transition="in" filter="fade">
                                      <p:cBhvr>
                                        <p:cTn id="14" dur="750"/>
                                        <p:tgtEl>
                                          <p:spTgt spid="17"/>
                                        </p:tgtEl>
                                      </p:cBhvr>
                                    </p:animEffect>
                                    <p:anim calcmode="lin" valueType="num">
                                      <p:cBhvr>
                                        <p:cTn id="15" dur="750" fill="hold"/>
                                        <p:tgtEl>
                                          <p:spTgt spid="17"/>
                                        </p:tgtEl>
                                        <p:attrNameLst>
                                          <p:attrName>ppt_x</p:attrName>
                                        </p:attrNameLst>
                                      </p:cBhvr>
                                      <p:tavLst>
                                        <p:tav tm="0">
                                          <p:val>
                                            <p:fltVal val="0.5"/>
                                          </p:val>
                                        </p:tav>
                                        <p:tav tm="100000">
                                          <p:val>
                                            <p:strVal val="#ppt_x"/>
                                          </p:val>
                                        </p:tav>
                                      </p:tavLst>
                                    </p:anim>
                                    <p:anim calcmode="lin" valueType="num">
                                      <p:cBhvr>
                                        <p:cTn id="16" dur="750" fill="hold"/>
                                        <p:tgtEl>
                                          <p:spTgt spid="17"/>
                                        </p:tgtEl>
                                        <p:attrNameLst>
                                          <p:attrName>ppt_y</p:attrName>
                                        </p:attrNameLst>
                                      </p:cBhvr>
                                      <p:tavLst>
                                        <p:tav tm="0">
                                          <p:val>
                                            <p:fltVal val="0.5"/>
                                          </p:val>
                                        </p:tav>
                                        <p:tav tm="100000">
                                          <p:val>
                                            <p:strVal val="#ppt_y"/>
                                          </p:val>
                                        </p:tav>
                                      </p:tavLst>
                                    </p:anim>
                                  </p:childTnLst>
                                </p:cTn>
                              </p:par>
                              <p:par>
                                <p:cTn id="17" presetID="40" presetClass="entr" presetSubtype="0" fill="hold" grpId="0" nodeType="withEffect">
                                  <p:stCondLst>
                                    <p:cond delay="0"/>
                                  </p:stCondLst>
                                  <p:iterate type="lt">
                                    <p:tmPct val="10000"/>
                                  </p:iterate>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1"/>
                                          </p:val>
                                        </p:tav>
                                        <p:tav tm="100000">
                                          <p:val>
                                            <p:strVal val="#ppt_x"/>
                                          </p:val>
                                        </p:tav>
                                      </p:tavLst>
                                    </p:anim>
                                    <p:anim calcmode="lin" valueType="num">
                                      <p:cBhvr>
                                        <p:cTn id="21" dur="1000" fill="hold"/>
                                        <p:tgtEl>
                                          <p:spTgt spid="15"/>
                                        </p:tgtEl>
                                        <p:attrNameLst>
                                          <p:attrName>ppt_y</p:attrName>
                                        </p:attrNameLst>
                                      </p:cBhvr>
                                      <p:tavLst>
                                        <p:tav tm="0">
                                          <p:val>
                                            <p:strVal val="#ppt_y"/>
                                          </p:val>
                                        </p:tav>
                                        <p:tav tm="100000">
                                          <p:val>
                                            <p:strVal val="#ppt_y"/>
                                          </p:val>
                                        </p:tav>
                                      </p:tavLst>
                                    </p:anim>
                                  </p:childTnLst>
                                </p:cTn>
                              </p:par>
                              <p:par>
                                <p:cTn id="22" presetID="19" presetClass="entr" presetSubtype="1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1500" fill="hold"/>
                                        <p:tgtEl>
                                          <p:spTgt spid="24"/>
                                        </p:tgtEl>
                                        <p:attrNameLst>
                                          <p:attrName>ppt_w</p:attrName>
                                        </p:attrNameLst>
                                      </p:cBhvr>
                                      <p:tavLst>
                                        <p:tav tm="0" fmla="#ppt_w*sin(2.5*pi*$)">
                                          <p:val>
                                            <p:fltVal val="0"/>
                                          </p:val>
                                        </p:tav>
                                        <p:tav tm="100000">
                                          <p:val>
                                            <p:fltVal val="1"/>
                                          </p:val>
                                        </p:tav>
                                      </p:tavLst>
                                    </p:anim>
                                    <p:anim calcmode="lin" valueType="num">
                                      <p:cBhvr>
                                        <p:cTn id="25" dur="1500" fill="hold"/>
                                        <p:tgtEl>
                                          <p:spTgt spid="24"/>
                                        </p:tgtEl>
                                        <p:attrNameLst>
                                          <p:attrName>ppt_h</p:attrName>
                                        </p:attrNameLst>
                                      </p:cBhvr>
                                      <p:tavLst>
                                        <p:tav tm="0">
                                          <p:val>
                                            <p:strVal val="#ppt_h"/>
                                          </p:val>
                                        </p:tav>
                                        <p:tav tm="100000">
                                          <p:val>
                                            <p:strVal val="#ppt_h"/>
                                          </p:val>
                                        </p:tav>
                                      </p:tavLst>
                                    </p:anim>
                                  </p:childTnLst>
                                </p:cTn>
                              </p:par>
                            </p:childTnLst>
                          </p:cTn>
                        </p:par>
                        <p:par>
                          <p:cTn id="26" fill="hold">
                            <p:stCondLst>
                              <p:cond delay="3700"/>
                            </p:stCondLst>
                            <p:childTnLst>
                              <p:par>
                                <p:cTn id="27" presetID="42"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4200"/>
                            </p:stCondLst>
                            <p:childTnLst>
                              <p:par>
                                <p:cTn id="33" presetID="53" presetClass="entr" presetSubtype="528"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anim calcmode="lin" valueType="num">
                                      <p:cBhvr>
                                        <p:cTn id="35" dur="750" fill="hold"/>
                                        <p:tgtEl>
                                          <p:spTgt spid="26"/>
                                        </p:tgtEl>
                                        <p:attrNameLst>
                                          <p:attrName>ppt_w</p:attrName>
                                        </p:attrNameLst>
                                      </p:cBhvr>
                                      <p:tavLst>
                                        <p:tav tm="0">
                                          <p:val>
                                            <p:fltVal val="0"/>
                                          </p:val>
                                        </p:tav>
                                        <p:tav tm="100000">
                                          <p:val>
                                            <p:strVal val="#ppt_w"/>
                                          </p:val>
                                        </p:tav>
                                      </p:tavLst>
                                    </p:anim>
                                    <p:anim calcmode="lin" valueType="num">
                                      <p:cBhvr>
                                        <p:cTn id="36" dur="750" fill="hold"/>
                                        <p:tgtEl>
                                          <p:spTgt spid="26"/>
                                        </p:tgtEl>
                                        <p:attrNameLst>
                                          <p:attrName>ppt_h</p:attrName>
                                        </p:attrNameLst>
                                      </p:cBhvr>
                                      <p:tavLst>
                                        <p:tav tm="0">
                                          <p:val>
                                            <p:fltVal val="0"/>
                                          </p:val>
                                        </p:tav>
                                        <p:tav tm="100000">
                                          <p:val>
                                            <p:strVal val="#ppt_h"/>
                                          </p:val>
                                        </p:tav>
                                      </p:tavLst>
                                    </p:anim>
                                    <p:animEffect transition="in" filter="fade">
                                      <p:cBhvr>
                                        <p:cTn id="37" dur="750"/>
                                        <p:tgtEl>
                                          <p:spTgt spid="26"/>
                                        </p:tgtEl>
                                      </p:cBhvr>
                                    </p:animEffect>
                                    <p:anim calcmode="lin" valueType="num">
                                      <p:cBhvr>
                                        <p:cTn id="38" dur="750" fill="hold"/>
                                        <p:tgtEl>
                                          <p:spTgt spid="26"/>
                                        </p:tgtEl>
                                        <p:attrNameLst>
                                          <p:attrName>ppt_x</p:attrName>
                                        </p:attrNameLst>
                                      </p:cBhvr>
                                      <p:tavLst>
                                        <p:tav tm="0">
                                          <p:val>
                                            <p:fltVal val="0.5"/>
                                          </p:val>
                                        </p:tav>
                                        <p:tav tm="100000">
                                          <p:val>
                                            <p:strVal val="#ppt_x"/>
                                          </p:val>
                                        </p:tav>
                                      </p:tavLst>
                                    </p:anim>
                                    <p:anim calcmode="lin" valueType="num">
                                      <p:cBhvr>
                                        <p:cTn id="39" dur="75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24" grpId="0"/>
      <p:bldP spid="25" grpId="0"/>
      <p:bldP spid="2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跨海大桥"/>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a:blip xmlns:r="http://schemas.openxmlformats.org/officeDocument/2006/relationships" r:embed="rId1" cstate="screen">
            <a:extLst>
              <a:ext uri="{28A0092B-C50C-407E-A947-70E740481C1C}">
                <a14:useLocalDpi xmlns:a14="http://schemas.microsoft.com/office/drawing/2010/main"/>
              </a:ext>
            </a:extLst>
          </a:blip>
          <a:stretch>
            <a:fillRect/>
          </a:stretch>
        </a:blipFill>
        <a:ln>
          <a:noFill/>
        </a:ln>
        <a:effectLst>
          <a:outerShdw blurRad="63500" algn="ctr" rotWithShape="0">
            <a:prstClr val="black">
              <a:alpha val="40000"/>
            </a:prstClr>
          </a:outerShdw>
        </a:effectLst>
      </a:spPr>
      <a:bodyPr rtlCol="0" anchor="ctr"/>
      <a:lstStyle>
        <a:defPPr algn="ctr">
          <a:lnSpc>
            <a:spcPct val="150000"/>
          </a:lnSpc>
          <a:defRPr sz="1707">
            <a:latin typeface="Arial" panose="020B0604020202020204" pitchFamily="34" charset="0"/>
            <a:ea typeface="微软雅黑" panose="020B0503020204020204" pitchFamily="34" charset="-122"/>
            <a:sym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242</TotalTime>
  <Words>2326</Words>
  <Application>Microsoft Office PowerPoint</Application>
  <PresentationFormat>宽屏</PresentationFormat>
  <Paragraphs>229</Paragraphs>
  <Slides>24</Slides>
  <Notes>24</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Arial Unicode MS</vt:lpstr>
      <vt:lpstr>Gill Sans</vt:lpstr>
      <vt:lpstr>Iskoola Pota</vt:lpstr>
      <vt:lpstr>方正黑体简体</vt:lpstr>
      <vt:lpstr>迷你简菱心</vt:lpstr>
      <vt:lpstr>宋体</vt:lpstr>
      <vt:lpstr>微软雅黑</vt:lpstr>
      <vt:lpstr>Agency FB</vt:lpstr>
      <vt:lpstr>Arial</vt:lpstr>
      <vt:lpstr>Calibri</vt:lpstr>
      <vt:lpstr>Calibri Light</vt:lpstr>
      <vt:lpstr>Impact</vt:lpstr>
      <vt:lpstr>Open Sans</vt:lpstr>
      <vt:lpstr>Segoe UI Semilight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跨海大桥</dc:title>
  <dc:subject>www.1ppt.com</dc:subject>
  <dc:creator>第一PPT</dc:creator>
  <cp:keywords>www.1ppt.com</cp:keywords>
  <dc:description>第一PPT，www.1ppt.com</dc:description>
  <cp:lastModifiedBy>faith123</cp:lastModifiedBy>
  <cp:revision>31</cp:revision>
  <dcterms:created xsi:type="dcterms:W3CDTF">2017-09-16T02:52:28Z</dcterms:created>
  <dcterms:modified xsi:type="dcterms:W3CDTF">2019-09-21T02:45:35Z</dcterms:modified>
  <cp:category>www.1ppt.com</cp:category>
</cp:coreProperties>
</file>