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70" r:id="rId2"/>
    <p:sldId id="308" r:id="rId3"/>
    <p:sldId id="307" r:id="rId4"/>
    <p:sldId id="295" r:id="rId5"/>
    <p:sldId id="318" r:id="rId6"/>
    <p:sldId id="316" r:id="rId7"/>
    <p:sldId id="303" r:id="rId8"/>
    <p:sldId id="317" r:id="rId9"/>
    <p:sldId id="313" r:id="rId10"/>
    <p:sldId id="314" r:id="rId11"/>
    <p:sldId id="330" r:id="rId12"/>
    <p:sldId id="332" r:id="rId13"/>
    <p:sldId id="331" r:id="rId14"/>
    <p:sldId id="364" r:id="rId15"/>
    <p:sldId id="333" r:id="rId16"/>
    <p:sldId id="335" r:id="rId17"/>
    <p:sldId id="336" r:id="rId18"/>
    <p:sldId id="337" r:id="rId19"/>
    <p:sldId id="338" r:id="rId20"/>
    <p:sldId id="289" r:id="rId21"/>
    <p:sldId id="304" r:id="rId22"/>
    <p:sldId id="311" r:id="rId23"/>
    <p:sldId id="352" r:id="rId24"/>
    <p:sldId id="357" r:id="rId25"/>
    <p:sldId id="349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112B"/>
    <a:srgbClr val="201739"/>
    <a:srgbClr val="2C3E50"/>
    <a:srgbClr val="354B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01" autoAdjust="0"/>
    <p:restoredTop sz="96318" autoAdjust="0"/>
  </p:normalViewPr>
  <p:slideViewPr>
    <p:cSldViewPr snapToGrid="0">
      <p:cViewPr varScale="1">
        <p:scale>
          <a:sx n="88" d="100"/>
          <a:sy n="88" d="100"/>
        </p:scale>
        <p:origin x="66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Data 01</c:v>
                </c:pt>
                <c:pt idx="1">
                  <c:v>Data 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12D-441A-BFD6-A2499BE332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Data 01</c:v>
                </c:pt>
                <c:pt idx="1">
                  <c:v>Data 02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2.4</c:v>
                </c:pt>
                <c:pt idx="1">
                  <c:v>4.4000000000000004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12D-441A-BFD6-A2499BE332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Data 01</c:v>
                </c:pt>
                <c:pt idx="1">
                  <c:v>Data 02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12D-441A-BFD6-A2499BE332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850187584"/>
        <c:axId val="-1850201728"/>
      </c:barChart>
      <c:catAx>
        <c:axId val="-185018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85000"/>
                <a:alpha val="4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850201728"/>
        <c:crosses val="autoZero"/>
        <c:auto val="1"/>
        <c:lblAlgn val="ctr"/>
        <c:lblOffset val="100"/>
        <c:noMultiLvlLbl val="0"/>
      </c:catAx>
      <c:valAx>
        <c:axId val="-18502017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85000"/>
                  <a:alpha val="4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1850187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Category A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53000"/>
                  </a:schemeClr>
                </a:gs>
              </a:gsLst>
              <a:lin ang="16200000" scaled="0"/>
              <a:tileRect/>
            </a:gradFill>
          </c:spPr>
          <c:cat>
            <c:numRef>
              <c:f>Sheet1!$A$2:$A$30</c:f>
              <c:numCache>
                <c:formatCode>m/d/yyyy</c:formatCode>
                <c:ptCount val="29"/>
                <c:pt idx="0">
                  <c:v>42268</c:v>
                </c:pt>
                <c:pt idx="1">
                  <c:v>42269</c:v>
                </c:pt>
                <c:pt idx="2">
                  <c:v>42270</c:v>
                </c:pt>
                <c:pt idx="3">
                  <c:v>42271</c:v>
                </c:pt>
                <c:pt idx="4">
                  <c:v>42272</c:v>
                </c:pt>
                <c:pt idx="5">
                  <c:v>42273</c:v>
                </c:pt>
                <c:pt idx="6">
                  <c:v>42274</c:v>
                </c:pt>
                <c:pt idx="7">
                  <c:v>42275</c:v>
                </c:pt>
                <c:pt idx="8">
                  <c:v>42276</c:v>
                </c:pt>
                <c:pt idx="9">
                  <c:v>42277</c:v>
                </c:pt>
                <c:pt idx="10">
                  <c:v>42278</c:v>
                </c:pt>
                <c:pt idx="11">
                  <c:v>42279</c:v>
                </c:pt>
                <c:pt idx="12">
                  <c:v>42280</c:v>
                </c:pt>
                <c:pt idx="13">
                  <c:v>42281</c:v>
                </c:pt>
                <c:pt idx="14">
                  <c:v>42282</c:v>
                </c:pt>
                <c:pt idx="15">
                  <c:v>42283</c:v>
                </c:pt>
                <c:pt idx="16">
                  <c:v>42284</c:v>
                </c:pt>
                <c:pt idx="17">
                  <c:v>42285</c:v>
                </c:pt>
                <c:pt idx="18">
                  <c:v>42286</c:v>
                </c:pt>
                <c:pt idx="19">
                  <c:v>42287</c:v>
                </c:pt>
                <c:pt idx="20">
                  <c:v>42288</c:v>
                </c:pt>
                <c:pt idx="21">
                  <c:v>42289</c:v>
                </c:pt>
                <c:pt idx="22">
                  <c:v>42290</c:v>
                </c:pt>
                <c:pt idx="23">
                  <c:v>42291</c:v>
                </c:pt>
                <c:pt idx="24">
                  <c:v>42292</c:v>
                </c:pt>
                <c:pt idx="25">
                  <c:v>42293</c:v>
                </c:pt>
                <c:pt idx="26">
                  <c:v>42294</c:v>
                </c:pt>
                <c:pt idx="27">
                  <c:v>42295</c:v>
                </c:pt>
                <c:pt idx="28">
                  <c:v>42296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5</c:v>
                </c:pt>
                <c:pt idx="1">
                  <c:v>5</c:v>
                </c:pt>
                <c:pt idx="2">
                  <c:v>8</c:v>
                </c:pt>
                <c:pt idx="3">
                  <c:v>5</c:v>
                </c:pt>
                <c:pt idx="4">
                  <c:v>9</c:v>
                </c:pt>
                <c:pt idx="5">
                  <c:v>14</c:v>
                </c:pt>
                <c:pt idx="6">
                  <c:v>11</c:v>
                </c:pt>
                <c:pt idx="7">
                  <c:v>16</c:v>
                </c:pt>
                <c:pt idx="8">
                  <c:v>14</c:v>
                </c:pt>
                <c:pt idx="9">
                  <c:v>11</c:v>
                </c:pt>
                <c:pt idx="10">
                  <c:v>7</c:v>
                </c:pt>
                <c:pt idx="11">
                  <c:v>14</c:v>
                </c:pt>
                <c:pt idx="12">
                  <c:v>20</c:v>
                </c:pt>
                <c:pt idx="13">
                  <c:v>22</c:v>
                </c:pt>
                <c:pt idx="14">
                  <c:v>28</c:v>
                </c:pt>
                <c:pt idx="15">
                  <c:v>33</c:v>
                </c:pt>
                <c:pt idx="16">
                  <c:v>56</c:v>
                </c:pt>
                <c:pt idx="17">
                  <c:v>144</c:v>
                </c:pt>
                <c:pt idx="18">
                  <c:v>134</c:v>
                </c:pt>
                <c:pt idx="19">
                  <c:v>104</c:v>
                </c:pt>
                <c:pt idx="20">
                  <c:v>110</c:v>
                </c:pt>
                <c:pt idx="21">
                  <c:v>60</c:v>
                </c:pt>
                <c:pt idx="22">
                  <c:v>45</c:v>
                </c:pt>
                <c:pt idx="23">
                  <c:v>50</c:v>
                </c:pt>
                <c:pt idx="24">
                  <c:v>40</c:v>
                </c:pt>
                <c:pt idx="25">
                  <c:v>22</c:v>
                </c:pt>
                <c:pt idx="26">
                  <c:v>12</c:v>
                </c:pt>
                <c:pt idx="27">
                  <c:v>8</c:v>
                </c:pt>
                <c:pt idx="28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D9F-47A4-A0BD-BD8D7082B19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Category B Fill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45000"/>
                  </a:schemeClr>
                </a:gs>
              </a:gsLst>
              <a:lin ang="16200000" scaled="0"/>
              <a:tileRect/>
            </a:gradFill>
          </c:spPr>
          <c:cat>
            <c:numRef>
              <c:f>Sheet1!$A$2:$A$30</c:f>
              <c:numCache>
                <c:formatCode>m/d/yyyy</c:formatCode>
                <c:ptCount val="29"/>
                <c:pt idx="0">
                  <c:v>42268</c:v>
                </c:pt>
                <c:pt idx="1">
                  <c:v>42269</c:v>
                </c:pt>
                <c:pt idx="2">
                  <c:v>42270</c:v>
                </c:pt>
                <c:pt idx="3">
                  <c:v>42271</c:v>
                </c:pt>
                <c:pt idx="4">
                  <c:v>42272</c:v>
                </c:pt>
                <c:pt idx="5">
                  <c:v>42273</c:v>
                </c:pt>
                <c:pt idx="6">
                  <c:v>42274</c:v>
                </c:pt>
                <c:pt idx="7">
                  <c:v>42275</c:v>
                </c:pt>
                <c:pt idx="8">
                  <c:v>42276</c:v>
                </c:pt>
                <c:pt idx="9">
                  <c:v>42277</c:v>
                </c:pt>
                <c:pt idx="10">
                  <c:v>42278</c:v>
                </c:pt>
                <c:pt idx="11">
                  <c:v>42279</c:v>
                </c:pt>
                <c:pt idx="12">
                  <c:v>42280</c:v>
                </c:pt>
                <c:pt idx="13">
                  <c:v>42281</c:v>
                </c:pt>
                <c:pt idx="14">
                  <c:v>42282</c:v>
                </c:pt>
                <c:pt idx="15">
                  <c:v>42283</c:v>
                </c:pt>
                <c:pt idx="16">
                  <c:v>42284</c:v>
                </c:pt>
                <c:pt idx="17">
                  <c:v>42285</c:v>
                </c:pt>
                <c:pt idx="18">
                  <c:v>42286</c:v>
                </c:pt>
                <c:pt idx="19">
                  <c:v>42287</c:v>
                </c:pt>
                <c:pt idx="20">
                  <c:v>42288</c:v>
                </c:pt>
                <c:pt idx="21">
                  <c:v>42289</c:v>
                </c:pt>
                <c:pt idx="22">
                  <c:v>42290</c:v>
                </c:pt>
                <c:pt idx="23">
                  <c:v>42291</c:v>
                </c:pt>
                <c:pt idx="24">
                  <c:v>42292</c:v>
                </c:pt>
                <c:pt idx="25">
                  <c:v>42293</c:v>
                </c:pt>
                <c:pt idx="26">
                  <c:v>42294</c:v>
                </c:pt>
                <c:pt idx="27">
                  <c:v>42295</c:v>
                </c:pt>
                <c:pt idx="28">
                  <c:v>42296</c:v>
                </c:pt>
              </c:numCache>
            </c:numRef>
          </c:cat>
          <c:val>
            <c:numRef>
              <c:f>Sheet1!$E$2:$E$30</c:f>
              <c:numCache>
                <c:formatCode>General</c:formatCode>
                <c:ptCount val="29"/>
                <c:pt idx="0">
                  <c:v>10</c:v>
                </c:pt>
                <c:pt idx="1">
                  <c:v>2</c:v>
                </c:pt>
                <c:pt idx="2">
                  <c:v>2</c:v>
                </c:pt>
                <c:pt idx="3">
                  <c:v>8</c:v>
                </c:pt>
                <c:pt idx="4">
                  <c:v>13</c:v>
                </c:pt>
                <c:pt idx="5">
                  <c:v>20</c:v>
                </c:pt>
                <c:pt idx="6">
                  <c:v>19</c:v>
                </c:pt>
                <c:pt idx="7">
                  <c:v>34</c:v>
                </c:pt>
                <c:pt idx="8">
                  <c:v>12</c:v>
                </c:pt>
                <c:pt idx="9">
                  <c:v>40</c:v>
                </c:pt>
                <c:pt idx="10">
                  <c:v>22</c:v>
                </c:pt>
                <c:pt idx="11">
                  <c:v>35</c:v>
                </c:pt>
                <c:pt idx="12">
                  <c:v>35</c:v>
                </c:pt>
                <c:pt idx="13">
                  <c:v>30</c:v>
                </c:pt>
                <c:pt idx="14">
                  <c:v>33</c:v>
                </c:pt>
                <c:pt idx="15">
                  <c:v>40</c:v>
                </c:pt>
                <c:pt idx="16">
                  <c:v>80</c:v>
                </c:pt>
                <c:pt idx="17">
                  <c:v>105</c:v>
                </c:pt>
                <c:pt idx="18">
                  <c:v>80</c:v>
                </c:pt>
                <c:pt idx="19">
                  <c:v>70</c:v>
                </c:pt>
                <c:pt idx="20">
                  <c:v>40</c:v>
                </c:pt>
                <c:pt idx="21">
                  <c:v>30</c:v>
                </c:pt>
                <c:pt idx="22">
                  <c:v>35</c:v>
                </c:pt>
                <c:pt idx="23">
                  <c:v>39</c:v>
                </c:pt>
                <c:pt idx="24">
                  <c:v>37</c:v>
                </c:pt>
                <c:pt idx="25">
                  <c:v>45</c:v>
                </c:pt>
                <c:pt idx="26">
                  <c:v>30</c:v>
                </c:pt>
                <c:pt idx="27">
                  <c:v>25</c:v>
                </c:pt>
                <c:pt idx="28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D9F-47A4-A0BD-BD8D7082B1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926512864"/>
        <c:axId val="-1926522112"/>
      </c:area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Category A Fill</c:v>
                </c:pt>
              </c:strCache>
            </c:strRef>
          </c:tx>
          <c:spPr>
            <a:ln w="6350">
              <a:solidFill>
                <a:schemeClr val="accent2"/>
              </a:solidFill>
            </a:ln>
          </c:spPr>
          <c:marker>
            <c:symbol val="circle"/>
            <c:size val="5"/>
            <c:spPr>
              <a:solidFill>
                <a:schemeClr val="accent2"/>
              </a:solidFill>
              <a:ln w="3175">
                <a:noFill/>
              </a:ln>
            </c:spPr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42268</c:v>
                </c:pt>
                <c:pt idx="1">
                  <c:v>42269</c:v>
                </c:pt>
                <c:pt idx="2">
                  <c:v>42270</c:v>
                </c:pt>
                <c:pt idx="3">
                  <c:v>42271</c:v>
                </c:pt>
                <c:pt idx="4">
                  <c:v>42272</c:v>
                </c:pt>
                <c:pt idx="5">
                  <c:v>42273</c:v>
                </c:pt>
                <c:pt idx="6">
                  <c:v>42274</c:v>
                </c:pt>
                <c:pt idx="7">
                  <c:v>42275</c:v>
                </c:pt>
                <c:pt idx="8">
                  <c:v>42276</c:v>
                </c:pt>
                <c:pt idx="9">
                  <c:v>42277</c:v>
                </c:pt>
                <c:pt idx="10">
                  <c:v>42278</c:v>
                </c:pt>
                <c:pt idx="11">
                  <c:v>42279</c:v>
                </c:pt>
                <c:pt idx="12">
                  <c:v>42280</c:v>
                </c:pt>
                <c:pt idx="13">
                  <c:v>42281</c:v>
                </c:pt>
                <c:pt idx="14">
                  <c:v>42282</c:v>
                </c:pt>
                <c:pt idx="15">
                  <c:v>42283</c:v>
                </c:pt>
                <c:pt idx="16">
                  <c:v>42284</c:v>
                </c:pt>
                <c:pt idx="17">
                  <c:v>42285</c:v>
                </c:pt>
                <c:pt idx="18">
                  <c:v>42286</c:v>
                </c:pt>
                <c:pt idx="19">
                  <c:v>42287</c:v>
                </c:pt>
                <c:pt idx="20">
                  <c:v>42288</c:v>
                </c:pt>
                <c:pt idx="21">
                  <c:v>42289</c:v>
                </c:pt>
                <c:pt idx="22">
                  <c:v>42290</c:v>
                </c:pt>
                <c:pt idx="23">
                  <c:v>42291</c:v>
                </c:pt>
                <c:pt idx="24">
                  <c:v>42292</c:v>
                </c:pt>
                <c:pt idx="25">
                  <c:v>42293</c:v>
                </c:pt>
                <c:pt idx="26">
                  <c:v>42294</c:v>
                </c:pt>
                <c:pt idx="27">
                  <c:v>42295</c:v>
                </c:pt>
                <c:pt idx="28">
                  <c:v>42296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5</c:v>
                </c:pt>
                <c:pt idx="1">
                  <c:v>5</c:v>
                </c:pt>
                <c:pt idx="2">
                  <c:v>8</c:v>
                </c:pt>
                <c:pt idx="3">
                  <c:v>5</c:v>
                </c:pt>
                <c:pt idx="4">
                  <c:v>9</c:v>
                </c:pt>
                <c:pt idx="5">
                  <c:v>14</c:v>
                </c:pt>
                <c:pt idx="6">
                  <c:v>11</c:v>
                </c:pt>
                <c:pt idx="7">
                  <c:v>16</c:v>
                </c:pt>
                <c:pt idx="8">
                  <c:v>14</c:v>
                </c:pt>
                <c:pt idx="9">
                  <c:v>11</c:v>
                </c:pt>
                <c:pt idx="10">
                  <c:v>7</c:v>
                </c:pt>
                <c:pt idx="11">
                  <c:v>14</c:v>
                </c:pt>
                <c:pt idx="12">
                  <c:v>20</c:v>
                </c:pt>
                <c:pt idx="13">
                  <c:v>22</c:v>
                </c:pt>
                <c:pt idx="14">
                  <c:v>28</c:v>
                </c:pt>
                <c:pt idx="15">
                  <c:v>33</c:v>
                </c:pt>
                <c:pt idx="16">
                  <c:v>56</c:v>
                </c:pt>
                <c:pt idx="17">
                  <c:v>144</c:v>
                </c:pt>
                <c:pt idx="18">
                  <c:v>134</c:v>
                </c:pt>
                <c:pt idx="19">
                  <c:v>104</c:v>
                </c:pt>
                <c:pt idx="20">
                  <c:v>110</c:v>
                </c:pt>
                <c:pt idx="21">
                  <c:v>60</c:v>
                </c:pt>
                <c:pt idx="22">
                  <c:v>45</c:v>
                </c:pt>
                <c:pt idx="23">
                  <c:v>50</c:v>
                </c:pt>
                <c:pt idx="24">
                  <c:v>40</c:v>
                </c:pt>
                <c:pt idx="25">
                  <c:v>22</c:v>
                </c:pt>
                <c:pt idx="26">
                  <c:v>12</c:v>
                </c:pt>
                <c:pt idx="27">
                  <c:v>8</c:v>
                </c:pt>
                <c:pt idx="28">
                  <c:v>10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9D9F-47A4-A0BD-BD8D7082B1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Category B</c:v>
                </c:pt>
              </c:strCache>
            </c:strRef>
          </c:tx>
          <c:spPr>
            <a:ln w="6350">
              <a:solidFill>
                <a:schemeClr val="accent1"/>
              </a:solidFill>
            </a:ln>
          </c:spPr>
          <c:marker>
            <c:symbol val="circle"/>
            <c:size val="4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42268</c:v>
                </c:pt>
                <c:pt idx="1">
                  <c:v>42269</c:v>
                </c:pt>
                <c:pt idx="2">
                  <c:v>42270</c:v>
                </c:pt>
                <c:pt idx="3">
                  <c:v>42271</c:v>
                </c:pt>
                <c:pt idx="4">
                  <c:v>42272</c:v>
                </c:pt>
                <c:pt idx="5">
                  <c:v>42273</c:v>
                </c:pt>
                <c:pt idx="6">
                  <c:v>42274</c:v>
                </c:pt>
                <c:pt idx="7">
                  <c:v>42275</c:v>
                </c:pt>
                <c:pt idx="8">
                  <c:v>42276</c:v>
                </c:pt>
                <c:pt idx="9">
                  <c:v>42277</c:v>
                </c:pt>
                <c:pt idx="10">
                  <c:v>42278</c:v>
                </c:pt>
                <c:pt idx="11">
                  <c:v>42279</c:v>
                </c:pt>
                <c:pt idx="12">
                  <c:v>42280</c:v>
                </c:pt>
                <c:pt idx="13">
                  <c:v>42281</c:v>
                </c:pt>
                <c:pt idx="14">
                  <c:v>42282</c:v>
                </c:pt>
                <c:pt idx="15">
                  <c:v>42283</c:v>
                </c:pt>
                <c:pt idx="16">
                  <c:v>42284</c:v>
                </c:pt>
                <c:pt idx="17">
                  <c:v>42285</c:v>
                </c:pt>
                <c:pt idx="18">
                  <c:v>42286</c:v>
                </c:pt>
                <c:pt idx="19">
                  <c:v>42287</c:v>
                </c:pt>
                <c:pt idx="20">
                  <c:v>42288</c:v>
                </c:pt>
                <c:pt idx="21">
                  <c:v>42289</c:v>
                </c:pt>
                <c:pt idx="22">
                  <c:v>42290</c:v>
                </c:pt>
                <c:pt idx="23">
                  <c:v>42291</c:v>
                </c:pt>
                <c:pt idx="24">
                  <c:v>42292</c:v>
                </c:pt>
                <c:pt idx="25">
                  <c:v>42293</c:v>
                </c:pt>
                <c:pt idx="26">
                  <c:v>42294</c:v>
                </c:pt>
                <c:pt idx="27">
                  <c:v>42295</c:v>
                </c:pt>
                <c:pt idx="28">
                  <c:v>42296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10</c:v>
                </c:pt>
                <c:pt idx="1">
                  <c:v>2</c:v>
                </c:pt>
                <c:pt idx="2">
                  <c:v>2</c:v>
                </c:pt>
                <c:pt idx="3">
                  <c:v>8</c:v>
                </c:pt>
                <c:pt idx="4">
                  <c:v>13</c:v>
                </c:pt>
                <c:pt idx="5">
                  <c:v>20</c:v>
                </c:pt>
                <c:pt idx="6">
                  <c:v>19</c:v>
                </c:pt>
                <c:pt idx="7">
                  <c:v>34</c:v>
                </c:pt>
                <c:pt idx="8">
                  <c:v>12</c:v>
                </c:pt>
                <c:pt idx="9">
                  <c:v>40</c:v>
                </c:pt>
                <c:pt idx="10">
                  <c:v>22</c:v>
                </c:pt>
                <c:pt idx="11">
                  <c:v>35</c:v>
                </c:pt>
                <c:pt idx="12">
                  <c:v>35</c:v>
                </c:pt>
                <c:pt idx="13">
                  <c:v>30</c:v>
                </c:pt>
                <c:pt idx="14">
                  <c:v>33</c:v>
                </c:pt>
                <c:pt idx="15">
                  <c:v>40</c:v>
                </c:pt>
                <c:pt idx="16">
                  <c:v>80</c:v>
                </c:pt>
                <c:pt idx="17">
                  <c:v>105</c:v>
                </c:pt>
                <c:pt idx="18">
                  <c:v>80</c:v>
                </c:pt>
                <c:pt idx="19">
                  <c:v>70</c:v>
                </c:pt>
                <c:pt idx="20">
                  <c:v>40</c:v>
                </c:pt>
                <c:pt idx="21">
                  <c:v>30</c:v>
                </c:pt>
                <c:pt idx="22">
                  <c:v>35</c:v>
                </c:pt>
                <c:pt idx="23">
                  <c:v>39</c:v>
                </c:pt>
                <c:pt idx="24">
                  <c:v>37</c:v>
                </c:pt>
                <c:pt idx="25">
                  <c:v>45</c:v>
                </c:pt>
                <c:pt idx="26">
                  <c:v>30</c:v>
                </c:pt>
                <c:pt idx="27">
                  <c:v>25</c:v>
                </c:pt>
                <c:pt idx="28">
                  <c:v>20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9D9F-47A4-A0BD-BD8D7082B1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926512864"/>
        <c:axId val="-1926522112"/>
      </c:lineChart>
      <c:dateAx>
        <c:axId val="-1926512864"/>
        <c:scaling>
          <c:orientation val="minMax"/>
        </c:scaling>
        <c:delete val="1"/>
        <c:axPos val="b"/>
        <c:numFmt formatCode="m/d/yyyy" sourceLinked="1"/>
        <c:majorTickMark val="none"/>
        <c:minorTickMark val="none"/>
        <c:tickLblPos val="nextTo"/>
        <c:crossAx val="-1926522112"/>
        <c:crosses val="autoZero"/>
        <c:auto val="1"/>
        <c:lblOffset val="100"/>
        <c:baseTimeUnit val="days"/>
        <c:majorUnit val="7"/>
        <c:majorTimeUnit val="days"/>
      </c:dateAx>
      <c:valAx>
        <c:axId val="-1926522112"/>
        <c:scaling>
          <c:orientation val="minMax"/>
          <c:max val="160"/>
        </c:scaling>
        <c:delete val="1"/>
        <c:axPos val="l"/>
        <c:numFmt formatCode="General" sourceLinked="1"/>
        <c:majorTickMark val="none"/>
        <c:minorTickMark val="none"/>
        <c:tickLblPos val="nextTo"/>
        <c:crossAx val="-1926512864"/>
        <c:crosses val="autoZero"/>
        <c:crossBetween val="midCat"/>
        <c:majorUnit val="40"/>
      </c:valAx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200">
          <a:solidFill>
            <a:schemeClr val="bg1"/>
          </a:solidFill>
        </a:defRPr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C53427-6B4A-4CA4-8F82-3385726FF357}" type="datetimeFigureOut">
              <a:rPr lang="zh-CN" altLang="en-US" smtClean="0"/>
              <a:t>2019/11/15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278A3-F0F7-42E0-B1AA-AA18437D64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202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67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14462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4542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71686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7497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91375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92235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06221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3765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91171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574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53136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6999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22605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27756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46042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3482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34615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33893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86545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58018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74095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61075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70518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7871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0294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9521A83-5A22-4B64-981E-203D08B7E46A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lumMod val="85000"/>
                    <a:alpha val="18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lumMod val="85000"/>
                  <a:alpha val="18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3289C0BD-FF8E-44AA-8BF0-19A0428CAADA}"/>
              </a:ext>
            </a:extLst>
          </p:cNvPr>
          <p:cNvGrpSpPr/>
          <p:nvPr userDrawn="1"/>
        </p:nvGrpSpPr>
        <p:grpSpPr>
          <a:xfrm>
            <a:off x="593878" y="373384"/>
            <a:ext cx="1209230" cy="244908"/>
            <a:chOff x="2330382" y="2644303"/>
            <a:chExt cx="7995856" cy="161942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CFCE7D1C-548F-4899-89CD-AE951454CEBD}"/>
                </a:ext>
              </a:extLst>
            </p:cNvPr>
            <p:cNvGrpSpPr/>
            <p:nvPr/>
          </p:nvGrpSpPr>
          <p:grpSpPr>
            <a:xfrm>
              <a:off x="2330382" y="2644303"/>
              <a:ext cx="1750772" cy="1619420"/>
              <a:chOff x="2390410" y="3175"/>
              <a:chExt cx="7410815" cy="6854825"/>
            </a:xfrm>
            <a:effectLst/>
          </p:grpSpPr>
          <p:sp>
            <p:nvSpPr>
              <p:cNvPr id="9" name="Freeform 5">
                <a:extLst>
                  <a:ext uri="{FF2B5EF4-FFF2-40B4-BE49-F238E27FC236}">
                    <a16:creationId xmlns:a16="http://schemas.microsoft.com/office/drawing/2014/main" xmlns="" id="{CD4B3E28-1C00-42B2-B3B5-086E1D4C5E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410" y="2462556"/>
                <a:ext cx="7404407" cy="2347711"/>
              </a:xfrm>
              <a:custGeom>
                <a:avLst/>
                <a:gdLst>
                  <a:gd name="T0" fmla="*/ 1189 w 1572"/>
                  <a:gd name="T1" fmla="*/ 978 h 978"/>
                  <a:gd name="T2" fmla="*/ 1572 w 1572"/>
                  <a:gd name="T3" fmla="*/ 978 h 978"/>
                  <a:gd name="T4" fmla="*/ 0 w 1572"/>
                  <a:gd name="T5" fmla="*/ 71 h 978"/>
                  <a:gd name="T6" fmla="*/ 192 w 1572"/>
                  <a:gd name="T7" fmla="*/ 402 h 978"/>
                  <a:gd name="T8" fmla="*/ 1189 w 1572"/>
                  <a:gd name="T9" fmla="*/ 978 h 978"/>
                  <a:gd name="connsiteX0" fmla="*/ 7564 w 12086"/>
                  <a:gd name="connsiteY0" fmla="*/ 12005 h 12005"/>
                  <a:gd name="connsiteX1" fmla="*/ 12086 w 12086"/>
                  <a:gd name="connsiteY1" fmla="*/ 0 h 12005"/>
                  <a:gd name="connsiteX2" fmla="*/ 0 w 12086"/>
                  <a:gd name="connsiteY2" fmla="*/ 2731 h 12005"/>
                  <a:gd name="connsiteX3" fmla="*/ 1221 w 12086"/>
                  <a:gd name="connsiteY3" fmla="*/ 6115 h 12005"/>
                  <a:gd name="connsiteX4" fmla="*/ 7564 w 12086"/>
                  <a:gd name="connsiteY4" fmla="*/ 12005 h 12005"/>
                  <a:gd name="connsiteX0" fmla="*/ 7564 w 12048"/>
                  <a:gd name="connsiteY0" fmla="*/ 12457 h 12457"/>
                  <a:gd name="connsiteX1" fmla="*/ 12048 w 12048"/>
                  <a:gd name="connsiteY1" fmla="*/ 0 h 12457"/>
                  <a:gd name="connsiteX2" fmla="*/ 0 w 12048"/>
                  <a:gd name="connsiteY2" fmla="*/ 3183 h 12457"/>
                  <a:gd name="connsiteX3" fmla="*/ 1221 w 12048"/>
                  <a:gd name="connsiteY3" fmla="*/ 6567 h 12457"/>
                  <a:gd name="connsiteX4" fmla="*/ 7564 w 12048"/>
                  <a:gd name="connsiteY4" fmla="*/ 12457 h 12457"/>
                  <a:gd name="connsiteX0" fmla="*/ 13210 w 14509"/>
                  <a:gd name="connsiteY0" fmla="*/ 3314 h 6567"/>
                  <a:gd name="connsiteX1" fmla="*/ 12108 w 14509"/>
                  <a:gd name="connsiteY1" fmla="*/ 0 h 6567"/>
                  <a:gd name="connsiteX2" fmla="*/ 60 w 14509"/>
                  <a:gd name="connsiteY2" fmla="*/ 3183 h 6567"/>
                  <a:gd name="connsiteX3" fmla="*/ 1281 w 14509"/>
                  <a:gd name="connsiteY3" fmla="*/ 6567 h 6567"/>
                  <a:gd name="connsiteX4" fmla="*/ 13210 w 14509"/>
                  <a:gd name="connsiteY4" fmla="*/ 3314 h 6567"/>
                  <a:gd name="connsiteX0" fmla="*/ 9177 w 10054"/>
                  <a:gd name="connsiteY0" fmla="*/ 5109 h 10000"/>
                  <a:gd name="connsiteX1" fmla="*/ 8349 w 10054"/>
                  <a:gd name="connsiteY1" fmla="*/ 0 h 10000"/>
                  <a:gd name="connsiteX2" fmla="*/ 45 w 10054"/>
                  <a:gd name="connsiteY2" fmla="*/ 4847 h 10000"/>
                  <a:gd name="connsiteX3" fmla="*/ 887 w 10054"/>
                  <a:gd name="connsiteY3" fmla="*/ 10000 h 10000"/>
                  <a:gd name="connsiteX4" fmla="*/ 9177 w 10054"/>
                  <a:gd name="connsiteY4" fmla="*/ 5109 h 10000"/>
                  <a:gd name="connsiteX0" fmla="*/ 9177 w 9456"/>
                  <a:gd name="connsiteY0" fmla="*/ 5109 h 10000"/>
                  <a:gd name="connsiteX1" fmla="*/ 8349 w 9456"/>
                  <a:gd name="connsiteY1" fmla="*/ 0 h 10000"/>
                  <a:gd name="connsiteX2" fmla="*/ 45 w 9456"/>
                  <a:gd name="connsiteY2" fmla="*/ 4847 h 10000"/>
                  <a:gd name="connsiteX3" fmla="*/ 887 w 9456"/>
                  <a:gd name="connsiteY3" fmla="*/ 10000 h 10000"/>
                  <a:gd name="connsiteX4" fmla="*/ 9177 w 9456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9771"/>
                  <a:gd name="connsiteY0" fmla="*/ 5109 h 10000"/>
                  <a:gd name="connsiteX1" fmla="*/ 8829 w 9771"/>
                  <a:gd name="connsiteY1" fmla="*/ 0 h 10000"/>
                  <a:gd name="connsiteX2" fmla="*/ 48 w 9771"/>
                  <a:gd name="connsiteY2" fmla="*/ 4847 h 10000"/>
                  <a:gd name="connsiteX3" fmla="*/ 938 w 9771"/>
                  <a:gd name="connsiteY3" fmla="*/ 10000 h 10000"/>
                  <a:gd name="connsiteX4" fmla="*/ 9705 w 9771"/>
                  <a:gd name="connsiteY4" fmla="*/ 5109 h 10000"/>
                  <a:gd name="connsiteX0" fmla="*/ 9932 w 10000"/>
                  <a:gd name="connsiteY0" fmla="*/ 5109 h 10000"/>
                  <a:gd name="connsiteX1" fmla="*/ 9036 w 10000"/>
                  <a:gd name="connsiteY1" fmla="*/ 0 h 10000"/>
                  <a:gd name="connsiteX2" fmla="*/ 49 w 10000"/>
                  <a:gd name="connsiteY2" fmla="*/ 4847 h 10000"/>
                  <a:gd name="connsiteX3" fmla="*/ 960 w 10000"/>
                  <a:gd name="connsiteY3" fmla="*/ 10000 h 10000"/>
                  <a:gd name="connsiteX4" fmla="*/ 9932 w 10000"/>
                  <a:gd name="connsiteY4" fmla="*/ 5109 h 10000"/>
                  <a:gd name="connsiteX0" fmla="*/ 9835 w 9909"/>
                  <a:gd name="connsiteY0" fmla="*/ 5245 h 10000"/>
                  <a:gd name="connsiteX1" fmla="*/ 9031 w 9909"/>
                  <a:gd name="connsiteY1" fmla="*/ 0 h 10000"/>
                  <a:gd name="connsiteX2" fmla="*/ 44 w 9909"/>
                  <a:gd name="connsiteY2" fmla="*/ 4847 h 10000"/>
                  <a:gd name="connsiteX3" fmla="*/ 955 w 9909"/>
                  <a:gd name="connsiteY3" fmla="*/ 10000 h 10000"/>
                  <a:gd name="connsiteX4" fmla="*/ 9835 w 9909"/>
                  <a:gd name="connsiteY4" fmla="*/ 5245 h 10000"/>
                  <a:gd name="connsiteX0" fmla="*/ 10023 w 10092"/>
                  <a:gd name="connsiteY0" fmla="*/ 5099 h 10000"/>
                  <a:gd name="connsiteX1" fmla="*/ 9119 w 10092"/>
                  <a:gd name="connsiteY1" fmla="*/ 0 h 10000"/>
                  <a:gd name="connsiteX2" fmla="*/ 49 w 10092"/>
                  <a:gd name="connsiteY2" fmla="*/ 4847 h 10000"/>
                  <a:gd name="connsiteX3" fmla="*/ 969 w 10092"/>
                  <a:gd name="connsiteY3" fmla="*/ 10000 h 10000"/>
                  <a:gd name="connsiteX4" fmla="*/ 10023 w 10092"/>
                  <a:gd name="connsiteY4" fmla="*/ 5099 h 10000"/>
                  <a:gd name="connsiteX0" fmla="*/ 10001 w 10071"/>
                  <a:gd name="connsiteY0" fmla="*/ 5381 h 10000"/>
                  <a:gd name="connsiteX1" fmla="*/ 9119 w 10071"/>
                  <a:gd name="connsiteY1" fmla="*/ 0 h 10000"/>
                  <a:gd name="connsiteX2" fmla="*/ 49 w 10071"/>
                  <a:gd name="connsiteY2" fmla="*/ 4847 h 10000"/>
                  <a:gd name="connsiteX3" fmla="*/ 969 w 10071"/>
                  <a:gd name="connsiteY3" fmla="*/ 10000 h 10000"/>
                  <a:gd name="connsiteX4" fmla="*/ 10001 w 10071"/>
                  <a:gd name="connsiteY4" fmla="*/ 5381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411 h 10291"/>
                  <a:gd name="connsiteX1" fmla="*/ 9070 w 10046"/>
                  <a:gd name="connsiteY1" fmla="*/ 291 h 10291"/>
                  <a:gd name="connsiteX2" fmla="*/ 0 w 10046"/>
                  <a:gd name="connsiteY2" fmla="*/ 5138 h 10291"/>
                  <a:gd name="connsiteX3" fmla="*/ 920 w 10046"/>
                  <a:gd name="connsiteY3" fmla="*/ 10291 h 10291"/>
                  <a:gd name="connsiteX4" fmla="*/ 9978 w 10046"/>
                  <a:gd name="connsiteY4" fmla="*/ 5411 h 10291"/>
                  <a:gd name="connsiteX0" fmla="*/ 9978 w 10046"/>
                  <a:gd name="connsiteY0" fmla="*/ 5782 h 10662"/>
                  <a:gd name="connsiteX1" fmla="*/ 9070 w 10046"/>
                  <a:gd name="connsiteY1" fmla="*/ 662 h 10662"/>
                  <a:gd name="connsiteX2" fmla="*/ 0 w 10046"/>
                  <a:gd name="connsiteY2" fmla="*/ 5509 h 10662"/>
                  <a:gd name="connsiteX3" fmla="*/ 920 w 10046"/>
                  <a:gd name="connsiteY3" fmla="*/ 10662 h 10662"/>
                  <a:gd name="connsiteX4" fmla="*/ 9978 w 10046"/>
                  <a:gd name="connsiteY4" fmla="*/ 5782 h 10662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9978"/>
                  <a:gd name="connsiteY0" fmla="*/ 5403 h 10283"/>
                  <a:gd name="connsiteX1" fmla="*/ 9070 w 9978"/>
                  <a:gd name="connsiteY1" fmla="*/ 283 h 10283"/>
                  <a:gd name="connsiteX2" fmla="*/ 0 w 9978"/>
                  <a:gd name="connsiteY2" fmla="*/ 5130 h 10283"/>
                  <a:gd name="connsiteX3" fmla="*/ 920 w 9978"/>
                  <a:gd name="connsiteY3" fmla="*/ 10283 h 10283"/>
                  <a:gd name="connsiteX4" fmla="*/ 9978 w 9978"/>
                  <a:gd name="connsiteY4" fmla="*/ 5403 h 10283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0000" y="5254"/>
                    </a:moveTo>
                    <a:cubicBezTo>
                      <a:pt x="9532" y="2955"/>
                      <a:pt x="9348" y="1900"/>
                      <a:pt x="9090" y="275"/>
                    </a:cubicBezTo>
                    <a:cubicBezTo>
                      <a:pt x="6787" y="-584"/>
                      <a:pt x="2688" y="466"/>
                      <a:pt x="0" y="4989"/>
                    </a:cubicBezTo>
                    <a:cubicBezTo>
                      <a:pt x="380" y="6529"/>
                      <a:pt x="490" y="7279"/>
                      <a:pt x="922" y="10000"/>
                    </a:cubicBezTo>
                    <a:cubicBezTo>
                      <a:pt x="1620" y="7383"/>
                      <a:pt x="5980" y="3482"/>
                      <a:pt x="10000" y="525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65000"/>
                      <a:alpha val="40000"/>
                    </a:schemeClr>
                  </a:gs>
                  <a:gs pos="100000">
                    <a:schemeClr val="bg1">
                      <a:lumMod val="75000"/>
                      <a:alpha val="40000"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6">
                <a:extLst>
                  <a:ext uri="{FF2B5EF4-FFF2-40B4-BE49-F238E27FC236}">
                    <a16:creationId xmlns:a16="http://schemas.microsoft.com/office/drawing/2014/main" xmlns="" id="{3AA7A449-A26C-4633-99E2-29F0047088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775" y="473075"/>
                <a:ext cx="3184525" cy="4337050"/>
              </a:xfrm>
              <a:custGeom>
                <a:avLst/>
                <a:gdLst>
                  <a:gd name="T0" fmla="*/ 2006 w 2006"/>
                  <a:gd name="T1" fmla="*/ 0 h 2732"/>
                  <a:gd name="T2" fmla="*/ 1148 w 2006"/>
                  <a:gd name="T3" fmla="*/ 0 h 2732"/>
                  <a:gd name="T4" fmla="*/ 0 w 2006"/>
                  <a:gd name="T5" fmla="*/ 1991 h 2732"/>
                  <a:gd name="T6" fmla="*/ 430 w 2006"/>
                  <a:gd name="T7" fmla="*/ 2732 h 2732"/>
                  <a:gd name="T8" fmla="*/ 2006 w 2006"/>
                  <a:gd name="T9" fmla="*/ 0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2">
                    <a:moveTo>
                      <a:pt x="2006" y="0"/>
                    </a:moveTo>
                    <a:lnTo>
                      <a:pt x="1148" y="0"/>
                    </a:lnTo>
                    <a:lnTo>
                      <a:pt x="0" y="1991"/>
                    </a:lnTo>
                    <a:lnTo>
                      <a:pt x="430" y="2732"/>
                    </a:lnTo>
                    <a:lnTo>
                      <a:pt x="2006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7">
                <a:extLst>
                  <a:ext uri="{FF2B5EF4-FFF2-40B4-BE49-F238E27FC236}">
                    <a16:creationId xmlns:a16="http://schemas.microsoft.com/office/drawing/2014/main" xmlns="" id="{8371963C-8600-4189-BFC5-628DD191FD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700" y="2517775"/>
                <a:ext cx="3184525" cy="4340225"/>
              </a:xfrm>
              <a:custGeom>
                <a:avLst/>
                <a:gdLst>
                  <a:gd name="T0" fmla="*/ 0 w 2006"/>
                  <a:gd name="T1" fmla="*/ 2734 h 2734"/>
                  <a:gd name="T2" fmla="*/ 857 w 2006"/>
                  <a:gd name="T3" fmla="*/ 2734 h 2734"/>
                  <a:gd name="T4" fmla="*/ 2006 w 2006"/>
                  <a:gd name="T5" fmla="*/ 743 h 2734"/>
                  <a:gd name="T6" fmla="*/ 1576 w 2006"/>
                  <a:gd name="T7" fmla="*/ 0 h 2734"/>
                  <a:gd name="T8" fmla="*/ 0 w 2006"/>
                  <a:gd name="T9" fmla="*/ 2734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4">
                    <a:moveTo>
                      <a:pt x="0" y="2734"/>
                    </a:moveTo>
                    <a:lnTo>
                      <a:pt x="857" y="2734"/>
                    </a:lnTo>
                    <a:lnTo>
                      <a:pt x="2006" y="743"/>
                    </a:lnTo>
                    <a:lnTo>
                      <a:pt x="1576" y="0"/>
                    </a:lnTo>
                    <a:lnTo>
                      <a:pt x="0" y="273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8">
                <a:extLst>
                  <a:ext uri="{FF2B5EF4-FFF2-40B4-BE49-F238E27FC236}">
                    <a16:creationId xmlns:a16="http://schemas.microsoft.com/office/drawing/2014/main" xmlns="" id="{28E75CD4-806F-44FD-84FB-767B263981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638" y="3175"/>
                <a:ext cx="5334000" cy="6854825"/>
              </a:xfrm>
              <a:custGeom>
                <a:avLst/>
                <a:gdLst>
                  <a:gd name="T0" fmla="*/ 2758 w 3360"/>
                  <a:gd name="T1" fmla="*/ 0 h 4318"/>
                  <a:gd name="T2" fmla="*/ 1553 w 3360"/>
                  <a:gd name="T3" fmla="*/ 0 h 4318"/>
                  <a:gd name="T4" fmla="*/ 2055 w 3360"/>
                  <a:gd name="T5" fmla="*/ 289 h 4318"/>
                  <a:gd name="T6" fmla="*/ 0 w 3360"/>
                  <a:gd name="T7" fmla="*/ 3854 h 4318"/>
                  <a:gd name="T8" fmla="*/ 266 w 3360"/>
                  <a:gd name="T9" fmla="*/ 4318 h 4318"/>
                  <a:gd name="T10" fmla="*/ 801 w 3360"/>
                  <a:gd name="T11" fmla="*/ 4318 h 4318"/>
                  <a:gd name="T12" fmla="*/ 2859 w 3360"/>
                  <a:gd name="T13" fmla="*/ 753 h 4318"/>
                  <a:gd name="T14" fmla="*/ 3360 w 3360"/>
                  <a:gd name="T15" fmla="*/ 1042 h 4318"/>
                  <a:gd name="T16" fmla="*/ 2758 w 3360"/>
                  <a:gd name="T17" fmla="*/ 0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0" h="4318">
                    <a:moveTo>
                      <a:pt x="2758" y="0"/>
                    </a:moveTo>
                    <a:lnTo>
                      <a:pt x="1553" y="0"/>
                    </a:lnTo>
                    <a:lnTo>
                      <a:pt x="2055" y="289"/>
                    </a:lnTo>
                    <a:lnTo>
                      <a:pt x="0" y="3854"/>
                    </a:lnTo>
                    <a:lnTo>
                      <a:pt x="266" y="4318"/>
                    </a:lnTo>
                    <a:lnTo>
                      <a:pt x="801" y="4318"/>
                    </a:lnTo>
                    <a:lnTo>
                      <a:pt x="2859" y="753"/>
                    </a:lnTo>
                    <a:lnTo>
                      <a:pt x="3360" y="1042"/>
                    </a:lnTo>
                    <a:lnTo>
                      <a:pt x="2758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xmlns="" id="{D7A1758B-7256-4E21-B325-65E936853E77}"/>
                </a:ext>
              </a:extLst>
            </p:cNvPr>
            <p:cNvGrpSpPr/>
            <p:nvPr/>
          </p:nvGrpSpPr>
          <p:grpSpPr>
            <a:xfrm>
              <a:off x="4508857" y="2988658"/>
              <a:ext cx="5817381" cy="1275065"/>
              <a:chOff x="4508857" y="2988658"/>
              <a:chExt cx="5817381" cy="1275065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1E64B784-90B5-4913-B75E-20DAB8967B0A}"/>
                  </a:ext>
                </a:extLst>
              </p:cNvPr>
              <p:cNvSpPr txBox="1"/>
              <p:nvPr/>
            </p:nvSpPr>
            <p:spPr>
              <a:xfrm>
                <a:off x="6337281" y="2988658"/>
                <a:ext cx="3988957" cy="1267195"/>
              </a:xfrm>
              <a:custGeom>
                <a:avLst/>
                <a:gdLst>
                  <a:gd name="connsiteX0" fmla="*/ 1986060 w 3988957"/>
                  <a:gd name="connsiteY0" fmla="*/ 299091 h 1267195"/>
                  <a:gd name="connsiteX1" fmla="*/ 1815527 w 3988957"/>
                  <a:gd name="connsiteY1" fmla="*/ 368124 h 1267195"/>
                  <a:gd name="connsiteX2" fmla="*/ 1743378 w 3988957"/>
                  <a:gd name="connsiteY2" fmla="*/ 564073 h 1267195"/>
                  <a:gd name="connsiteX3" fmla="*/ 1815527 w 3988957"/>
                  <a:gd name="connsiteY3" fmla="*/ 761990 h 1267195"/>
                  <a:gd name="connsiteX4" fmla="*/ 1986060 w 3988957"/>
                  <a:gd name="connsiteY4" fmla="*/ 832991 h 1267195"/>
                  <a:gd name="connsiteX5" fmla="*/ 2157251 w 3988957"/>
                  <a:gd name="connsiteY5" fmla="*/ 762647 h 1267195"/>
                  <a:gd name="connsiteX6" fmla="*/ 2230054 w 3988957"/>
                  <a:gd name="connsiteY6" fmla="*/ 565384 h 1267195"/>
                  <a:gd name="connsiteX7" fmla="*/ 2157251 w 3988957"/>
                  <a:gd name="connsiteY7" fmla="*/ 369762 h 1267195"/>
                  <a:gd name="connsiteX8" fmla="*/ 1986060 w 3988957"/>
                  <a:gd name="connsiteY8" fmla="*/ 299091 h 1267195"/>
                  <a:gd name="connsiteX9" fmla="*/ 1154820 w 3988957"/>
                  <a:gd name="connsiteY9" fmla="*/ 299091 h 1267195"/>
                  <a:gd name="connsiteX10" fmla="*/ 984123 w 3988957"/>
                  <a:gd name="connsiteY10" fmla="*/ 369762 h 1267195"/>
                  <a:gd name="connsiteX11" fmla="*/ 910826 w 3988957"/>
                  <a:gd name="connsiteY11" fmla="*/ 565384 h 1267195"/>
                  <a:gd name="connsiteX12" fmla="*/ 984123 w 3988957"/>
                  <a:gd name="connsiteY12" fmla="*/ 762647 h 1267195"/>
                  <a:gd name="connsiteX13" fmla="*/ 1154820 w 3988957"/>
                  <a:gd name="connsiteY13" fmla="*/ 832991 h 1267195"/>
                  <a:gd name="connsiteX14" fmla="*/ 1326501 w 3988957"/>
                  <a:gd name="connsiteY14" fmla="*/ 761990 h 1267195"/>
                  <a:gd name="connsiteX15" fmla="*/ 1398813 w 3988957"/>
                  <a:gd name="connsiteY15" fmla="*/ 564073 h 1267195"/>
                  <a:gd name="connsiteX16" fmla="*/ 1326501 w 3988957"/>
                  <a:gd name="connsiteY16" fmla="*/ 368124 h 1267195"/>
                  <a:gd name="connsiteX17" fmla="*/ 1154820 w 3988957"/>
                  <a:gd name="connsiteY17" fmla="*/ 299091 h 1267195"/>
                  <a:gd name="connsiteX18" fmla="*/ 3638705 w 3988957"/>
                  <a:gd name="connsiteY18" fmla="*/ 296466 h 1267195"/>
                  <a:gd name="connsiteX19" fmla="*/ 3486371 w 3988957"/>
                  <a:gd name="connsiteY19" fmla="*/ 352710 h 1267195"/>
                  <a:gd name="connsiteX20" fmla="*/ 3411763 w 3988957"/>
                  <a:gd name="connsiteY20" fmla="*/ 514223 h 1267195"/>
                  <a:gd name="connsiteX21" fmla="*/ 3865645 w 3988957"/>
                  <a:gd name="connsiteY21" fmla="*/ 514223 h 1267195"/>
                  <a:gd name="connsiteX22" fmla="*/ 3798907 w 3988957"/>
                  <a:gd name="connsiteY22" fmla="*/ 352710 h 1267195"/>
                  <a:gd name="connsiteX23" fmla="*/ 3638705 w 3988957"/>
                  <a:gd name="connsiteY23" fmla="*/ 296466 h 1267195"/>
                  <a:gd name="connsiteX24" fmla="*/ 3643953 w 3988957"/>
                  <a:gd name="connsiteY24" fmla="*/ 195458 h 1267195"/>
                  <a:gd name="connsiteX25" fmla="*/ 3894669 w 3988957"/>
                  <a:gd name="connsiteY25" fmla="*/ 293513 h 1267195"/>
                  <a:gd name="connsiteX26" fmla="*/ 3988957 w 3988957"/>
                  <a:gd name="connsiteY26" fmla="*/ 539148 h 1267195"/>
                  <a:gd name="connsiteX27" fmla="*/ 3987970 w 3988957"/>
                  <a:gd name="connsiteY27" fmla="*/ 575716 h 1267195"/>
                  <a:gd name="connsiteX28" fmla="*/ 3985021 w 3988957"/>
                  <a:gd name="connsiteY28" fmla="*/ 611297 h 1267195"/>
                  <a:gd name="connsiteX29" fmla="*/ 3410453 w 3988957"/>
                  <a:gd name="connsiteY29" fmla="*/ 611297 h 1267195"/>
                  <a:gd name="connsiteX30" fmla="*/ 3484897 w 3988957"/>
                  <a:gd name="connsiteY30" fmla="*/ 778714 h 1267195"/>
                  <a:gd name="connsiteX31" fmla="*/ 3643953 w 3988957"/>
                  <a:gd name="connsiteY31" fmla="*/ 836927 h 1267195"/>
                  <a:gd name="connsiteX32" fmla="*/ 3775460 w 3988957"/>
                  <a:gd name="connsiteY32" fmla="*/ 799702 h 1267195"/>
                  <a:gd name="connsiteX33" fmla="*/ 3845967 w 3988957"/>
                  <a:gd name="connsiteY33" fmla="*/ 704434 h 1267195"/>
                  <a:gd name="connsiteX34" fmla="*/ 3974525 w 3988957"/>
                  <a:gd name="connsiteY34" fmla="*/ 704434 h 1267195"/>
                  <a:gd name="connsiteX35" fmla="*/ 3862368 w 3988957"/>
                  <a:gd name="connsiteY35" fmla="*/ 870377 h 1267195"/>
                  <a:gd name="connsiteX36" fmla="*/ 3643953 w 3988957"/>
                  <a:gd name="connsiteY36" fmla="*/ 937935 h 1267195"/>
                  <a:gd name="connsiteX37" fmla="*/ 3389465 w 3988957"/>
                  <a:gd name="connsiteY37" fmla="*/ 837255 h 1267195"/>
                  <a:gd name="connsiteX38" fmla="*/ 3288455 w 3988957"/>
                  <a:gd name="connsiteY38" fmla="*/ 565384 h 1267195"/>
                  <a:gd name="connsiteX39" fmla="*/ 3387496 w 3988957"/>
                  <a:gd name="connsiteY39" fmla="*/ 295318 h 1267195"/>
                  <a:gd name="connsiteX40" fmla="*/ 3643953 w 3988957"/>
                  <a:gd name="connsiteY40" fmla="*/ 195458 h 1267195"/>
                  <a:gd name="connsiteX41" fmla="*/ 2846162 w 3988957"/>
                  <a:gd name="connsiteY41" fmla="*/ 195458 h 1267195"/>
                  <a:gd name="connsiteX42" fmla="*/ 3065231 w 3988957"/>
                  <a:gd name="connsiteY42" fmla="*/ 260228 h 1267195"/>
                  <a:gd name="connsiteX43" fmla="*/ 3178047 w 3988957"/>
                  <a:gd name="connsiteY43" fmla="*/ 438141 h 1267195"/>
                  <a:gd name="connsiteX44" fmla="*/ 3049491 w 3988957"/>
                  <a:gd name="connsiteY44" fmla="*/ 438141 h 1267195"/>
                  <a:gd name="connsiteX45" fmla="*/ 2978325 w 3988957"/>
                  <a:gd name="connsiteY45" fmla="*/ 334835 h 1267195"/>
                  <a:gd name="connsiteX46" fmla="*/ 2846162 w 3988957"/>
                  <a:gd name="connsiteY46" fmla="*/ 296466 h 1267195"/>
                  <a:gd name="connsiteX47" fmla="*/ 2682845 w 3988957"/>
                  <a:gd name="connsiteY47" fmla="*/ 365008 h 1267195"/>
                  <a:gd name="connsiteX48" fmla="*/ 2617909 w 3988957"/>
                  <a:gd name="connsiteY48" fmla="*/ 565384 h 1267195"/>
                  <a:gd name="connsiteX49" fmla="*/ 2682845 w 3988957"/>
                  <a:gd name="connsiteY49" fmla="*/ 768058 h 1267195"/>
                  <a:gd name="connsiteX50" fmla="*/ 2846162 w 3988957"/>
                  <a:gd name="connsiteY50" fmla="*/ 836927 h 1267195"/>
                  <a:gd name="connsiteX51" fmla="*/ 2977832 w 3988957"/>
                  <a:gd name="connsiteY51" fmla="*/ 800032 h 1267195"/>
                  <a:gd name="connsiteX52" fmla="*/ 3049491 w 3988957"/>
                  <a:gd name="connsiteY52" fmla="*/ 695252 h 1267195"/>
                  <a:gd name="connsiteX53" fmla="*/ 3178047 w 3988957"/>
                  <a:gd name="connsiteY53" fmla="*/ 695252 h 1267195"/>
                  <a:gd name="connsiteX54" fmla="*/ 3065231 w 3988957"/>
                  <a:gd name="connsiteY54" fmla="*/ 870213 h 1267195"/>
                  <a:gd name="connsiteX55" fmla="*/ 2846162 w 3988957"/>
                  <a:gd name="connsiteY55" fmla="*/ 937935 h 1267195"/>
                  <a:gd name="connsiteX56" fmla="*/ 2594298 w 3988957"/>
                  <a:gd name="connsiteY56" fmla="*/ 837255 h 1267195"/>
                  <a:gd name="connsiteX57" fmla="*/ 2495913 w 3988957"/>
                  <a:gd name="connsiteY57" fmla="*/ 565384 h 1267195"/>
                  <a:gd name="connsiteX58" fmla="*/ 2594298 w 3988957"/>
                  <a:gd name="connsiteY58" fmla="*/ 295811 h 1267195"/>
                  <a:gd name="connsiteX59" fmla="*/ 2846162 w 3988957"/>
                  <a:gd name="connsiteY59" fmla="*/ 195458 h 1267195"/>
                  <a:gd name="connsiteX60" fmla="*/ 1962450 w 3988957"/>
                  <a:gd name="connsiteY60" fmla="*/ 195458 h 1267195"/>
                  <a:gd name="connsiteX61" fmla="*/ 2130688 w 3988957"/>
                  <a:gd name="connsiteY61" fmla="*/ 238909 h 1267195"/>
                  <a:gd name="connsiteX62" fmla="*/ 2230054 w 3988957"/>
                  <a:gd name="connsiteY62" fmla="*/ 338445 h 1267195"/>
                  <a:gd name="connsiteX63" fmla="*/ 2230054 w 3988957"/>
                  <a:gd name="connsiteY63" fmla="*/ 207265 h 1267195"/>
                  <a:gd name="connsiteX64" fmla="*/ 2350741 w 3988957"/>
                  <a:gd name="connsiteY64" fmla="*/ 207265 h 1267195"/>
                  <a:gd name="connsiteX65" fmla="*/ 2350741 w 3988957"/>
                  <a:gd name="connsiteY65" fmla="*/ 926128 h 1267195"/>
                  <a:gd name="connsiteX66" fmla="*/ 2230054 w 3988957"/>
                  <a:gd name="connsiteY66" fmla="*/ 926128 h 1267195"/>
                  <a:gd name="connsiteX67" fmla="*/ 2230054 w 3988957"/>
                  <a:gd name="connsiteY67" fmla="*/ 792326 h 1267195"/>
                  <a:gd name="connsiteX68" fmla="*/ 2129047 w 3988957"/>
                  <a:gd name="connsiteY68" fmla="*/ 894154 h 1267195"/>
                  <a:gd name="connsiteX69" fmla="*/ 1961136 w 3988957"/>
                  <a:gd name="connsiteY69" fmla="*/ 937935 h 1267195"/>
                  <a:gd name="connsiteX70" fmla="*/ 1719437 w 3988957"/>
                  <a:gd name="connsiteY70" fmla="*/ 834629 h 1267195"/>
                  <a:gd name="connsiteX71" fmla="*/ 1621383 w 3988957"/>
                  <a:gd name="connsiteY71" fmla="*/ 564073 h 1267195"/>
                  <a:gd name="connsiteX72" fmla="*/ 1719601 w 3988957"/>
                  <a:gd name="connsiteY72" fmla="*/ 295645 h 1267195"/>
                  <a:gd name="connsiteX73" fmla="*/ 1962450 w 3988957"/>
                  <a:gd name="connsiteY73" fmla="*/ 195458 h 1267195"/>
                  <a:gd name="connsiteX74" fmla="*/ 1179745 w 3988957"/>
                  <a:gd name="connsiteY74" fmla="*/ 195458 h 1267195"/>
                  <a:gd name="connsiteX75" fmla="*/ 1422590 w 3988957"/>
                  <a:gd name="connsiteY75" fmla="*/ 295645 h 1267195"/>
                  <a:gd name="connsiteX76" fmla="*/ 1520812 w 3988957"/>
                  <a:gd name="connsiteY76" fmla="*/ 564073 h 1267195"/>
                  <a:gd name="connsiteX77" fmla="*/ 1422590 w 3988957"/>
                  <a:gd name="connsiteY77" fmla="*/ 834629 h 1267195"/>
                  <a:gd name="connsiteX78" fmla="*/ 1179745 w 3988957"/>
                  <a:gd name="connsiteY78" fmla="*/ 937935 h 1267195"/>
                  <a:gd name="connsiteX79" fmla="*/ 1012818 w 3988957"/>
                  <a:gd name="connsiteY79" fmla="*/ 893333 h 1267195"/>
                  <a:gd name="connsiteX80" fmla="*/ 910826 w 3988957"/>
                  <a:gd name="connsiteY80" fmla="*/ 793637 h 1267195"/>
                  <a:gd name="connsiteX81" fmla="*/ 910826 w 3988957"/>
                  <a:gd name="connsiteY81" fmla="*/ 1267195 h 1267195"/>
                  <a:gd name="connsiteX82" fmla="*/ 791450 w 3988957"/>
                  <a:gd name="connsiteY82" fmla="*/ 1267195 h 1267195"/>
                  <a:gd name="connsiteX83" fmla="*/ 791450 w 3988957"/>
                  <a:gd name="connsiteY83" fmla="*/ 207265 h 1267195"/>
                  <a:gd name="connsiteX84" fmla="*/ 910826 w 3988957"/>
                  <a:gd name="connsiteY84" fmla="*/ 207265 h 1267195"/>
                  <a:gd name="connsiteX85" fmla="*/ 910826 w 3988957"/>
                  <a:gd name="connsiteY85" fmla="*/ 339756 h 1267195"/>
                  <a:gd name="connsiteX86" fmla="*/ 1012327 w 3988957"/>
                  <a:gd name="connsiteY86" fmla="*/ 239076 h 1267195"/>
                  <a:gd name="connsiteX87" fmla="*/ 1179745 w 3988957"/>
                  <a:gd name="connsiteY87" fmla="*/ 195458 h 1267195"/>
                  <a:gd name="connsiteX88" fmla="*/ 308272 w 3988957"/>
                  <a:gd name="connsiteY88" fmla="*/ 0 h 1267195"/>
                  <a:gd name="connsiteX89" fmla="*/ 519801 w 3988957"/>
                  <a:gd name="connsiteY89" fmla="*/ 65263 h 1267195"/>
                  <a:gd name="connsiteX90" fmla="*/ 611299 w 3988957"/>
                  <a:gd name="connsiteY90" fmla="*/ 234812 h 1267195"/>
                  <a:gd name="connsiteX91" fmla="*/ 480120 w 3988957"/>
                  <a:gd name="connsiteY91" fmla="*/ 234812 h 1267195"/>
                  <a:gd name="connsiteX92" fmla="*/ 430434 w 3988957"/>
                  <a:gd name="connsiteY92" fmla="*/ 145936 h 1267195"/>
                  <a:gd name="connsiteX93" fmla="*/ 303027 w 3988957"/>
                  <a:gd name="connsiteY93" fmla="*/ 102321 h 1267195"/>
                  <a:gd name="connsiteX94" fmla="*/ 178240 w 3988957"/>
                  <a:gd name="connsiteY94" fmla="*/ 137902 h 1267195"/>
                  <a:gd name="connsiteX95" fmla="*/ 127246 w 3988957"/>
                  <a:gd name="connsiteY95" fmla="*/ 249241 h 1267195"/>
                  <a:gd name="connsiteX96" fmla="*/ 178542 w 3988957"/>
                  <a:gd name="connsiteY96" fmla="*/ 351898 h 1267195"/>
                  <a:gd name="connsiteX97" fmla="*/ 300864 w 3988957"/>
                  <a:gd name="connsiteY97" fmla="*/ 404307 h 1267195"/>
                  <a:gd name="connsiteX98" fmla="*/ 446863 w 3988957"/>
                  <a:gd name="connsiteY98" fmla="*/ 448151 h 1267195"/>
                  <a:gd name="connsiteX99" fmla="*/ 569185 w 3988957"/>
                  <a:gd name="connsiteY99" fmla="*/ 525118 h 1267195"/>
                  <a:gd name="connsiteX100" fmla="*/ 620481 w 3988957"/>
                  <a:gd name="connsiteY100" fmla="*/ 676887 h 1267195"/>
                  <a:gd name="connsiteX101" fmla="*/ 585597 w 3988957"/>
                  <a:gd name="connsiteY101" fmla="*/ 801605 h 1267195"/>
                  <a:gd name="connsiteX102" fmla="*/ 483081 w 3988957"/>
                  <a:gd name="connsiteY102" fmla="*/ 897172 h 1267195"/>
                  <a:gd name="connsiteX103" fmla="*/ 316145 w 3988957"/>
                  <a:gd name="connsiteY103" fmla="*/ 935312 h 1267195"/>
                  <a:gd name="connsiteX104" fmla="*/ 90187 w 3988957"/>
                  <a:gd name="connsiteY104" fmla="*/ 865295 h 1267195"/>
                  <a:gd name="connsiteX105" fmla="*/ 0 w 3988957"/>
                  <a:gd name="connsiteY105" fmla="*/ 682134 h 1267195"/>
                  <a:gd name="connsiteX106" fmla="*/ 127246 w 3988957"/>
                  <a:gd name="connsiteY106" fmla="*/ 682134 h 1267195"/>
                  <a:gd name="connsiteX107" fmla="*/ 176929 w 3988957"/>
                  <a:gd name="connsiteY107" fmla="*/ 786751 h 1267195"/>
                  <a:gd name="connsiteX108" fmla="*/ 316145 w 3988957"/>
                  <a:gd name="connsiteY108" fmla="*/ 834302 h 1267195"/>
                  <a:gd name="connsiteX109" fmla="*/ 451259 w 3988957"/>
                  <a:gd name="connsiteY109" fmla="*/ 790685 h 1267195"/>
                  <a:gd name="connsiteX110" fmla="*/ 499797 w 3988957"/>
                  <a:gd name="connsiteY110" fmla="*/ 682134 h 1267195"/>
                  <a:gd name="connsiteX111" fmla="*/ 448364 w 3988957"/>
                  <a:gd name="connsiteY111" fmla="*/ 575438 h 1267195"/>
                  <a:gd name="connsiteX112" fmla="*/ 325714 w 3988957"/>
                  <a:gd name="connsiteY112" fmla="*/ 522452 h 1267195"/>
                  <a:gd name="connsiteX113" fmla="*/ 179331 w 3988957"/>
                  <a:gd name="connsiteY113" fmla="*/ 479919 h 1267195"/>
                  <a:gd name="connsiteX114" fmla="*/ 56681 w 3988957"/>
                  <a:gd name="connsiteY114" fmla="*/ 404580 h 1267195"/>
                  <a:gd name="connsiteX115" fmla="*/ 5248 w 3988957"/>
                  <a:gd name="connsiteY115" fmla="*/ 253178 h 1267195"/>
                  <a:gd name="connsiteX116" fmla="*/ 88876 w 3988957"/>
                  <a:gd name="connsiteY116" fmla="*/ 70017 h 1267195"/>
                  <a:gd name="connsiteX117" fmla="*/ 308272 w 3988957"/>
                  <a:gd name="connsiteY117" fmla="*/ 0 h 1267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3988957" h="1267195">
                    <a:moveTo>
                      <a:pt x="1986060" y="299091"/>
                    </a:moveTo>
                    <a:cubicBezTo>
                      <a:pt x="1918557" y="299553"/>
                      <a:pt x="1861712" y="322567"/>
                      <a:pt x="1815527" y="368124"/>
                    </a:cubicBezTo>
                    <a:cubicBezTo>
                      <a:pt x="1769341" y="413681"/>
                      <a:pt x="1745292" y="478998"/>
                      <a:pt x="1743378" y="564073"/>
                    </a:cubicBezTo>
                    <a:cubicBezTo>
                      <a:pt x="1745292" y="649311"/>
                      <a:pt x="1769341" y="715285"/>
                      <a:pt x="1815527" y="761990"/>
                    </a:cubicBezTo>
                    <a:cubicBezTo>
                      <a:pt x="1861712" y="808695"/>
                      <a:pt x="1918557" y="832363"/>
                      <a:pt x="1986060" y="832991"/>
                    </a:cubicBezTo>
                    <a:cubicBezTo>
                      <a:pt x="2053618" y="832417"/>
                      <a:pt x="2110681" y="808967"/>
                      <a:pt x="2157251" y="762647"/>
                    </a:cubicBezTo>
                    <a:cubicBezTo>
                      <a:pt x="2203818" y="716324"/>
                      <a:pt x="2228085" y="650570"/>
                      <a:pt x="2230054" y="565384"/>
                    </a:cubicBezTo>
                    <a:cubicBezTo>
                      <a:pt x="2228085" y="481402"/>
                      <a:pt x="2203818" y="416194"/>
                      <a:pt x="2157251" y="369762"/>
                    </a:cubicBezTo>
                    <a:cubicBezTo>
                      <a:pt x="2110681" y="323330"/>
                      <a:pt x="2053618" y="299774"/>
                      <a:pt x="1986060" y="299091"/>
                    </a:cubicBezTo>
                    <a:close/>
                    <a:moveTo>
                      <a:pt x="1154820" y="299091"/>
                    </a:moveTo>
                    <a:cubicBezTo>
                      <a:pt x="1087836" y="299774"/>
                      <a:pt x="1030937" y="323330"/>
                      <a:pt x="984123" y="369762"/>
                    </a:cubicBezTo>
                    <a:cubicBezTo>
                      <a:pt x="937306" y="416194"/>
                      <a:pt x="912875" y="481402"/>
                      <a:pt x="910826" y="565384"/>
                    </a:cubicBezTo>
                    <a:cubicBezTo>
                      <a:pt x="912875" y="650570"/>
                      <a:pt x="937306" y="716324"/>
                      <a:pt x="984123" y="762647"/>
                    </a:cubicBezTo>
                    <a:cubicBezTo>
                      <a:pt x="1030937" y="808967"/>
                      <a:pt x="1087836" y="832417"/>
                      <a:pt x="1154820" y="832991"/>
                    </a:cubicBezTo>
                    <a:cubicBezTo>
                      <a:pt x="1222949" y="832363"/>
                      <a:pt x="1280178" y="808695"/>
                      <a:pt x="1326501" y="761990"/>
                    </a:cubicBezTo>
                    <a:cubicBezTo>
                      <a:pt x="1372824" y="715285"/>
                      <a:pt x="1396928" y="649311"/>
                      <a:pt x="1398813" y="564073"/>
                    </a:cubicBezTo>
                    <a:cubicBezTo>
                      <a:pt x="1396928" y="478998"/>
                      <a:pt x="1372824" y="413681"/>
                      <a:pt x="1326501" y="368124"/>
                    </a:cubicBezTo>
                    <a:cubicBezTo>
                      <a:pt x="1280178" y="322567"/>
                      <a:pt x="1222949" y="299553"/>
                      <a:pt x="1154820" y="299091"/>
                    </a:cubicBezTo>
                    <a:close/>
                    <a:moveTo>
                      <a:pt x="3638705" y="296466"/>
                    </a:moveTo>
                    <a:cubicBezTo>
                      <a:pt x="3578992" y="296767"/>
                      <a:pt x="3528216" y="315514"/>
                      <a:pt x="3486371" y="352710"/>
                    </a:cubicBezTo>
                    <a:cubicBezTo>
                      <a:pt x="3444533" y="389904"/>
                      <a:pt x="3419663" y="443741"/>
                      <a:pt x="3411763" y="514223"/>
                    </a:cubicBezTo>
                    <a:lnTo>
                      <a:pt x="3865645" y="514223"/>
                    </a:lnTo>
                    <a:cubicBezTo>
                      <a:pt x="3864471" y="443741"/>
                      <a:pt x="3842227" y="389904"/>
                      <a:pt x="3798907" y="352710"/>
                    </a:cubicBezTo>
                    <a:cubicBezTo>
                      <a:pt x="3755594" y="315514"/>
                      <a:pt x="3702193" y="296767"/>
                      <a:pt x="3638705" y="296466"/>
                    </a:cubicBezTo>
                    <a:close/>
                    <a:moveTo>
                      <a:pt x="3643953" y="195458"/>
                    </a:moveTo>
                    <a:cubicBezTo>
                      <a:pt x="3749580" y="197481"/>
                      <a:pt x="3833151" y="230164"/>
                      <a:pt x="3894669" y="293513"/>
                    </a:cubicBezTo>
                    <a:cubicBezTo>
                      <a:pt x="3956188" y="356862"/>
                      <a:pt x="3987617" y="438740"/>
                      <a:pt x="3988957" y="539148"/>
                    </a:cubicBezTo>
                    <a:cubicBezTo>
                      <a:pt x="3988957" y="552074"/>
                      <a:pt x="3988627" y="564265"/>
                      <a:pt x="3987970" y="575716"/>
                    </a:cubicBezTo>
                    <a:cubicBezTo>
                      <a:pt x="3987316" y="587167"/>
                      <a:pt x="3986331" y="599025"/>
                      <a:pt x="3985021" y="611297"/>
                    </a:cubicBezTo>
                    <a:lnTo>
                      <a:pt x="3410453" y="611297"/>
                    </a:lnTo>
                    <a:cubicBezTo>
                      <a:pt x="3416575" y="684404"/>
                      <a:pt x="3441388" y="740210"/>
                      <a:pt x="3484897" y="778714"/>
                    </a:cubicBezTo>
                    <a:cubicBezTo>
                      <a:pt x="3528405" y="817222"/>
                      <a:pt x="3581422" y="836626"/>
                      <a:pt x="3643953" y="836927"/>
                    </a:cubicBezTo>
                    <a:cubicBezTo>
                      <a:pt x="3697791" y="836242"/>
                      <a:pt x="3741627" y="823835"/>
                      <a:pt x="3775460" y="799702"/>
                    </a:cubicBezTo>
                    <a:cubicBezTo>
                      <a:pt x="3809293" y="775573"/>
                      <a:pt x="3832798" y="743816"/>
                      <a:pt x="3845967" y="704434"/>
                    </a:cubicBezTo>
                    <a:lnTo>
                      <a:pt x="3974525" y="704434"/>
                    </a:lnTo>
                    <a:cubicBezTo>
                      <a:pt x="3955832" y="771556"/>
                      <a:pt x="3918447" y="826868"/>
                      <a:pt x="3862368" y="870377"/>
                    </a:cubicBezTo>
                    <a:cubicBezTo>
                      <a:pt x="3806287" y="913885"/>
                      <a:pt x="3733484" y="936405"/>
                      <a:pt x="3643953" y="937935"/>
                    </a:cubicBezTo>
                    <a:cubicBezTo>
                      <a:pt x="3539609" y="936678"/>
                      <a:pt x="3454781" y="903117"/>
                      <a:pt x="3389465" y="837255"/>
                    </a:cubicBezTo>
                    <a:cubicBezTo>
                      <a:pt x="3324147" y="771392"/>
                      <a:pt x="3290480" y="680769"/>
                      <a:pt x="3288455" y="565384"/>
                    </a:cubicBezTo>
                    <a:cubicBezTo>
                      <a:pt x="3290150" y="450685"/>
                      <a:pt x="3323166" y="360661"/>
                      <a:pt x="3387496" y="295318"/>
                    </a:cubicBezTo>
                    <a:cubicBezTo>
                      <a:pt x="3451829" y="229975"/>
                      <a:pt x="3537314" y="196686"/>
                      <a:pt x="3643953" y="195458"/>
                    </a:cubicBezTo>
                    <a:close/>
                    <a:moveTo>
                      <a:pt x="2846162" y="195458"/>
                    </a:moveTo>
                    <a:cubicBezTo>
                      <a:pt x="2935747" y="196141"/>
                      <a:pt x="3008771" y="217732"/>
                      <a:pt x="3065231" y="260228"/>
                    </a:cubicBezTo>
                    <a:cubicBezTo>
                      <a:pt x="3121693" y="302723"/>
                      <a:pt x="3159301" y="362030"/>
                      <a:pt x="3178047" y="438141"/>
                    </a:cubicBezTo>
                    <a:lnTo>
                      <a:pt x="3049491" y="438141"/>
                    </a:lnTo>
                    <a:cubicBezTo>
                      <a:pt x="3036754" y="394360"/>
                      <a:pt x="3013035" y="359924"/>
                      <a:pt x="2978325" y="334835"/>
                    </a:cubicBezTo>
                    <a:cubicBezTo>
                      <a:pt x="2943617" y="309747"/>
                      <a:pt x="2899563" y="296959"/>
                      <a:pt x="2846162" y="296466"/>
                    </a:cubicBezTo>
                    <a:cubicBezTo>
                      <a:pt x="2779261" y="296684"/>
                      <a:pt x="2724821" y="319531"/>
                      <a:pt x="2682845" y="365008"/>
                    </a:cubicBezTo>
                    <a:cubicBezTo>
                      <a:pt x="2640865" y="410482"/>
                      <a:pt x="2619220" y="477277"/>
                      <a:pt x="2617909" y="565384"/>
                    </a:cubicBezTo>
                    <a:cubicBezTo>
                      <a:pt x="2619220" y="654751"/>
                      <a:pt x="2640865" y="722309"/>
                      <a:pt x="2682845" y="768058"/>
                    </a:cubicBezTo>
                    <a:cubicBezTo>
                      <a:pt x="2724821" y="813805"/>
                      <a:pt x="2779261" y="836761"/>
                      <a:pt x="2846162" y="836927"/>
                    </a:cubicBezTo>
                    <a:cubicBezTo>
                      <a:pt x="2899480" y="836681"/>
                      <a:pt x="2943371" y="824383"/>
                      <a:pt x="2977832" y="800032"/>
                    </a:cubicBezTo>
                    <a:cubicBezTo>
                      <a:pt x="3012294" y="775682"/>
                      <a:pt x="3036180" y="740755"/>
                      <a:pt x="3049491" y="695252"/>
                    </a:cubicBezTo>
                    <a:lnTo>
                      <a:pt x="3178047" y="695252"/>
                    </a:lnTo>
                    <a:cubicBezTo>
                      <a:pt x="3159301" y="767920"/>
                      <a:pt x="3121693" y="826240"/>
                      <a:pt x="3065231" y="870213"/>
                    </a:cubicBezTo>
                    <a:cubicBezTo>
                      <a:pt x="3008771" y="914186"/>
                      <a:pt x="2935747" y="936758"/>
                      <a:pt x="2846162" y="937935"/>
                    </a:cubicBezTo>
                    <a:cubicBezTo>
                      <a:pt x="2742039" y="936678"/>
                      <a:pt x="2658083" y="903117"/>
                      <a:pt x="2594298" y="837255"/>
                    </a:cubicBezTo>
                    <a:cubicBezTo>
                      <a:pt x="2530510" y="771392"/>
                      <a:pt x="2497715" y="680769"/>
                      <a:pt x="2495913" y="565384"/>
                    </a:cubicBezTo>
                    <a:cubicBezTo>
                      <a:pt x="2497715" y="451259"/>
                      <a:pt x="2530510" y="361401"/>
                      <a:pt x="2594298" y="295811"/>
                    </a:cubicBezTo>
                    <a:cubicBezTo>
                      <a:pt x="2658083" y="230222"/>
                      <a:pt x="2742039" y="196770"/>
                      <a:pt x="2846162" y="195458"/>
                    </a:cubicBezTo>
                    <a:close/>
                    <a:moveTo>
                      <a:pt x="1962450" y="195458"/>
                    </a:moveTo>
                    <a:cubicBezTo>
                      <a:pt x="2029514" y="196741"/>
                      <a:pt x="2085593" y="211227"/>
                      <a:pt x="2130688" y="238909"/>
                    </a:cubicBezTo>
                    <a:cubicBezTo>
                      <a:pt x="2175780" y="266594"/>
                      <a:pt x="2208902" y="299774"/>
                      <a:pt x="2230054" y="338445"/>
                    </a:cubicBezTo>
                    <a:lnTo>
                      <a:pt x="2230054" y="207265"/>
                    </a:lnTo>
                    <a:lnTo>
                      <a:pt x="2350741" y="207265"/>
                    </a:lnTo>
                    <a:lnTo>
                      <a:pt x="2350741" y="926128"/>
                    </a:lnTo>
                    <a:lnTo>
                      <a:pt x="2230054" y="926128"/>
                    </a:lnTo>
                    <a:lnTo>
                      <a:pt x="2230054" y="792326"/>
                    </a:lnTo>
                    <a:cubicBezTo>
                      <a:pt x="2208191" y="832254"/>
                      <a:pt x="2174523" y="866196"/>
                      <a:pt x="2129047" y="894154"/>
                    </a:cubicBezTo>
                    <a:cubicBezTo>
                      <a:pt x="2083570" y="922111"/>
                      <a:pt x="2027601" y="936704"/>
                      <a:pt x="1961136" y="937935"/>
                    </a:cubicBezTo>
                    <a:cubicBezTo>
                      <a:pt x="1863190" y="936293"/>
                      <a:pt x="1782623" y="901860"/>
                      <a:pt x="1719437" y="834629"/>
                    </a:cubicBezTo>
                    <a:cubicBezTo>
                      <a:pt x="1656255" y="767401"/>
                      <a:pt x="1623569" y="677214"/>
                      <a:pt x="1621383" y="564073"/>
                    </a:cubicBezTo>
                    <a:cubicBezTo>
                      <a:pt x="1623540" y="450576"/>
                      <a:pt x="1656281" y="361100"/>
                      <a:pt x="1719601" y="295645"/>
                    </a:cubicBezTo>
                    <a:cubicBezTo>
                      <a:pt x="1782924" y="230193"/>
                      <a:pt x="1863873" y="196795"/>
                      <a:pt x="1962450" y="195458"/>
                    </a:cubicBezTo>
                    <a:close/>
                    <a:moveTo>
                      <a:pt x="1179745" y="195458"/>
                    </a:moveTo>
                    <a:cubicBezTo>
                      <a:pt x="1278319" y="196795"/>
                      <a:pt x="1359267" y="230193"/>
                      <a:pt x="1422590" y="295645"/>
                    </a:cubicBezTo>
                    <a:cubicBezTo>
                      <a:pt x="1485911" y="361100"/>
                      <a:pt x="1518651" y="450576"/>
                      <a:pt x="1520812" y="564073"/>
                    </a:cubicBezTo>
                    <a:cubicBezTo>
                      <a:pt x="1518651" y="677214"/>
                      <a:pt x="1485911" y="767401"/>
                      <a:pt x="1422590" y="834629"/>
                    </a:cubicBezTo>
                    <a:cubicBezTo>
                      <a:pt x="1359267" y="901860"/>
                      <a:pt x="1278319" y="936293"/>
                      <a:pt x="1179745" y="937935"/>
                    </a:cubicBezTo>
                    <a:cubicBezTo>
                      <a:pt x="1113937" y="936514"/>
                      <a:pt x="1058291" y="921646"/>
                      <a:pt x="1012818" y="893333"/>
                    </a:cubicBezTo>
                    <a:cubicBezTo>
                      <a:pt x="967341" y="865020"/>
                      <a:pt x="933344" y="831789"/>
                      <a:pt x="910826" y="793637"/>
                    </a:cubicBezTo>
                    <a:lnTo>
                      <a:pt x="910826" y="1267195"/>
                    </a:lnTo>
                    <a:lnTo>
                      <a:pt x="791450" y="1267195"/>
                    </a:lnTo>
                    <a:lnTo>
                      <a:pt x="791450" y="207265"/>
                    </a:lnTo>
                    <a:lnTo>
                      <a:pt x="910826" y="207265"/>
                    </a:lnTo>
                    <a:lnTo>
                      <a:pt x="910826" y="339756"/>
                    </a:lnTo>
                    <a:cubicBezTo>
                      <a:pt x="932770" y="300457"/>
                      <a:pt x="966603" y="266896"/>
                      <a:pt x="1012327" y="239076"/>
                    </a:cubicBezTo>
                    <a:cubicBezTo>
                      <a:pt x="1058048" y="211253"/>
                      <a:pt x="1113853" y="196715"/>
                      <a:pt x="1179745" y="195458"/>
                    </a:cubicBezTo>
                    <a:close/>
                    <a:moveTo>
                      <a:pt x="308272" y="0"/>
                    </a:moveTo>
                    <a:cubicBezTo>
                      <a:pt x="396328" y="1093"/>
                      <a:pt x="466835" y="22848"/>
                      <a:pt x="519801" y="65263"/>
                    </a:cubicBezTo>
                    <a:cubicBezTo>
                      <a:pt x="572763" y="107675"/>
                      <a:pt x="603263" y="164193"/>
                      <a:pt x="611299" y="234812"/>
                    </a:cubicBezTo>
                    <a:lnTo>
                      <a:pt x="480120" y="234812"/>
                    </a:lnTo>
                    <a:cubicBezTo>
                      <a:pt x="476266" y="202399"/>
                      <a:pt x="459703" y="172775"/>
                      <a:pt x="430434" y="145936"/>
                    </a:cubicBezTo>
                    <a:cubicBezTo>
                      <a:pt x="401165" y="119100"/>
                      <a:pt x="358695" y="104562"/>
                      <a:pt x="303027" y="102321"/>
                    </a:cubicBezTo>
                    <a:cubicBezTo>
                      <a:pt x="252659" y="101145"/>
                      <a:pt x="211064" y="113006"/>
                      <a:pt x="178240" y="137902"/>
                    </a:cubicBezTo>
                    <a:cubicBezTo>
                      <a:pt x="145420" y="162798"/>
                      <a:pt x="128420" y="199911"/>
                      <a:pt x="127246" y="249241"/>
                    </a:cubicBezTo>
                    <a:cubicBezTo>
                      <a:pt x="128560" y="295309"/>
                      <a:pt x="145661" y="329527"/>
                      <a:pt x="178542" y="351898"/>
                    </a:cubicBezTo>
                    <a:cubicBezTo>
                      <a:pt x="211425" y="374267"/>
                      <a:pt x="252200" y="391737"/>
                      <a:pt x="300864" y="404307"/>
                    </a:cubicBezTo>
                    <a:cubicBezTo>
                      <a:pt x="349531" y="416874"/>
                      <a:pt x="398196" y="431490"/>
                      <a:pt x="446863" y="448151"/>
                    </a:cubicBezTo>
                    <a:cubicBezTo>
                      <a:pt x="495527" y="464813"/>
                      <a:pt x="536301" y="490469"/>
                      <a:pt x="569185" y="525118"/>
                    </a:cubicBezTo>
                    <a:cubicBezTo>
                      <a:pt x="602066" y="559766"/>
                      <a:pt x="619167" y="610356"/>
                      <a:pt x="620481" y="676887"/>
                    </a:cubicBezTo>
                    <a:cubicBezTo>
                      <a:pt x="620392" y="720960"/>
                      <a:pt x="608763" y="762535"/>
                      <a:pt x="585597" y="801605"/>
                    </a:cubicBezTo>
                    <a:cubicBezTo>
                      <a:pt x="562431" y="840675"/>
                      <a:pt x="528259" y="872531"/>
                      <a:pt x="483081" y="897172"/>
                    </a:cubicBezTo>
                    <a:cubicBezTo>
                      <a:pt x="437905" y="921813"/>
                      <a:pt x="382260" y="934526"/>
                      <a:pt x="316145" y="935312"/>
                    </a:cubicBezTo>
                    <a:cubicBezTo>
                      <a:pt x="222787" y="934190"/>
                      <a:pt x="147468" y="910852"/>
                      <a:pt x="90187" y="865295"/>
                    </a:cubicBezTo>
                    <a:cubicBezTo>
                      <a:pt x="32904" y="819735"/>
                      <a:pt x="2843" y="758682"/>
                      <a:pt x="0" y="682134"/>
                    </a:cubicBezTo>
                    <a:lnTo>
                      <a:pt x="127246" y="682134"/>
                    </a:lnTo>
                    <a:cubicBezTo>
                      <a:pt x="130606" y="721761"/>
                      <a:pt x="147170" y="756633"/>
                      <a:pt x="176929" y="786751"/>
                    </a:cubicBezTo>
                    <a:cubicBezTo>
                      <a:pt x="206691" y="816866"/>
                      <a:pt x="253098" y="832718"/>
                      <a:pt x="316145" y="834302"/>
                    </a:cubicBezTo>
                    <a:cubicBezTo>
                      <a:pt x="374301" y="833373"/>
                      <a:pt x="419339" y="818834"/>
                      <a:pt x="451259" y="790685"/>
                    </a:cubicBezTo>
                    <a:cubicBezTo>
                      <a:pt x="483178" y="762535"/>
                      <a:pt x="499358" y="726351"/>
                      <a:pt x="499797" y="682134"/>
                    </a:cubicBezTo>
                    <a:cubicBezTo>
                      <a:pt x="498477" y="634012"/>
                      <a:pt x="481333" y="598446"/>
                      <a:pt x="448364" y="575438"/>
                    </a:cubicBezTo>
                    <a:cubicBezTo>
                      <a:pt x="415394" y="552429"/>
                      <a:pt x="374510" y="534767"/>
                      <a:pt x="325714" y="522452"/>
                    </a:cubicBezTo>
                    <a:cubicBezTo>
                      <a:pt x="276920" y="510137"/>
                      <a:pt x="228124" y="495958"/>
                      <a:pt x="179331" y="479919"/>
                    </a:cubicBezTo>
                    <a:cubicBezTo>
                      <a:pt x="130534" y="463877"/>
                      <a:pt x="89651" y="438763"/>
                      <a:pt x="56681" y="404580"/>
                    </a:cubicBezTo>
                    <a:cubicBezTo>
                      <a:pt x="23711" y="370393"/>
                      <a:pt x="6568" y="319927"/>
                      <a:pt x="5248" y="253178"/>
                    </a:cubicBezTo>
                    <a:cubicBezTo>
                      <a:pt x="6559" y="176628"/>
                      <a:pt x="34436" y="115574"/>
                      <a:pt x="88876" y="70017"/>
                    </a:cubicBezTo>
                    <a:cubicBezTo>
                      <a:pt x="143316" y="24460"/>
                      <a:pt x="216446" y="1119"/>
                      <a:pt x="308272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1AABCC48-104C-45A3-9073-A659700214A3}"/>
                  </a:ext>
                </a:extLst>
              </p:cNvPr>
              <p:cNvSpPr txBox="1"/>
              <p:nvPr/>
            </p:nvSpPr>
            <p:spPr>
              <a:xfrm>
                <a:off x="4508857" y="2993906"/>
                <a:ext cx="1705772" cy="1269817"/>
              </a:xfrm>
              <a:custGeom>
                <a:avLst/>
                <a:gdLst>
                  <a:gd name="connsiteX0" fmla="*/ 1316169 w 1705772"/>
                  <a:gd name="connsiteY0" fmla="*/ 373862 h 1269817"/>
                  <a:gd name="connsiteX1" fmla="*/ 1204667 w 1705772"/>
                  <a:gd name="connsiteY1" fmla="*/ 420592 h 1269817"/>
                  <a:gd name="connsiteX2" fmla="*/ 1156128 w 1705772"/>
                  <a:gd name="connsiteY2" fmla="*/ 554888 h 1269817"/>
                  <a:gd name="connsiteX3" fmla="*/ 1204667 w 1705772"/>
                  <a:gd name="connsiteY3" fmla="*/ 689184 h 1269817"/>
                  <a:gd name="connsiteX4" fmla="*/ 1316169 w 1705772"/>
                  <a:gd name="connsiteY4" fmla="*/ 735917 h 1269817"/>
                  <a:gd name="connsiteX5" fmla="*/ 1428820 w 1705772"/>
                  <a:gd name="connsiteY5" fmla="*/ 688530 h 1269817"/>
                  <a:gd name="connsiteX6" fmla="*/ 1477521 w 1705772"/>
                  <a:gd name="connsiteY6" fmla="*/ 553577 h 1269817"/>
                  <a:gd name="connsiteX7" fmla="*/ 1428820 w 1705772"/>
                  <a:gd name="connsiteY7" fmla="*/ 419938 h 1269817"/>
                  <a:gd name="connsiteX8" fmla="*/ 1316169 w 1705772"/>
                  <a:gd name="connsiteY8" fmla="*/ 373862 h 1269817"/>
                  <a:gd name="connsiteX9" fmla="*/ 1383070 w 1705772"/>
                  <a:gd name="connsiteY9" fmla="*/ 178404 h 1269817"/>
                  <a:gd name="connsiteX10" fmla="*/ 1546609 w 1705772"/>
                  <a:gd name="connsiteY10" fmla="*/ 224365 h 1269817"/>
                  <a:gd name="connsiteX11" fmla="*/ 1662045 w 1705772"/>
                  <a:gd name="connsiteY11" fmla="*/ 353697 h 1269817"/>
                  <a:gd name="connsiteX12" fmla="*/ 1705772 w 1705772"/>
                  <a:gd name="connsiteY12" fmla="*/ 553577 h 1269817"/>
                  <a:gd name="connsiteX13" fmla="*/ 1662045 w 1705772"/>
                  <a:gd name="connsiteY13" fmla="*/ 754137 h 1269817"/>
                  <a:gd name="connsiteX14" fmla="*/ 1546609 w 1705772"/>
                  <a:gd name="connsiteY14" fmla="*/ 884734 h 1269817"/>
                  <a:gd name="connsiteX15" fmla="*/ 1383070 w 1705772"/>
                  <a:gd name="connsiteY15" fmla="*/ 931375 h 1269817"/>
                  <a:gd name="connsiteX16" fmla="*/ 1245168 w 1705772"/>
                  <a:gd name="connsiteY16" fmla="*/ 898087 h 1269817"/>
                  <a:gd name="connsiteX17" fmla="*/ 1157442 w 1705772"/>
                  <a:gd name="connsiteY17" fmla="*/ 818561 h 1269817"/>
                  <a:gd name="connsiteX18" fmla="*/ 1157442 w 1705772"/>
                  <a:gd name="connsiteY18" fmla="*/ 1269817 h 1269817"/>
                  <a:gd name="connsiteX19" fmla="*/ 933123 w 1705772"/>
                  <a:gd name="connsiteY19" fmla="*/ 1269817 h 1269817"/>
                  <a:gd name="connsiteX20" fmla="*/ 933123 w 1705772"/>
                  <a:gd name="connsiteY20" fmla="*/ 188899 h 1269817"/>
                  <a:gd name="connsiteX21" fmla="*/ 1157442 w 1705772"/>
                  <a:gd name="connsiteY21" fmla="*/ 188899 h 1269817"/>
                  <a:gd name="connsiteX22" fmla="*/ 1157442 w 1705772"/>
                  <a:gd name="connsiteY22" fmla="*/ 292529 h 1269817"/>
                  <a:gd name="connsiteX23" fmla="*/ 1245168 w 1705772"/>
                  <a:gd name="connsiteY23" fmla="*/ 211362 h 1269817"/>
                  <a:gd name="connsiteX24" fmla="*/ 1383070 w 1705772"/>
                  <a:gd name="connsiteY24" fmla="*/ 178404 h 1269817"/>
                  <a:gd name="connsiteX25" fmla="*/ 0 w 1705772"/>
                  <a:gd name="connsiteY25" fmla="*/ 0 h 1269817"/>
                  <a:gd name="connsiteX26" fmla="*/ 224317 w 1705772"/>
                  <a:gd name="connsiteY26" fmla="*/ 0 h 1269817"/>
                  <a:gd name="connsiteX27" fmla="*/ 224317 w 1705772"/>
                  <a:gd name="connsiteY27" fmla="*/ 550954 h 1269817"/>
                  <a:gd name="connsiteX28" fmla="*/ 264491 w 1705772"/>
                  <a:gd name="connsiteY28" fmla="*/ 677707 h 1269817"/>
                  <a:gd name="connsiteX29" fmla="*/ 384358 w 1705772"/>
                  <a:gd name="connsiteY29" fmla="*/ 722799 h 1269817"/>
                  <a:gd name="connsiteX30" fmla="*/ 505532 w 1705772"/>
                  <a:gd name="connsiteY30" fmla="*/ 677707 h 1269817"/>
                  <a:gd name="connsiteX31" fmla="*/ 547018 w 1705772"/>
                  <a:gd name="connsiteY31" fmla="*/ 550954 h 1269817"/>
                  <a:gd name="connsiteX32" fmla="*/ 547018 w 1705772"/>
                  <a:gd name="connsiteY32" fmla="*/ 0 h 1269817"/>
                  <a:gd name="connsiteX33" fmla="*/ 771338 w 1705772"/>
                  <a:gd name="connsiteY33" fmla="*/ 0 h 1269817"/>
                  <a:gd name="connsiteX34" fmla="*/ 771338 w 1705772"/>
                  <a:gd name="connsiteY34" fmla="*/ 549643 h 1269817"/>
                  <a:gd name="connsiteX35" fmla="*/ 717213 w 1705772"/>
                  <a:gd name="connsiteY35" fmla="*/ 761376 h 1269817"/>
                  <a:gd name="connsiteX36" fmla="*/ 576218 w 1705772"/>
                  <a:gd name="connsiteY36" fmla="*/ 887987 h 1269817"/>
                  <a:gd name="connsiteX37" fmla="*/ 380421 w 1705772"/>
                  <a:gd name="connsiteY37" fmla="*/ 930064 h 1269817"/>
                  <a:gd name="connsiteX38" fmla="*/ 186762 w 1705772"/>
                  <a:gd name="connsiteY38" fmla="*/ 887987 h 1269817"/>
                  <a:gd name="connsiteX39" fmla="*/ 51112 w 1705772"/>
                  <a:gd name="connsiteY39" fmla="*/ 761376 h 1269817"/>
                  <a:gd name="connsiteX40" fmla="*/ 0 w 1705772"/>
                  <a:gd name="connsiteY40" fmla="*/ 549643 h 1269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705772" h="1269817">
                    <a:moveTo>
                      <a:pt x="1316169" y="373862"/>
                    </a:moveTo>
                    <a:cubicBezTo>
                      <a:pt x="1272770" y="374106"/>
                      <a:pt x="1235602" y="389686"/>
                      <a:pt x="1204667" y="420592"/>
                    </a:cubicBezTo>
                    <a:cubicBezTo>
                      <a:pt x="1173728" y="451502"/>
                      <a:pt x="1157551" y="496268"/>
                      <a:pt x="1156128" y="554888"/>
                    </a:cubicBezTo>
                    <a:cubicBezTo>
                      <a:pt x="1157551" y="613509"/>
                      <a:pt x="1173728" y="658274"/>
                      <a:pt x="1204667" y="689184"/>
                    </a:cubicBezTo>
                    <a:cubicBezTo>
                      <a:pt x="1235602" y="720094"/>
                      <a:pt x="1272770" y="735670"/>
                      <a:pt x="1316169" y="735917"/>
                    </a:cubicBezTo>
                    <a:cubicBezTo>
                      <a:pt x="1360197" y="735616"/>
                      <a:pt x="1397746" y="719821"/>
                      <a:pt x="1428820" y="688530"/>
                    </a:cubicBezTo>
                    <a:cubicBezTo>
                      <a:pt x="1459893" y="657235"/>
                      <a:pt x="1476127" y="612252"/>
                      <a:pt x="1477521" y="553577"/>
                    </a:cubicBezTo>
                    <a:cubicBezTo>
                      <a:pt x="1476127" y="495011"/>
                      <a:pt x="1459893" y="450464"/>
                      <a:pt x="1428820" y="419938"/>
                    </a:cubicBezTo>
                    <a:cubicBezTo>
                      <a:pt x="1397746" y="389410"/>
                      <a:pt x="1360197" y="374051"/>
                      <a:pt x="1316169" y="373862"/>
                    </a:cubicBezTo>
                    <a:close/>
                    <a:moveTo>
                      <a:pt x="1383070" y="178404"/>
                    </a:moveTo>
                    <a:cubicBezTo>
                      <a:pt x="1443630" y="178759"/>
                      <a:pt x="1498145" y="194081"/>
                      <a:pt x="1546609" y="224365"/>
                    </a:cubicBezTo>
                    <a:cubicBezTo>
                      <a:pt x="1595072" y="254650"/>
                      <a:pt x="1633551" y="297762"/>
                      <a:pt x="1662045" y="353697"/>
                    </a:cubicBezTo>
                    <a:cubicBezTo>
                      <a:pt x="1690542" y="409635"/>
                      <a:pt x="1705117" y="476263"/>
                      <a:pt x="1705772" y="553577"/>
                    </a:cubicBezTo>
                    <a:cubicBezTo>
                      <a:pt x="1705117" y="630925"/>
                      <a:pt x="1690542" y="697777"/>
                      <a:pt x="1662045" y="754137"/>
                    </a:cubicBezTo>
                    <a:cubicBezTo>
                      <a:pt x="1633551" y="810496"/>
                      <a:pt x="1595072" y="854028"/>
                      <a:pt x="1546609" y="884734"/>
                    </a:cubicBezTo>
                    <a:cubicBezTo>
                      <a:pt x="1498145" y="915440"/>
                      <a:pt x="1443630" y="930985"/>
                      <a:pt x="1383070" y="931375"/>
                    </a:cubicBezTo>
                    <a:cubicBezTo>
                      <a:pt x="1329150" y="930526"/>
                      <a:pt x="1283182" y="919431"/>
                      <a:pt x="1245168" y="898087"/>
                    </a:cubicBezTo>
                    <a:cubicBezTo>
                      <a:pt x="1207154" y="876743"/>
                      <a:pt x="1177911" y="850235"/>
                      <a:pt x="1157442" y="818561"/>
                    </a:cubicBezTo>
                    <a:lnTo>
                      <a:pt x="1157442" y="1269817"/>
                    </a:lnTo>
                    <a:lnTo>
                      <a:pt x="933123" y="1269817"/>
                    </a:lnTo>
                    <a:lnTo>
                      <a:pt x="933123" y="188899"/>
                    </a:lnTo>
                    <a:lnTo>
                      <a:pt x="1157442" y="188899"/>
                    </a:lnTo>
                    <a:lnTo>
                      <a:pt x="1157442" y="292529"/>
                    </a:lnTo>
                    <a:cubicBezTo>
                      <a:pt x="1177911" y="259654"/>
                      <a:pt x="1207154" y="232597"/>
                      <a:pt x="1245168" y="211362"/>
                    </a:cubicBezTo>
                    <a:cubicBezTo>
                      <a:pt x="1283182" y="190127"/>
                      <a:pt x="1329150" y="179141"/>
                      <a:pt x="1383070" y="178404"/>
                    </a:cubicBezTo>
                    <a:close/>
                    <a:moveTo>
                      <a:pt x="0" y="0"/>
                    </a:moveTo>
                    <a:lnTo>
                      <a:pt x="224317" y="0"/>
                    </a:lnTo>
                    <a:lnTo>
                      <a:pt x="224317" y="550954"/>
                    </a:lnTo>
                    <a:cubicBezTo>
                      <a:pt x="224346" y="605747"/>
                      <a:pt x="237736" y="647999"/>
                      <a:pt x="264491" y="677707"/>
                    </a:cubicBezTo>
                    <a:cubicBezTo>
                      <a:pt x="291247" y="707412"/>
                      <a:pt x="331200" y="722443"/>
                      <a:pt x="384358" y="722799"/>
                    </a:cubicBezTo>
                    <a:cubicBezTo>
                      <a:pt x="437621" y="722443"/>
                      <a:pt x="478014" y="707412"/>
                      <a:pt x="505532" y="677707"/>
                    </a:cubicBezTo>
                    <a:cubicBezTo>
                      <a:pt x="533054" y="647999"/>
                      <a:pt x="546883" y="605747"/>
                      <a:pt x="547018" y="550954"/>
                    </a:cubicBezTo>
                    <a:lnTo>
                      <a:pt x="547018" y="0"/>
                    </a:lnTo>
                    <a:lnTo>
                      <a:pt x="771338" y="0"/>
                    </a:lnTo>
                    <a:lnTo>
                      <a:pt x="771338" y="549643"/>
                    </a:lnTo>
                    <a:cubicBezTo>
                      <a:pt x="770445" y="634457"/>
                      <a:pt x="752404" y="705033"/>
                      <a:pt x="717213" y="761376"/>
                    </a:cubicBezTo>
                    <a:cubicBezTo>
                      <a:pt x="682020" y="817718"/>
                      <a:pt x="635022" y="859921"/>
                      <a:pt x="576218" y="887987"/>
                    </a:cubicBezTo>
                    <a:cubicBezTo>
                      <a:pt x="517414" y="916054"/>
                      <a:pt x="452148" y="930079"/>
                      <a:pt x="380421" y="930064"/>
                    </a:cubicBezTo>
                    <a:cubicBezTo>
                      <a:pt x="308410" y="930079"/>
                      <a:pt x="243856" y="916054"/>
                      <a:pt x="186762" y="887987"/>
                    </a:cubicBezTo>
                    <a:cubicBezTo>
                      <a:pt x="129665" y="859921"/>
                      <a:pt x="84449" y="817718"/>
                      <a:pt x="51112" y="761376"/>
                    </a:cubicBezTo>
                    <a:cubicBezTo>
                      <a:pt x="17775" y="705033"/>
                      <a:pt x="738" y="634457"/>
                      <a:pt x="0" y="549643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xmlns="" id="{3A87B3FE-5BE2-4184-AC12-BC98F8BC51A2}"/>
              </a:ext>
            </a:extLst>
          </p:cNvPr>
          <p:cNvSpPr/>
          <p:nvPr userDrawn="1"/>
        </p:nvSpPr>
        <p:spPr>
          <a:xfrm>
            <a:off x="8483277" y="6304843"/>
            <a:ext cx="2616200" cy="246775"/>
          </a:xfrm>
          <a:prstGeom prst="roundRect">
            <a:avLst>
              <a:gd name="adj" fmla="val 50000"/>
            </a:avLst>
          </a:prstGeom>
          <a:pattFill prst="ltDnDiag">
            <a:fgClr>
              <a:schemeClr val="bg2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72DDCF26-81BA-4FA7-9ACB-AC212C122975}"/>
              </a:ext>
            </a:extLst>
          </p:cNvPr>
          <p:cNvGrpSpPr/>
          <p:nvPr userDrawn="1"/>
        </p:nvGrpSpPr>
        <p:grpSpPr>
          <a:xfrm>
            <a:off x="10844347" y="6303654"/>
            <a:ext cx="753775" cy="244908"/>
            <a:chOff x="10716193" y="373384"/>
            <a:chExt cx="878197" cy="285333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46C8C129-980F-4E50-9DE3-1679E7F014B2}"/>
                </a:ext>
              </a:extLst>
            </p:cNvPr>
            <p:cNvSpPr/>
            <p:nvPr/>
          </p:nvSpPr>
          <p:spPr>
            <a:xfrm>
              <a:off x="10716193" y="373384"/>
              <a:ext cx="878197" cy="285333"/>
            </a:xfrm>
            <a:custGeom>
              <a:avLst/>
              <a:gdLst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1081373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830548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77658"/>
                <a:gd name="connsiteY0" fmla="*/ 0 h 278606"/>
                <a:gd name="connsiteX1" fmla="*/ 755657 w 1077658"/>
                <a:gd name="connsiteY1" fmla="*/ 0 h 278606"/>
                <a:gd name="connsiteX2" fmla="*/ 1077658 w 1077658"/>
                <a:gd name="connsiteY2" fmla="*/ 213437 h 278606"/>
                <a:gd name="connsiteX3" fmla="*/ 830548 w 1077658"/>
                <a:gd name="connsiteY3" fmla="*/ 278606 h 278606"/>
                <a:gd name="connsiteX4" fmla="*/ 139303 w 1077658"/>
                <a:gd name="connsiteY4" fmla="*/ 278606 h 278606"/>
                <a:gd name="connsiteX5" fmla="*/ 0 w 1077658"/>
                <a:gd name="connsiteY5" fmla="*/ 139303 h 278606"/>
                <a:gd name="connsiteX6" fmla="*/ 139303 w 1077658"/>
                <a:gd name="connsiteY6" fmla="*/ 0 h 278606"/>
                <a:gd name="connsiteX0" fmla="*/ 139303 w 882544"/>
                <a:gd name="connsiteY0" fmla="*/ 0 h 278606"/>
                <a:gd name="connsiteX1" fmla="*/ 755657 w 882544"/>
                <a:gd name="connsiteY1" fmla="*/ 0 h 278606"/>
                <a:gd name="connsiteX2" fmla="*/ 830548 w 882544"/>
                <a:gd name="connsiteY2" fmla="*/ 278606 h 278606"/>
                <a:gd name="connsiteX3" fmla="*/ 139303 w 882544"/>
                <a:gd name="connsiteY3" fmla="*/ 278606 h 278606"/>
                <a:gd name="connsiteX4" fmla="*/ 0 w 882544"/>
                <a:gd name="connsiteY4" fmla="*/ 139303 h 278606"/>
                <a:gd name="connsiteX5" fmla="*/ 139303 w 882544"/>
                <a:gd name="connsiteY5" fmla="*/ 0 h 278606"/>
                <a:gd name="connsiteX0" fmla="*/ 139303 w 832493"/>
                <a:gd name="connsiteY0" fmla="*/ 0 h 278606"/>
                <a:gd name="connsiteX1" fmla="*/ 755657 w 832493"/>
                <a:gd name="connsiteY1" fmla="*/ 0 h 278606"/>
                <a:gd name="connsiteX2" fmla="*/ 830548 w 832493"/>
                <a:gd name="connsiteY2" fmla="*/ 278606 h 278606"/>
                <a:gd name="connsiteX3" fmla="*/ 139303 w 832493"/>
                <a:gd name="connsiteY3" fmla="*/ 278606 h 278606"/>
                <a:gd name="connsiteX4" fmla="*/ 0 w 832493"/>
                <a:gd name="connsiteY4" fmla="*/ 139303 h 278606"/>
                <a:gd name="connsiteX5" fmla="*/ 139303 w 832493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80"/>
                <a:gd name="connsiteY0" fmla="*/ 0 h 278606"/>
                <a:gd name="connsiteX1" fmla="*/ 609607 w 830580"/>
                <a:gd name="connsiteY1" fmla="*/ 0 h 278606"/>
                <a:gd name="connsiteX2" fmla="*/ 830548 w 830580"/>
                <a:gd name="connsiteY2" fmla="*/ 278606 h 278606"/>
                <a:gd name="connsiteX3" fmla="*/ 139303 w 830580"/>
                <a:gd name="connsiteY3" fmla="*/ 278606 h 278606"/>
                <a:gd name="connsiteX4" fmla="*/ 0 w 830580"/>
                <a:gd name="connsiteY4" fmla="*/ 139303 h 278606"/>
                <a:gd name="connsiteX5" fmla="*/ 139303 w 830580"/>
                <a:gd name="connsiteY5" fmla="*/ 0 h 278606"/>
                <a:gd name="connsiteX0" fmla="*/ 139303 w 878185"/>
                <a:gd name="connsiteY0" fmla="*/ 0 h 278606"/>
                <a:gd name="connsiteX1" fmla="*/ 609607 w 878185"/>
                <a:gd name="connsiteY1" fmla="*/ 0 h 278606"/>
                <a:gd name="connsiteX2" fmla="*/ 878173 w 878185"/>
                <a:gd name="connsiteY2" fmla="*/ 278606 h 278606"/>
                <a:gd name="connsiteX3" fmla="*/ 139303 w 878185"/>
                <a:gd name="connsiteY3" fmla="*/ 278606 h 278606"/>
                <a:gd name="connsiteX4" fmla="*/ 0 w 878185"/>
                <a:gd name="connsiteY4" fmla="*/ 139303 h 278606"/>
                <a:gd name="connsiteX5" fmla="*/ 139303 w 878185"/>
                <a:gd name="connsiteY5" fmla="*/ 0 h 278606"/>
                <a:gd name="connsiteX0" fmla="*/ 139303 w 878197"/>
                <a:gd name="connsiteY0" fmla="*/ 0 h 278606"/>
                <a:gd name="connsiteX1" fmla="*/ 647707 w 878197"/>
                <a:gd name="connsiteY1" fmla="*/ 0 h 278606"/>
                <a:gd name="connsiteX2" fmla="*/ 878173 w 878197"/>
                <a:gd name="connsiteY2" fmla="*/ 278606 h 278606"/>
                <a:gd name="connsiteX3" fmla="*/ 139303 w 878197"/>
                <a:gd name="connsiteY3" fmla="*/ 278606 h 278606"/>
                <a:gd name="connsiteX4" fmla="*/ 0 w 878197"/>
                <a:gd name="connsiteY4" fmla="*/ 139303 h 278606"/>
                <a:gd name="connsiteX5" fmla="*/ 139303 w 878197"/>
                <a:gd name="connsiteY5" fmla="*/ 0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197" h="278606">
                  <a:moveTo>
                    <a:pt x="139303" y="0"/>
                  </a:moveTo>
                  <a:lnTo>
                    <a:pt x="647707" y="0"/>
                  </a:lnTo>
                  <a:cubicBezTo>
                    <a:pt x="842290" y="8334"/>
                    <a:pt x="879299" y="136922"/>
                    <a:pt x="878173" y="278606"/>
                  </a:cubicBezTo>
                  <a:lnTo>
                    <a:pt x="139303" y="278606"/>
                  </a:lnTo>
                  <a:cubicBezTo>
                    <a:pt x="62368" y="278606"/>
                    <a:pt x="0" y="216238"/>
                    <a:pt x="0" y="139303"/>
                  </a:cubicBezTo>
                  <a:cubicBezTo>
                    <a:pt x="0" y="62368"/>
                    <a:pt x="62368" y="0"/>
                    <a:pt x="139303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>
              <a:outerShdw blurRad="139700" dist="25400" dir="5400000" algn="t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xmlns="" id="{68F6DB20-CE74-439B-8191-66FE3CE9682F}"/>
                </a:ext>
              </a:extLst>
            </p:cNvPr>
            <p:cNvGrpSpPr/>
            <p:nvPr/>
          </p:nvGrpSpPr>
          <p:grpSpPr>
            <a:xfrm>
              <a:off x="10865103" y="443232"/>
              <a:ext cx="580376" cy="145636"/>
              <a:chOff x="11013281" y="6450762"/>
              <a:chExt cx="672285" cy="168699"/>
            </a:xfrm>
            <a:solidFill>
              <a:schemeClr val="bg1"/>
            </a:solidFill>
          </p:grpSpPr>
          <p:sp>
            <p:nvSpPr>
              <p:cNvPr id="34" name="Freeform 78">
                <a:extLst>
                  <a:ext uri="{FF2B5EF4-FFF2-40B4-BE49-F238E27FC236}">
                    <a16:creationId xmlns:a16="http://schemas.microsoft.com/office/drawing/2014/main" xmlns="" id="{038F2BF8-D787-44CD-B914-361456650E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14784" y="6450762"/>
                <a:ext cx="170782" cy="168699"/>
              </a:xfrm>
              <a:custGeom>
                <a:avLst/>
                <a:gdLst>
                  <a:gd name="T0" fmla="*/ 115228 w 479"/>
                  <a:gd name="T1" fmla="*/ 92277 h 471"/>
                  <a:gd name="T2" fmla="*/ 115228 w 479"/>
                  <a:gd name="T3" fmla="*/ 92277 h 471"/>
                  <a:gd name="T4" fmla="*/ 100553 w 479"/>
                  <a:gd name="T5" fmla="*/ 77535 h 471"/>
                  <a:gd name="T6" fmla="*/ 96204 w 479"/>
                  <a:gd name="T7" fmla="*/ 77535 h 471"/>
                  <a:gd name="T8" fmla="*/ 91313 w 479"/>
                  <a:gd name="T9" fmla="*/ 87363 h 471"/>
                  <a:gd name="T10" fmla="*/ 91313 w 479"/>
                  <a:gd name="T11" fmla="*/ 102106 h 471"/>
                  <a:gd name="T12" fmla="*/ 105444 w 479"/>
                  <a:gd name="T13" fmla="*/ 116302 h 471"/>
                  <a:gd name="T14" fmla="*/ 110336 w 479"/>
                  <a:gd name="T15" fmla="*/ 116302 h 471"/>
                  <a:gd name="T16" fmla="*/ 115228 w 479"/>
                  <a:gd name="T17" fmla="*/ 92277 h 471"/>
                  <a:gd name="T18" fmla="*/ 129360 w 479"/>
                  <a:gd name="T19" fmla="*/ 0 h 471"/>
                  <a:gd name="T20" fmla="*/ 129360 w 479"/>
                  <a:gd name="T21" fmla="*/ 0 h 471"/>
                  <a:gd name="T22" fmla="*/ 0 w 479"/>
                  <a:gd name="T23" fmla="*/ 126130 h 471"/>
                  <a:gd name="T24" fmla="*/ 129360 w 479"/>
                  <a:gd name="T25" fmla="*/ 256629 h 471"/>
                  <a:gd name="T26" fmla="*/ 259806 w 479"/>
                  <a:gd name="T27" fmla="*/ 126130 h 471"/>
                  <a:gd name="T28" fmla="*/ 129360 w 479"/>
                  <a:gd name="T29" fmla="*/ 0 h 471"/>
                  <a:gd name="T30" fmla="*/ 120120 w 479"/>
                  <a:gd name="T31" fmla="*/ 184554 h 471"/>
                  <a:gd name="T32" fmla="*/ 120120 w 479"/>
                  <a:gd name="T33" fmla="*/ 184554 h 471"/>
                  <a:gd name="T34" fmla="*/ 100553 w 479"/>
                  <a:gd name="T35" fmla="*/ 188923 h 471"/>
                  <a:gd name="T36" fmla="*/ 100553 w 479"/>
                  <a:gd name="T37" fmla="*/ 188923 h 471"/>
                  <a:gd name="T38" fmla="*/ 100553 w 479"/>
                  <a:gd name="T39" fmla="*/ 188923 h 471"/>
                  <a:gd name="T40" fmla="*/ 67397 w 479"/>
                  <a:gd name="T41" fmla="*/ 164352 h 471"/>
                  <a:gd name="T42" fmla="*/ 105444 w 479"/>
                  <a:gd name="T43" fmla="*/ 135413 h 471"/>
                  <a:gd name="T44" fmla="*/ 105444 w 479"/>
                  <a:gd name="T45" fmla="*/ 135413 h 471"/>
                  <a:gd name="T46" fmla="*/ 100553 w 479"/>
                  <a:gd name="T47" fmla="*/ 126130 h 471"/>
                  <a:gd name="T48" fmla="*/ 100553 w 479"/>
                  <a:gd name="T49" fmla="*/ 126130 h 471"/>
                  <a:gd name="T50" fmla="*/ 86421 w 479"/>
                  <a:gd name="T51" fmla="*/ 121216 h 471"/>
                  <a:gd name="T52" fmla="*/ 76637 w 479"/>
                  <a:gd name="T53" fmla="*/ 97191 h 471"/>
                  <a:gd name="T54" fmla="*/ 105444 w 479"/>
                  <a:gd name="T55" fmla="*/ 68252 h 471"/>
                  <a:gd name="T56" fmla="*/ 139143 w 479"/>
                  <a:gd name="T57" fmla="*/ 68252 h 471"/>
                  <a:gd name="T58" fmla="*/ 139143 w 479"/>
                  <a:gd name="T59" fmla="*/ 68252 h 471"/>
                  <a:gd name="T60" fmla="*/ 129360 w 479"/>
                  <a:gd name="T61" fmla="*/ 73167 h 471"/>
                  <a:gd name="T62" fmla="*/ 120120 w 479"/>
                  <a:gd name="T63" fmla="*/ 73167 h 471"/>
                  <a:gd name="T64" fmla="*/ 129360 w 479"/>
                  <a:gd name="T65" fmla="*/ 97191 h 471"/>
                  <a:gd name="T66" fmla="*/ 125011 w 479"/>
                  <a:gd name="T67" fmla="*/ 116302 h 471"/>
                  <a:gd name="T68" fmla="*/ 115228 w 479"/>
                  <a:gd name="T69" fmla="*/ 126130 h 471"/>
                  <a:gd name="T70" fmla="*/ 125011 w 479"/>
                  <a:gd name="T71" fmla="*/ 131045 h 471"/>
                  <a:gd name="T72" fmla="*/ 139143 w 479"/>
                  <a:gd name="T73" fmla="*/ 155069 h 471"/>
                  <a:gd name="T74" fmla="*/ 120120 w 479"/>
                  <a:gd name="T75" fmla="*/ 184554 h 471"/>
                  <a:gd name="T76" fmla="*/ 192409 w 479"/>
                  <a:gd name="T77" fmla="*/ 126130 h 471"/>
                  <a:gd name="T78" fmla="*/ 192409 w 479"/>
                  <a:gd name="T79" fmla="*/ 126130 h 471"/>
                  <a:gd name="T80" fmla="*/ 168494 w 479"/>
                  <a:gd name="T81" fmla="*/ 126130 h 471"/>
                  <a:gd name="T82" fmla="*/ 168494 w 479"/>
                  <a:gd name="T83" fmla="*/ 150155 h 471"/>
                  <a:gd name="T84" fmla="*/ 158167 w 479"/>
                  <a:gd name="T85" fmla="*/ 150155 h 471"/>
                  <a:gd name="T86" fmla="*/ 158167 w 479"/>
                  <a:gd name="T87" fmla="*/ 126130 h 471"/>
                  <a:gd name="T88" fmla="*/ 139143 w 479"/>
                  <a:gd name="T89" fmla="*/ 126130 h 471"/>
                  <a:gd name="T90" fmla="*/ 139143 w 479"/>
                  <a:gd name="T91" fmla="*/ 116302 h 471"/>
                  <a:gd name="T92" fmla="*/ 158167 w 479"/>
                  <a:gd name="T93" fmla="*/ 116302 h 471"/>
                  <a:gd name="T94" fmla="*/ 158167 w 479"/>
                  <a:gd name="T95" fmla="*/ 92277 h 471"/>
                  <a:gd name="T96" fmla="*/ 168494 w 479"/>
                  <a:gd name="T97" fmla="*/ 92277 h 471"/>
                  <a:gd name="T98" fmla="*/ 168494 w 479"/>
                  <a:gd name="T99" fmla="*/ 116302 h 471"/>
                  <a:gd name="T100" fmla="*/ 192409 w 479"/>
                  <a:gd name="T101" fmla="*/ 116302 h 471"/>
                  <a:gd name="T102" fmla="*/ 192409 w 479"/>
                  <a:gd name="T103" fmla="*/ 126130 h 471"/>
                  <a:gd name="T104" fmla="*/ 105444 w 479"/>
                  <a:gd name="T105" fmla="*/ 145241 h 471"/>
                  <a:gd name="T106" fmla="*/ 105444 w 479"/>
                  <a:gd name="T107" fmla="*/ 145241 h 471"/>
                  <a:gd name="T108" fmla="*/ 105444 w 479"/>
                  <a:gd name="T109" fmla="*/ 145241 h 471"/>
                  <a:gd name="T110" fmla="*/ 86421 w 479"/>
                  <a:gd name="T111" fmla="*/ 150155 h 471"/>
                  <a:gd name="T112" fmla="*/ 81529 w 479"/>
                  <a:gd name="T113" fmla="*/ 164352 h 471"/>
                  <a:gd name="T114" fmla="*/ 105444 w 479"/>
                  <a:gd name="T115" fmla="*/ 179094 h 471"/>
                  <a:gd name="T116" fmla="*/ 125011 w 479"/>
                  <a:gd name="T117" fmla="*/ 159984 h 471"/>
                  <a:gd name="T118" fmla="*/ 105444 w 479"/>
                  <a:gd name="T119" fmla="*/ 145241 h 47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479" h="471">
                    <a:moveTo>
                      <a:pt x="212" y="169"/>
                    </a:moveTo>
                    <a:lnTo>
                      <a:pt x="212" y="169"/>
                    </a:lnTo>
                    <a:cubicBezTo>
                      <a:pt x="212" y="142"/>
                      <a:pt x="203" y="142"/>
                      <a:pt x="185" y="142"/>
                    </a:cubicBezTo>
                    <a:cubicBezTo>
                      <a:pt x="185" y="142"/>
                      <a:pt x="185" y="142"/>
                      <a:pt x="177" y="142"/>
                    </a:cubicBezTo>
                    <a:cubicBezTo>
                      <a:pt x="177" y="142"/>
                      <a:pt x="168" y="151"/>
                      <a:pt x="168" y="160"/>
                    </a:cubicBezTo>
                    <a:cubicBezTo>
                      <a:pt x="159" y="160"/>
                      <a:pt x="159" y="169"/>
                      <a:pt x="168" y="187"/>
                    </a:cubicBezTo>
                    <a:cubicBezTo>
                      <a:pt x="168" y="195"/>
                      <a:pt x="185" y="213"/>
                      <a:pt x="194" y="213"/>
                    </a:cubicBezTo>
                    <a:cubicBezTo>
                      <a:pt x="194" y="213"/>
                      <a:pt x="194" y="213"/>
                      <a:pt x="203" y="213"/>
                    </a:cubicBezTo>
                    <a:cubicBezTo>
                      <a:pt x="212" y="204"/>
                      <a:pt x="221" y="187"/>
                      <a:pt x="212" y="169"/>
                    </a:cubicBezTo>
                    <a:close/>
                    <a:moveTo>
                      <a:pt x="238" y="0"/>
                    </a:moveTo>
                    <a:lnTo>
                      <a:pt x="238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38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38" y="0"/>
                    </a:cubicBezTo>
                    <a:close/>
                    <a:moveTo>
                      <a:pt x="221" y="338"/>
                    </a:moveTo>
                    <a:lnTo>
                      <a:pt x="221" y="338"/>
                    </a:lnTo>
                    <a:cubicBezTo>
                      <a:pt x="212" y="346"/>
                      <a:pt x="194" y="346"/>
                      <a:pt x="185" y="346"/>
                    </a:cubicBezTo>
                    <a:cubicBezTo>
                      <a:pt x="177" y="346"/>
                      <a:pt x="124" y="346"/>
                      <a:pt x="124" y="301"/>
                    </a:cubicBezTo>
                    <a:cubicBezTo>
                      <a:pt x="124" y="257"/>
                      <a:pt x="177" y="248"/>
                      <a:pt x="194" y="248"/>
                    </a:cubicBezTo>
                    <a:cubicBezTo>
                      <a:pt x="185" y="240"/>
                      <a:pt x="185" y="231"/>
                      <a:pt x="185" y="231"/>
                    </a:cubicBezTo>
                    <a:cubicBezTo>
                      <a:pt x="177" y="231"/>
                      <a:pt x="168" y="222"/>
                      <a:pt x="159" y="222"/>
                    </a:cubicBezTo>
                    <a:cubicBezTo>
                      <a:pt x="141" y="213"/>
                      <a:pt x="141" y="195"/>
                      <a:pt x="141" y="178"/>
                    </a:cubicBezTo>
                    <a:cubicBezTo>
                      <a:pt x="141" y="125"/>
                      <a:pt x="194" y="125"/>
                      <a:pt x="194" y="125"/>
                    </a:cubicBezTo>
                    <a:cubicBezTo>
                      <a:pt x="256" y="125"/>
                      <a:pt x="256" y="125"/>
                      <a:pt x="256" y="125"/>
                    </a:cubicBezTo>
                    <a:cubicBezTo>
                      <a:pt x="256" y="134"/>
                      <a:pt x="238" y="134"/>
                      <a:pt x="238" y="134"/>
                    </a:cubicBezTo>
                    <a:cubicBezTo>
                      <a:pt x="230" y="134"/>
                      <a:pt x="230" y="134"/>
                      <a:pt x="221" y="134"/>
                    </a:cubicBezTo>
                    <a:cubicBezTo>
                      <a:pt x="238" y="142"/>
                      <a:pt x="238" y="160"/>
                      <a:pt x="238" y="178"/>
                    </a:cubicBezTo>
                    <a:cubicBezTo>
                      <a:pt x="238" y="195"/>
                      <a:pt x="230" y="204"/>
                      <a:pt x="230" y="213"/>
                    </a:cubicBezTo>
                    <a:cubicBezTo>
                      <a:pt x="221" y="222"/>
                      <a:pt x="212" y="222"/>
                      <a:pt x="212" y="231"/>
                    </a:cubicBezTo>
                    <a:cubicBezTo>
                      <a:pt x="212" y="231"/>
                      <a:pt x="221" y="240"/>
                      <a:pt x="230" y="240"/>
                    </a:cubicBezTo>
                    <a:cubicBezTo>
                      <a:pt x="238" y="248"/>
                      <a:pt x="256" y="266"/>
                      <a:pt x="256" y="284"/>
                    </a:cubicBezTo>
                    <a:cubicBezTo>
                      <a:pt x="256" y="310"/>
                      <a:pt x="247" y="328"/>
                      <a:pt x="221" y="338"/>
                    </a:cubicBezTo>
                    <a:close/>
                    <a:moveTo>
                      <a:pt x="354" y="231"/>
                    </a:moveTo>
                    <a:lnTo>
                      <a:pt x="354" y="231"/>
                    </a:lnTo>
                    <a:cubicBezTo>
                      <a:pt x="310" y="231"/>
                      <a:pt x="310" y="231"/>
                      <a:pt x="310" y="231"/>
                    </a:cubicBezTo>
                    <a:cubicBezTo>
                      <a:pt x="310" y="275"/>
                      <a:pt x="310" y="275"/>
                      <a:pt x="310" y="275"/>
                    </a:cubicBezTo>
                    <a:cubicBezTo>
                      <a:pt x="291" y="275"/>
                      <a:pt x="291" y="275"/>
                      <a:pt x="291" y="275"/>
                    </a:cubicBezTo>
                    <a:cubicBezTo>
                      <a:pt x="291" y="231"/>
                      <a:pt x="291" y="231"/>
                      <a:pt x="291" y="231"/>
                    </a:cubicBezTo>
                    <a:cubicBezTo>
                      <a:pt x="256" y="231"/>
                      <a:pt x="256" y="231"/>
                      <a:pt x="256" y="231"/>
                    </a:cubicBezTo>
                    <a:cubicBezTo>
                      <a:pt x="256" y="213"/>
                      <a:pt x="256" y="213"/>
                      <a:pt x="256" y="213"/>
                    </a:cubicBezTo>
                    <a:cubicBezTo>
                      <a:pt x="291" y="213"/>
                      <a:pt x="291" y="213"/>
                      <a:pt x="291" y="213"/>
                    </a:cubicBezTo>
                    <a:cubicBezTo>
                      <a:pt x="291" y="169"/>
                      <a:pt x="291" y="169"/>
                      <a:pt x="291" y="169"/>
                    </a:cubicBezTo>
                    <a:cubicBezTo>
                      <a:pt x="310" y="169"/>
                      <a:pt x="310" y="169"/>
                      <a:pt x="310" y="169"/>
                    </a:cubicBezTo>
                    <a:cubicBezTo>
                      <a:pt x="310" y="213"/>
                      <a:pt x="310" y="213"/>
                      <a:pt x="310" y="213"/>
                    </a:cubicBezTo>
                    <a:cubicBezTo>
                      <a:pt x="354" y="213"/>
                      <a:pt x="354" y="213"/>
                      <a:pt x="354" y="213"/>
                    </a:cubicBezTo>
                    <a:lnTo>
                      <a:pt x="354" y="231"/>
                    </a:lnTo>
                    <a:close/>
                    <a:moveTo>
                      <a:pt x="194" y="266"/>
                    </a:moveTo>
                    <a:lnTo>
                      <a:pt x="194" y="266"/>
                    </a:lnTo>
                    <a:cubicBezTo>
                      <a:pt x="177" y="266"/>
                      <a:pt x="168" y="266"/>
                      <a:pt x="159" y="275"/>
                    </a:cubicBezTo>
                    <a:cubicBezTo>
                      <a:pt x="159" y="284"/>
                      <a:pt x="150" y="293"/>
                      <a:pt x="150" y="301"/>
                    </a:cubicBezTo>
                    <a:cubicBezTo>
                      <a:pt x="150" y="319"/>
                      <a:pt x="168" y="328"/>
                      <a:pt x="194" y="328"/>
                    </a:cubicBezTo>
                    <a:cubicBezTo>
                      <a:pt x="221" y="319"/>
                      <a:pt x="230" y="310"/>
                      <a:pt x="230" y="293"/>
                    </a:cubicBezTo>
                    <a:cubicBezTo>
                      <a:pt x="230" y="275"/>
                      <a:pt x="212" y="266"/>
                      <a:pt x="194" y="26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35" name="Freeform 79">
                <a:extLst>
                  <a:ext uri="{FF2B5EF4-FFF2-40B4-BE49-F238E27FC236}">
                    <a16:creationId xmlns:a16="http://schemas.microsoft.com/office/drawing/2014/main" xmlns="" id="{A82D58C5-1A9E-4859-A09B-FF93E7F623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64553" y="6450762"/>
                <a:ext cx="170782" cy="168699"/>
              </a:xfrm>
              <a:custGeom>
                <a:avLst/>
                <a:gdLst>
                  <a:gd name="T0" fmla="*/ 130447 w 479"/>
                  <a:gd name="T1" fmla="*/ 0 h 471"/>
                  <a:gd name="T2" fmla="*/ 130447 w 479"/>
                  <a:gd name="T3" fmla="*/ 0 h 471"/>
                  <a:gd name="T4" fmla="*/ 0 w 479"/>
                  <a:gd name="T5" fmla="*/ 126130 h 471"/>
                  <a:gd name="T6" fmla="*/ 130447 w 479"/>
                  <a:gd name="T7" fmla="*/ 256629 h 471"/>
                  <a:gd name="T8" fmla="*/ 259806 w 479"/>
                  <a:gd name="T9" fmla="*/ 126130 h 471"/>
                  <a:gd name="T10" fmla="*/ 130447 w 479"/>
                  <a:gd name="T11" fmla="*/ 0 h 471"/>
                  <a:gd name="T12" fmla="*/ 159254 w 479"/>
                  <a:gd name="T13" fmla="*/ 87363 h 471"/>
                  <a:gd name="T14" fmla="*/ 159254 w 479"/>
                  <a:gd name="T15" fmla="*/ 87363 h 471"/>
                  <a:gd name="T16" fmla="*/ 139687 w 479"/>
                  <a:gd name="T17" fmla="*/ 87363 h 471"/>
                  <a:gd name="T18" fmla="*/ 135339 w 479"/>
                  <a:gd name="T19" fmla="*/ 97191 h 471"/>
                  <a:gd name="T20" fmla="*/ 135339 w 479"/>
                  <a:gd name="T21" fmla="*/ 106474 h 471"/>
                  <a:gd name="T22" fmla="*/ 159254 w 479"/>
                  <a:gd name="T23" fmla="*/ 106474 h 471"/>
                  <a:gd name="T24" fmla="*/ 159254 w 479"/>
                  <a:gd name="T25" fmla="*/ 131045 h 471"/>
                  <a:gd name="T26" fmla="*/ 135339 w 479"/>
                  <a:gd name="T27" fmla="*/ 131045 h 471"/>
                  <a:gd name="T28" fmla="*/ 135339 w 479"/>
                  <a:gd name="T29" fmla="*/ 188923 h 471"/>
                  <a:gd name="T30" fmla="*/ 115772 w 479"/>
                  <a:gd name="T31" fmla="*/ 188923 h 471"/>
                  <a:gd name="T32" fmla="*/ 115772 w 479"/>
                  <a:gd name="T33" fmla="*/ 131045 h 471"/>
                  <a:gd name="T34" fmla="*/ 91856 w 479"/>
                  <a:gd name="T35" fmla="*/ 131045 h 471"/>
                  <a:gd name="T36" fmla="*/ 91856 w 479"/>
                  <a:gd name="T37" fmla="*/ 106474 h 471"/>
                  <a:gd name="T38" fmla="*/ 115772 w 479"/>
                  <a:gd name="T39" fmla="*/ 106474 h 471"/>
                  <a:gd name="T40" fmla="*/ 115772 w 479"/>
                  <a:gd name="T41" fmla="*/ 97191 h 471"/>
                  <a:gd name="T42" fmla="*/ 139687 w 479"/>
                  <a:gd name="T43" fmla="*/ 68252 h 471"/>
                  <a:gd name="T44" fmla="*/ 159254 w 479"/>
                  <a:gd name="T45" fmla="*/ 68252 h 471"/>
                  <a:gd name="T46" fmla="*/ 159254 w 479"/>
                  <a:gd name="T47" fmla="*/ 87363 h 47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79" h="471">
                    <a:moveTo>
                      <a:pt x="240" y="0"/>
                    </a:moveTo>
                    <a:lnTo>
                      <a:pt x="240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40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40" y="0"/>
                    </a:cubicBezTo>
                    <a:close/>
                    <a:moveTo>
                      <a:pt x="293" y="160"/>
                    </a:moveTo>
                    <a:lnTo>
                      <a:pt x="293" y="160"/>
                    </a:lnTo>
                    <a:cubicBezTo>
                      <a:pt x="257" y="160"/>
                      <a:pt x="257" y="160"/>
                      <a:pt x="257" y="160"/>
                    </a:cubicBezTo>
                    <a:cubicBezTo>
                      <a:pt x="257" y="160"/>
                      <a:pt x="249" y="169"/>
                      <a:pt x="249" y="178"/>
                    </a:cubicBezTo>
                    <a:cubicBezTo>
                      <a:pt x="249" y="195"/>
                      <a:pt x="249" y="195"/>
                      <a:pt x="249" y="195"/>
                    </a:cubicBezTo>
                    <a:cubicBezTo>
                      <a:pt x="293" y="195"/>
                      <a:pt x="293" y="195"/>
                      <a:pt x="293" y="195"/>
                    </a:cubicBezTo>
                    <a:cubicBezTo>
                      <a:pt x="293" y="240"/>
                      <a:pt x="293" y="240"/>
                      <a:pt x="293" y="240"/>
                    </a:cubicBezTo>
                    <a:cubicBezTo>
                      <a:pt x="249" y="240"/>
                      <a:pt x="249" y="240"/>
                      <a:pt x="249" y="240"/>
                    </a:cubicBezTo>
                    <a:cubicBezTo>
                      <a:pt x="249" y="346"/>
                      <a:pt x="249" y="346"/>
                      <a:pt x="249" y="346"/>
                    </a:cubicBezTo>
                    <a:cubicBezTo>
                      <a:pt x="213" y="346"/>
                      <a:pt x="213" y="346"/>
                      <a:pt x="213" y="346"/>
                    </a:cubicBezTo>
                    <a:cubicBezTo>
                      <a:pt x="213" y="240"/>
                      <a:pt x="213" y="240"/>
                      <a:pt x="213" y="240"/>
                    </a:cubicBezTo>
                    <a:cubicBezTo>
                      <a:pt x="169" y="240"/>
                      <a:pt x="169" y="240"/>
                      <a:pt x="169" y="240"/>
                    </a:cubicBezTo>
                    <a:cubicBezTo>
                      <a:pt x="169" y="195"/>
                      <a:pt x="169" y="195"/>
                      <a:pt x="169" y="195"/>
                    </a:cubicBezTo>
                    <a:cubicBezTo>
                      <a:pt x="213" y="195"/>
                      <a:pt x="213" y="195"/>
                      <a:pt x="213" y="195"/>
                    </a:cubicBezTo>
                    <a:cubicBezTo>
                      <a:pt x="213" y="178"/>
                      <a:pt x="213" y="178"/>
                      <a:pt x="213" y="178"/>
                    </a:cubicBezTo>
                    <a:cubicBezTo>
                      <a:pt x="213" y="151"/>
                      <a:pt x="230" y="125"/>
                      <a:pt x="257" y="125"/>
                    </a:cubicBezTo>
                    <a:cubicBezTo>
                      <a:pt x="293" y="125"/>
                      <a:pt x="293" y="125"/>
                      <a:pt x="293" y="125"/>
                    </a:cubicBezTo>
                    <a:lnTo>
                      <a:pt x="293" y="16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36" name="Freeform 86">
                <a:extLst>
                  <a:ext uri="{FF2B5EF4-FFF2-40B4-BE49-F238E27FC236}">
                    <a16:creationId xmlns:a16="http://schemas.microsoft.com/office/drawing/2014/main" xmlns="" id="{D34BAC2B-012E-41DD-9D41-D926727C8F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13281" y="6450762"/>
                <a:ext cx="171823" cy="168699"/>
              </a:xfrm>
              <a:custGeom>
                <a:avLst/>
                <a:gdLst>
                  <a:gd name="T0" fmla="*/ 130423 w 480"/>
                  <a:gd name="T1" fmla="*/ 0 h 471"/>
                  <a:gd name="T2" fmla="*/ 130423 w 480"/>
                  <a:gd name="T3" fmla="*/ 0 h 471"/>
                  <a:gd name="T4" fmla="*/ 0 w 480"/>
                  <a:gd name="T5" fmla="*/ 126130 h 471"/>
                  <a:gd name="T6" fmla="*/ 130423 w 480"/>
                  <a:gd name="T7" fmla="*/ 256629 h 471"/>
                  <a:gd name="T8" fmla="*/ 261391 w 480"/>
                  <a:gd name="T9" fmla="*/ 126130 h 471"/>
                  <a:gd name="T10" fmla="*/ 130423 w 480"/>
                  <a:gd name="T11" fmla="*/ 0 h 471"/>
                  <a:gd name="T12" fmla="*/ 183902 w 480"/>
                  <a:gd name="T13" fmla="*/ 106474 h 471"/>
                  <a:gd name="T14" fmla="*/ 183902 w 480"/>
                  <a:gd name="T15" fmla="*/ 106474 h 471"/>
                  <a:gd name="T16" fmla="*/ 183902 w 480"/>
                  <a:gd name="T17" fmla="*/ 106474 h 471"/>
                  <a:gd name="T18" fmla="*/ 111323 w 480"/>
                  <a:gd name="T19" fmla="*/ 179094 h 471"/>
                  <a:gd name="T20" fmla="*/ 72578 w 480"/>
                  <a:gd name="T21" fmla="*/ 169266 h 471"/>
                  <a:gd name="T22" fmla="*/ 77490 w 480"/>
                  <a:gd name="T23" fmla="*/ 169266 h 471"/>
                  <a:gd name="T24" fmla="*/ 111323 w 480"/>
                  <a:gd name="T25" fmla="*/ 159984 h 471"/>
                  <a:gd name="T26" fmla="*/ 87312 w 480"/>
                  <a:gd name="T27" fmla="*/ 140327 h 471"/>
                  <a:gd name="T28" fmla="*/ 92224 w 480"/>
                  <a:gd name="T29" fmla="*/ 140327 h 471"/>
                  <a:gd name="T30" fmla="*/ 97135 w 480"/>
                  <a:gd name="T31" fmla="*/ 140327 h 471"/>
                  <a:gd name="T32" fmla="*/ 77490 w 480"/>
                  <a:gd name="T33" fmla="*/ 116302 h 471"/>
                  <a:gd name="T34" fmla="*/ 77490 w 480"/>
                  <a:gd name="T35" fmla="*/ 116302 h 471"/>
                  <a:gd name="T36" fmla="*/ 87312 w 480"/>
                  <a:gd name="T37" fmla="*/ 116302 h 471"/>
                  <a:gd name="T38" fmla="*/ 77490 w 480"/>
                  <a:gd name="T39" fmla="*/ 97191 h 471"/>
                  <a:gd name="T40" fmla="*/ 82401 w 480"/>
                  <a:gd name="T41" fmla="*/ 82449 h 471"/>
                  <a:gd name="T42" fmla="*/ 130423 w 480"/>
                  <a:gd name="T43" fmla="*/ 111388 h 471"/>
                  <a:gd name="T44" fmla="*/ 130423 w 480"/>
                  <a:gd name="T45" fmla="*/ 106474 h 471"/>
                  <a:gd name="T46" fmla="*/ 159345 w 480"/>
                  <a:gd name="T47" fmla="*/ 77535 h 471"/>
                  <a:gd name="T48" fmla="*/ 174079 w 480"/>
                  <a:gd name="T49" fmla="*/ 87363 h 471"/>
                  <a:gd name="T50" fmla="*/ 193724 w 480"/>
                  <a:gd name="T51" fmla="*/ 82449 h 471"/>
                  <a:gd name="T52" fmla="*/ 183902 w 480"/>
                  <a:gd name="T53" fmla="*/ 97191 h 471"/>
                  <a:gd name="T54" fmla="*/ 198636 w 480"/>
                  <a:gd name="T55" fmla="*/ 92277 h 471"/>
                  <a:gd name="T56" fmla="*/ 183902 w 480"/>
                  <a:gd name="T57" fmla="*/ 106474 h 47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480" h="471">
                    <a:moveTo>
                      <a:pt x="239" y="0"/>
                    </a:moveTo>
                    <a:lnTo>
                      <a:pt x="239" y="0"/>
                    </a:lnTo>
                    <a:cubicBezTo>
                      <a:pt x="107" y="0"/>
                      <a:pt x="0" y="107"/>
                      <a:pt x="0" y="231"/>
                    </a:cubicBezTo>
                    <a:cubicBezTo>
                      <a:pt x="0" y="363"/>
                      <a:pt x="107" y="470"/>
                      <a:pt x="239" y="470"/>
                    </a:cubicBezTo>
                    <a:cubicBezTo>
                      <a:pt x="372" y="470"/>
                      <a:pt x="479" y="363"/>
                      <a:pt x="479" y="231"/>
                    </a:cubicBezTo>
                    <a:cubicBezTo>
                      <a:pt x="479" y="107"/>
                      <a:pt x="372" y="0"/>
                      <a:pt x="239" y="0"/>
                    </a:cubicBezTo>
                    <a:close/>
                    <a:moveTo>
                      <a:pt x="337" y="195"/>
                    </a:moveTo>
                    <a:lnTo>
                      <a:pt x="337" y="195"/>
                    </a:lnTo>
                    <a:cubicBezTo>
                      <a:pt x="337" y="257"/>
                      <a:pt x="292" y="328"/>
                      <a:pt x="204" y="328"/>
                    </a:cubicBezTo>
                    <a:cubicBezTo>
                      <a:pt x="178" y="328"/>
                      <a:pt x="151" y="319"/>
                      <a:pt x="133" y="310"/>
                    </a:cubicBezTo>
                    <a:lnTo>
                      <a:pt x="142" y="310"/>
                    </a:lnTo>
                    <a:cubicBezTo>
                      <a:pt x="160" y="310"/>
                      <a:pt x="186" y="301"/>
                      <a:pt x="204" y="293"/>
                    </a:cubicBezTo>
                    <a:cubicBezTo>
                      <a:pt x="178" y="293"/>
                      <a:pt x="160" y="275"/>
                      <a:pt x="160" y="257"/>
                    </a:cubicBezTo>
                    <a:cubicBezTo>
                      <a:pt x="160" y="257"/>
                      <a:pt x="160" y="257"/>
                      <a:pt x="169" y="257"/>
                    </a:cubicBezTo>
                    <a:lnTo>
                      <a:pt x="178" y="257"/>
                    </a:lnTo>
                    <a:cubicBezTo>
                      <a:pt x="160" y="248"/>
                      <a:pt x="142" y="231"/>
                      <a:pt x="142" y="213"/>
                    </a:cubicBezTo>
                    <a:cubicBezTo>
                      <a:pt x="142" y="213"/>
                      <a:pt x="151" y="213"/>
                      <a:pt x="160" y="213"/>
                    </a:cubicBezTo>
                    <a:cubicBezTo>
                      <a:pt x="151" y="204"/>
                      <a:pt x="142" y="195"/>
                      <a:pt x="142" y="178"/>
                    </a:cubicBezTo>
                    <a:cubicBezTo>
                      <a:pt x="142" y="169"/>
                      <a:pt x="142" y="160"/>
                      <a:pt x="151" y="151"/>
                    </a:cubicBezTo>
                    <a:cubicBezTo>
                      <a:pt x="169" y="178"/>
                      <a:pt x="204" y="204"/>
                      <a:pt x="239" y="204"/>
                    </a:cubicBezTo>
                    <a:cubicBezTo>
                      <a:pt x="239" y="195"/>
                      <a:pt x="239" y="195"/>
                      <a:pt x="239" y="195"/>
                    </a:cubicBezTo>
                    <a:cubicBezTo>
                      <a:pt x="239" y="169"/>
                      <a:pt x="266" y="142"/>
                      <a:pt x="292" y="142"/>
                    </a:cubicBezTo>
                    <a:cubicBezTo>
                      <a:pt x="301" y="142"/>
                      <a:pt x="319" y="151"/>
                      <a:pt x="319" y="160"/>
                    </a:cubicBezTo>
                    <a:cubicBezTo>
                      <a:pt x="337" y="160"/>
                      <a:pt x="346" y="151"/>
                      <a:pt x="355" y="151"/>
                    </a:cubicBezTo>
                    <a:cubicBezTo>
                      <a:pt x="346" y="160"/>
                      <a:pt x="346" y="169"/>
                      <a:pt x="337" y="178"/>
                    </a:cubicBezTo>
                    <a:cubicBezTo>
                      <a:pt x="346" y="178"/>
                      <a:pt x="355" y="169"/>
                      <a:pt x="364" y="169"/>
                    </a:cubicBezTo>
                    <a:cubicBezTo>
                      <a:pt x="355" y="178"/>
                      <a:pt x="346" y="187"/>
                      <a:pt x="337" y="19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9F45B4DA-5F16-4717-8C72-D1456E1916BB}"/>
              </a:ext>
            </a:extLst>
          </p:cNvPr>
          <p:cNvSpPr txBox="1"/>
          <p:nvPr userDrawn="1"/>
        </p:nvSpPr>
        <p:spPr>
          <a:xfrm>
            <a:off x="8613681" y="6311195"/>
            <a:ext cx="210026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Copyright © </a:t>
            </a:r>
            <a:r>
              <a:rPr lang="en-US" sz="1050" b="1" dirty="0">
                <a:solidFill>
                  <a:schemeClr val="bg1">
                    <a:lumMod val="75000"/>
                  </a:schemeClr>
                </a:solidFill>
                <a:latin typeface="Arial Nova" panose="020B0504020202020204" pitchFamily="34" charset="0"/>
              </a:rPr>
              <a:t>Up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  <a:latin typeface="Arial Nova" panose="020B0504020202020204" pitchFamily="34" charset="0"/>
              </a:rPr>
              <a:t>Space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. All rights.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374E3B19-CF5F-4C1A-AFA3-59C1D12BE983}"/>
              </a:ext>
            </a:extLst>
          </p:cNvPr>
          <p:cNvSpPr txBox="1"/>
          <p:nvPr userDrawn="1"/>
        </p:nvSpPr>
        <p:spPr>
          <a:xfrm>
            <a:off x="593878" y="6311195"/>
            <a:ext cx="220911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50" spc="300" dirty="0">
                <a:solidFill>
                  <a:schemeClr val="bg1">
                    <a:lumMod val="75000"/>
                  </a:schemeClr>
                </a:solidFill>
              </a:rPr>
              <a:t>www.ibaotu.com</a:t>
            </a:r>
          </a:p>
        </p:txBody>
      </p:sp>
    </p:spTree>
    <p:extLst>
      <p:ext uri="{BB962C8B-B14F-4D97-AF65-F5344CB8AC3E}">
        <p14:creationId xmlns:p14="http://schemas.microsoft.com/office/powerpoint/2010/main" val="3814907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Title Slide">
    <p:bg>
      <p:bgPr>
        <a:gradFill flip="none" rotWithShape="1">
          <a:gsLst>
            <a:gs pos="0">
              <a:schemeClr val="accent1"/>
            </a:gs>
            <a:gs pos="100000">
              <a:schemeClr val="accent2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CDBCD79-C115-4EAC-A1C4-2B7A615B4BD8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alpha val="15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alpha val="15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CAF10181-770B-4E1C-B3EB-D39B1F91A270}"/>
              </a:ext>
            </a:extLst>
          </p:cNvPr>
          <p:cNvGrpSpPr/>
          <p:nvPr userDrawn="1"/>
        </p:nvGrpSpPr>
        <p:grpSpPr>
          <a:xfrm>
            <a:off x="593878" y="373384"/>
            <a:ext cx="1209230" cy="244908"/>
            <a:chOff x="2330382" y="2644303"/>
            <a:chExt cx="7995856" cy="161942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03D18E62-E027-4D03-93EB-B84F0CE7F75E}"/>
                </a:ext>
              </a:extLst>
            </p:cNvPr>
            <p:cNvGrpSpPr/>
            <p:nvPr/>
          </p:nvGrpSpPr>
          <p:grpSpPr>
            <a:xfrm>
              <a:off x="2330382" y="2644303"/>
              <a:ext cx="1750772" cy="1619420"/>
              <a:chOff x="2390410" y="3175"/>
              <a:chExt cx="7410815" cy="6854825"/>
            </a:xfrm>
            <a:effectLst/>
          </p:grpSpPr>
          <p:sp>
            <p:nvSpPr>
              <p:cNvPr id="9" name="Freeform 5">
                <a:extLst>
                  <a:ext uri="{FF2B5EF4-FFF2-40B4-BE49-F238E27FC236}">
                    <a16:creationId xmlns:a16="http://schemas.microsoft.com/office/drawing/2014/main" xmlns="" id="{08EA2CA5-D842-4CDF-8A90-F670E88E15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410" y="2462556"/>
                <a:ext cx="7404407" cy="2347711"/>
              </a:xfrm>
              <a:custGeom>
                <a:avLst/>
                <a:gdLst>
                  <a:gd name="T0" fmla="*/ 1189 w 1572"/>
                  <a:gd name="T1" fmla="*/ 978 h 978"/>
                  <a:gd name="T2" fmla="*/ 1572 w 1572"/>
                  <a:gd name="T3" fmla="*/ 978 h 978"/>
                  <a:gd name="T4" fmla="*/ 0 w 1572"/>
                  <a:gd name="T5" fmla="*/ 71 h 978"/>
                  <a:gd name="T6" fmla="*/ 192 w 1572"/>
                  <a:gd name="T7" fmla="*/ 402 h 978"/>
                  <a:gd name="T8" fmla="*/ 1189 w 1572"/>
                  <a:gd name="T9" fmla="*/ 978 h 978"/>
                  <a:gd name="connsiteX0" fmla="*/ 7564 w 12086"/>
                  <a:gd name="connsiteY0" fmla="*/ 12005 h 12005"/>
                  <a:gd name="connsiteX1" fmla="*/ 12086 w 12086"/>
                  <a:gd name="connsiteY1" fmla="*/ 0 h 12005"/>
                  <a:gd name="connsiteX2" fmla="*/ 0 w 12086"/>
                  <a:gd name="connsiteY2" fmla="*/ 2731 h 12005"/>
                  <a:gd name="connsiteX3" fmla="*/ 1221 w 12086"/>
                  <a:gd name="connsiteY3" fmla="*/ 6115 h 12005"/>
                  <a:gd name="connsiteX4" fmla="*/ 7564 w 12086"/>
                  <a:gd name="connsiteY4" fmla="*/ 12005 h 12005"/>
                  <a:gd name="connsiteX0" fmla="*/ 7564 w 12048"/>
                  <a:gd name="connsiteY0" fmla="*/ 12457 h 12457"/>
                  <a:gd name="connsiteX1" fmla="*/ 12048 w 12048"/>
                  <a:gd name="connsiteY1" fmla="*/ 0 h 12457"/>
                  <a:gd name="connsiteX2" fmla="*/ 0 w 12048"/>
                  <a:gd name="connsiteY2" fmla="*/ 3183 h 12457"/>
                  <a:gd name="connsiteX3" fmla="*/ 1221 w 12048"/>
                  <a:gd name="connsiteY3" fmla="*/ 6567 h 12457"/>
                  <a:gd name="connsiteX4" fmla="*/ 7564 w 12048"/>
                  <a:gd name="connsiteY4" fmla="*/ 12457 h 12457"/>
                  <a:gd name="connsiteX0" fmla="*/ 13210 w 14509"/>
                  <a:gd name="connsiteY0" fmla="*/ 3314 h 6567"/>
                  <a:gd name="connsiteX1" fmla="*/ 12108 w 14509"/>
                  <a:gd name="connsiteY1" fmla="*/ 0 h 6567"/>
                  <a:gd name="connsiteX2" fmla="*/ 60 w 14509"/>
                  <a:gd name="connsiteY2" fmla="*/ 3183 h 6567"/>
                  <a:gd name="connsiteX3" fmla="*/ 1281 w 14509"/>
                  <a:gd name="connsiteY3" fmla="*/ 6567 h 6567"/>
                  <a:gd name="connsiteX4" fmla="*/ 13210 w 14509"/>
                  <a:gd name="connsiteY4" fmla="*/ 3314 h 6567"/>
                  <a:gd name="connsiteX0" fmla="*/ 9177 w 10054"/>
                  <a:gd name="connsiteY0" fmla="*/ 5109 h 10000"/>
                  <a:gd name="connsiteX1" fmla="*/ 8349 w 10054"/>
                  <a:gd name="connsiteY1" fmla="*/ 0 h 10000"/>
                  <a:gd name="connsiteX2" fmla="*/ 45 w 10054"/>
                  <a:gd name="connsiteY2" fmla="*/ 4847 h 10000"/>
                  <a:gd name="connsiteX3" fmla="*/ 887 w 10054"/>
                  <a:gd name="connsiteY3" fmla="*/ 10000 h 10000"/>
                  <a:gd name="connsiteX4" fmla="*/ 9177 w 10054"/>
                  <a:gd name="connsiteY4" fmla="*/ 5109 h 10000"/>
                  <a:gd name="connsiteX0" fmla="*/ 9177 w 9456"/>
                  <a:gd name="connsiteY0" fmla="*/ 5109 h 10000"/>
                  <a:gd name="connsiteX1" fmla="*/ 8349 w 9456"/>
                  <a:gd name="connsiteY1" fmla="*/ 0 h 10000"/>
                  <a:gd name="connsiteX2" fmla="*/ 45 w 9456"/>
                  <a:gd name="connsiteY2" fmla="*/ 4847 h 10000"/>
                  <a:gd name="connsiteX3" fmla="*/ 887 w 9456"/>
                  <a:gd name="connsiteY3" fmla="*/ 10000 h 10000"/>
                  <a:gd name="connsiteX4" fmla="*/ 9177 w 9456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9771"/>
                  <a:gd name="connsiteY0" fmla="*/ 5109 h 10000"/>
                  <a:gd name="connsiteX1" fmla="*/ 8829 w 9771"/>
                  <a:gd name="connsiteY1" fmla="*/ 0 h 10000"/>
                  <a:gd name="connsiteX2" fmla="*/ 48 w 9771"/>
                  <a:gd name="connsiteY2" fmla="*/ 4847 h 10000"/>
                  <a:gd name="connsiteX3" fmla="*/ 938 w 9771"/>
                  <a:gd name="connsiteY3" fmla="*/ 10000 h 10000"/>
                  <a:gd name="connsiteX4" fmla="*/ 9705 w 9771"/>
                  <a:gd name="connsiteY4" fmla="*/ 5109 h 10000"/>
                  <a:gd name="connsiteX0" fmla="*/ 9932 w 10000"/>
                  <a:gd name="connsiteY0" fmla="*/ 5109 h 10000"/>
                  <a:gd name="connsiteX1" fmla="*/ 9036 w 10000"/>
                  <a:gd name="connsiteY1" fmla="*/ 0 h 10000"/>
                  <a:gd name="connsiteX2" fmla="*/ 49 w 10000"/>
                  <a:gd name="connsiteY2" fmla="*/ 4847 h 10000"/>
                  <a:gd name="connsiteX3" fmla="*/ 960 w 10000"/>
                  <a:gd name="connsiteY3" fmla="*/ 10000 h 10000"/>
                  <a:gd name="connsiteX4" fmla="*/ 9932 w 10000"/>
                  <a:gd name="connsiteY4" fmla="*/ 5109 h 10000"/>
                  <a:gd name="connsiteX0" fmla="*/ 9835 w 9909"/>
                  <a:gd name="connsiteY0" fmla="*/ 5245 h 10000"/>
                  <a:gd name="connsiteX1" fmla="*/ 9031 w 9909"/>
                  <a:gd name="connsiteY1" fmla="*/ 0 h 10000"/>
                  <a:gd name="connsiteX2" fmla="*/ 44 w 9909"/>
                  <a:gd name="connsiteY2" fmla="*/ 4847 h 10000"/>
                  <a:gd name="connsiteX3" fmla="*/ 955 w 9909"/>
                  <a:gd name="connsiteY3" fmla="*/ 10000 h 10000"/>
                  <a:gd name="connsiteX4" fmla="*/ 9835 w 9909"/>
                  <a:gd name="connsiteY4" fmla="*/ 5245 h 10000"/>
                  <a:gd name="connsiteX0" fmla="*/ 10023 w 10092"/>
                  <a:gd name="connsiteY0" fmla="*/ 5099 h 10000"/>
                  <a:gd name="connsiteX1" fmla="*/ 9119 w 10092"/>
                  <a:gd name="connsiteY1" fmla="*/ 0 h 10000"/>
                  <a:gd name="connsiteX2" fmla="*/ 49 w 10092"/>
                  <a:gd name="connsiteY2" fmla="*/ 4847 h 10000"/>
                  <a:gd name="connsiteX3" fmla="*/ 969 w 10092"/>
                  <a:gd name="connsiteY3" fmla="*/ 10000 h 10000"/>
                  <a:gd name="connsiteX4" fmla="*/ 10023 w 10092"/>
                  <a:gd name="connsiteY4" fmla="*/ 5099 h 10000"/>
                  <a:gd name="connsiteX0" fmla="*/ 10001 w 10071"/>
                  <a:gd name="connsiteY0" fmla="*/ 5381 h 10000"/>
                  <a:gd name="connsiteX1" fmla="*/ 9119 w 10071"/>
                  <a:gd name="connsiteY1" fmla="*/ 0 h 10000"/>
                  <a:gd name="connsiteX2" fmla="*/ 49 w 10071"/>
                  <a:gd name="connsiteY2" fmla="*/ 4847 h 10000"/>
                  <a:gd name="connsiteX3" fmla="*/ 969 w 10071"/>
                  <a:gd name="connsiteY3" fmla="*/ 10000 h 10000"/>
                  <a:gd name="connsiteX4" fmla="*/ 10001 w 10071"/>
                  <a:gd name="connsiteY4" fmla="*/ 5381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411 h 10291"/>
                  <a:gd name="connsiteX1" fmla="*/ 9070 w 10046"/>
                  <a:gd name="connsiteY1" fmla="*/ 291 h 10291"/>
                  <a:gd name="connsiteX2" fmla="*/ 0 w 10046"/>
                  <a:gd name="connsiteY2" fmla="*/ 5138 h 10291"/>
                  <a:gd name="connsiteX3" fmla="*/ 920 w 10046"/>
                  <a:gd name="connsiteY3" fmla="*/ 10291 h 10291"/>
                  <a:gd name="connsiteX4" fmla="*/ 9978 w 10046"/>
                  <a:gd name="connsiteY4" fmla="*/ 5411 h 10291"/>
                  <a:gd name="connsiteX0" fmla="*/ 9978 w 10046"/>
                  <a:gd name="connsiteY0" fmla="*/ 5782 h 10662"/>
                  <a:gd name="connsiteX1" fmla="*/ 9070 w 10046"/>
                  <a:gd name="connsiteY1" fmla="*/ 662 h 10662"/>
                  <a:gd name="connsiteX2" fmla="*/ 0 w 10046"/>
                  <a:gd name="connsiteY2" fmla="*/ 5509 h 10662"/>
                  <a:gd name="connsiteX3" fmla="*/ 920 w 10046"/>
                  <a:gd name="connsiteY3" fmla="*/ 10662 h 10662"/>
                  <a:gd name="connsiteX4" fmla="*/ 9978 w 10046"/>
                  <a:gd name="connsiteY4" fmla="*/ 5782 h 10662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9978"/>
                  <a:gd name="connsiteY0" fmla="*/ 5403 h 10283"/>
                  <a:gd name="connsiteX1" fmla="*/ 9070 w 9978"/>
                  <a:gd name="connsiteY1" fmla="*/ 283 h 10283"/>
                  <a:gd name="connsiteX2" fmla="*/ 0 w 9978"/>
                  <a:gd name="connsiteY2" fmla="*/ 5130 h 10283"/>
                  <a:gd name="connsiteX3" fmla="*/ 920 w 9978"/>
                  <a:gd name="connsiteY3" fmla="*/ 10283 h 10283"/>
                  <a:gd name="connsiteX4" fmla="*/ 9978 w 9978"/>
                  <a:gd name="connsiteY4" fmla="*/ 5403 h 10283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0000" y="5254"/>
                    </a:moveTo>
                    <a:cubicBezTo>
                      <a:pt x="9532" y="2955"/>
                      <a:pt x="9348" y="1900"/>
                      <a:pt x="9090" y="275"/>
                    </a:cubicBezTo>
                    <a:cubicBezTo>
                      <a:pt x="6787" y="-584"/>
                      <a:pt x="2688" y="466"/>
                      <a:pt x="0" y="4989"/>
                    </a:cubicBezTo>
                    <a:cubicBezTo>
                      <a:pt x="380" y="6529"/>
                      <a:pt x="490" y="7279"/>
                      <a:pt x="922" y="10000"/>
                    </a:cubicBezTo>
                    <a:cubicBezTo>
                      <a:pt x="1620" y="7383"/>
                      <a:pt x="5980" y="3482"/>
                      <a:pt x="10000" y="5254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  <a:alpha val="1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6">
                <a:extLst>
                  <a:ext uri="{FF2B5EF4-FFF2-40B4-BE49-F238E27FC236}">
                    <a16:creationId xmlns:a16="http://schemas.microsoft.com/office/drawing/2014/main" xmlns="" id="{749D8E14-2039-47F6-A468-E013690F7B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775" y="473075"/>
                <a:ext cx="3184525" cy="4337050"/>
              </a:xfrm>
              <a:custGeom>
                <a:avLst/>
                <a:gdLst>
                  <a:gd name="T0" fmla="*/ 2006 w 2006"/>
                  <a:gd name="T1" fmla="*/ 0 h 2732"/>
                  <a:gd name="T2" fmla="*/ 1148 w 2006"/>
                  <a:gd name="T3" fmla="*/ 0 h 2732"/>
                  <a:gd name="T4" fmla="*/ 0 w 2006"/>
                  <a:gd name="T5" fmla="*/ 1991 h 2732"/>
                  <a:gd name="T6" fmla="*/ 430 w 2006"/>
                  <a:gd name="T7" fmla="*/ 2732 h 2732"/>
                  <a:gd name="T8" fmla="*/ 2006 w 2006"/>
                  <a:gd name="T9" fmla="*/ 0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2">
                    <a:moveTo>
                      <a:pt x="2006" y="0"/>
                    </a:moveTo>
                    <a:lnTo>
                      <a:pt x="1148" y="0"/>
                    </a:lnTo>
                    <a:lnTo>
                      <a:pt x="0" y="1991"/>
                    </a:lnTo>
                    <a:lnTo>
                      <a:pt x="430" y="2732"/>
                    </a:lnTo>
                    <a:lnTo>
                      <a:pt x="2006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7">
                <a:extLst>
                  <a:ext uri="{FF2B5EF4-FFF2-40B4-BE49-F238E27FC236}">
                    <a16:creationId xmlns:a16="http://schemas.microsoft.com/office/drawing/2014/main" xmlns="" id="{14F29C9C-DBBD-426D-9EFA-9AF3941BC3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700" y="2517775"/>
                <a:ext cx="3184525" cy="4340225"/>
              </a:xfrm>
              <a:custGeom>
                <a:avLst/>
                <a:gdLst>
                  <a:gd name="T0" fmla="*/ 0 w 2006"/>
                  <a:gd name="T1" fmla="*/ 2734 h 2734"/>
                  <a:gd name="T2" fmla="*/ 857 w 2006"/>
                  <a:gd name="T3" fmla="*/ 2734 h 2734"/>
                  <a:gd name="T4" fmla="*/ 2006 w 2006"/>
                  <a:gd name="T5" fmla="*/ 743 h 2734"/>
                  <a:gd name="T6" fmla="*/ 1576 w 2006"/>
                  <a:gd name="T7" fmla="*/ 0 h 2734"/>
                  <a:gd name="T8" fmla="*/ 0 w 2006"/>
                  <a:gd name="T9" fmla="*/ 2734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4">
                    <a:moveTo>
                      <a:pt x="0" y="2734"/>
                    </a:moveTo>
                    <a:lnTo>
                      <a:pt x="857" y="2734"/>
                    </a:lnTo>
                    <a:lnTo>
                      <a:pt x="2006" y="743"/>
                    </a:lnTo>
                    <a:lnTo>
                      <a:pt x="1576" y="0"/>
                    </a:lnTo>
                    <a:lnTo>
                      <a:pt x="0" y="273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8">
                <a:extLst>
                  <a:ext uri="{FF2B5EF4-FFF2-40B4-BE49-F238E27FC236}">
                    <a16:creationId xmlns:a16="http://schemas.microsoft.com/office/drawing/2014/main" xmlns="" id="{828836E6-E923-48A2-B0FC-CBF7F563E8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638" y="3175"/>
                <a:ext cx="5334000" cy="6854825"/>
              </a:xfrm>
              <a:custGeom>
                <a:avLst/>
                <a:gdLst>
                  <a:gd name="T0" fmla="*/ 2758 w 3360"/>
                  <a:gd name="T1" fmla="*/ 0 h 4318"/>
                  <a:gd name="T2" fmla="*/ 1553 w 3360"/>
                  <a:gd name="T3" fmla="*/ 0 h 4318"/>
                  <a:gd name="T4" fmla="*/ 2055 w 3360"/>
                  <a:gd name="T5" fmla="*/ 289 h 4318"/>
                  <a:gd name="T6" fmla="*/ 0 w 3360"/>
                  <a:gd name="T7" fmla="*/ 3854 h 4318"/>
                  <a:gd name="T8" fmla="*/ 266 w 3360"/>
                  <a:gd name="T9" fmla="*/ 4318 h 4318"/>
                  <a:gd name="T10" fmla="*/ 801 w 3360"/>
                  <a:gd name="T11" fmla="*/ 4318 h 4318"/>
                  <a:gd name="T12" fmla="*/ 2859 w 3360"/>
                  <a:gd name="T13" fmla="*/ 753 h 4318"/>
                  <a:gd name="T14" fmla="*/ 3360 w 3360"/>
                  <a:gd name="T15" fmla="*/ 1042 h 4318"/>
                  <a:gd name="T16" fmla="*/ 2758 w 3360"/>
                  <a:gd name="T17" fmla="*/ 0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0" h="4318">
                    <a:moveTo>
                      <a:pt x="2758" y="0"/>
                    </a:moveTo>
                    <a:lnTo>
                      <a:pt x="1553" y="0"/>
                    </a:lnTo>
                    <a:lnTo>
                      <a:pt x="2055" y="289"/>
                    </a:lnTo>
                    <a:lnTo>
                      <a:pt x="0" y="3854"/>
                    </a:lnTo>
                    <a:lnTo>
                      <a:pt x="266" y="4318"/>
                    </a:lnTo>
                    <a:lnTo>
                      <a:pt x="801" y="4318"/>
                    </a:lnTo>
                    <a:lnTo>
                      <a:pt x="2859" y="753"/>
                    </a:lnTo>
                    <a:lnTo>
                      <a:pt x="3360" y="1042"/>
                    </a:lnTo>
                    <a:lnTo>
                      <a:pt x="2758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xmlns="" id="{D4118A57-0852-41E1-A62A-CF6AAF69F089}"/>
                </a:ext>
              </a:extLst>
            </p:cNvPr>
            <p:cNvGrpSpPr/>
            <p:nvPr/>
          </p:nvGrpSpPr>
          <p:grpSpPr>
            <a:xfrm>
              <a:off x="4508857" y="2988658"/>
              <a:ext cx="5817381" cy="1275065"/>
              <a:chOff x="4508857" y="2988658"/>
              <a:chExt cx="5817381" cy="1275065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90505F09-8363-4CB8-9E01-9322FC970EC9}"/>
                  </a:ext>
                </a:extLst>
              </p:cNvPr>
              <p:cNvSpPr txBox="1"/>
              <p:nvPr/>
            </p:nvSpPr>
            <p:spPr>
              <a:xfrm>
                <a:off x="6337281" y="2988658"/>
                <a:ext cx="3988957" cy="1267195"/>
              </a:xfrm>
              <a:custGeom>
                <a:avLst/>
                <a:gdLst>
                  <a:gd name="connsiteX0" fmla="*/ 1986060 w 3988957"/>
                  <a:gd name="connsiteY0" fmla="*/ 299091 h 1267195"/>
                  <a:gd name="connsiteX1" fmla="*/ 1815527 w 3988957"/>
                  <a:gd name="connsiteY1" fmla="*/ 368124 h 1267195"/>
                  <a:gd name="connsiteX2" fmla="*/ 1743378 w 3988957"/>
                  <a:gd name="connsiteY2" fmla="*/ 564073 h 1267195"/>
                  <a:gd name="connsiteX3" fmla="*/ 1815527 w 3988957"/>
                  <a:gd name="connsiteY3" fmla="*/ 761990 h 1267195"/>
                  <a:gd name="connsiteX4" fmla="*/ 1986060 w 3988957"/>
                  <a:gd name="connsiteY4" fmla="*/ 832991 h 1267195"/>
                  <a:gd name="connsiteX5" fmla="*/ 2157251 w 3988957"/>
                  <a:gd name="connsiteY5" fmla="*/ 762647 h 1267195"/>
                  <a:gd name="connsiteX6" fmla="*/ 2230054 w 3988957"/>
                  <a:gd name="connsiteY6" fmla="*/ 565384 h 1267195"/>
                  <a:gd name="connsiteX7" fmla="*/ 2157251 w 3988957"/>
                  <a:gd name="connsiteY7" fmla="*/ 369762 h 1267195"/>
                  <a:gd name="connsiteX8" fmla="*/ 1986060 w 3988957"/>
                  <a:gd name="connsiteY8" fmla="*/ 299091 h 1267195"/>
                  <a:gd name="connsiteX9" fmla="*/ 1154820 w 3988957"/>
                  <a:gd name="connsiteY9" fmla="*/ 299091 h 1267195"/>
                  <a:gd name="connsiteX10" fmla="*/ 984123 w 3988957"/>
                  <a:gd name="connsiteY10" fmla="*/ 369762 h 1267195"/>
                  <a:gd name="connsiteX11" fmla="*/ 910826 w 3988957"/>
                  <a:gd name="connsiteY11" fmla="*/ 565384 h 1267195"/>
                  <a:gd name="connsiteX12" fmla="*/ 984123 w 3988957"/>
                  <a:gd name="connsiteY12" fmla="*/ 762647 h 1267195"/>
                  <a:gd name="connsiteX13" fmla="*/ 1154820 w 3988957"/>
                  <a:gd name="connsiteY13" fmla="*/ 832991 h 1267195"/>
                  <a:gd name="connsiteX14" fmla="*/ 1326501 w 3988957"/>
                  <a:gd name="connsiteY14" fmla="*/ 761990 h 1267195"/>
                  <a:gd name="connsiteX15" fmla="*/ 1398813 w 3988957"/>
                  <a:gd name="connsiteY15" fmla="*/ 564073 h 1267195"/>
                  <a:gd name="connsiteX16" fmla="*/ 1326501 w 3988957"/>
                  <a:gd name="connsiteY16" fmla="*/ 368124 h 1267195"/>
                  <a:gd name="connsiteX17" fmla="*/ 1154820 w 3988957"/>
                  <a:gd name="connsiteY17" fmla="*/ 299091 h 1267195"/>
                  <a:gd name="connsiteX18" fmla="*/ 3638705 w 3988957"/>
                  <a:gd name="connsiteY18" fmla="*/ 296466 h 1267195"/>
                  <a:gd name="connsiteX19" fmla="*/ 3486371 w 3988957"/>
                  <a:gd name="connsiteY19" fmla="*/ 352710 h 1267195"/>
                  <a:gd name="connsiteX20" fmla="*/ 3411763 w 3988957"/>
                  <a:gd name="connsiteY20" fmla="*/ 514223 h 1267195"/>
                  <a:gd name="connsiteX21" fmla="*/ 3865645 w 3988957"/>
                  <a:gd name="connsiteY21" fmla="*/ 514223 h 1267195"/>
                  <a:gd name="connsiteX22" fmla="*/ 3798907 w 3988957"/>
                  <a:gd name="connsiteY22" fmla="*/ 352710 h 1267195"/>
                  <a:gd name="connsiteX23" fmla="*/ 3638705 w 3988957"/>
                  <a:gd name="connsiteY23" fmla="*/ 296466 h 1267195"/>
                  <a:gd name="connsiteX24" fmla="*/ 3643953 w 3988957"/>
                  <a:gd name="connsiteY24" fmla="*/ 195458 h 1267195"/>
                  <a:gd name="connsiteX25" fmla="*/ 3894669 w 3988957"/>
                  <a:gd name="connsiteY25" fmla="*/ 293513 h 1267195"/>
                  <a:gd name="connsiteX26" fmla="*/ 3988957 w 3988957"/>
                  <a:gd name="connsiteY26" fmla="*/ 539148 h 1267195"/>
                  <a:gd name="connsiteX27" fmla="*/ 3987970 w 3988957"/>
                  <a:gd name="connsiteY27" fmla="*/ 575716 h 1267195"/>
                  <a:gd name="connsiteX28" fmla="*/ 3985021 w 3988957"/>
                  <a:gd name="connsiteY28" fmla="*/ 611297 h 1267195"/>
                  <a:gd name="connsiteX29" fmla="*/ 3410453 w 3988957"/>
                  <a:gd name="connsiteY29" fmla="*/ 611297 h 1267195"/>
                  <a:gd name="connsiteX30" fmla="*/ 3484897 w 3988957"/>
                  <a:gd name="connsiteY30" fmla="*/ 778714 h 1267195"/>
                  <a:gd name="connsiteX31" fmla="*/ 3643953 w 3988957"/>
                  <a:gd name="connsiteY31" fmla="*/ 836927 h 1267195"/>
                  <a:gd name="connsiteX32" fmla="*/ 3775460 w 3988957"/>
                  <a:gd name="connsiteY32" fmla="*/ 799702 h 1267195"/>
                  <a:gd name="connsiteX33" fmla="*/ 3845967 w 3988957"/>
                  <a:gd name="connsiteY33" fmla="*/ 704434 h 1267195"/>
                  <a:gd name="connsiteX34" fmla="*/ 3974525 w 3988957"/>
                  <a:gd name="connsiteY34" fmla="*/ 704434 h 1267195"/>
                  <a:gd name="connsiteX35" fmla="*/ 3862368 w 3988957"/>
                  <a:gd name="connsiteY35" fmla="*/ 870377 h 1267195"/>
                  <a:gd name="connsiteX36" fmla="*/ 3643953 w 3988957"/>
                  <a:gd name="connsiteY36" fmla="*/ 937935 h 1267195"/>
                  <a:gd name="connsiteX37" fmla="*/ 3389465 w 3988957"/>
                  <a:gd name="connsiteY37" fmla="*/ 837255 h 1267195"/>
                  <a:gd name="connsiteX38" fmla="*/ 3288455 w 3988957"/>
                  <a:gd name="connsiteY38" fmla="*/ 565384 h 1267195"/>
                  <a:gd name="connsiteX39" fmla="*/ 3387496 w 3988957"/>
                  <a:gd name="connsiteY39" fmla="*/ 295318 h 1267195"/>
                  <a:gd name="connsiteX40" fmla="*/ 3643953 w 3988957"/>
                  <a:gd name="connsiteY40" fmla="*/ 195458 h 1267195"/>
                  <a:gd name="connsiteX41" fmla="*/ 2846162 w 3988957"/>
                  <a:gd name="connsiteY41" fmla="*/ 195458 h 1267195"/>
                  <a:gd name="connsiteX42" fmla="*/ 3065231 w 3988957"/>
                  <a:gd name="connsiteY42" fmla="*/ 260228 h 1267195"/>
                  <a:gd name="connsiteX43" fmla="*/ 3178047 w 3988957"/>
                  <a:gd name="connsiteY43" fmla="*/ 438141 h 1267195"/>
                  <a:gd name="connsiteX44" fmla="*/ 3049491 w 3988957"/>
                  <a:gd name="connsiteY44" fmla="*/ 438141 h 1267195"/>
                  <a:gd name="connsiteX45" fmla="*/ 2978325 w 3988957"/>
                  <a:gd name="connsiteY45" fmla="*/ 334835 h 1267195"/>
                  <a:gd name="connsiteX46" fmla="*/ 2846162 w 3988957"/>
                  <a:gd name="connsiteY46" fmla="*/ 296466 h 1267195"/>
                  <a:gd name="connsiteX47" fmla="*/ 2682845 w 3988957"/>
                  <a:gd name="connsiteY47" fmla="*/ 365008 h 1267195"/>
                  <a:gd name="connsiteX48" fmla="*/ 2617909 w 3988957"/>
                  <a:gd name="connsiteY48" fmla="*/ 565384 h 1267195"/>
                  <a:gd name="connsiteX49" fmla="*/ 2682845 w 3988957"/>
                  <a:gd name="connsiteY49" fmla="*/ 768058 h 1267195"/>
                  <a:gd name="connsiteX50" fmla="*/ 2846162 w 3988957"/>
                  <a:gd name="connsiteY50" fmla="*/ 836927 h 1267195"/>
                  <a:gd name="connsiteX51" fmla="*/ 2977832 w 3988957"/>
                  <a:gd name="connsiteY51" fmla="*/ 800032 h 1267195"/>
                  <a:gd name="connsiteX52" fmla="*/ 3049491 w 3988957"/>
                  <a:gd name="connsiteY52" fmla="*/ 695252 h 1267195"/>
                  <a:gd name="connsiteX53" fmla="*/ 3178047 w 3988957"/>
                  <a:gd name="connsiteY53" fmla="*/ 695252 h 1267195"/>
                  <a:gd name="connsiteX54" fmla="*/ 3065231 w 3988957"/>
                  <a:gd name="connsiteY54" fmla="*/ 870213 h 1267195"/>
                  <a:gd name="connsiteX55" fmla="*/ 2846162 w 3988957"/>
                  <a:gd name="connsiteY55" fmla="*/ 937935 h 1267195"/>
                  <a:gd name="connsiteX56" fmla="*/ 2594298 w 3988957"/>
                  <a:gd name="connsiteY56" fmla="*/ 837255 h 1267195"/>
                  <a:gd name="connsiteX57" fmla="*/ 2495913 w 3988957"/>
                  <a:gd name="connsiteY57" fmla="*/ 565384 h 1267195"/>
                  <a:gd name="connsiteX58" fmla="*/ 2594298 w 3988957"/>
                  <a:gd name="connsiteY58" fmla="*/ 295811 h 1267195"/>
                  <a:gd name="connsiteX59" fmla="*/ 2846162 w 3988957"/>
                  <a:gd name="connsiteY59" fmla="*/ 195458 h 1267195"/>
                  <a:gd name="connsiteX60" fmla="*/ 1962450 w 3988957"/>
                  <a:gd name="connsiteY60" fmla="*/ 195458 h 1267195"/>
                  <a:gd name="connsiteX61" fmla="*/ 2130688 w 3988957"/>
                  <a:gd name="connsiteY61" fmla="*/ 238909 h 1267195"/>
                  <a:gd name="connsiteX62" fmla="*/ 2230054 w 3988957"/>
                  <a:gd name="connsiteY62" fmla="*/ 338445 h 1267195"/>
                  <a:gd name="connsiteX63" fmla="*/ 2230054 w 3988957"/>
                  <a:gd name="connsiteY63" fmla="*/ 207265 h 1267195"/>
                  <a:gd name="connsiteX64" fmla="*/ 2350741 w 3988957"/>
                  <a:gd name="connsiteY64" fmla="*/ 207265 h 1267195"/>
                  <a:gd name="connsiteX65" fmla="*/ 2350741 w 3988957"/>
                  <a:gd name="connsiteY65" fmla="*/ 926128 h 1267195"/>
                  <a:gd name="connsiteX66" fmla="*/ 2230054 w 3988957"/>
                  <a:gd name="connsiteY66" fmla="*/ 926128 h 1267195"/>
                  <a:gd name="connsiteX67" fmla="*/ 2230054 w 3988957"/>
                  <a:gd name="connsiteY67" fmla="*/ 792326 h 1267195"/>
                  <a:gd name="connsiteX68" fmla="*/ 2129047 w 3988957"/>
                  <a:gd name="connsiteY68" fmla="*/ 894154 h 1267195"/>
                  <a:gd name="connsiteX69" fmla="*/ 1961136 w 3988957"/>
                  <a:gd name="connsiteY69" fmla="*/ 937935 h 1267195"/>
                  <a:gd name="connsiteX70" fmla="*/ 1719437 w 3988957"/>
                  <a:gd name="connsiteY70" fmla="*/ 834629 h 1267195"/>
                  <a:gd name="connsiteX71" fmla="*/ 1621383 w 3988957"/>
                  <a:gd name="connsiteY71" fmla="*/ 564073 h 1267195"/>
                  <a:gd name="connsiteX72" fmla="*/ 1719601 w 3988957"/>
                  <a:gd name="connsiteY72" fmla="*/ 295645 h 1267195"/>
                  <a:gd name="connsiteX73" fmla="*/ 1962450 w 3988957"/>
                  <a:gd name="connsiteY73" fmla="*/ 195458 h 1267195"/>
                  <a:gd name="connsiteX74" fmla="*/ 1179745 w 3988957"/>
                  <a:gd name="connsiteY74" fmla="*/ 195458 h 1267195"/>
                  <a:gd name="connsiteX75" fmla="*/ 1422590 w 3988957"/>
                  <a:gd name="connsiteY75" fmla="*/ 295645 h 1267195"/>
                  <a:gd name="connsiteX76" fmla="*/ 1520812 w 3988957"/>
                  <a:gd name="connsiteY76" fmla="*/ 564073 h 1267195"/>
                  <a:gd name="connsiteX77" fmla="*/ 1422590 w 3988957"/>
                  <a:gd name="connsiteY77" fmla="*/ 834629 h 1267195"/>
                  <a:gd name="connsiteX78" fmla="*/ 1179745 w 3988957"/>
                  <a:gd name="connsiteY78" fmla="*/ 937935 h 1267195"/>
                  <a:gd name="connsiteX79" fmla="*/ 1012818 w 3988957"/>
                  <a:gd name="connsiteY79" fmla="*/ 893333 h 1267195"/>
                  <a:gd name="connsiteX80" fmla="*/ 910826 w 3988957"/>
                  <a:gd name="connsiteY80" fmla="*/ 793637 h 1267195"/>
                  <a:gd name="connsiteX81" fmla="*/ 910826 w 3988957"/>
                  <a:gd name="connsiteY81" fmla="*/ 1267195 h 1267195"/>
                  <a:gd name="connsiteX82" fmla="*/ 791450 w 3988957"/>
                  <a:gd name="connsiteY82" fmla="*/ 1267195 h 1267195"/>
                  <a:gd name="connsiteX83" fmla="*/ 791450 w 3988957"/>
                  <a:gd name="connsiteY83" fmla="*/ 207265 h 1267195"/>
                  <a:gd name="connsiteX84" fmla="*/ 910826 w 3988957"/>
                  <a:gd name="connsiteY84" fmla="*/ 207265 h 1267195"/>
                  <a:gd name="connsiteX85" fmla="*/ 910826 w 3988957"/>
                  <a:gd name="connsiteY85" fmla="*/ 339756 h 1267195"/>
                  <a:gd name="connsiteX86" fmla="*/ 1012327 w 3988957"/>
                  <a:gd name="connsiteY86" fmla="*/ 239076 h 1267195"/>
                  <a:gd name="connsiteX87" fmla="*/ 1179745 w 3988957"/>
                  <a:gd name="connsiteY87" fmla="*/ 195458 h 1267195"/>
                  <a:gd name="connsiteX88" fmla="*/ 308272 w 3988957"/>
                  <a:gd name="connsiteY88" fmla="*/ 0 h 1267195"/>
                  <a:gd name="connsiteX89" fmla="*/ 519801 w 3988957"/>
                  <a:gd name="connsiteY89" fmla="*/ 65263 h 1267195"/>
                  <a:gd name="connsiteX90" fmla="*/ 611299 w 3988957"/>
                  <a:gd name="connsiteY90" fmla="*/ 234812 h 1267195"/>
                  <a:gd name="connsiteX91" fmla="*/ 480120 w 3988957"/>
                  <a:gd name="connsiteY91" fmla="*/ 234812 h 1267195"/>
                  <a:gd name="connsiteX92" fmla="*/ 430434 w 3988957"/>
                  <a:gd name="connsiteY92" fmla="*/ 145936 h 1267195"/>
                  <a:gd name="connsiteX93" fmla="*/ 303027 w 3988957"/>
                  <a:gd name="connsiteY93" fmla="*/ 102321 h 1267195"/>
                  <a:gd name="connsiteX94" fmla="*/ 178240 w 3988957"/>
                  <a:gd name="connsiteY94" fmla="*/ 137902 h 1267195"/>
                  <a:gd name="connsiteX95" fmla="*/ 127246 w 3988957"/>
                  <a:gd name="connsiteY95" fmla="*/ 249241 h 1267195"/>
                  <a:gd name="connsiteX96" fmla="*/ 178542 w 3988957"/>
                  <a:gd name="connsiteY96" fmla="*/ 351898 h 1267195"/>
                  <a:gd name="connsiteX97" fmla="*/ 300864 w 3988957"/>
                  <a:gd name="connsiteY97" fmla="*/ 404307 h 1267195"/>
                  <a:gd name="connsiteX98" fmla="*/ 446863 w 3988957"/>
                  <a:gd name="connsiteY98" fmla="*/ 448151 h 1267195"/>
                  <a:gd name="connsiteX99" fmla="*/ 569185 w 3988957"/>
                  <a:gd name="connsiteY99" fmla="*/ 525118 h 1267195"/>
                  <a:gd name="connsiteX100" fmla="*/ 620481 w 3988957"/>
                  <a:gd name="connsiteY100" fmla="*/ 676887 h 1267195"/>
                  <a:gd name="connsiteX101" fmla="*/ 585597 w 3988957"/>
                  <a:gd name="connsiteY101" fmla="*/ 801605 h 1267195"/>
                  <a:gd name="connsiteX102" fmla="*/ 483081 w 3988957"/>
                  <a:gd name="connsiteY102" fmla="*/ 897172 h 1267195"/>
                  <a:gd name="connsiteX103" fmla="*/ 316145 w 3988957"/>
                  <a:gd name="connsiteY103" fmla="*/ 935312 h 1267195"/>
                  <a:gd name="connsiteX104" fmla="*/ 90187 w 3988957"/>
                  <a:gd name="connsiteY104" fmla="*/ 865295 h 1267195"/>
                  <a:gd name="connsiteX105" fmla="*/ 0 w 3988957"/>
                  <a:gd name="connsiteY105" fmla="*/ 682134 h 1267195"/>
                  <a:gd name="connsiteX106" fmla="*/ 127246 w 3988957"/>
                  <a:gd name="connsiteY106" fmla="*/ 682134 h 1267195"/>
                  <a:gd name="connsiteX107" fmla="*/ 176929 w 3988957"/>
                  <a:gd name="connsiteY107" fmla="*/ 786751 h 1267195"/>
                  <a:gd name="connsiteX108" fmla="*/ 316145 w 3988957"/>
                  <a:gd name="connsiteY108" fmla="*/ 834302 h 1267195"/>
                  <a:gd name="connsiteX109" fmla="*/ 451259 w 3988957"/>
                  <a:gd name="connsiteY109" fmla="*/ 790685 h 1267195"/>
                  <a:gd name="connsiteX110" fmla="*/ 499797 w 3988957"/>
                  <a:gd name="connsiteY110" fmla="*/ 682134 h 1267195"/>
                  <a:gd name="connsiteX111" fmla="*/ 448364 w 3988957"/>
                  <a:gd name="connsiteY111" fmla="*/ 575438 h 1267195"/>
                  <a:gd name="connsiteX112" fmla="*/ 325714 w 3988957"/>
                  <a:gd name="connsiteY112" fmla="*/ 522452 h 1267195"/>
                  <a:gd name="connsiteX113" fmla="*/ 179331 w 3988957"/>
                  <a:gd name="connsiteY113" fmla="*/ 479919 h 1267195"/>
                  <a:gd name="connsiteX114" fmla="*/ 56681 w 3988957"/>
                  <a:gd name="connsiteY114" fmla="*/ 404580 h 1267195"/>
                  <a:gd name="connsiteX115" fmla="*/ 5248 w 3988957"/>
                  <a:gd name="connsiteY115" fmla="*/ 253178 h 1267195"/>
                  <a:gd name="connsiteX116" fmla="*/ 88876 w 3988957"/>
                  <a:gd name="connsiteY116" fmla="*/ 70017 h 1267195"/>
                  <a:gd name="connsiteX117" fmla="*/ 308272 w 3988957"/>
                  <a:gd name="connsiteY117" fmla="*/ 0 h 1267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3988957" h="1267195">
                    <a:moveTo>
                      <a:pt x="1986060" y="299091"/>
                    </a:moveTo>
                    <a:cubicBezTo>
                      <a:pt x="1918557" y="299553"/>
                      <a:pt x="1861712" y="322567"/>
                      <a:pt x="1815527" y="368124"/>
                    </a:cubicBezTo>
                    <a:cubicBezTo>
                      <a:pt x="1769341" y="413681"/>
                      <a:pt x="1745292" y="478998"/>
                      <a:pt x="1743378" y="564073"/>
                    </a:cubicBezTo>
                    <a:cubicBezTo>
                      <a:pt x="1745292" y="649311"/>
                      <a:pt x="1769341" y="715285"/>
                      <a:pt x="1815527" y="761990"/>
                    </a:cubicBezTo>
                    <a:cubicBezTo>
                      <a:pt x="1861712" y="808695"/>
                      <a:pt x="1918557" y="832363"/>
                      <a:pt x="1986060" y="832991"/>
                    </a:cubicBezTo>
                    <a:cubicBezTo>
                      <a:pt x="2053618" y="832417"/>
                      <a:pt x="2110681" y="808967"/>
                      <a:pt x="2157251" y="762647"/>
                    </a:cubicBezTo>
                    <a:cubicBezTo>
                      <a:pt x="2203818" y="716324"/>
                      <a:pt x="2228085" y="650570"/>
                      <a:pt x="2230054" y="565384"/>
                    </a:cubicBezTo>
                    <a:cubicBezTo>
                      <a:pt x="2228085" y="481402"/>
                      <a:pt x="2203818" y="416194"/>
                      <a:pt x="2157251" y="369762"/>
                    </a:cubicBezTo>
                    <a:cubicBezTo>
                      <a:pt x="2110681" y="323330"/>
                      <a:pt x="2053618" y="299774"/>
                      <a:pt x="1986060" y="299091"/>
                    </a:cubicBezTo>
                    <a:close/>
                    <a:moveTo>
                      <a:pt x="1154820" y="299091"/>
                    </a:moveTo>
                    <a:cubicBezTo>
                      <a:pt x="1087836" y="299774"/>
                      <a:pt x="1030937" y="323330"/>
                      <a:pt x="984123" y="369762"/>
                    </a:cubicBezTo>
                    <a:cubicBezTo>
                      <a:pt x="937306" y="416194"/>
                      <a:pt x="912875" y="481402"/>
                      <a:pt x="910826" y="565384"/>
                    </a:cubicBezTo>
                    <a:cubicBezTo>
                      <a:pt x="912875" y="650570"/>
                      <a:pt x="937306" y="716324"/>
                      <a:pt x="984123" y="762647"/>
                    </a:cubicBezTo>
                    <a:cubicBezTo>
                      <a:pt x="1030937" y="808967"/>
                      <a:pt x="1087836" y="832417"/>
                      <a:pt x="1154820" y="832991"/>
                    </a:cubicBezTo>
                    <a:cubicBezTo>
                      <a:pt x="1222949" y="832363"/>
                      <a:pt x="1280178" y="808695"/>
                      <a:pt x="1326501" y="761990"/>
                    </a:cubicBezTo>
                    <a:cubicBezTo>
                      <a:pt x="1372824" y="715285"/>
                      <a:pt x="1396928" y="649311"/>
                      <a:pt x="1398813" y="564073"/>
                    </a:cubicBezTo>
                    <a:cubicBezTo>
                      <a:pt x="1396928" y="478998"/>
                      <a:pt x="1372824" y="413681"/>
                      <a:pt x="1326501" y="368124"/>
                    </a:cubicBezTo>
                    <a:cubicBezTo>
                      <a:pt x="1280178" y="322567"/>
                      <a:pt x="1222949" y="299553"/>
                      <a:pt x="1154820" y="299091"/>
                    </a:cubicBezTo>
                    <a:close/>
                    <a:moveTo>
                      <a:pt x="3638705" y="296466"/>
                    </a:moveTo>
                    <a:cubicBezTo>
                      <a:pt x="3578992" y="296767"/>
                      <a:pt x="3528216" y="315514"/>
                      <a:pt x="3486371" y="352710"/>
                    </a:cubicBezTo>
                    <a:cubicBezTo>
                      <a:pt x="3444533" y="389904"/>
                      <a:pt x="3419663" y="443741"/>
                      <a:pt x="3411763" y="514223"/>
                    </a:cubicBezTo>
                    <a:lnTo>
                      <a:pt x="3865645" y="514223"/>
                    </a:lnTo>
                    <a:cubicBezTo>
                      <a:pt x="3864471" y="443741"/>
                      <a:pt x="3842227" y="389904"/>
                      <a:pt x="3798907" y="352710"/>
                    </a:cubicBezTo>
                    <a:cubicBezTo>
                      <a:pt x="3755594" y="315514"/>
                      <a:pt x="3702193" y="296767"/>
                      <a:pt x="3638705" y="296466"/>
                    </a:cubicBezTo>
                    <a:close/>
                    <a:moveTo>
                      <a:pt x="3643953" y="195458"/>
                    </a:moveTo>
                    <a:cubicBezTo>
                      <a:pt x="3749580" y="197481"/>
                      <a:pt x="3833151" y="230164"/>
                      <a:pt x="3894669" y="293513"/>
                    </a:cubicBezTo>
                    <a:cubicBezTo>
                      <a:pt x="3956188" y="356862"/>
                      <a:pt x="3987617" y="438740"/>
                      <a:pt x="3988957" y="539148"/>
                    </a:cubicBezTo>
                    <a:cubicBezTo>
                      <a:pt x="3988957" y="552074"/>
                      <a:pt x="3988627" y="564265"/>
                      <a:pt x="3987970" y="575716"/>
                    </a:cubicBezTo>
                    <a:cubicBezTo>
                      <a:pt x="3987316" y="587167"/>
                      <a:pt x="3986331" y="599025"/>
                      <a:pt x="3985021" y="611297"/>
                    </a:cubicBezTo>
                    <a:lnTo>
                      <a:pt x="3410453" y="611297"/>
                    </a:lnTo>
                    <a:cubicBezTo>
                      <a:pt x="3416575" y="684404"/>
                      <a:pt x="3441388" y="740210"/>
                      <a:pt x="3484897" y="778714"/>
                    </a:cubicBezTo>
                    <a:cubicBezTo>
                      <a:pt x="3528405" y="817222"/>
                      <a:pt x="3581422" y="836626"/>
                      <a:pt x="3643953" y="836927"/>
                    </a:cubicBezTo>
                    <a:cubicBezTo>
                      <a:pt x="3697791" y="836242"/>
                      <a:pt x="3741627" y="823835"/>
                      <a:pt x="3775460" y="799702"/>
                    </a:cubicBezTo>
                    <a:cubicBezTo>
                      <a:pt x="3809293" y="775573"/>
                      <a:pt x="3832798" y="743816"/>
                      <a:pt x="3845967" y="704434"/>
                    </a:cubicBezTo>
                    <a:lnTo>
                      <a:pt x="3974525" y="704434"/>
                    </a:lnTo>
                    <a:cubicBezTo>
                      <a:pt x="3955832" y="771556"/>
                      <a:pt x="3918447" y="826868"/>
                      <a:pt x="3862368" y="870377"/>
                    </a:cubicBezTo>
                    <a:cubicBezTo>
                      <a:pt x="3806287" y="913885"/>
                      <a:pt x="3733484" y="936405"/>
                      <a:pt x="3643953" y="937935"/>
                    </a:cubicBezTo>
                    <a:cubicBezTo>
                      <a:pt x="3539609" y="936678"/>
                      <a:pt x="3454781" y="903117"/>
                      <a:pt x="3389465" y="837255"/>
                    </a:cubicBezTo>
                    <a:cubicBezTo>
                      <a:pt x="3324147" y="771392"/>
                      <a:pt x="3290480" y="680769"/>
                      <a:pt x="3288455" y="565384"/>
                    </a:cubicBezTo>
                    <a:cubicBezTo>
                      <a:pt x="3290150" y="450685"/>
                      <a:pt x="3323166" y="360661"/>
                      <a:pt x="3387496" y="295318"/>
                    </a:cubicBezTo>
                    <a:cubicBezTo>
                      <a:pt x="3451829" y="229975"/>
                      <a:pt x="3537314" y="196686"/>
                      <a:pt x="3643953" y="195458"/>
                    </a:cubicBezTo>
                    <a:close/>
                    <a:moveTo>
                      <a:pt x="2846162" y="195458"/>
                    </a:moveTo>
                    <a:cubicBezTo>
                      <a:pt x="2935747" y="196141"/>
                      <a:pt x="3008771" y="217732"/>
                      <a:pt x="3065231" y="260228"/>
                    </a:cubicBezTo>
                    <a:cubicBezTo>
                      <a:pt x="3121693" y="302723"/>
                      <a:pt x="3159301" y="362030"/>
                      <a:pt x="3178047" y="438141"/>
                    </a:cubicBezTo>
                    <a:lnTo>
                      <a:pt x="3049491" y="438141"/>
                    </a:lnTo>
                    <a:cubicBezTo>
                      <a:pt x="3036754" y="394360"/>
                      <a:pt x="3013035" y="359924"/>
                      <a:pt x="2978325" y="334835"/>
                    </a:cubicBezTo>
                    <a:cubicBezTo>
                      <a:pt x="2943617" y="309747"/>
                      <a:pt x="2899563" y="296959"/>
                      <a:pt x="2846162" y="296466"/>
                    </a:cubicBezTo>
                    <a:cubicBezTo>
                      <a:pt x="2779261" y="296684"/>
                      <a:pt x="2724821" y="319531"/>
                      <a:pt x="2682845" y="365008"/>
                    </a:cubicBezTo>
                    <a:cubicBezTo>
                      <a:pt x="2640865" y="410482"/>
                      <a:pt x="2619220" y="477277"/>
                      <a:pt x="2617909" y="565384"/>
                    </a:cubicBezTo>
                    <a:cubicBezTo>
                      <a:pt x="2619220" y="654751"/>
                      <a:pt x="2640865" y="722309"/>
                      <a:pt x="2682845" y="768058"/>
                    </a:cubicBezTo>
                    <a:cubicBezTo>
                      <a:pt x="2724821" y="813805"/>
                      <a:pt x="2779261" y="836761"/>
                      <a:pt x="2846162" y="836927"/>
                    </a:cubicBezTo>
                    <a:cubicBezTo>
                      <a:pt x="2899480" y="836681"/>
                      <a:pt x="2943371" y="824383"/>
                      <a:pt x="2977832" y="800032"/>
                    </a:cubicBezTo>
                    <a:cubicBezTo>
                      <a:pt x="3012294" y="775682"/>
                      <a:pt x="3036180" y="740755"/>
                      <a:pt x="3049491" y="695252"/>
                    </a:cubicBezTo>
                    <a:lnTo>
                      <a:pt x="3178047" y="695252"/>
                    </a:lnTo>
                    <a:cubicBezTo>
                      <a:pt x="3159301" y="767920"/>
                      <a:pt x="3121693" y="826240"/>
                      <a:pt x="3065231" y="870213"/>
                    </a:cubicBezTo>
                    <a:cubicBezTo>
                      <a:pt x="3008771" y="914186"/>
                      <a:pt x="2935747" y="936758"/>
                      <a:pt x="2846162" y="937935"/>
                    </a:cubicBezTo>
                    <a:cubicBezTo>
                      <a:pt x="2742039" y="936678"/>
                      <a:pt x="2658083" y="903117"/>
                      <a:pt x="2594298" y="837255"/>
                    </a:cubicBezTo>
                    <a:cubicBezTo>
                      <a:pt x="2530510" y="771392"/>
                      <a:pt x="2497715" y="680769"/>
                      <a:pt x="2495913" y="565384"/>
                    </a:cubicBezTo>
                    <a:cubicBezTo>
                      <a:pt x="2497715" y="451259"/>
                      <a:pt x="2530510" y="361401"/>
                      <a:pt x="2594298" y="295811"/>
                    </a:cubicBezTo>
                    <a:cubicBezTo>
                      <a:pt x="2658083" y="230222"/>
                      <a:pt x="2742039" y="196770"/>
                      <a:pt x="2846162" y="195458"/>
                    </a:cubicBezTo>
                    <a:close/>
                    <a:moveTo>
                      <a:pt x="1962450" y="195458"/>
                    </a:moveTo>
                    <a:cubicBezTo>
                      <a:pt x="2029514" y="196741"/>
                      <a:pt x="2085593" y="211227"/>
                      <a:pt x="2130688" y="238909"/>
                    </a:cubicBezTo>
                    <a:cubicBezTo>
                      <a:pt x="2175780" y="266594"/>
                      <a:pt x="2208902" y="299774"/>
                      <a:pt x="2230054" y="338445"/>
                    </a:cubicBezTo>
                    <a:lnTo>
                      <a:pt x="2230054" y="207265"/>
                    </a:lnTo>
                    <a:lnTo>
                      <a:pt x="2350741" y="207265"/>
                    </a:lnTo>
                    <a:lnTo>
                      <a:pt x="2350741" y="926128"/>
                    </a:lnTo>
                    <a:lnTo>
                      <a:pt x="2230054" y="926128"/>
                    </a:lnTo>
                    <a:lnTo>
                      <a:pt x="2230054" y="792326"/>
                    </a:lnTo>
                    <a:cubicBezTo>
                      <a:pt x="2208191" y="832254"/>
                      <a:pt x="2174523" y="866196"/>
                      <a:pt x="2129047" y="894154"/>
                    </a:cubicBezTo>
                    <a:cubicBezTo>
                      <a:pt x="2083570" y="922111"/>
                      <a:pt x="2027601" y="936704"/>
                      <a:pt x="1961136" y="937935"/>
                    </a:cubicBezTo>
                    <a:cubicBezTo>
                      <a:pt x="1863190" y="936293"/>
                      <a:pt x="1782623" y="901860"/>
                      <a:pt x="1719437" y="834629"/>
                    </a:cubicBezTo>
                    <a:cubicBezTo>
                      <a:pt x="1656255" y="767401"/>
                      <a:pt x="1623569" y="677214"/>
                      <a:pt x="1621383" y="564073"/>
                    </a:cubicBezTo>
                    <a:cubicBezTo>
                      <a:pt x="1623540" y="450576"/>
                      <a:pt x="1656281" y="361100"/>
                      <a:pt x="1719601" y="295645"/>
                    </a:cubicBezTo>
                    <a:cubicBezTo>
                      <a:pt x="1782924" y="230193"/>
                      <a:pt x="1863873" y="196795"/>
                      <a:pt x="1962450" y="195458"/>
                    </a:cubicBezTo>
                    <a:close/>
                    <a:moveTo>
                      <a:pt x="1179745" y="195458"/>
                    </a:moveTo>
                    <a:cubicBezTo>
                      <a:pt x="1278319" y="196795"/>
                      <a:pt x="1359267" y="230193"/>
                      <a:pt x="1422590" y="295645"/>
                    </a:cubicBezTo>
                    <a:cubicBezTo>
                      <a:pt x="1485911" y="361100"/>
                      <a:pt x="1518651" y="450576"/>
                      <a:pt x="1520812" y="564073"/>
                    </a:cubicBezTo>
                    <a:cubicBezTo>
                      <a:pt x="1518651" y="677214"/>
                      <a:pt x="1485911" y="767401"/>
                      <a:pt x="1422590" y="834629"/>
                    </a:cubicBezTo>
                    <a:cubicBezTo>
                      <a:pt x="1359267" y="901860"/>
                      <a:pt x="1278319" y="936293"/>
                      <a:pt x="1179745" y="937935"/>
                    </a:cubicBezTo>
                    <a:cubicBezTo>
                      <a:pt x="1113937" y="936514"/>
                      <a:pt x="1058291" y="921646"/>
                      <a:pt x="1012818" y="893333"/>
                    </a:cubicBezTo>
                    <a:cubicBezTo>
                      <a:pt x="967341" y="865020"/>
                      <a:pt x="933344" y="831789"/>
                      <a:pt x="910826" y="793637"/>
                    </a:cubicBezTo>
                    <a:lnTo>
                      <a:pt x="910826" y="1267195"/>
                    </a:lnTo>
                    <a:lnTo>
                      <a:pt x="791450" y="1267195"/>
                    </a:lnTo>
                    <a:lnTo>
                      <a:pt x="791450" y="207265"/>
                    </a:lnTo>
                    <a:lnTo>
                      <a:pt x="910826" y="207265"/>
                    </a:lnTo>
                    <a:lnTo>
                      <a:pt x="910826" y="339756"/>
                    </a:lnTo>
                    <a:cubicBezTo>
                      <a:pt x="932770" y="300457"/>
                      <a:pt x="966603" y="266896"/>
                      <a:pt x="1012327" y="239076"/>
                    </a:cubicBezTo>
                    <a:cubicBezTo>
                      <a:pt x="1058048" y="211253"/>
                      <a:pt x="1113853" y="196715"/>
                      <a:pt x="1179745" y="195458"/>
                    </a:cubicBezTo>
                    <a:close/>
                    <a:moveTo>
                      <a:pt x="308272" y="0"/>
                    </a:moveTo>
                    <a:cubicBezTo>
                      <a:pt x="396328" y="1093"/>
                      <a:pt x="466835" y="22848"/>
                      <a:pt x="519801" y="65263"/>
                    </a:cubicBezTo>
                    <a:cubicBezTo>
                      <a:pt x="572763" y="107675"/>
                      <a:pt x="603263" y="164193"/>
                      <a:pt x="611299" y="234812"/>
                    </a:cubicBezTo>
                    <a:lnTo>
                      <a:pt x="480120" y="234812"/>
                    </a:lnTo>
                    <a:cubicBezTo>
                      <a:pt x="476266" y="202399"/>
                      <a:pt x="459703" y="172775"/>
                      <a:pt x="430434" y="145936"/>
                    </a:cubicBezTo>
                    <a:cubicBezTo>
                      <a:pt x="401165" y="119100"/>
                      <a:pt x="358695" y="104562"/>
                      <a:pt x="303027" y="102321"/>
                    </a:cubicBezTo>
                    <a:cubicBezTo>
                      <a:pt x="252659" y="101145"/>
                      <a:pt x="211064" y="113006"/>
                      <a:pt x="178240" y="137902"/>
                    </a:cubicBezTo>
                    <a:cubicBezTo>
                      <a:pt x="145420" y="162798"/>
                      <a:pt x="128420" y="199911"/>
                      <a:pt x="127246" y="249241"/>
                    </a:cubicBezTo>
                    <a:cubicBezTo>
                      <a:pt x="128560" y="295309"/>
                      <a:pt x="145661" y="329527"/>
                      <a:pt x="178542" y="351898"/>
                    </a:cubicBezTo>
                    <a:cubicBezTo>
                      <a:pt x="211425" y="374267"/>
                      <a:pt x="252200" y="391737"/>
                      <a:pt x="300864" y="404307"/>
                    </a:cubicBezTo>
                    <a:cubicBezTo>
                      <a:pt x="349531" y="416874"/>
                      <a:pt x="398196" y="431490"/>
                      <a:pt x="446863" y="448151"/>
                    </a:cubicBezTo>
                    <a:cubicBezTo>
                      <a:pt x="495527" y="464813"/>
                      <a:pt x="536301" y="490469"/>
                      <a:pt x="569185" y="525118"/>
                    </a:cubicBezTo>
                    <a:cubicBezTo>
                      <a:pt x="602066" y="559766"/>
                      <a:pt x="619167" y="610356"/>
                      <a:pt x="620481" y="676887"/>
                    </a:cubicBezTo>
                    <a:cubicBezTo>
                      <a:pt x="620392" y="720960"/>
                      <a:pt x="608763" y="762535"/>
                      <a:pt x="585597" y="801605"/>
                    </a:cubicBezTo>
                    <a:cubicBezTo>
                      <a:pt x="562431" y="840675"/>
                      <a:pt x="528259" y="872531"/>
                      <a:pt x="483081" y="897172"/>
                    </a:cubicBezTo>
                    <a:cubicBezTo>
                      <a:pt x="437905" y="921813"/>
                      <a:pt x="382260" y="934526"/>
                      <a:pt x="316145" y="935312"/>
                    </a:cubicBezTo>
                    <a:cubicBezTo>
                      <a:pt x="222787" y="934190"/>
                      <a:pt x="147468" y="910852"/>
                      <a:pt x="90187" y="865295"/>
                    </a:cubicBezTo>
                    <a:cubicBezTo>
                      <a:pt x="32904" y="819735"/>
                      <a:pt x="2843" y="758682"/>
                      <a:pt x="0" y="682134"/>
                    </a:cubicBezTo>
                    <a:lnTo>
                      <a:pt x="127246" y="682134"/>
                    </a:lnTo>
                    <a:cubicBezTo>
                      <a:pt x="130606" y="721761"/>
                      <a:pt x="147170" y="756633"/>
                      <a:pt x="176929" y="786751"/>
                    </a:cubicBezTo>
                    <a:cubicBezTo>
                      <a:pt x="206691" y="816866"/>
                      <a:pt x="253098" y="832718"/>
                      <a:pt x="316145" y="834302"/>
                    </a:cubicBezTo>
                    <a:cubicBezTo>
                      <a:pt x="374301" y="833373"/>
                      <a:pt x="419339" y="818834"/>
                      <a:pt x="451259" y="790685"/>
                    </a:cubicBezTo>
                    <a:cubicBezTo>
                      <a:pt x="483178" y="762535"/>
                      <a:pt x="499358" y="726351"/>
                      <a:pt x="499797" y="682134"/>
                    </a:cubicBezTo>
                    <a:cubicBezTo>
                      <a:pt x="498477" y="634012"/>
                      <a:pt x="481333" y="598446"/>
                      <a:pt x="448364" y="575438"/>
                    </a:cubicBezTo>
                    <a:cubicBezTo>
                      <a:pt x="415394" y="552429"/>
                      <a:pt x="374510" y="534767"/>
                      <a:pt x="325714" y="522452"/>
                    </a:cubicBezTo>
                    <a:cubicBezTo>
                      <a:pt x="276920" y="510137"/>
                      <a:pt x="228124" y="495958"/>
                      <a:pt x="179331" y="479919"/>
                    </a:cubicBezTo>
                    <a:cubicBezTo>
                      <a:pt x="130534" y="463877"/>
                      <a:pt x="89651" y="438763"/>
                      <a:pt x="56681" y="404580"/>
                    </a:cubicBezTo>
                    <a:cubicBezTo>
                      <a:pt x="23711" y="370393"/>
                      <a:pt x="6568" y="319927"/>
                      <a:pt x="5248" y="253178"/>
                    </a:cubicBezTo>
                    <a:cubicBezTo>
                      <a:pt x="6559" y="176628"/>
                      <a:pt x="34436" y="115574"/>
                      <a:pt x="88876" y="70017"/>
                    </a:cubicBezTo>
                    <a:cubicBezTo>
                      <a:pt x="143316" y="24460"/>
                      <a:pt x="216446" y="1119"/>
                      <a:pt x="30827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C1F93325-520D-4314-9769-B2668E054E99}"/>
                  </a:ext>
                </a:extLst>
              </p:cNvPr>
              <p:cNvSpPr txBox="1"/>
              <p:nvPr/>
            </p:nvSpPr>
            <p:spPr>
              <a:xfrm>
                <a:off x="4508857" y="2993906"/>
                <a:ext cx="1705772" cy="1269817"/>
              </a:xfrm>
              <a:custGeom>
                <a:avLst/>
                <a:gdLst>
                  <a:gd name="connsiteX0" fmla="*/ 1316169 w 1705772"/>
                  <a:gd name="connsiteY0" fmla="*/ 373862 h 1269817"/>
                  <a:gd name="connsiteX1" fmla="*/ 1204667 w 1705772"/>
                  <a:gd name="connsiteY1" fmla="*/ 420592 h 1269817"/>
                  <a:gd name="connsiteX2" fmla="*/ 1156128 w 1705772"/>
                  <a:gd name="connsiteY2" fmla="*/ 554888 h 1269817"/>
                  <a:gd name="connsiteX3" fmla="*/ 1204667 w 1705772"/>
                  <a:gd name="connsiteY3" fmla="*/ 689184 h 1269817"/>
                  <a:gd name="connsiteX4" fmla="*/ 1316169 w 1705772"/>
                  <a:gd name="connsiteY4" fmla="*/ 735917 h 1269817"/>
                  <a:gd name="connsiteX5" fmla="*/ 1428820 w 1705772"/>
                  <a:gd name="connsiteY5" fmla="*/ 688530 h 1269817"/>
                  <a:gd name="connsiteX6" fmla="*/ 1477521 w 1705772"/>
                  <a:gd name="connsiteY6" fmla="*/ 553577 h 1269817"/>
                  <a:gd name="connsiteX7" fmla="*/ 1428820 w 1705772"/>
                  <a:gd name="connsiteY7" fmla="*/ 419938 h 1269817"/>
                  <a:gd name="connsiteX8" fmla="*/ 1316169 w 1705772"/>
                  <a:gd name="connsiteY8" fmla="*/ 373862 h 1269817"/>
                  <a:gd name="connsiteX9" fmla="*/ 1383070 w 1705772"/>
                  <a:gd name="connsiteY9" fmla="*/ 178404 h 1269817"/>
                  <a:gd name="connsiteX10" fmla="*/ 1546609 w 1705772"/>
                  <a:gd name="connsiteY10" fmla="*/ 224365 h 1269817"/>
                  <a:gd name="connsiteX11" fmla="*/ 1662045 w 1705772"/>
                  <a:gd name="connsiteY11" fmla="*/ 353697 h 1269817"/>
                  <a:gd name="connsiteX12" fmla="*/ 1705772 w 1705772"/>
                  <a:gd name="connsiteY12" fmla="*/ 553577 h 1269817"/>
                  <a:gd name="connsiteX13" fmla="*/ 1662045 w 1705772"/>
                  <a:gd name="connsiteY13" fmla="*/ 754137 h 1269817"/>
                  <a:gd name="connsiteX14" fmla="*/ 1546609 w 1705772"/>
                  <a:gd name="connsiteY14" fmla="*/ 884734 h 1269817"/>
                  <a:gd name="connsiteX15" fmla="*/ 1383070 w 1705772"/>
                  <a:gd name="connsiteY15" fmla="*/ 931375 h 1269817"/>
                  <a:gd name="connsiteX16" fmla="*/ 1245168 w 1705772"/>
                  <a:gd name="connsiteY16" fmla="*/ 898087 h 1269817"/>
                  <a:gd name="connsiteX17" fmla="*/ 1157442 w 1705772"/>
                  <a:gd name="connsiteY17" fmla="*/ 818561 h 1269817"/>
                  <a:gd name="connsiteX18" fmla="*/ 1157442 w 1705772"/>
                  <a:gd name="connsiteY18" fmla="*/ 1269817 h 1269817"/>
                  <a:gd name="connsiteX19" fmla="*/ 933123 w 1705772"/>
                  <a:gd name="connsiteY19" fmla="*/ 1269817 h 1269817"/>
                  <a:gd name="connsiteX20" fmla="*/ 933123 w 1705772"/>
                  <a:gd name="connsiteY20" fmla="*/ 188899 h 1269817"/>
                  <a:gd name="connsiteX21" fmla="*/ 1157442 w 1705772"/>
                  <a:gd name="connsiteY21" fmla="*/ 188899 h 1269817"/>
                  <a:gd name="connsiteX22" fmla="*/ 1157442 w 1705772"/>
                  <a:gd name="connsiteY22" fmla="*/ 292529 h 1269817"/>
                  <a:gd name="connsiteX23" fmla="*/ 1245168 w 1705772"/>
                  <a:gd name="connsiteY23" fmla="*/ 211362 h 1269817"/>
                  <a:gd name="connsiteX24" fmla="*/ 1383070 w 1705772"/>
                  <a:gd name="connsiteY24" fmla="*/ 178404 h 1269817"/>
                  <a:gd name="connsiteX25" fmla="*/ 0 w 1705772"/>
                  <a:gd name="connsiteY25" fmla="*/ 0 h 1269817"/>
                  <a:gd name="connsiteX26" fmla="*/ 224317 w 1705772"/>
                  <a:gd name="connsiteY26" fmla="*/ 0 h 1269817"/>
                  <a:gd name="connsiteX27" fmla="*/ 224317 w 1705772"/>
                  <a:gd name="connsiteY27" fmla="*/ 550954 h 1269817"/>
                  <a:gd name="connsiteX28" fmla="*/ 264491 w 1705772"/>
                  <a:gd name="connsiteY28" fmla="*/ 677707 h 1269817"/>
                  <a:gd name="connsiteX29" fmla="*/ 384358 w 1705772"/>
                  <a:gd name="connsiteY29" fmla="*/ 722799 h 1269817"/>
                  <a:gd name="connsiteX30" fmla="*/ 505532 w 1705772"/>
                  <a:gd name="connsiteY30" fmla="*/ 677707 h 1269817"/>
                  <a:gd name="connsiteX31" fmla="*/ 547018 w 1705772"/>
                  <a:gd name="connsiteY31" fmla="*/ 550954 h 1269817"/>
                  <a:gd name="connsiteX32" fmla="*/ 547018 w 1705772"/>
                  <a:gd name="connsiteY32" fmla="*/ 0 h 1269817"/>
                  <a:gd name="connsiteX33" fmla="*/ 771338 w 1705772"/>
                  <a:gd name="connsiteY33" fmla="*/ 0 h 1269817"/>
                  <a:gd name="connsiteX34" fmla="*/ 771338 w 1705772"/>
                  <a:gd name="connsiteY34" fmla="*/ 549643 h 1269817"/>
                  <a:gd name="connsiteX35" fmla="*/ 717213 w 1705772"/>
                  <a:gd name="connsiteY35" fmla="*/ 761376 h 1269817"/>
                  <a:gd name="connsiteX36" fmla="*/ 576218 w 1705772"/>
                  <a:gd name="connsiteY36" fmla="*/ 887987 h 1269817"/>
                  <a:gd name="connsiteX37" fmla="*/ 380421 w 1705772"/>
                  <a:gd name="connsiteY37" fmla="*/ 930064 h 1269817"/>
                  <a:gd name="connsiteX38" fmla="*/ 186762 w 1705772"/>
                  <a:gd name="connsiteY38" fmla="*/ 887987 h 1269817"/>
                  <a:gd name="connsiteX39" fmla="*/ 51112 w 1705772"/>
                  <a:gd name="connsiteY39" fmla="*/ 761376 h 1269817"/>
                  <a:gd name="connsiteX40" fmla="*/ 0 w 1705772"/>
                  <a:gd name="connsiteY40" fmla="*/ 549643 h 1269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705772" h="1269817">
                    <a:moveTo>
                      <a:pt x="1316169" y="373862"/>
                    </a:moveTo>
                    <a:cubicBezTo>
                      <a:pt x="1272770" y="374106"/>
                      <a:pt x="1235602" y="389686"/>
                      <a:pt x="1204667" y="420592"/>
                    </a:cubicBezTo>
                    <a:cubicBezTo>
                      <a:pt x="1173728" y="451502"/>
                      <a:pt x="1157551" y="496268"/>
                      <a:pt x="1156128" y="554888"/>
                    </a:cubicBezTo>
                    <a:cubicBezTo>
                      <a:pt x="1157551" y="613509"/>
                      <a:pt x="1173728" y="658274"/>
                      <a:pt x="1204667" y="689184"/>
                    </a:cubicBezTo>
                    <a:cubicBezTo>
                      <a:pt x="1235602" y="720094"/>
                      <a:pt x="1272770" y="735670"/>
                      <a:pt x="1316169" y="735917"/>
                    </a:cubicBezTo>
                    <a:cubicBezTo>
                      <a:pt x="1360197" y="735616"/>
                      <a:pt x="1397746" y="719821"/>
                      <a:pt x="1428820" y="688530"/>
                    </a:cubicBezTo>
                    <a:cubicBezTo>
                      <a:pt x="1459893" y="657235"/>
                      <a:pt x="1476127" y="612252"/>
                      <a:pt x="1477521" y="553577"/>
                    </a:cubicBezTo>
                    <a:cubicBezTo>
                      <a:pt x="1476127" y="495011"/>
                      <a:pt x="1459893" y="450464"/>
                      <a:pt x="1428820" y="419938"/>
                    </a:cubicBezTo>
                    <a:cubicBezTo>
                      <a:pt x="1397746" y="389410"/>
                      <a:pt x="1360197" y="374051"/>
                      <a:pt x="1316169" y="373862"/>
                    </a:cubicBezTo>
                    <a:close/>
                    <a:moveTo>
                      <a:pt x="1383070" y="178404"/>
                    </a:moveTo>
                    <a:cubicBezTo>
                      <a:pt x="1443630" y="178759"/>
                      <a:pt x="1498145" y="194081"/>
                      <a:pt x="1546609" y="224365"/>
                    </a:cubicBezTo>
                    <a:cubicBezTo>
                      <a:pt x="1595072" y="254650"/>
                      <a:pt x="1633551" y="297762"/>
                      <a:pt x="1662045" y="353697"/>
                    </a:cubicBezTo>
                    <a:cubicBezTo>
                      <a:pt x="1690542" y="409635"/>
                      <a:pt x="1705117" y="476263"/>
                      <a:pt x="1705772" y="553577"/>
                    </a:cubicBezTo>
                    <a:cubicBezTo>
                      <a:pt x="1705117" y="630925"/>
                      <a:pt x="1690542" y="697777"/>
                      <a:pt x="1662045" y="754137"/>
                    </a:cubicBezTo>
                    <a:cubicBezTo>
                      <a:pt x="1633551" y="810496"/>
                      <a:pt x="1595072" y="854028"/>
                      <a:pt x="1546609" y="884734"/>
                    </a:cubicBezTo>
                    <a:cubicBezTo>
                      <a:pt x="1498145" y="915440"/>
                      <a:pt x="1443630" y="930985"/>
                      <a:pt x="1383070" y="931375"/>
                    </a:cubicBezTo>
                    <a:cubicBezTo>
                      <a:pt x="1329150" y="930526"/>
                      <a:pt x="1283182" y="919431"/>
                      <a:pt x="1245168" y="898087"/>
                    </a:cubicBezTo>
                    <a:cubicBezTo>
                      <a:pt x="1207154" y="876743"/>
                      <a:pt x="1177911" y="850235"/>
                      <a:pt x="1157442" y="818561"/>
                    </a:cubicBezTo>
                    <a:lnTo>
                      <a:pt x="1157442" y="1269817"/>
                    </a:lnTo>
                    <a:lnTo>
                      <a:pt x="933123" y="1269817"/>
                    </a:lnTo>
                    <a:lnTo>
                      <a:pt x="933123" y="188899"/>
                    </a:lnTo>
                    <a:lnTo>
                      <a:pt x="1157442" y="188899"/>
                    </a:lnTo>
                    <a:lnTo>
                      <a:pt x="1157442" y="292529"/>
                    </a:lnTo>
                    <a:cubicBezTo>
                      <a:pt x="1177911" y="259654"/>
                      <a:pt x="1207154" y="232597"/>
                      <a:pt x="1245168" y="211362"/>
                    </a:cubicBezTo>
                    <a:cubicBezTo>
                      <a:pt x="1283182" y="190127"/>
                      <a:pt x="1329150" y="179141"/>
                      <a:pt x="1383070" y="178404"/>
                    </a:cubicBezTo>
                    <a:close/>
                    <a:moveTo>
                      <a:pt x="0" y="0"/>
                    </a:moveTo>
                    <a:lnTo>
                      <a:pt x="224317" y="0"/>
                    </a:lnTo>
                    <a:lnTo>
                      <a:pt x="224317" y="550954"/>
                    </a:lnTo>
                    <a:cubicBezTo>
                      <a:pt x="224346" y="605747"/>
                      <a:pt x="237736" y="647999"/>
                      <a:pt x="264491" y="677707"/>
                    </a:cubicBezTo>
                    <a:cubicBezTo>
                      <a:pt x="291247" y="707412"/>
                      <a:pt x="331200" y="722443"/>
                      <a:pt x="384358" y="722799"/>
                    </a:cubicBezTo>
                    <a:cubicBezTo>
                      <a:pt x="437621" y="722443"/>
                      <a:pt x="478014" y="707412"/>
                      <a:pt x="505532" y="677707"/>
                    </a:cubicBezTo>
                    <a:cubicBezTo>
                      <a:pt x="533054" y="647999"/>
                      <a:pt x="546883" y="605747"/>
                      <a:pt x="547018" y="550954"/>
                    </a:cubicBezTo>
                    <a:lnTo>
                      <a:pt x="547018" y="0"/>
                    </a:lnTo>
                    <a:lnTo>
                      <a:pt x="771338" y="0"/>
                    </a:lnTo>
                    <a:lnTo>
                      <a:pt x="771338" y="549643"/>
                    </a:lnTo>
                    <a:cubicBezTo>
                      <a:pt x="770445" y="634457"/>
                      <a:pt x="752404" y="705033"/>
                      <a:pt x="717213" y="761376"/>
                    </a:cubicBezTo>
                    <a:cubicBezTo>
                      <a:pt x="682020" y="817718"/>
                      <a:pt x="635022" y="859921"/>
                      <a:pt x="576218" y="887987"/>
                    </a:cubicBezTo>
                    <a:cubicBezTo>
                      <a:pt x="517414" y="916054"/>
                      <a:pt x="452148" y="930079"/>
                      <a:pt x="380421" y="930064"/>
                    </a:cubicBezTo>
                    <a:cubicBezTo>
                      <a:pt x="308410" y="930079"/>
                      <a:pt x="243856" y="916054"/>
                      <a:pt x="186762" y="887987"/>
                    </a:cubicBezTo>
                    <a:cubicBezTo>
                      <a:pt x="129665" y="859921"/>
                      <a:pt x="84449" y="817718"/>
                      <a:pt x="51112" y="761376"/>
                    </a:cubicBezTo>
                    <a:cubicBezTo>
                      <a:pt x="17775" y="705033"/>
                      <a:pt x="738" y="634457"/>
                      <a:pt x="0" y="5496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xmlns="" id="{B0332241-FB53-4BA1-9FBF-4A74D9589C0D}"/>
              </a:ext>
            </a:extLst>
          </p:cNvPr>
          <p:cNvSpPr/>
          <p:nvPr userDrawn="1"/>
        </p:nvSpPr>
        <p:spPr>
          <a:xfrm>
            <a:off x="8483277" y="6304843"/>
            <a:ext cx="2616200" cy="246775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F27165CD-ACA1-4607-AC5A-9A2674AD9E7C}"/>
              </a:ext>
            </a:extLst>
          </p:cNvPr>
          <p:cNvGrpSpPr/>
          <p:nvPr userDrawn="1"/>
        </p:nvGrpSpPr>
        <p:grpSpPr>
          <a:xfrm>
            <a:off x="10844347" y="6303654"/>
            <a:ext cx="753775" cy="244908"/>
            <a:chOff x="10716193" y="373384"/>
            <a:chExt cx="878197" cy="285333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xmlns="" id="{98A157EE-926E-49C2-A7E2-37ABC78D4859}"/>
                </a:ext>
              </a:extLst>
            </p:cNvPr>
            <p:cNvSpPr/>
            <p:nvPr/>
          </p:nvSpPr>
          <p:spPr>
            <a:xfrm>
              <a:off x="10716193" y="373384"/>
              <a:ext cx="878197" cy="285333"/>
            </a:xfrm>
            <a:custGeom>
              <a:avLst/>
              <a:gdLst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1081373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830548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77658"/>
                <a:gd name="connsiteY0" fmla="*/ 0 h 278606"/>
                <a:gd name="connsiteX1" fmla="*/ 755657 w 1077658"/>
                <a:gd name="connsiteY1" fmla="*/ 0 h 278606"/>
                <a:gd name="connsiteX2" fmla="*/ 1077658 w 1077658"/>
                <a:gd name="connsiteY2" fmla="*/ 213437 h 278606"/>
                <a:gd name="connsiteX3" fmla="*/ 830548 w 1077658"/>
                <a:gd name="connsiteY3" fmla="*/ 278606 h 278606"/>
                <a:gd name="connsiteX4" fmla="*/ 139303 w 1077658"/>
                <a:gd name="connsiteY4" fmla="*/ 278606 h 278606"/>
                <a:gd name="connsiteX5" fmla="*/ 0 w 1077658"/>
                <a:gd name="connsiteY5" fmla="*/ 139303 h 278606"/>
                <a:gd name="connsiteX6" fmla="*/ 139303 w 1077658"/>
                <a:gd name="connsiteY6" fmla="*/ 0 h 278606"/>
                <a:gd name="connsiteX0" fmla="*/ 139303 w 882544"/>
                <a:gd name="connsiteY0" fmla="*/ 0 h 278606"/>
                <a:gd name="connsiteX1" fmla="*/ 755657 w 882544"/>
                <a:gd name="connsiteY1" fmla="*/ 0 h 278606"/>
                <a:gd name="connsiteX2" fmla="*/ 830548 w 882544"/>
                <a:gd name="connsiteY2" fmla="*/ 278606 h 278606"/>
                <a:gd name="connsiteX3" fmla="*/ 139303 w 882544"/>
                <a:gd name="connsiteY3" fmla="*/ 278606 h 278606"/>
                <a:gd name="connsiteX4" fmla="*/ 0 w 882544"/>
                <a:gd name="connsiteY4" fmla="*/ 139303 h 278606"/>
                <a:gd name="connsiteX5" fmla="*/ 139303 w 882544"/>
                <a:gd name="connsiteY5" fmla="*/ 0 h 278606"/>
                <a:gd name="connsiteX0" fmla="*/ 139303 w 832493"/>
                <a:gd name="connsiteY0" fmla="*/ 0 h 278606"/>
                <a:gd name="connsiteX1" fmla="*/ 755657 w 832493"/>
                <a:gd name="connsiteY1" fmla="*/ 0 h 278606"/>
                <a:gd name="connsiteX2" fmla="*/ 830548 w 832493"/>
                <a:gd name="connsiteY2" fmla="*/ 278606 h 278606"/>
                <a:gd name="connsiteX3" fmla="*/ 139303 w 832493"/>
                <a:gd name="connsiteY3" fmla="*/ 278606 h 278606"/>
                <a:gd name="connsiteX4" fmla="*/ 0 w 832493"/>
                <a:gd name="connsiteY4" fmla="*/ 139303 h 278606"/>
                <a:gd name="connsiteX5" fmla="*/ 139303 w 832493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80"/>
                <a:gd name="connsiteY0" fmla="*/ 0 h 278606"/>
                <a:gd name="connsiteX1" fmla="*/ 609607 w 830580"/>
                <a:gd name="connsiteY1" fmla="*/ 0 h 278606"/>
                <a:gd name="connsiteX2" fmla="*/ 830548 w 830580"/>
                <a:gd name="connsiteY2" fmla="*/ 278606 h 278606"/>
                <a:gd name="connsiteX3" fmla="*/ 139303 w 830580"/>
                <a:gd name="connsiteY3" fmla="*/ 278606 h 278606"/>
                <a:gd name="connsiteX4" fmla="*/ 0 w 830580"/>
                <a:gd name="connsiteY4" fmla="*/ 139303 h 278606"/>
                <a:gd name="connsiteX5" fmla="*/ 139303 w 830580"/>
                <a:gd name="connsiteY5" fmla="*/ 0 h 278606"/>
                <a:gd name="connsiteX0" fmla="*/ 139303 w 878185"/>
                <a:gd name="connsiteY0" fmla="*/ 0 h 278606"/>
                <a:gd name="connsiteX1" fmla="*/ 609607 w 878185"/>
                <a:gd name="connsiteY1" fmla="*/ 0 h 278606"/>
                <a:gd name="connsiteX2" fmla="*/ 878173 w 878185"/>
                <a:gd name="connsiteY2" fmla="*/ 278606 h 278606"/>
                <a:gd name="connsiteX3" fmla="*/ 139303 w 878185"/>
                <a:gd name="connsiteY3" fmla="*/ 278606 h 278606"/>
                <a:gd name="connsiteX4" fmla="*/ 0 w 878185"/>
                <a:gd name="connsiteY4" fmla="*/ 139303 h 278606"/>
                <a:gd name="connsiteX5" fmla="*/ 139303 w 878185"/>
                <a:gd name="connsiteY5" fmla="*/ 0 h 278606"/>
                <a:gd name="connsiteX0" fmla="*/ 139303 w 878197"/>
                <a:gd name="connsiteY0" fmla="*/ 0 h 278606"/>
                <a:gd name="connsiteX1" fmla="*/ 647707 w 878197"/>
                <a:gd name="connsiteY1" fmla="*/ 0 h 278606"/>
                <a:gd name="connsiteX2" fmla="*/ 878173 w 878197"/>
                <a:gd name="connsiteY2" fmla="*/ 278606 h 278606"/>
                <a:gd name="connsiteX3" fmla="*/ 139303 w 878197"/>
                <a:gd name="connsiteY3" fmla="*/ 278606 h 278606"/>
                <a:gd name="connsiteX4" fmla="*/ 0 w 878197"/>
                <a:gd name="connsiteY4" fmla="*/ 139303 h 278606"/>
                <a:gd name="connsiteX5" fmla="*/ 139303 w 878197"/>
                <a:gd name="connsiteY5" fmla="*/ 0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197" h="278606">
                  <a:moveTo>
                    <a:pt x="139303" y="0"/>
                  </a:moveTo>
                  <a:lnTo>
                    <a:pt x="647707" y="0"/>
                  </a:lnTo>
                  <a:cubicBezTo>
                    <a:pt x="842290" y="8334"/>
                    <a:pt x="879299" y="136922"/>
                    <a:pt x="878173" y="278606"/>
                  </a:cubicBezTo>
                  <a:lnTo>
                    <a:pt x="139303" y="278606"/>
                  </a:lnTo>
                  <a:cubicBezTo>
                    <a:pt x="62368" y="278606"/>
                    <a:pt x="0" y="216238"/>
                    <a:pt x="0" y="139303"/>
                  </a:cubicBezTo>
                  <a:cubicBezTo>
                    <a:pt x="0" y="62368"/>
                    <a:pt x="62368" y="0"/>
                    <a:pt x="13930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39700" dist="25400" dir="5400000" algn="t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xmlns="" id="{324D255B-D1BB-45D2-9212-5456BB8E7618}"/>
                </a:ext>
              </a:extLst>
            </p:cNvPr>
            <p:cNvGrpSpPr/>
            <p:nvPr/>
          </p:nvGrpSpPr>
          <p:grpSpPr>
            <a:xfrm>
              <a:off x="10865103" y="443232"/>
              <a:ext cx="580376" cy="145636"/>
              <a:chOff x="11013281" y="6450762"/>
              <a:chExt cx="672285" cy="168699"/>
            </a:xfrm>
            <a:solidFill>
              <a:schemeClr val="bg1"/>
            </a:solidFill>
          </p:grpSpPr>
          <p:sp>
            <p:nvSpPr>
              <p:cNvPr id="25" name="Freeform 78">
                <a:extLst>
                  <a:ext uri="{FF2B5EF4-FFF2-40B4-BE49-F238E27FC236}">
                    <a16:creationId xmlns:a16="http://schemas.microsoft.com/office/drawing/2014/main" xmlns="" id="{5C063FDC-F380-41CF-B8FF-E97063D52A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14784" y="6450762"/>
                <a:ext cx="170782" cy="168699"/>
              </a:xfrm>
              <a:custGeom>
                <a:avLst/>
                <a:gdLst>
                  <a:gd name="T0" fmla="*/ 115228 w 479"/>
                  <a:gd name="T1" fmla="*/ 92277 h 471"/>
                  <a:gd name="T2" fmla="*/ 115228 w 479"/>
                  <a:gd name="T3" fmla="*/ 92277 h 471"/>
                  <a:gd name="T4" fmla="*/ 100553 w 479"/>
                  <a:gd name="T5" fmla="*/ 77535 h 471"/>
                  <a:gd name="T6" fmla="*/ 96204 w 479"/>
                  <a:gd name="T7" fmla="*/ 77535 h 471"/>
                  <a:gd name="T8" fmla="*/ 91313 w 479"/>
                  <a:gd name="T9" fmla="*/ 87363 h 471"/>
                  <a:gd name="T10" fmla="*/ 91313 w 479"/>
                  <a:gd name="T11" fmla="*/ 102106 h 471"/>
                  <a:gd name="T12" fmla="*/ 105444 w 479"/>
                  <a:gd name="T13" fmla="*/ 116302 h 471"/>
                  <a:gd name="T14" fmla="*/ 110336 w 479"/>
                  <a:gd name="T15" fmla="*/ 116302 h 471"/>
                  <a:gd name="T16" fmla="*/ 115228 w 479"/>
                  <a:gd name="T17" fmla="*/ 92277 h 471"/>
                  <a:gd name="T18" fmla="*/ 129360 w 479"/>
                  <a:gd name="T19" fmla="*/ 0 h 471"/>
                  <a:gd name="T20" fmla="*/ 129360 w 479"/>
                  <a:gd name="T21" fmla="*/ 0 h 471"/>
                  <a:gd name="T22" fmla="*/ 0 w 479"/>
                  <a:gd name="T23" fmla="*/ 126130 h 471"/>
                  <a:gd name="T24" fmla="*/ 129360 w 479"/>
                  <a:gd name="T25" fmla="*/ 256629 h 471"/>
                  <a:gd name="T26" fmla="*/ 259806 w 479"/>
                  <a:gd name="T27" fmla="*/ 126130 h 471"/>
                  <a:gd name="T28" fmla="*/ 129360 w 479"/>
                  <a:gd name="T29" fmla="*/ 0 h 471"/>
                  <a:gd name="T30" fmla="*/ 120120 w 479"/>
                  <a:gd name="T31" fmla="*/ 184554 h 471"/>
                  <a:gd name="T32" fmla="*/ 120120 w 479"/>
                  <a:gd name="T33" fmla="*/ 184554 h 471"/>
                  <a:gd name="T34" fmla="*/ 100553 w 479"/>
                  <a:gd name="T35" fmla="*/ 188923 h 471"/>
                  <a:gd name="T36" fmla="*/ 100553 w 479"/>
                  <a:gd name="T37" fmla="*/ 188923 h 471"/>
                  <a:gd name="T38" fmla="*/ 100553 w 479"/>
                  <a:gd name="T39" fmla="*/ 188923 h 471"/>
                  <a:gd name="T40" fmla="*/ 67397 w 479"/>
                  <a:gd name="T41" fmla="*/ 164352 h 471"/>
                  <a:gd name="T42" fmla="*/ 105444 w 479"/>
                  <a:gd name="T43" fmla="*/ 135413 h 471"/>
                  <a:gd name="T44" fmla="*/ 105444 w 479"/>
                  <a:gd name="T45" fmla="*/ 135413 h 471"/>
                  <a:gd name="T46" fmla="*/ 100553 w 479"/>
                  <a:gd name="T47" fmla="*/ 126130 h 471"/>
                  <a:gd name="T48" fmla="*/ 100553 w 479"/>
                  <a:gd name="T49" fmla="*/ 126130 h 471"/>
                  <a:gd name="T50" fmla="*/ 86421 w 479"/>
                  <a:gd name="T51" fmla="*/ 121216 h 471"/>
                  <a:gd name="T52" fmla="*/ 76637 w 479"/>
                  <a:gd name="T53" fmla="*/ 97191 h 471"/>
                  <a:gd name="T54" fmla="*/ 105444 w 479"/>
                  <a:gd name="T55" fmla="*/ 68252 h 471"/>
                  <a:gd name="T56" fmla="*/ 139143 w 479"/>
                  <a:gd name="T57" fmla="*/ 68252 h 471"/>
                  <a:gd name="T58" fmla="*/ 139143 w 479"/>
                  <a:gd name="T59" fmla="*/ 68252 h 471"/>
                  <a:gd name="T60" fmla="*/ 129360 w 479"/>
                  <a:gd name="T61" fmla="*/ 73167 h 471"/>
                  <a:gd name="T62" fmla="*/ 120120 w 479"/>
                  <a:gd name="T63" fmla="*/ 73167 h 471"/>
                  <a:gd name="T64" fmla="*/ 129360 w 479"/>
                  <a:gd name="T65" fmla="*/ 97191 h 471"/>
                  <a:gd name="T66" fmla="*/ 125011 w 479"/>
                  <a:gd name="T67" fmla="*/ 116302 h 471"/>
                  <a:gd name="T68" fmla="*/ 115228 w 479"/>
                  <a:gd name="T69" fmla="*/ 126130 h 471"/>
                  <a:gd name="T70" fmla="*/ 125011 w 479"/>
                  <a:gd name="T71" fmla="*/ 131045 h 471"/>
                  <a:gd name="T72" fmla="*/ 139143 w 479"/>
                  <a:gd name="T73" fmla="*/ 155069 h 471"/>
                  <a:gd name="T74" fmla="*/ 120120 w 479"/>
                  <a:gd name="T75" fmla="*/ 184554 h 471"/>
                  <a:gd name="T76" fmla="*/ 192409 w 479"/>
                  <a:gd name="T77" fmla="*/ 126130 h 471"/>
                  <a:gd name="T78" fmla="*/ 192409 w 479"/>
                  <a:gd name="T79" fmla="*/ 126130 h 471"/>
                  <a:gd name="T80" fmla="*/ 168494 w 479"/>
                  <a:gd name="T81" fmla="*/ 126130 h 471"/>
                  <a:gd name="T82" fmla="*/ 168494 w 479"/>
                  <a:gd name="T83" fmla="*/ 150155 h 471"/>
                  <a:gd name="T84" fmla="*/ 158167 w 479"/>
                  <a:gd name="T85" fmla="*/ 150155 h 471"/>
                  <a:gd name="T86" fmla="*/ 158167 w 479"/>
                  <a:gd name="T87" fmla="*/ 126130 h 471"/>
                  <a:gd name="T88" fmla="*/ 139143 w 479"/>
                  <a:gd name="T89" fmla="*/ 126130 h 471"/>
                  <a:gd name="T90" fmla="*/ 139143 w 479"/>
                  <a:gd name="T91" fmla="*/ 116302 h 471"/>
                  <a:gd name="T92" fmla="*/ 158167 w 479"/>
                  <a:gd name="T93" fmla="*/ 116302 h 471"/>
                  <a:gd name="T94" fmla="*/ 158167 w 479"/>
                  <a:gd name="T95" fmla="*/ 92277 h 471"/>
                  <a:gd name="T96" fmla="*/ 168494 w 479"/>
                  <a:gd name="T97" fmla="*/ 92277 h 471"/>
                  <a:gd name="T98" fmla="*/ 168494 w 479"/>
                  <a:gd name="T99" fmla="*/ 116302 h 471"/>
                  <a:gd name="T100" fmla="*/ 192409 w 479"/>
                  <a:gd name="T101" fmla="*/ 116302 h 471"/>
                  <a:gd name="T102" fmla="*/ 192409 w 479"/>
                  <a:gd name="T103" fmla="*/ 126130 h 471"/>
                  <a:gd name="T104" fmla="*/ 105444 w 479"/>
                  <a:gd name="T105" fmla="*/ 145241 h 471"/>
                  <a:gd name="T106" fmla="*/ 105444 w 479"/>
                  <a:gd name="T107" fmla="*/ 145241 h 471"/>
                  <a:gd name="T108" fmla="*/ 105444 w 479"/>
                  <a:gd name="T109" fmla="*/ 145241 h 471"/>
                  <a:gd name="T110" fmla="*/ 86421 w 479"/>
                  <a:gd name="T111" fmla="*/ 150155 h 471"/>
                  <a:gd name="T112" fmla="*/ 81529 w 479"/>
                  <a:gd name="T113" fmla="*/ 164352 h 471"/>
                  <a:gd name="T114" fmla="*/ 105444 w 479"/>
                  <a:gd name="T115" fmla="*/ 179094 h 471"/>
                  <a:gd name="T116" fmla="*/ 125011 w 479"/>
                  <a:gd name="T117" fmla="*/ 159984 h 471"/>
                  <a:gd name="T118" fmla="*/ 105444 w 479"/>
                  <a:gd name="T119" fmla="*/ 145241 h 47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479" h="471">
                    <a:moveTo>
                      <a:pt x="212" y="169"/>
                    </a:moveTo>
                    <a:lnTo>
                      <a:pt x="212" y="169"/>
                    </a:lnTo>
                    <a:cubicBezTo>
                      <a:pt x="212" y="142"/>
                      <a:pt x="203" y="142"/>
                      <a:pt x="185" y="142"/>
                    </a:cubicBezTo>
                    <a:cubicBezTo>
                      <a:pt x="185" y="142"/>
                      <a:pt x="185" y="142"/>
                      <a:pt x="177" y="142"/>
                    </a:cubicBezTo>
                    <a:cubicBezTo>
                      <a:pt x="177" y="142"/>
                      <a:pt x="168" y="151"/>
                      <a:pt x="168" y="160"/>
                    </a:cubicBezTo>
                    <a:cubicBezTo>
                      <a:pt x="159" y="160"/>
                      <a:pt x="159" y="169"/>
                      <a:pt x="168" y="187"/>
                    </a:cubicBezTo>
                    <a:cubicBezTo>
                      <a:pt x="168" y="195"/>
                      <a:pt x="185" y="213"/>
                      <a:pt x="194" y="213"/>
                    </a:cubicBezTo>
                    <a:cubicBezTo>
                      <a:pt x="194" y="213"/>
                      <a:pt x="194" y="213"/>
                      <a:pt x="203" y="213"/>
                    </a:cubicBezTo>
                    <a:cubicBezTo>
                      <a:pt x="212" y="204"/>
                      <a:pt x="221" y="187"/>
                      <a:pt x="212" y="169"/>
                    </a:cubicBezTo>
                    <a:close/>
                    <a:moveTo>
                      <a:pt x="238" y="0"/>
                    </a:moveTo>
                    <a:lnTo>
                      <a:pt x="238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38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38" y="0"/>
                    </a:cubicBezTo>
                    <a:close/>
                    <a:moveTo>
                      <a:pt x="221" y="338"/>
                    </a:moveTo>
                    <a:lnTo>
                      <a:pt x="221" y="338"/>
                    </a:lnTo>
                    <a:cubicBezTo>
                      <a:pt x="212" y="346"/>
                      <a:pt x="194" y="346"/>
                      <a:pt x="185" y="346"/>
                    </a:cubicBezTo>
                    <a:cubicBezTo>
                      <a:pt x="177" y="346"/>
                      <a:pt x="124" y="346"/>
                      <a:pt x="124" y="301"/>
                    </a:cubicBezTo>
                    <a:cubicBezTo>
                      <a:pt x="124" y="257"/>
                      <a:pt x="177" y="248"/>
                      <a:pt x="194" y="248"/>
                    </a:cubicBezTo>
                    <a:cubicBezTo>
                      <a:pt x="185" y="240"/>
                      <a:pt x="185" y="231"/>
                      <a:pt x="185" y="231"/>
                    </a:cubicBezTo>
                    <a:cubicBezTo>
                      <a:pt x="177" y="231"/>
                      <a:pt x="168" y="222"/>
                      <a:pt x="159" y="222"/>
                    </a:cubicBezTo>
                    <a:cubicBezTo>
                      <a:pt x="141" y="213"/>
                      <a:pt x="141" y="195"/>
                      <a:pt x="141" y="178"/>
                    </a:cubicBezTo>
                    <a:cubicBezTo>
                      <a:pt x="141" y="125"/>
                      <a:pt x="194" y="125"/>
                      <a:pt x="194" y="125"/>
                    </a:cubicBezTo>
                    <a:cubicBezTo>
                      <a:pt x="256" y="125"/>
                      <a:pt x="256" y="125"/>
                      <a:pt x="256" y="125"/>
                    </a:cubicBezTo>
                    <a:cubicBezTo>
                      <a:pt x="256" y="134"/>
                      <a:pt x="238" y="134"/>
                      <a:pt x="238" y="134"/>
                    </a:cubicBezTo>
                    <a:cubicBezTo>
                      <a:pt x="230" y="134"/>
                      <a:pt x="230" y="134"/>
                      <a:pt x="221" y="134"/>
                    </a:cubicBezTo>
                    <a:cubicBezTo>
                      <a:pt x="238" y="142"/>
                      <a:pt x="238" y="160"/>
                      <a:pt x="238" y="178"/>
                    </a:cubicBezTo>
                    <a:cubicBezTo>
                      <a:pt x="238" y="195"/>
                      <a:pt x="230" y="204"/>
                      <a:pt x="230" y="213"/>
                    </a:cubicBezTo>
                    <a:cubicBezTo>
                      <a:pt x="221" y="222"/>
                      <a:pt x="212" y="222"/>
                      <a:pt x="212" y="231"/>
                    </a:cubicBezTo>
                    <a:cubicBezTo>
                      <a:pt x="212" y="231"/>
                      <a:pt x="221" y="240"/>
                      <a:pt x="230" y="240"/>
                    </a:cubicBezTo>
                    <a:cubicBezTo>
                      <a:pt x="238" y="248"/>
                      <a:pt x="256" y="266"/>
                      <a:pt x="256" y="284"/>
                    </a:cubicBezTo>
                    <a:cubicBezTo>
                      <a:pt x="256" y="310"/>
                      <a:pt x="247" y="328"/>
                      <a:pt x="221" y="338"/>
                    </a:cubicBezTo>
                    <a:close/>
                    <a:moveTo>
                      <a:pt x="354" y="231"/>
                    </a:moveTo>
                    <a:lnTo>
                      <a:pt x="354" y="231"/>
                    </a:lnTo>
                    <a:cubicBezTo>
                      <a:pt x="310" y="231"/>
                      <a:pt x="310" y="231"/>
                      <a:pt x="310" y="231"/>
                    </a:cubicBezTo>
                    <a:cubicBezTo>
                      <a:pt x="310" y="275"/>
                      <a:pt x="310" y="275"/>
                      <a:pt x="310" y="275"/>
                    </a:cubicBezTo>
                    <a:cubicBezTo>
                      <a:pt x="291" y="275"/>
                      <a:pt x="291" y="275"/>
                      <a:pt x="291" y="275"/>
                    </a:cubicBezTo>
                    <a:cubicBezTo>
                      <a:pt x="291" y="231"/>
                      <a:pt x="291" y="231"/>
                      <a:pt x="291" y="231"/>
                    </a:cubicBezTo>
                    <a:cubicBezTo>
                      <a:pt x="256" y="231"/>
                      <a:pt x="256" y="231"/>
                      <a:pt x="256" y="231"/>
                    </a:cubicBezTo>
                    <a:cubicBezTo>
                      <a:pt x="256" y="213"/>
                      <a:pt x="256" y="213"/>
                      <a:pt x="256" y="213"/>
                    </a:cubicBezTo>
                    <a:cubicBezTo>
                      <a:pt x="291" y="213"/>
                      <a:pt x="291" y="213"/>
                      <a:pt x="291" y="213"/>
                    </a:cubicBezTo>
                    <a:cubicBezTo>
                      <a:pt x="291" y="169"/>
                      <a:pt x="291" y="169"/>
                      <a:pt x="291" y="169"/>
                    </a:cubicBezTo>
                    <a:cubicBezTo>
                      <a:pt x="310" y="169"/>
                      <a:pt x="310" y="169"/>
                      <a:pt x="310" y="169"/>
                    </a:cubicBezTo>
                    <a:cubicBezTo>
                      <a:pt x="310" y="213"/>
                      <a:pt x="310" y="213"/>
                      <a:pt x="310" y="213"/>
                    </a:cubicBezTo>
                    <a:cubicBezTo>
                      <a:pt x="354" y="213"/>
                      <a:pt x="354" y="213"/>
                      <a:pt x="354" y="213"/>
                    </a:cubicBezTo>
                    <a:lnTo>
                      <a:pt x="354" y="231"/>
                    </a:lnTo>
                    <a:close/>
                    <a:moveTo>
                      <a:pt x="194" y="266"/>
                    </a:moveTo>
                    <a:lnTo>
                      <a:pt x="194" y="266"/>
                    </a:lnTo>
                    <a:cubicBezTo>
                      <a:pt x="177" y="266"/>
                      <a:pt x="168" y="266"/>
                      <a:pt x="159" y="275"/>
                    </a:cubicBezTo>
                    <a:cubicBezTo>
                      <a:pt x="159" y="284"/>
                      <a:pt x="150" y="293"/>
                      <a:pt x="150" y="301"/>
                    </a:cubicBezTo>
                    <a:cubicBezTo>
                      <a:pt x="150" y="319"/>
                      <a:pt x="168" y="328"/>
                      <a:pt x="194" y="328"/>
                    </a:cubicBezTo>
                    <a:cubicBezTo>
                      <a:pt x="221" y="319"/>
                      <a:pt x="230" y="310"/>
                      <a:pt x="230" y="293"/>
                    </a:cubicBezTo>
                    <a:cubicBezTo>
                      <a:pt x="230" y="275"/>
                      <a:pt x="212" y="266"/>
                      <a:pt x="194" y="26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26" name="Freeform 79">
                <a:extLst>
                  <a:ext uri="{FF2B5EF4-FFF2-40B4-BE49-F238E27FC236}">
                    <a16:creationId xmlns:a16="http://schemas.microsoft.com/office/drawing/2014/main" xmlns="" id="{3BFB1085-3CB7-4023-A8EA-BB23D009F6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64553" y="6450762"/>
                <a:ext cx="170782" cy="168699"/>
              </a:xfrm>
              <a:custGeom>
                <a:avLst/>
                <a:gdLst>
                  <a:gd name="T0" fmla="*/ 130447 w 479"/>
                  <a:gd name="T1" fmla="*/ 0 h 471"/>
                  <a:gd name="T2" fmla="*/ 130447 w 479"/>
                  <a:gd name="T3" fmla="*/ 0 h 471"/>
                  <a:gd name="T4" fmla="*/ 0 w 479"/>
                  <a:gd name="T5" fmla="*/ 126130 h 471"/>
                  <a:gd name="T6" fmla="*/ 130447 w 479"/>
                  <a:gd name="T7" fmla="*/ 256629 h 471"/>
                  <a:gd name="T8" fmla="*/ 259806 w 479"/>
                  <a:gd name="T9" fmla="*/ 126130 h 471"/>
                  <a:gd name="T10" fmla="*/ 130447 w 479"/>
                  <a:gd name="T11" fmla="*/ 0 h 471"/>
                  <a:gd name="T12" fmla="*/ 159254 w 479"/>
                  <a:gd name="T13" fmla="*/ 87363 h 471"/>
                  <a:gd name="T14" fmla="*/ 159254 w 479"/>
                  <a:gd name="T15" fmla="*/ 87363 h 471"/>
                  <a:gd name="T16" fmla="*/ 139687 w 479"/>
                  <a:gd name="T17" fmla="*/ 87363 h 471"/>
                  <a:gd name="T18" fmla="*/ 135339 w 479"/>
                  <a:gd name="T19" fmla="*/ 97191 h 471"/>
                  <a:gd name="T20" fmla="*/ 135339 w 479"/>
                  <a:gd name="T21" fmla="*/ 106474 h 471"/>
                  <a:gd name="T22" fmla="*/ 159254 w 479"/>
                  <a:gd name="T23" fmla="*/ 106474 h 471"/>
                  <a:gd name="T24" fmla="*/ 159254 w 479"/>
                  <a:gd name="T25" fmla="*/ 131045 h 471"/>
                  <a:gd name="T26" fmla="*/ 135339 w 479"/>
                  <a:gd name="T27" fmla="*/ 131045 h 471"/>
                  <a:gd name="T28" fmla="*/ 135339 w 479"/>
                  <a:gd name="T29" fmla="*/ 188923 h 471"/>
                  <a:gd name="T30" fmla="*/ 115772 w 479"/>
                  <a:gd name="T31" fmla="*/ 188923 h 471"/>
                  <a:gd name="T32" fmla="*/ 115772 w 479"/>
                  <a:gd name="T33" fmla="*/ 131045 h 471"/>
                  <a:gd name="T34" fmla="*/ 91856 w 479"/>
                  <a:gd name="T35" fmla="*/ 131045 h 471"/>
                  <a:gd name="T36" fmla="*/ 91856 w 479"/>
                  <a:gd name="T37" fmla="*/ 106474 h 471"/>
                  <a:gd name="T38" fmla="*/ 115772 w 479"/>
                  <a:gd name="T39" fmla="*/ 106474 h 471"/>
                  <a:gd name="T40" fmla="*/ 115772 w 479"/>
                  <a:gd name="T41" fmla="*/ 97191 h 471"/>
                  <a:gd name="T42" fmla="*/ 139687 w 479"/>
                  <a:gd name="T43" fmla="*/ 68252 h 471"/>
                  <a:gd name="T44" fmla="*/ 159254 w 479"/>
                  <a:gd name="T45" fmla="*/ 68252 h 471"/>
                  <a:gd name="T46" fmla="*/ 159254 w 479"/>
                  <a:gd name="T47" fmla="*/ 87363 h 47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79" h="471">
                    <a:moveTo>
                      <a:pt x="240" y="0"/>
                    </a:moveTo>
                    <a:lnTo>
                      <a:pt x="240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40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40" y="0"/>
                    </a:cubicBezTo>
                    <a:close/>
                    <a:moveTo>
                      <a:pt x="293" y="160"/>
                    </a:moveTo>
                    <a:lnTo>
                      <a:pt x="293" y="160"/>
                    </a:lnTo>
                    <a:cubicBezTo>
                      <a:pt x="257" y="160"/>
                      <a:pt x="257" y="160"/>
                      <a:pt x="257" y="160"/>
                    </a:cubicBezTo>
                    <a:cubicBezTo>
                      <a:pt x="257" y="160"/>
                      <a:pt x="249" y="169"/>
                      <a:pt x="249" y="178"/>
                    </a:cubicBezTo>
                    <a:cubicBezTo>
                      <a:pt x="249" y="195"/>
                      <a:pt x="249" y="195"/>
                      <a:pt x="249" y="195"/>
                    </a:cubicBezTo>
                    <a:cubicBezTo>
                      <a:pt x="293" y="195"/>
                      <a:pt x="293" y="195"/>
                      <a:pt x="293" y="195"/>
                    </a:cubicBezTo>
                    <a:cubicBezTo>
                      <a:pt x="293" y="240"/>
                      <a:pt x="293" y="240"/>
                      <a:pt x="293" y="240"/>
                    </a:cubicBezTo>
                    <a:cubicBezTo>
                      <a:pt x="249" y="240"/>
                      <a:pt x="249" y="240"/>
                      <a:pt x="249" y="240"/>
                    </a:cubicBezTo>
                    <a:cubicBezTo>
                      <a:pt x="249" y="346"/>
                      <a:pt x="249" y="346"/>
                      <a:pt x="249" y="346"/>
                    </a:cubicBezTo>
                    <a:cubicBezTo>
                      <a:pt x="213" y="346"/>
                      <a:pt x="213" y="346"/>
                      <a:pt x="213" y="346"/>
                    </a:cubicBezTo>
                    <a:cubicBezTo>
                      <a:pt x="213" y="240"/>
                      <a:pt x="213" y="240"/>
                      <a:pt x="213" y="240"/>
                    </a:cubicBezTo>
                    <a:cubicBezTo>
                      <a:pt x="169" y="240"/>
                      <a:pt x="169" y="240"/>
                      <a:pt x="169" y="240"/>
                    </a:cubicBezTo>
                    <a:cubicBezTo>
                      <a:pt x="169" y="195"/>
                      <a:pt x="169" y="195"/>
                      <a:pt x="169" y="195"/>
                    </a:cubicBezTo>
                    <a:cubicBezTo>
                      <a:pt x="213" y="195"/>
                      <a:pt x="213" y="195"/>
                      <a:pt x="213" y="195"/>
                    </a:cubicBezTo>
                    <a:cubicBezTo>
                      <a:pt x="213" y="178"/>
                      <a:pt x="213" y="178"/>
                      <a:pt x="213" y="178"/>
                    </a:cubicBezTo>
                    <a:cubicBezTo>
                      <a:pt x="213" y="151"/>
                      <a:pt x="230" y="125"/>
                      <a:pt x="257" y="125"/>
                    </a:cubicBezTo>
                    <a:cubicBezTo>
                      <a:pt x="293" y="125"/>
                      <a:pt x="293" y="125"/>
                      <a:pt x="293" y="125"/>
                    </a:cubicBezTo>
                    <a:lnTo>
                      <a:pt x="293" y="16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27" name="Freeform 86">
                <a:extLst>
                  <a:ext uri="{FF2B5EF4-FFF2-40B4-BE49-F238E27FC236}">
                    <a16:creationId xmlns:a16="http://schemas.microsoft.com/office/drawing/2014/main" xmlns="" id="{A462C900-FE34-4E43-841C-243257CB08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13281" y="6450762"/>
                <a:ext cx="171823" cy="168699"/>
              </a:xfrm>
              <a:custGeom>
                <a:avLst/>
                <a:gdLst>
                  <a:gd name="T0" fmla="*/ 130423 w 480"/>
                  <a:gd name="T1" fmla="*/ 0 h 471"/>
                  <a:gd name="T2" fmla="*/ 130423 w 480"/>
                  <a:gd name="T3" fmla="*/ 0 h 471"/>
                  <a:gd name="T4" fmla="*/ 0 w 480"/>
                  <a:gd name="T5" fmla="*/ 126130 h 471"/>
                  <a:gd name="T6" fmla="*/ 130423 w 480"/>
                  <a:gd name="T7" fmla="*/ 256629 h 471"/>
                  <a:gd name="T8" fmla="*/ 261391 w 480"/>
                  <a:gd name="T9" fmla="*/ 126130 h 471"/>
                  <a:gd name="T10" fmla="*/ 130423 w 480"/>
                  <a:gd name="T11" fmla="*/ 0 h 471"/>
                  <a:gd name="T12" fmla="*/ 183902 w 480"/>
                  <a:gd name="T13" fmla="*/ 106474 h 471"/>
                  <a:gd name="T14" fmla="*/ 183902 w 480"/>
                  <a:gd name="T15" fmla="*/ 106474 h 471"/>
                  <a:gd name="T16" fmla="*/ 183902 w 480"/>
                  <a:gd name="T17" fmla="*/ 106474 h 471"/>
                  <a:gd name="T18" fmla="*/ 111323 w 480"/>
                  <a:gd name="T19" fmla="*/ 179094 h 471"/>
                  <a:gd name="T20" fmla="*/ 72578 w 480"/>
                  <a:gd name="T21" fmla="*/ 169266 h 471"/>
                  <a:gd name="T22" fmla="*/ 77490 w 480"/>
                  <a:gd name="T23" fmla="*/ 169266 h 471"/>
                  <a:gd name="T24" fmla="*/ 111323 w 480"/>
                  <a:gd name="T25" fmla="*/ 159984 h 471"/>
                  <a:gd name="T26" fmla="*/ 87312 w 480"/>
                  <a:gd name="T27" fmla="*/ 140327 h 471"/>
                  <a:gd name="T28" fmla="*/ 92224 w 480"/>
                  <a:gd name="T29" fmla="*/ 140327 h 471"/>
                  <a:gd name="T30" fmla="*/ 97135 w 480"/>
                  <a:gd name="T31" fmla="*/ 140327 h 471"/>
                  <a:gd name="T32" fmla="*/ 77490 w 480"/>
                  <a:gd name="T33" fmla="*/ 116302 h 471"/>
                  <a:gd name="T34" fmla="*/ 77490 w 480"/>
                  <a:gd name="T35" fmla="*/ 116302 h 471"/>
                  <a:gd name="T36" fmla="*/ 87312 w 480"/>
                  <a:gd name="T37" fmla="*/ 116302 h 471"/>
                  <a:gd name="T38" fmla="*/ 77490 w 480"/>
                  <a:gd name="T39" fmla="*/ 97191 h 471"/>
                  <a:gd name="T40" fmla="*/ 82401 w 480"/>
                  <a:gd name="T41" fmla="*/ 82449 h 471"/>
                  <a:gd name="T42" fmla="*/ 130423 w 480"/>
                  <a:gd name="T43" fmla="*/ 111388 h 471"/>
                  <a:gd name="T44" fmla="*/ 130423 w 480"/>
                  <a:gd name="T45" fmla="*/ 106474 h 471"/>
                  <a:gd name="T46" fmla="*/ 159345 w 480"/>
                  <a:gd name="T47" fmla="*/ 77535 h 471"/>
                  <a:gd name="T48" fmla="*/ 174079 w 480"/>
                  <a:gd name="T49" fmla="*/ 87363 h 471"/>
                  <a:gd name="T50" fmla="*/ 193724 w 480"/>
                  <a:gd name="T51" fmla="*/ 82449 h 471"/>
                  <a:gd name="T52" fmla="*/ 183902 w 480"/>
                  <a:gd name="T53" fmla="*/ 97191 h 471"/>
                  <a:gd name="T54" fmla="*/ 198636 w 480"/>
                  <a:gd name="T55" fmla="*/ 92277 h 471"/>
                  <a:gd name="T56" fmla="*/ 183902 w 480"/>
                  <a:gd name="T57" fmla="*/ 106474 h 47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480" h="471">
                    <a:moveTo>
                      <a:pt x="239" y="0"/>
                    </a:moveTo>
                    <a:lnTo>
                      <a:pt x="239" y="0"/>
                    </a:lnTo>
                    <a:cubicBezTo>
                      <a:pt x="107" y="0"/>
                      <a:pt x="0" y="107"/>
                      <a:pt x="0" y="231"/>
                    </a:cubicBezTo>
                    <a:cubicBezTo>
                      <a:pt x="0" y="363"/>
                      <a:pt x="107" y="470"/>
                      <a:pt x="239" y="470"/>
                    </a:cubicBezTo>
                    <a:cubicBezTo>
                      <a:pt x="372" y="470"/>
                      <a:pt x="479" y="363"/>
                      <a:pt x="479" y="231"/>
                    </a:cubicBezTo>
                    <a:cubicBezTo>
                      <a:pt x="479" y="107"/>
                      <a:pt x="372" y="0"/>
                      <a:pt x="239" y="0"/>
                    </a:cubicBezTo>
                    <a:close/>
                    <a:moveTo>
                      <a:pt x="337" y="195"/>
                    </a:moveTo>
                    <a:lnTo>
                      <a:pt x="337" y="195"/>
                    </a:lnTo>
                    <a:cubicBezTo>
                      <a:pt x="337" y="257"/>
                      <a:pt x="292" y="328"/>
                      <a:pt x="204" y="328"/>
                    </a:cubicBezTo>
                    <a:cubicBezTo>
                      <a:pt x="178" y="328"/>
                      <a:pt x="151" y="319"/>
                      <a:pt x="133" y="310"/>
                    </a:cubicBezTo>
                    <a:lnTo>
                      <a:pt x="142" y="310"/>
                    </a:lnTo>
                    <a:cubicBezTo>
                      <a:pt x="160" y="310"/>
                      <a:pt x="186" y="301"/>
                      <a:pt x="204" y="293"/>
                    </a:cubicBezTo>
                    <a:cubicBezTo>
                      <a:pt x="178" y="293"/>
                      <a:pt x="160" y="275"/>
                      <a:pt x="160" y="257"/>
                    </a:cubicBezTo>
                    <a:cubicBezTo>
                      <a:pt x="160" y="257"/>
                      <a:pt x="160" y="257"/>
                      <a:pt x="169" y="257"/>
                    </a:cubicBezTo>
                    <a:lnTo>
                      <a:pt x="178" y="257"/>
                    </a:lnTo>
                    <a:cubicBezTo>
                      <a:pt x="160" y="248"/>
                      <a:pt x="142" y="231"/>
                      <a:pt x="142" y="213"/>
                    </a:cubicBezTo>
                    <a:cubicBezTo>
                      <a:pt x="142" y="213"/>
                      <a:pt x="151" y="213"/>
                      <a:pt x="160" y="213"/>
                    </a:cubicBezTo>
                    <a:cubicBezTo>
                      <a:pt x="151" y="204"/>
                      <a:pt x="142" y="195"/>
                      <a:pt x="142" y="178"/>
                    </a:cubicBezTo>
                    <a:cubicBezTo>
                      <a:pt x="142" y="169"/>
                      <a:pt x="142" y="160"/>
                      <a:pt x="151" y="151"/>
                    </a:cubicBezTo>
                    <a:cubicBezTo>
                      <a:pt x="169" y="178"/>
                      <a:pt x="204" y="204"/>
                      <a:pt x="239" y="204"/>
                    </a:cubicBezTo>
                    <a:cubicBezTo>
                      <a:pt x="239" y="195"/>
                      <a:pt x="239" y="195"/>
                      <a:pt x="239" y="195"/>
                    </a:cubicBezTo>
                    <a:cubicBezTo>
                      <a:pt x="239" y="169"/>
                      <a:pt x="266" y="142"/>
                      <a:pt x="292" y="142"/>
                    </a:cubicBezTo>
                    <a:cubicBezTo>
                      <a:pt x="301" y="142"/>
                      <a:pt x="319" y="151"/>
                      <a:pt x="319" y="160"/>
                    </a:cubicBezTo>
                    <a:cubicBezTo>
                      <a:pt x="337" y="160"/>
                      <a:pt x="346" y="151"/>
                      <a:pt x="355" y="151"/>
                    </a:cubicBezTo>
                    <a:cubicBezTo>
                      <a:pt x="346" y="160"/>
                      <a:pt x="346" y="169"/>
                      <a:pt x="337" y="178"/>
                    </a:cubicBezTo>
                    <a:cubicBezTo>
                      <a:pt x="346" y="178"/>
                      <a:pt x="355" y="169"/>
                      <a:pt x="364" y="169"/>
                    </a:cubicBezTo>
                    <a:cubicBezTo>
                      <a:pt x="355" y="178"/>
                      <a:pt x="346" y="187"/>
                      <a:pt x="337" y="19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C7DE1FA9-4D0E-4B15-8DAD-3AF1C3E98862}"/>
              </a:ext>
            </a:extLst>
          </p:cNvPr>
          <p:cNvSpPr txBox="1"/>
          <p:nvPr userDrawn="1"/>
        </p:nvSpPr>
        <p:spPr>
          <a:xfrm>
            <a:off x="8613681" y="6311195"/>
            <a:ext cx="210026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 lvl="0"/>
            <a:r>
              <a:rPr lang="en-US" dirty="0"/>
              <a:t>Copyright © </a:t>
            </a:r>
            <a:r>
              <a:rPr lang="en-US" b="1" dirty="0">
                <a:latin typeface="Arial Nova" panose="020B0504020202020204" pitchFamily="34" charset="0"/>
              </a:rPr>
              <a:t>Up</a:t>
            </a:r>
            <a:r>
              <a:rPr lang="en-US" dirty="0">
                <a:latin typeface="Arial Nova" panose="020B0504020202020204" pitchFamily="34" charset="0"/>
              </a:rPr>
              <a:t>Space</a:t>
            </a:r>
            <a:r>
              <a:rPr lang="en-US" dirty="0"/>
              <a:t>. All rights.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AC962CEF-5247-489D-AAFD-05596E65082F}"/>
              </a:ext>
            </a:extLst>
          </p:cNvPr>
          <p:cNvSpPr txBox="1"/>
          <p:nvPr userDrawn="1"/>
        </p:nvSpPr>
        <p:spPr>
          <a:xfrm>
            <a:off x="593878" y="6311195"/>
            <a:ext cx="220911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050" spc="30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 lvl="0" algn="l"/>
            <a:r>
              <a:rPr lang="en-US" dirty="0"/>
              <a:t>www.ibaotu.com</a:t>
            </a:r>
          </a:p>
        </p:txBody>
      </p:sp>
    </p:spTree>
    <p:extLst>
      <p:ext uri="{BB962C8B-B14F-4D97-AF65-F5344CB8AC3E}">
        <p14:creationId xmlns:p14="http://schemas.microsoft.com/office/powerpoint/2010/main" val="410522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Title Slide">
    <p:bg>
      <p:bgPr>
        <a:solidFill>
          <a:srgbClr val="181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64860C4-E38E-40DE-8B35-C43D281D8452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lumMod val="85000"/>
                    <a:alpha val="15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lumMod val="85000"/>
                  <a:alpha val="15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3F50E8E5-7122-455E-A55F-FFBC37B9A865}"/>
              </a:ext>
            </a:extLst>
          </p:cNvPr>
          <p:cNvGrpSpPr/>
          <p:nvPr userDrawn="1"/>
        </p:nvGrpSpPr>
        <p:grpSpPr>
          <a:xfrm>
            <a:off x="593878" y="373384"/>
            <a:ext cx="1209230" cy="244908"/>
            <a:chOff x="2330382" y="2644303"/>
            <a:chExt cx="7995856" cy="161942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xmlns="" id="{C83BEDD9-EAD8-452E-8F51-D75680E1735D}"/>
                </a:ext>
              </a:extLst>
            </p:cNvPr>
            <p:cNvGrpSpPr/>
            <p:nvPr/>
          </p:nvGrpSpPr>
          <p:grpSpPr>
            <a:xfrm>
              <a:off x="2330382" y="2644303"/>
              <a:ext cx="1750772" cy="1619420"/>
              <a:chOff x="2390410" y="3175"/>
              <a:chExt cx="7410815" cy="6854825"/>
            </a:xfrm>
            <a:effectLst/>
          </p:grpSpPr>
          <p:sp>
            <p:nvSpPr>
              <p:cNvPr id="10" name="Freeform 5">
                <a:extLst>
                  <a:ext uri="{FF2B5EF4-FFF2-40B4-BE49-F238E27FC236}">
                    <a16:creationId xmlns:a16="http://schemas.microsoft.com/office/drawing/2014/main" xmlns="" id="{1F735673-6698-48D8-B84D-E0EAB2CAD5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410" y="2462556"/>
                <a:ext cx="7404407" cy="2347711"/>
              </a:xfrm>
              <a:custGeom>
                <a:avLst/>
                <a:gdLst>
                  <a:gd name="T0" fmla="*/ 1189 w 1572"/>
                  <a:gd name="T1" fmla="*/ 978 h 978"/>
                  <a:gd name="T2" fmla="*/ 1572 w 1572"/>
                  <a:gd name="T3" fmla="*/ 978 h 978"/>
                  <a:gd name="T4" fmla="*/ 0 w 1572"/>
                  <a:gd name="T5" fmla="*/ 71 h 978"/>
                  <a:gd name="T6" fmla="*/ 192 w 1572"/>
                  <a:gd name="T7" fmla="*/ 402 h 978"/>
                  <a:gd name="T8" fmla="*/ 1189 w 1572"/>
                  <a:gd name="T9" fmla="*/ 978 h 978"/>
                  <a:gd name="connsiteX0" fmla="*/ 7564 w 12086"/>
                  <a:gd name="connsiteY0" fmla="*/ 12005 h 12005"/>
                  <a:gd name="connsiteX1" fmla="*/ 12086 w 12086"/>
                  <a:gd name="connsiteY1" fmla="*/ 0 h 12005"/>
                  <a:gd name="connsiteX2" fmla="*/ 0 w 12086"/>
                  <a:gd name="connsiteY2" fmla="*/ 2731 h 12005"/>
                  <a:gd name="connsiteX3" fmla="*/ 1221 w 12086"/>
                  <a:gd name="connsiteY3" fmla="*/ 6115 h 12005"/>
                  <a:gd name="connsiteX4" fmla="*/ 7564 w 12086"/>
                  <a:gd name="connsiteY4" fmla="*/ 12005 h 12005"/>
                  <a:gd name="connsiteX0" fmla="*/ 7564 w 12048"/>
                  <a:gd name="connsiteY0" fmla="*/ 12457 h 12457"/>
                  <a:gd name="connsiteX1" fmla="*/ 12048 w 12048"/>
                  <a:gd name="connsiteY1" fmla="*/ 0 h 12457"/>
                  <a:gd name="connsiteX2" fmla="*/ 0 w 12048"/>
                  <a:gd name="connsiteY2" fmla="*/ 3183 h 12457"/>
                  <a:gd name="connsiteX3" fmla="*/ 1221 w 12048"/>
                  <a:gd name="connsiteY3" fmla="*/ 6567 h 12457"/>
                  <a:gd name="connsiteX4" fmla="*/ 7564 w 12048"/>
                  <a:gd name="connsiteY4" fmla="*/ 12457 h 12457"/>
                  <a:gd name="connsiteX0" fmla="*/ 13210 w 14509"/>
                  <a:gd name="connsiteY0" fmla="*/ 3314 h 6567"/>
                  <a:gd name="connsiteX1" fmla="*/ 12108 w 14509"/>
                  <a:gd name="connsiteY1" fmla="*/ 0 h 6567"/>
                  <a:gd name="connsiteX2" fmla="*/ 60 w 14509"/>
                  <a:gd name="connsiteY2" fmla="*/ 3183 h 6567"/>
                  <a:gd name="connsiteX3" fmla="*/ 1281 w 14509"/>
                  <a:gd name="connsiteY3" fmla="*/ 6567 h 6567"/>
                  <a:gd name="connsiteX4" fmla="*/ 13210 w 14509"/>
                  <a:gd name="connsiteY4" fmla="*/ 3314 h 6567"/>
                  <a:gd name="connsiteX0" fmla="*/ 9177 w 10054"/>
                  <a:gd name="connsiteY0" fmla="*/ 5109 h 10000"/>
                  <a:gd name="connsiteX1" fmla="*/ 8349 w 10054"/>
                  <a:gd name="connsiteY1" fmla="*/ 0 h 10000"/>
                  <a:gd name="connsiteX2" fmla="*/ 45 w 10054"/>
                  <a:gd name="connsiteY2" fmla="*/ 4847 h 10000"/>
                  <a:gd name="connsiteX3" fmla="*/ 887 w 10054"/>
                  <a:gd name="connsiteY3" fmla="*/ 10000 h 10000"/>
                  <a:gd name="connsiteX4" fmla="*/ 9177 w 10054"/>
                  <a:gd name="connsiteY4" fmla="*/ 5109 h 10000"/>
                  <a:gd name="connsiteX0" fmla="*/ 9177 w 9456"/>
                  <a:gd name="connsiteY0" fmla="*/ 5109 h 10000"/>
                  <a:gd name="connsiteX1" fmla="*/ 8349 w 9456"/>
                  <a:gd name="connsiteY1" fmla="*/ 0 h 10000"/>
                  <a:gd name="connsiteX2" fmla="*/ 45 w 9456"/>
                  <a:gd name="connsiteY2" fmla="*/ 4847 h 10000"/>
                  <a:gd name="connsiteX3" fmla="*/ 887 w 9456"/>
                  <a:gd name="connsiteY3" fmla="*/ 10000 h 10000"/>
                  <a:gd name="connsiteX4" fmla="*/ 9177 w 9456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9771"/>
                  <a:gd name="connsiteY0" fmla="*/ 5109 h 10000"/>
                  <a:gd name="connsiteX1" fmla="*/ 8829 w 9771"/>
                  <a:gd name="connsiteY1" fmla="*/ 0 h 10000"/>
                  <a:gd name="connsiteX2" fmla="*/ 48 w 9771"/>
                  <a:gd name="connsiteY2" fmla="*/ 4847 h 10000"/>
                  <a:gd name="connsiteX3" fmla="*/ 938 w 9771"/>
                  <a:gd name="connsiteY3" fmla="*/ 10000 h 10000"/>
                  <a:gd name="connsiteX4" fmla="*/ 9705 w 9771"/>
                  <a:gd name="connsiteY4" fmla="*/ 5109 h 10000"/>
                  <a:gd name="connsiteX0" fmla="*/ 9932 w 10000"/>
                  <a:gd name="connsiteY0" fmla="*/ 5109 h 10000"/>
                  <a:gd name="connsiteX1" fmla="*/ 9036 w 10000"/>
                  <a:gd name="connsiteY1" fmla="*/ 0 h 10000"/>
                  <a:gd name="connsiteX2" fmla="*/ 49 w 10000"/>
                  <a:gd name="connsiteY2" fmla="*/ 4847 h 10000"/>
                  <a:gd name="connsiteX3" fmla="*/ 960 w 10000"/>
                  <a:gd name="connsiteY3" fmla="*/ 10000 h 10000"/>
                  <a:gd name="connsiteX4" fmla="*/ 9932 w 10000"/>
                  <a:gd name="connsiteY4" fmla="*/ 5109 h 10000"/>
                  <a:gd name="connsiteX0" fmla="*/ 9835 w 9909"/>
                  <a:gd name="connsiteY0" fmla="*/ 5245 h 10000"/>
                  <a:gd name="connsiteX1" fmla="*/ 9031 w 9909"/>
                  <a:gd name="connsiteY1" fmla="*/ 0 h 10000"/>
                  <a:gd name="connsiteX2" fmla="*/ 44 w 9909"/>
                  <a:gd name="connsiteY2" fmla="*/ 4847 h 10000"/>
                  <a:gd name="connsiteX3" fmla="*/ 955 w 9909"/>
                  <a:gd name="connsiteY3" fmla="*/ 10000 h 10000"/>
                  <a:gd name="connsiteX4" fmla="*/ 9835 w 9909"/>
                  <a:gd name="connsiteY4" fmla="*/ 5245 h 10000"/>
                  <a:gd name="connsiteX0" fmla="*/ 10023 w 10092"/>
                  <a:gd name="connsiteY0" fmla="*/ 5099 h 10000"/>
                  <a:gd name="connsiteX1" fmla="*/ 9119 w 10092"/>
                  <a:gd name="connsiteY1" fmla="*/ 0 h 10000"/>
                  <a:gd name="connsiteX2" fmla="*/ 49 w 10092"/>
                  <a:gd name="connsiteY2" fmla="*/ 4847 h 10000"/>
                  <a:gd name="connsiteX3" fmla="*/ 969 w 10092"/>
                  <a:gd name="connsiteY3" fmla="*/ 10000 h 10000"/>
                  <a:gd name="connsiteX4" fmla="*/ 10023 w 10092"/>
                  <a:gd name="connsiteY4" fmla="*/ 5099 h 10000"/>
                  <a:gd name="connsiteX0" fmla="*/ 10001 w 10071"/>
                  <a:gd name="connsiteY0" fmla="*/ 5381 h 10000"/>
                  <a:gd name="connsiteX1" fmla="*/ 9119 w 10071"/>
                  <a:gd name="connsiteY1" fmla="*/ 0 h 10000"/>
                  <a:gd name="connsiteX2" fmla="*/ 49 w 10071"/>
                  <a:gd name="connsiteY2" fmla="*/ 4847 h 10000"/>
                  <a:gd name="connsiteX3" fmla="*/ 969 w 10071"/>
                  <a:gd name="connsiteY3" fmla="*/ 10000 h 10000"/>
                  <a:gd name="connsiteX4" fmla="*/ 10001 w 10071"/>
                  <a:gd name="connsiteY4" fmla="*/ 5381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411 h 10291"/>
                  <a:gd name="connsiteX1" fmla="*/ 9070 w 10046"/>
                  <a:gd name="connsiteY1" fmla="*/ 291 h 10291"/>
                  <a:gd name="connsiteX2" fmla="*/ 0 w 10046"/>
                  <a:gd name="connsiteY2" fmla="*/ 5138 h 10291"/>
                  <a:gd name="connsiteX3" fmla="*/ 920 w 10046"/>
                  <a:gd name="connsiteY3" fmla="*/ 10291 h 10291"/>
                  <a:gd name="connsiteX4" fmla="*/ 9978 w 10046"/>
                  <a:gd name="connsiteY4" fmla="*/ 5411 h 10291"/>
                  <a:gd name="connsiteX0" fmla="*/ 9978 w 10046"/>
                  <a:gd name="connsiteY0" fmla="*/ 5782 h 10662"/>
                  <a:gd name="connsiteX1" fmla="*/ 9070 w 10046"/>
                  <a:gd name="connsiteY1" fmla="*/ 662 h 10662"/>
                  <a:gd name="connsiteX2" fmla="*/ 0 w 10046"/>
                  <a:gd name="connsiteY2" fmla="*/ 5509 h 10662"/>
                  <a:gd name="connsiteX3" fmla="*/ 920 w 10046"/>
                  <a:gd name="connsiteY3" fmla="*/ 10662 h 10662"/>
                  <a:gd name="connsiteX4" fmla="*/ 9978 w 10046"/>
                  <a:gd name="connsiteY4" fmla="*/ 5782 h 10662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9978"/>
                  <a:gd name="connsiteY0" fmla="*/ 5403 h 10283"/>
                  <a:gd name="connsiteX1" fmla="*/ 9070 w 9978"/>
                  <a:gd name="connsiteY1" fmla="*/ 283 h 10283"/>
                  <a:gd name="connsiteX2" fmla="*/ 0 w 9978"/>
                  <a:gd name="connsiteY2" fmla="*/ 5130 h 10283"/>
                  <a:gd name="connsiteX3" fmla="*/ 920 w 9978"/>
                  <a:gd name="connsiteY3" fmla="*/ 10283 h 10283"/>
                  <a:gd name="connsiteX4" fmla="*/ 9978 w 9978"/>
                  <a:gd name="connsiteY4" fmla="*/ 5403 h 10283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0000" y="5254"/>
                    </a:moveTo>
                    <a:cubicBezTo>
                      <a:pt x="9532" y="2955"/>
                      <a:pt x="9348" y="1900"/>
                      <a:pt x="9090" y="275"/>
                    </a:cubicBezTo>
                    <a:cubicBezTo>
                      <a:pt x="6787" y="-584"/>
                      <a:pt x="2688" y="466"/>
                      <a:pt x="0" y="4989"/>
                    </a:cubicBezTo>
                    <a:cubicBezTo>
                      <a:pt x="380" y="6529"/>
                      <a:pt x="490" y="7279"/>
                      <a:pt x="922" y="10000"/>
                    </a:cubicBezTo>
                    <a:cubicBezTo>
                      <a:pt x="1620" y="7383"/>
                      <a:pt x="5980" y="3482"/>
                      <a:pt x="10000" y="525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65000"/>
                      <a:alpha val="40000"/>
                    </a:schemeClr>
                  </a:gs>
                  <a:gs pos="100000">
                    <a:schemeClr val="bg1">
                      <a:lumMod val="75000"/>
                      <a:alpha val="40000"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6">
                <a:extLst>
                  <a:ext uri="{FF2B5EF4-FFF2-40B4-BE49-F238E27FC236}">
                    <a16:creationId xmlns:a16="http://schemas.microsoft.com/office/drawing/2014/main" xmlns="" id="{79260DDD-FB08-4429-81F0-BC11781D66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775" y="473075"/>
                <a:ext cx="3184525" cy="4337050"/>
              </a:xfrm>
              <a:custGeom>
                <a:avLst/>
                <a:gdLst>
                  <a:gd name="T0" fmla="*/ 2006 w 2006"/>
                  <a:gd name="T1" fmla="*/ 0 h 2732"/>
                  <a:gd name="T2" fmla="*/ 1148 w 2006"/>
                  <a:gd name="T3" fmla="*/ 0 h 2732"/>
                  <a:gd name="T4" fmla="*/ 0 w 2006"/>
                  <a:gd name="T5" fmla="*/ 1991 h 2732"/>
                  <a:gd name="T6" fmla="*/ 430 w 2006"/>
                  <a:gd name="T7" fmla="*/ 2732 h 2732"/>
                  <a:gd name="T8" fmla="*/ 2006 w 2006"/>
                  <a:gd name="T9" fmla="*/ 0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2">
                    <a:moveTo>
                      <a:pt x="2006" y="0"/>
                    </a:moveTo>
                    <a:lnTo>
                      <a:pt x="1148" y="0"/>
                    </a:lnTo>
                    <a:lnTo>
                      <a:pt x="0" y="1991"/>
                    </a:lnTo>
                    <a:lnTo>
                      <a:pt x="430" y="2732"/>
                    </a:lnTo>
                    <a:lnTo>
                      <a:pt x="2006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xmlns="" id="{6DA407D3-62C1-4BCB-8F09-7543A26CB9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700" y="2517775"/>
                <a:ext cx="3184525" cy="4340225"/>
              </a:xfrm>
              <a:custGeom>
                <a:avLst/>
                <a:gdLst>
                  <a:gd name="T0" fmla="*/ 0 w 2006"/>
                  <a:gd name="T1" fmla="*/ 2734 h 2734"/>
                  <a:gd name="T2" fmla="*/ 857 w 2006"/>
                  <a:gd name="T3" fmla="*/ 2734 h 2734"/>
                  <a:gd name="T4" fmla="*/ 2006 w 2006"/>
                  <a:gd name="T5" fmla="*/ 743 h 2734"/>
                  <a:gd name="T6" fmla="*/ 1576 w 2006"/>
                  <a:gd name="T7" fmla="*/ 0 h 2734"/>
                  <a:gd name="T8" fmla="*/ 0 w 2006"/>
                  <a:gd name="T9" fmla="*/ 2734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4">
                    <a:moveTo>
                      <a:pt x="0" y="2734"/>
                    </a:moveTo>
                    <a:lnTo>
                      <a:pt x="857" y="2734"/>
                    </a:lnTo>
                    <a:lnTo>
                      <a:pt x="2006" y="743"/>
                    </a:lnTo>
                    <a:lnTo>
                      <a:pt x="1576" y="0"/>
                    </a:lnTo>
                    <a:lnTo>
                      <a:pt x="0" y="273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8">
                <a:extLst>
                  <a:ext uri="{FF2B5EF4-FFF2-40B4-BE49-F238E27FC236}">
                    <a16:creationId xmlns:a16="http://schemas.microsoft.com/office/drawing/2014/main" xmlns="" id="{D0628C96-0678-4415-B1FD-FB2476948A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638" y="3175"/>
                <a:ext cx="5334000" cy="6854825"/>
              </a:xfrm>
              <a:custGeom>
                <a:avLst/>
                <a:gdLst>
                  <a:gd name="T0" fmla="*/ 2758 w 3360"/>
                  <a:gd name="T1" fmla="*/ 0 h 4318"/>
                  <a:gd name="T2" fmla="*/ 1553 w 3360"/>
                  <a:gd name="T3" fmla="*/ 0 h 4318"/>
                  <a:gd name="T4" fmla="*/ 2055 w 3360"/>
                  <a:gd name="T5" fmla="*/ 289 h 4318"/>
                  <a:gd name="T6" fmla="*/ 0 w 3360"/>
                  <a:gd name="T7" fmla="*/ 3854 h 4318"/>
                  <a:gd name="T8" fmla="*/ 266 w 3360"/>
                  <a:gd name="T9" fmla="*/ 4318 h 4318"/>
                  <a:gd name="T10" fmla="*/ 801 w 3360"/>
                  <a:gd name="T11" fmla="*/ 4318 h 4318"/>
                  <a:gd name="T12" fmla="*/ 2859 w 3360"/>
                  <a:gd name="T13" fmla="*/ 753 h 4318"/>
                  <a:gd name="T14" fmla="*/ 3360 w 3360"/>
                  <a:gd name="T15" fmla="*/ 1042 h 4318"/>
                  <a:gd name="T16" fmla="*/ 2758 w 3360"/>
                  <a:gd name="T17" fmla="*/ 0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0" h="4318">
                    <a:moveTo>
                      <a:pt x="2758" y="0"/>
                    </a:moveTo>
                    <a:lnTo>
                      <a:pt x="1553" y="0"/>
                    </a:lnTo>
                    <a:lnTo>
                      <a:pt x="2055" y="289"/>
                    </a:lnTo>
                    <a:lnTo>
                      <a:pt x="0" y="3854"/>
                    </a:lnTo>
                    <a:lnTo>
                      <a:pt x="266" y="4318"/>
                    </a:lnTo>
                    <a:lnTo>
                      <a:pt x="801" y="4318"/>
                    </a:lnTo>
                    <a:lnTo>
                      <a:pt x="2859" y="753"/>
                    </a:lnTo>
                    <a:lnTo>
                      <a:pt x="3360" y="1042"/>
                    </a:lnTo>
                    <a:lnTo>
                      <a:pt x="2758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xmlns="" id="{8B5C091A-9445-4B3A-90A5-E7583FE69807}"/>
                </a:ext>
              </a:extLst>
            </p:cNvPr>
            <p:cNvGrpSpPr/>
            <p:nvPr/>
          </p:nvGrpSpPr>
          <p:grpSpPr>
            <a:xfrm>
              <a:off x="4508857" y="2988658"/>
              <a:ext cx="5817381" cy="1275065"/>
              <a:chOff x="4508857" y="2988658"/>
              <a:chExt cx="5817381" cy="1275065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AB83169E-E3A3-4C62-B915-3599800FC647}"/>
                  </a:ext>
                </a:extLst>
              </p:cNvPr>
              <p:cNvSpPr txBox="1"/>
              <p:nvPr/>
            </p:nvSpPr>
            <p:spPr>
              <a:xfrm>
                <a:off x="6337281" y="2988658"/>
                <a:ext cx="3988957" cy="1267195"/>
              </a:xfrm>
              <a:custGeom>
                <a:avLst/>
                <a:gdLst>
                  <a:gd name="connsiteX0" fmla="*/ 1986060 w 3988957"/>
                  <a:gd name="connsiteY0" fmla="*/ 299091 h 1267195"/>
                  <a:gd name="connsiteX1" fmla="*/ 1815527 w 3988957"/>
                  <a:gd name="connsiteY1" fmla="*/ 368124 h 1267195"/>
                  <a:gd name="connsiteX2" fmla="*/ 1743378 w 3988957"/>
                  <a:gd name="connsiteY2" fmla="*/ 564073 h 1267195"/>
                  <a:gd name="connsiteX3" fmla="*/ 1815527 w 3988957"/>
                  <a:gd name="connsiteY3" fmla="*/ 761990 h 1267195"/>
                  <a:gd name="connsiteX4" fmla="*/ 1986060 w 3988957"/>
                  <a:gd name="connsiteY4" fmla="*/ 832991 h 1267195"/>
                  <a:gd name="connsiteX5" fmla="*/ 2157251 w 3988957"/>
                  <a:gd name="connsiteY5" fmla="*/ 762647 h 1267195"/>
                  <a:gd name="connsiteX6" fmla="*/ 2230054 w 3988957"/>
                  <a:gd name="connsiteY6" fmla="*/ 565384 h 1267195"/>
                  <a:gd name="connsiteX7" fmla="*/ 2157251 w 3988957"/>
                  <a:gd name="connsiteY7" fmla="*/ 369762 h 1267195"/>
                  <a:gd name="connsiteX8" fmla="*/ 1986060 w 3988957"/>
                  <a:gd name="connsiteY8" fmla="*/ 299091 h 1267195"/>
                  <a:gd name="connsiteX9" fmla="*/ 1154820 w 3988957"/>
                  <a:gd name="connsiteY9" fmla="*/ 299091 h 1267195"/>
                  <a:gd name="connsiteX10" fmla="*/ 984123 w 3988957"/>
                  <a:gd name="connsiteY10" fmla="*/ 369762 h 1267195"/>
                  <a:gd name="connsiteX11" fmla="*/ 910826 w 3988957"/>
                  <a:gd name="connsiteY11" fmla="*/ 565384 h 1267195"/>
                  <a:gd name="connsiteX12" fmla="*/ 984123 w 3988957"/>
                  <a:gd name="connsiteY12" fmla="*/ 762647 h 1267195"/>
                  <a:gd name="connsiteX13" fmla="*/ 1154820 w 3988957"/>
                  <a:gd name="connsiteY13" fmla="*/ 832991 h 1267195"/>
                  <a:gd name="connsiteX14" fmla="*/ 1326501 w 3988957"/>
                  <a:gd name="connsiteY14" fmla="*/ 761990 h 1267195"/>
                  <a:gd name="connsiteX15" fmla="*/ 1398813 w 3988957"/>
                  <a:gd name="connsiteY15" fmla="*/ 564073 h 1267195"/>
                  <a:gd name="connsiteX16" fmla="*/ 1326501 w 3988957"/>
                  <a:gd name="connsiteY16" fmla="*/ 368124 h 1267195"/>
                  <a:gd name="connsiteX17" fmla="*/ 1154820 w 3988957"/>
                  <a:gd name="connsiteY17" fmla="*/ 299091 h 1267195"/>
                  <a:gd name="connsiteX18" fmla="*/ 3638705 w 3988957"/>
                  <a:gd name="connsiteY18" fmla="*/ 296466 h 1267195"/>
                  <a:gd name="connsiteX19" fmla="*/ 3486371 w 3988957"/>
                  <a:gd name="connsiteY19" fmla="*/ 352710 h 1267195"/>
                  <a:gd name="connsiteX20" fmla="*/ 3411763 w 3988957"/>
                  <a:gd name="connsiteY20" fmla="*/ 514223 h 1267195"/>
                  <a:gd name="connsiteX21" fmla="*/ 3865645 w 3988957"/>
                  <a:gd name="connsiteY21" fmla="*/ 514223 h 1267195"/>
                  <a:gd name="connsiteX22" fmla="*/ 3798907 w 3988957"/>
                  <a:gd name="connsiteY22" fmla="*/ 352710 h 1267195"/>
                  <a:gd name="connsiteX23" fmla="*/ 3638705 w 3988957"/>
                  <a:gd name="connsiteY23" fmla="*/ 296466 h 1267195"/>
                  <a:gd name="connsiteX24" fmla="*/ 3643953 w 3988957"/>
                  <a:gd name="connsiteY24" fmla="*/ 195458 h 1267195"/>
                  <a:gd name="connsiteX25" fmla="*/ 3894669 w 3988957"/>
                  <a:gd name="connsiteY25" fmla="*/ 293513 h 1267195"/>
                  <a:gd name="connsiteX26" fmla="*/ 3988957 w 3988957"/>
                  <a:gd name="connsiteY26" fmla="*/ 539148 h 1267195"/>
                  <a:gd name="connsiteX27" fmla="*/ 3987970 w 3988957"/>
                  <a:gd name="connsiteY27" fmla="*/ 575716 h 1267195"/>
                  <a:gd name="connsiteX28" fmla="*/ 3985021 w 3988957"/>
                  <a:gd name="connsiteY28" fmla="*/ 611297 h 1267195"/>
                  <a:gd name="connsiteX29" fmla="*/ 3410453 w 3988957"/>
                  <a:gd name="connsiteY29" fmla="*/ 611297 h 1267195"/>
                  <a:gd name="connsiteX30" fmla="*/ 3484897 w 3988957"/>
                  <a:gd name="connsiteY30" fmla="*/ 778714 h 1267195"/>
                  <a:gd name="connsiteX31" fmla="*/ 3643953 w 3988957"/>
                  <a:gd name="connsiteY31" fmla="*/ 836927 h 1267195"/>
                  <a:gd name="connsiteX32" fmla="*/ 3775460 w 3988957"/>
                  <a:gd name="connsiteY32" fmla="*/ 799702 h 1267195"/>
                  <a:gd name="connsiteX33" fmla="*/ 3845967 w 3988957"/>
                  <a:gd name="connsiteY33" fmla="*/ 704434 h 1267195"/>
                  <a:gd name="connsiteX34" fmla="*/ 3974525 w 3988957"/>
                  <a:gd name="connsiteY34" fmla="*/ 704434 h 1267195"/>
                  <a:gd name="connsiteX35" fmla="*/ 3862368 w 3988957"/>
                  <a:gd name="connsiteY35" fmla="*/ 870377 h 1267195"/>
                  <a:gd name="connsiteX36" fmla="*/ 3643953 w 3988957"/>
                  <a:gd name="connsiteY36" fmla="*/ 937935 h 1267195"/>
                  <a:gd name="connsiteX37" fmla="*/ 3389465 w 3988957"/>
                  <a:gd name="connsiteY37" fmla="*/ 837255 h 1267195"/>
                  <a:gd name="connsiteX38" fmla="*/ 3288455 w 3988957"/>
                  <a:gd name="connsiteY38" fmla="*/ 565384 h 1267195"/>
                  <a:gd name="connsiteX39" fmla="*/ 3387496 w 3988957"/>
                  <a:gd name="connsiteY39" fmla="*/ 295318 h 1267195"/>
                  <a:gd name="connsiteX40" fmla="*/ 3643953 w 3988957"/>
                  <a:gd name="connsiteY40" fmla="*/ 195458 h 1267195"/>
                  <a:gd name="connsiteX41" fmla="*/ 2846162 w 3988957"/>
                  <a:gd name="connsiteY41" fmla="*/ 195458 h 1267195"/>
                  <a:gd name="connsiteX42" fmla="*/ 3065231 w 3988957"/>
                  <a:gd name="connsiteY42" fmla="*/ 260228 h 1267195"/>
                  <a:gd name="connsiteX43" fmla="*/ 3178047 w 3988957"/>
                  <a:gd name="connsiteY43" fmla="*/ 438141 h 1267195"/>
                  <a:gd name="connsiteX44" fmla="*/ 3049491 w 3988957"/>
                  <a:gd name="connsiteY44" fmla="*/ 438141 h 1267195"/>
                  <a:gd name="connsiteX45" fmla="*/ 2978325 w 3988957"/>
                  <a:gd name="connsiteY45" fmla="*/ 334835 h 1267195"/>
                  <a:gd name="connsiteX46" fmla="*/ 2846162 w 3988957"/>
                  <a:gd name="connsiteY46" fmla="*/ 296466 h 1267195"/>
                  <a:gd name="connsiteX47" fmla="*/ 2682845 w 3988957"/>
                  <a:gd name="connsiteY47" fmla="*/ 365008 h 1267195"/>
                  <a:gd name="connsiteX48" fmla="*/ 2617909 w 3988957"/>
                  <a:gd name="connsiteY48" fmla="*/ 565384 h 1267195"/>
                  <a:gd name="connsiteX49" fmla="*/ 2682845 w 3988957"/>
                  <a:gd name="connsiteY49" fmla="*/ 768058 h 1267195"/>
                  <a:gd name="connsiteX50" fmla="*/ 2846162 w 3988957"/>
                  <a:gd name="connsiteY50" fmla="*/ 836927 h 1267195"/>
                  <a:gd name="connsiteX51" fmla="*/ 2977832 w 3988957"/>
                  <a:gd name="connsiteY51" fmla="*/ 800032 h 1267195"/>
                  <a:gd name="connsiteX52" fmla="*/ 3049491 w 3988957"/>
                  <a:gd name="connsiteY52" fmla="*/ 695252 h 1267195"/>
                  <a:gd name="connsiteX53" fmla="*/ 3178047 w 3988957"/>
                  <a:gd name="connsiteY53" fmla="*/ 695252 h 1267195"/>
                  <a:gd name="connsiteX54" fmla="*/ 3065231 w 3988957"/>
                  <a:gd name="connsiteY54" fmla="*/ 870213 h 1267195"/>
                  <a:gd name="connsiteX55" fmla="*/ 2846162 w 3988957"/>
                  <a:gd name="connsiteY55" fmla="*/ 937935 h 1267195"/>
                  <a:gd name="connsiteX56" fmla="*/ 2594298 w 3988957"/>
                  <a:gd name="connsiteY56" fmla="*/ 837255 h 1267195"/>
                  <a:gd name="connsiteX57" fmla="*/ 2495913 w 3988957"/>
                  <a:gd name="connsiteY57" fmla="*/ 565384 h 1267195"/>
                  <a:gd name="connsiteX58" fmla="*/ 2594298 w 3988957"/>
                  <a:gd name="connsiteY58" fmla="*/ 295811 h 1267195"/>
                  <a:gd name="connsiteX59" fmla="*/ 2846162 w 3988957"/>
                  <a:gd name="connsiteY59" fmla="*/ 195458 h 1267195"/>
                  <a:gd name="connsiteX60" fmla="*/ 1962450 w 3988957"/>
                  <a:gd name="connsiteY60" fmla="*/ 195458 h 1267195"/>
                  <a:gd name="connsiteX61" fmla="*/ 2130688 w 3988957"/>
                  <a:gd name="connsiteY61" fmla="*/ 238909 h 1267195"/>
                  <a:gd name="connsiteX62" fmla="*/ 2230054 w 3988957"/>
                  <a:gd name="connsiteY62" fmla="*/ 338445 h 1267195"/>
                  <a:gd name="connsiteX63" fmla="*/ 2230054 w 3988957"/>
                  <a:gd name="connsiteY63" fmla="*/ 207265 h 1267195"/>
                  <a:gd name="connsiteX64" fmla="*/ 2350741 w 3988957"/>
                  <a:gd name="connsiteY64" fmla="*/ 207265 h 1267195"/>
                  <a:gd name="connsiteX65" fmla="*/ 2350741 w 3988957"/>
                  <a:gd name="connsiteY65" fmla="*/ 926128 h 1267195"/>
                  <a:gd name="connsiteX66" fmla="*/ 2230054 w 3988957"/>
                  <a:gd name="connsiteY66" fmla="*/ 926128 h 1267195"/>
                  <a:gd name="connsiteX67" fmla="*/ 2230054 w 3988957"/>
                  <a:gd name="connsiteY67" fmla="*/ 792326 h 1267195"/>
                  <a:gd name="connsiteX68" fmla="*/ 2129047 w 3988957"/>
                  <a:gd name="connsiteY68" fmla="*/ 894154 h 1267195"/>
                  <a:gd name="connsiteX69" fmla="*/ 1961136 w 3988957"/>
                  <a:gd name="connsiteY69" fmla="*/ 937935 h 1267195"/>
                  <a:gd name="connsiteX70" fmla="*/ 1719437 w 3988957"/>
                  <a:gd name="connsiteY70" fmla="*/ 834629 h 1267195"/>
                  <a:gd name="connsiteX71" fmla="*/ 1621383 w 3988957"/>
                  <a:gd name="connsiteY71" fmla="*/ 564073 h 1267195"/>
                  <a:gd name="connsiteX72" fmla="*/ 1719601 w 3988957"/>
                  <a:gd name="connsiteY72" fmla="*/ 295645 h 1267195"/>
                  <a:gd name="connsiteX73" fmla="*/ 1962450 w 3988957"/>
                  <a:gd name="connsiteY73" fmla="*/ 195458 h 1267195"/>
                  <a:gd name="connsiteX74" fmla="*/ 1179745 w 3988957"/>
                  <a:gd name="connsiteY74" fmla="*/ 195458 h 1267195"/>
                  <a:gd name="connsiteX75" fmla="*/ 1422590 w 3988957"/>
                  <a:gd name="connsiteY75" fmla="*/ 295645 h 1267195"/>
                  <a:gd name="connsiteX76" fmla="*/ 1520812 w 3988957"/>
                  <a:gd name="connsiteY76" fmla="*/ 564073 h 1267195"/>
                  <a:gd name="connsiteX77" fmla="*/ 1422590 w 3988957"/>
                  <a:gd name="connsiteY77" fmla="*/ 834629 h 1267195"/>
                  <a:gd name="connsiteX78" fmla="*/ 1179745 w 3988957"/>
                  <a:gd name="connsiteY78" fmla="*/ 937935 h 1267195"/>
                  <a:gd name="connsiteX79" fmla="*/ 1012818 w 3988957"/>
                  <a:gd name="connsiteY79" fmla="*/ 893333 h 1267195"/>
                  <a:gd name="connsiteX80" fmla="*/ 910826 w 3988957"/>
                  <a:gd name="connsiteY80" fmla="*/ 793637 h 1267195"/>
                  <a:gd name="connsiteX81" fmla="*/ 910826 w 3988957"/>
                  <a:gd name="connsiteY81" fmla="*/ 1267195 h 1267195"/>
                  <a:gd name="connsiteX82" fmla="*/ 791450 w 3988957"/>
                  <a:gd name="connsiteY82" fmla="*/ 1267195 h 1267195"/>
                  <a:gd name="connsiteX83" fmla="*/ 791450 w 3988957"/>
                  <a:gd name="connsiteY83" fmla="*/ 207265 h 1267195"/>
                  <a:gd name="connsiteX84" fmla="*/ 910826 w 3988957"/>
                  <a:gd name="connsiteY84" fmla="*/ 207265 h 1267195"/>
                  <a:gd name="connsiteX85" fmla="*/ 910826 w 3988957"/>
                  <a:gd name="connsiteY85" fmla="*/ 339756 h 1267195"/>
                  <a:gd name="connsiteX86" fmla="*/ 1012327 w 3988957"/>
                  <a:gd name="connsiteY86" fmla="*/ 239076 h 1267195"/>
                  <a:gd name="connsiteX87" fmla="*/ 1179745 w 3988957"/>
                  <a:gd name="connsiteY87" fmla="*/ 195458 h 1267195"/>
                  <a:gd name="connsiteX88" fmla="*/ 308272 w 3988957"/>
                  <a:gd name="connsiteY88" fmla="*/ 0 h 1267195"/>
                  <a:gd name="connsiteX89" fmla="*/ 519801 w 3988957"/>
                  <a:gd name="connsiteY89" fmla="*/ 65263 h 1267195"/>
                  <a:gd name="connsiteX90" fmla="*/ 611299 w 3988957"/>
                  <a:gd name="connsiteY90" fmla="*/ 234812 h 1267195"/>
                  <a:gd name="connsiteX91" fmla="*/ 480120 w 3988957"/>
                  <a:gd name="connsiteY91" fmla="*/ 234812 h 1267195"/>
                  <a:gd name="connsiteX92" fmla="*/ 430434 w 3988957"/>
                  <a:gd name="connsiteY92" fmla="*/ 145936 h 1267195"/>
                  <a:gd name="connsiteX93" fmla="*/ 303027 w 3988957"/>
                  <a:gd name="connsiteY93" fmla="*/ 102321 h 1267195"/>
                  <a:gd name="connsiteX94" fmla="*/ 178240 w 3988957"/>
                  <a:gd name="connsiteY94" fmla="*/ 137902 h 1267195"/>
                  <a:gd name="connsiteX95" fmla="*/ 127246 w 3988957"/>
                  <a:gd name="connsiteY95" fmla="*/ 249241 h 1267195"/>
                  <a:gd name="connsiteX96" fmla="*/ 178542 w 3988957"/>
                  <a:gd name="connsiteY96" fmla="*/ 351898 h 1267195"/>
                  <a:gd name="connsiteX97" fmla="*/ 300864 w 3988957"/>
                  <a:gd name="connsiteY97" fmla="*/ 404307 h 1267195"/>
                  <a:gd name="connsiteX98" fmla="*/ 446863 w 3988957"/>
                  <a:gd name="connsiteY98" fmla="*/ 448151 h 1267195"/>
                  <a:gd name="connsiteX99" fmla="*/ 569185 w 3988957"/>
                  <a:gd name="connsiteY99" fmla="*/ 525118 h 1267195"/>
                  <a:gd name="connsiteX100" fmla="*/ 620481 w 3988957"/>
                  <a:gd name="connsiteY100" fmla="*/ 676887 h 1267195"/>
                  <a:gd name="connsiteX101" fmla="*/ 585597 w 3988957"/>
                  <a:gd name="connsiteY101" fmla="*/ 801605 h 1267195"/>
                  <a:gd name="connsiteX102" fmla="*/ 483081 w 3988957"/>
                  <a:gd name="connsiteY102" fmla="*/ 897172 h 1267195"/>
                  <a:gd name="connsiteX103" fmla="*/ 316145 w 3988957"/>
                  <a:gd name="connsiteY103" fmla="*/ 935312 h 1267195"/>
                  <a:gd name="connsiteX104" fmla="*/ 90187 w 3988957"/>
                  <a:gd name="connsiteY104" fmla="*/ 865295 h 1267195"/>
                  <a:gd name="connsiteX105" fmla="*/ 0 w 3988957"/>
                  <a:gd name="connsiteY105" fmla="*/ 682134 h 1267195"/>
                  <a:gd name="connsiteX106" fmla="*/ 127246 w 3988957"/>
                  <a:gd name="connsiteY106" fmla="*/ 682134 h 1267195"/>
                  <a:gd name="connsiteX107" fmla="*/ 176929 w 3988957"/>
                  <a:gd name="connsiteY107" fmla="*/ 786751 h 1267195"/>
                  <a:gd name="connsiteX108" fmla="*/ 316145 w 3988957"/>
                  <a:gd name="connsiteY108" fmla="*/ 834302 h 1267195"/>
                  <a:gd name="connsiteX109" fmla="*/ 451259 w 3988957"/>
                  <a:gd name="connsiteY109" fmla="*/ 790685 h 1267195"/>
                  <a:gd name="connsiteX110" fmla="*/ 499797 w 3988957"/>
                  <a:gd name="connsiteY110" fmla="*/ 682134 h 1267195"/>
                  <a:gd name="connsiteX111" fmla="*/ 448364 w 3988957"/>
                  <a:gd name="connsiteY111" fmla="*/ 575438 h 1267195"/>
                  <a:gd name="connsiteX112" fmla="*/ 325714 w 3988957"/>
                  <a:gd name="connsiteY112" fmla="*/ 522452 h 1267195"/>
                  <a:gd name="connsiteX113" fmla="*/ 179331 w 3988957"/>
                  <a:gd name="connsiteY113" fmla="*/ 479919 h 1267195"/>
                  <a:gd name="connsiteX114" fmla="*/ 56681 w 3988957"/>
                  <a:gd name="connsiteY114" fmla="*/ 404580 h 1267195"/>
                  <a:gd name="connsiteX115" fmla="*/ 5248 w 3988957"/>
                  <a:gd name="connsiteY115" fmla="*/ 253178 h 1267195"/>
                  <a:gd name="connsiteX116" fmla="*/ 88876 w 3988957"/>
                  <a:gd name="connsiteY116" fmla="*/ 70017 h 1267195"/>
                  <a:gd name="connsiteX117" fmla="*/ 308272 w 3988957"/>
                  <a:gd name="connsiteY117" fmla="*/ 0 h 1267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3988957" h="1267195">
                    <a:moveTo>
                      <a:pt x="1986060" y="299091"/>
                    </a:moveTo>
                    <a:cubicBezTo>
                      <a:pt x="1918557" y="299553"/>
                      <a:pt x="1861712" y="322567"/>
                      <a:pt x="1815527" y="368124"/>
                    </a:cubicBezTo>
                    <a:cubicBezTo>
                      <a:pt x="1769341" y="413681"/>
                      <a:pt x="1745292" y="478998"/>
                      <a:pt x="1743378" y="564073"/>
                    </a:cubicBezTo>
                    <a:cubicBezTo>
                      <a:pt x="1745292" y="649311"/>
                      <a:pt x="1769341" y="715285"/>
                      <a:pt x="1815527" y="761990"/>
                    </a:cubicBezTo>
                    <a:cubicBezTo>
                      <a:pt x="1861712" y="808695"/>
                      <a:pt x="1918557" y="832363"/>
                      <a:pt x="1986060" y="832991"/>
                    </a:cubicBezTo>
                    <a:cubicBezTo>
                      <a:pt x="2053618" y="832417"/>
                      <a:pt x="2110681" y="808967"/>
                      <a:pt x="2157251" y="762647"/>
                    </a:cubicBezTo>
                    <a:cubicBezTo>
                      <a:pt x="2203818" y="716324"/>
                      <a:pt x="2228085" y="650570"/>
                      <a:pt x="2230054" y="565384"/>
                    </a:cubicBezTo>
                    <a:cubicBezTo>
                      <a:pt x="2228085" y="481402"/>
                      <a:pt x="2203818" y="416194"/>
                      <a:pt x="2157251" y="369762"/>
                    </a:cubicBezTo>
                    <a:cubicBezTo>
                      <a:pt x="2110681" y="323330"/>
                      <a:pt x="2053618" y="299774"/>
                      <a:pt x="1986060" y="299091"/>
                    </a:cubicBezTo>
                    <a:close/>
                    <a:moveTo>
                      <a:pt x="1154820" y="299091"/>
                    </a:moveTo>
                    <a:cubicBezTo>
                      <a:pt x="1087836" y="299774"/>
                      <a:pt x="1030937" y="323330"/>
                      <a:pt x="984123" y="369762"/>
                    </a:cubicBezTo>
                    <a:cubicBezTo>
                      <a:pt x="937306" y="416194"/>
                      <a:pt x="912875" y="481402"/>
                      <a:pt x="910826" y="565384"/>
                    </a:cubicBezTo>
                    <a:cubicBezTo>
                      <a:pt x="912875" y="650570"/>
                      <a:pt x="937306" y="716324"/>
                      <a:pt x="984123" y="762647"/>
                    </a:cubicBezTo>
                    <a:cubicBezTo>
                      <a:pt x="1030937" y="808967"/>
                      <a:pt x="1087836" y="832417"/>
                      <a:pt x="1154820" y="832991"/>
                    </a:cubicBezTo>
                    <a:cubicBezTo>
                      <a:pt x="1222949" y="832363"/>
                      <a:pt x="1280178" y="808695"/>
                      <a:pt x="1326501" y="761990"/>
                    </a:cubicBezTo>
                    <a:cubicBezTo>
                      <a:pt x="1372824" y="715285"/>
                      <a:pt x="1396928" y="649311"/>
                      <a:pt x="1398813" y="564073"/>
                    </a:cubicBezTo>
                    <a:cubicBezTo>
                      <a:pt x="1396928" y="478998"/>
                      <a:pt x="1372824" y="413681"/>
                      <a:pt x="1326501" y="368124"/>
                    </a:cubicBezTo>
                    <a:cubicBezTo>
                      <a:pt x="1280178" y="322567"/>
                      <a:pt x="1222949" y="299553"/>
                      <a:pt x="1154820" y="299091"/>
                    </a:cubicBezTo>
                    <a:close/>
                    <a:moveTo>
                      <a:pt x="3638705" y="296466"/>
                    </a:moveTo>
                    <a:cubicBezTo>
                      <a:pt x="3578992" y="296767"/>
                      <a:pt x="3528216" y="315514"/>
                      <a:pt x="3486371" y="352710"/>
                    </a:cubicBezTo>
                    <a:cubicBezTo>
                      <a:pt x="3444533" y="389904"/>
                      <a:pt x="3419663" y="443741"/>
                      <a:pt x="3411763" y="514223"/>
                    </a:cubicBezTo>
                    <a:lnTo>
                      <a:pt x="3865645" y="514223"/>
                    </a:lnTo>
                    <a:cubicBezTo>
                      <a:pt x="3864471" y="443741"/>
                      <a:pt x="3842227" y="389904"/>
                      <a:pt x="3798907" y="352710"/>
                    </a:cubicBezTo>
                    <a:cubicBezTo>
                      <a:pt x="3755594" y="315514"/>
                      <a:pt x="3702193" y="296767"/>
                      <a:pt x="3638705" y="296466"/>
                    </a:cubicBezTo>
                    <a:close/>
                    <a:moveTo>
                      <a:pt x="3643953" y="195458"/>
                    </a:moveTo>
                    <a:cubicBezTo>
                      <a:pt x="3749580" y="197481"/>
                      <a:pt x="3833151" y="230164"/>
                      <a:pt x="3894669" y="293513"/>
                    </a:cubicBezTo>
                    <a:cubicBezTo>
                      <a:pt x="3956188" y="356862"/>
                      <a:pt x="3987617" y="438740"/>
                      <a:pt x="3988957" y="539148"/>
                    </a:cubicBezTo>
                    <a:cubicBezTo>
                      <a:pt x="3988957" y="552074"/>
                      <a:pt x="3988627" y="564265"/>
                      <a:pt x="3987970" y="575716"/>
                    </a:cubicBezTo>
                    <a:cubicBezTo>
                      <a:pt x="3987316" y="587167"/>
                      <a:pt x="3986331" y="599025"/>
                      <a:pt x="3985021" y="611297"/>
                    </a:cubicBezTo>
                    <a:lnTo>
                      <a:pt x="3410453" y="611297"/>
                    </a:lnTo>
                    <a:cubicBezTo>
                      <a:pt x="3416575" y="684404"/>
                      <a:pt x="3441388" y="740210"/>
                      <a:pt x="3484897" y="778714"/>
                    </a:cubicBezTo>
                    <a:cubicBezTo>
                      <a:pt x="3528405" y="817222"/>
                      <a:pt x="3581422" y="836626"/>
                      <a:pt x="3643953" y="836927"/>
                    </a:cubicBezTo>
                    <a:cubicBezTo>
                      <a:pt x="3697791" y="836242"/>
                      <a:pt x="3741627" y="823835"/>
                      <a:pt x="3775460" y="799702"/>
                    </a:cubicBezTo>
                    <a:cubicBezTo>
                      <a:pt x="3809293" y="775573"/>
                      <a:pt x="3832798" y="743816"/>
                      <a:pt x="3845967" y="704434"/>
                    </a:cubicBezTo>
                    <a:lnTo>
                      <a:pt x="3974525" y="704434"/>
                    </a:lnTo>
                    <a:cubicBezTo>
                      <a:pt x="3955832" y="771556"/>
                      <a:pt x="3918447" y="826868"/>
                      <a:pt x="3862368" y="870377"/>
                    </a:cubicBezTo>
                    <a:cubicBezTo>
                      <a:pt x="3806287" y="913885"/>
                      <a:pt x="3733484" y="936405"/>
                      <a:pt x="3643953" y="937935"/>
                    </a:cubicBezTo>
                    <a:cubicBezTo>
                      <a:pt x="3539609" y="936678"/>
                      <a:pt x="3454781" y="903117"/>
                      <a:pt x="3389465" y="837255"/>
                    </a:cubicBezTo>
                    <a:cubicBezTo>
                      <a:pt x="3324147" y="771392"/>
                      <a:pt x="3290480" y="680769"/>
                      <a:pt x="3288455" y="565384"/>
                    </a:cubicBezTo>
                    <a:cubicBezTo>
                      <a:pt x="3290150" y="450685"/>
                      <a:pt x="3323166" y="360661"/>
                      <a:pt x="3387496" y="295318"/>
                    </a:cubicBezTo>
                    <a:cubicBezTo>
                      <a:pt x="3451829" y="229975"/>
                      <a:pt x="3537314" y="196686"/>
                      <a:pt x="3643953" y="195458"/>
                    </a:cubicBezTo>
                    <a:close/>
                    <a:moveTo>
                      <a:pt x="2846162" y="195458"/>
                    </a:moveTo>
                    <a:cubicBezTo>
                      <a:pt x="2935747" y="196141"/>
                      <a:pt x="3008771" y="217732"/>
                      <a:pt x="3065231" y="260228"/>
                    </a:cubicBezTo>
                    <a:cubicBezTo>
                      <a:pt x="3121693" y="302723"/>
                      <a:pt x="3159301" y="362030"/>
                      <a:pt x="3178047" y="438141"/>
                    </a:cubicBezTo>
                    <a:lnTo>
                      <a:pt x="3049491" y="438141"/>
                    </a:lnTo>
                    <a:cubicBezTo>
                      <a:pt x="3036754" y="394360"/>
                      <a:pt x="3013035" y="359924"/>
                      <a:pt x="2978325" y="334835"/>
                    </a:cubicBezTo>
                    <a:cubicBezTo>
                      <a:pt x="2943617" y="309747"/>
                      <a:pt x="2899563" y="296959"/>
                      <a:pt x="2846162" y="296466"/>
                    </a:cubicBezTo>
                    <a:cubicBezTo>
                      <a:pt x="2779261" y="296684"/>
                      <a:pt x="2724821" y="319531"/>
                      <a:pt x="2682845" y="365008"/>
                    </a:cubicBezTo>
                    <a:cubicBezTo>
                      <a:pt x="2640865" y="410482"/>
                      <a:pt x="2619220" y="477277"/>
                      <a:pt x="2617909" y="565384"/>
                    </a:cubicBezTo>
                    <a:cubicBezTo>
                      <a:pt x="2619220" y="654751"/>
                      <a:pt x="2640865" y="722309"/>
                      <a:pt x="2682845" y="768058"/>
                    </a:cubicBezTo>
                    <a:cubicBezTo>
                      <a:pt x="2724821" y="813805"/>
                      <a:pt x="2779261" y="836761"/>
                      <a:pt x="2846162" y="836927"/>
                    </a:cubicBezTo>
                    <a:cubicBezTo>
                      <a:pt x="2899480" y="836681"/>
                      <a:pt x="2943371" y="824383"/>
                      <a:pt x="2977832" y="800032"/>
                    </a:cubicBezTo>
                    <a:cubicBezTo>
                      <a:pt x="3012294" y="775682"/>
                      <a:pt x="3036180" y="740755"/>
                      <a:pt x="3049491" y="695252"/>
                    </a:cubicBezTo>
                    <a:lnTo>
                      <a:pt x="3178047" y="695252"/>
                    </a:lnTo>
                    <a:cubicBezTo>
                      <a:pt x="3159301" y="767920"/>
                      <a:pt x="3121693" y="826240"/>
                      <a:pt x="3065231" y="870213"/>
                    </a:cubicBezTo>
                    <a:cubicBezTo>
                      <a:pt x="3008771" y="914186"/>
                      <a:pt x="2935747" y="936758"/>
                      <a:pt x="2846162" y="937935"/>
                    </a:cubicBezTo>
                    <a:cubicBezTo>
                      <a:pt x="2742039" y="936678"/>
                      <a:pt x="2658083" y="903117"/>
                      <a:pt x="2594298" y="837255"/>
                    </a:cubicBezTo>
                    <a:cubicBezTo>
                      <a:pt x="2530510" y="771392"/>
                      <a:pt x="2497715" y="680769"/>
                      <a:pt x="2495913" y="565384"/>
                    </a:cubicBezTo>
                    <a:cubicBezTo>
                      <a:pt x="2497715" y="451259"/>
                      <a:pt x="2530510" y="361401"/>
                      <a:pt x="2594298" y="295811"/>
                    </a:cubicBezTo>
                    <a:cubicBezTo>
                      <a:pt x="2658083" y="230222"/>
                      <a:pt x="2742039" y="196770"/>
                      <a:pt x="2846162" y="195458"/>
                    </a:cubicBezTo>
                    <a:close/>
                    <a:moveTo>
                      <a:pt x="1962450" y="195458"/>
                    </a:moveTo>
                    <a:cubicBezTo>
                      <a:pt x="2029514" y="196741"/>
                      <a:pt x="2085593" y="211227"/>
                      <a:pt x="2130688" y="238909"/>
                    </a:cubicBezTo>
                    <a:cubicBezTo>
                      <a:pt x="2175780" y="266594"/>
                      <a:pt x="2208902" y="299774"/>
                      <a:pt x="2230054" y="338445"/>
                    </a:cubicBezTo>
                    <a:lnTo>
                      <a:pt x="2230054" y="207265"/>
                    </a:lnTo>
                    <a:lnTo>
                      <a:pt x="2350741" y="207265"/>
                    </a:lnTo>
                    <a:lnTo>
                      <a:pt x="2350741" y="926128"/>
                    </a:lnTo>
                    <a:lnTo>
                      <a:pt x="2230054" y="926128"/>
                    </a:lnTo>
                    <a:lnTo>
                      <a:pt x="2230054" y="792326"/>
                    </a:lnTo>
                    <a:cubicBezTo>
                      <a:pt x="2208191" y="832254"/>
                      <a:pt x="2174523" y="866196"/>
                      <a:pt x="2129047" y="894154"/>
                    </a:cubicBezTo>
                    <a:cubicBezTo>
                      <a:pt x="2083570" y="922111"/>
                      <a:pt x="2027601" y="936704"/>
                      <a:pt x="1961136" y="937935"/>
                    </a:cubicBezTo>
                    <a:cubicBezTo>
                      <a:pt x="1863190" y="936293"/>
                      <a:pt x="1782623" y="901860"/>
                      <a:pt x="1719437" y="834629"/>
                    </a:cubicBezTo>
                    <a:cubicBezTo>
                      <a:pt x="1656255" y="767401"/>
                      <a:pt x="1623569" y="677214"/>
                      <a:pt x="1621383" y="564073"/>
                    </a:cubicBezTo>
                    <a:cubicBezTo>
                      <a:pt x="1623540" y="450576"/>
                      <a:pt x="1656281" y="361100"/>
                      <a:pt x="1719601" y="295645"/>
                    </a:cubicBezTo>
                    <a:cubicBezTo>
                      <a:pt x="1782924" y="230193"/>
                      <a:pt x="1863873" y="196795"/>
                      <a:pt x="1962450" y="195458"/>
                    </a:cubicBezTo>
                    <a:close/>
                    <a:moveTo>
                      <a:pt x="1179745" y="195458"/>
                    </a:moveTo>
                    <a:cubicBezTo>
                      <a:pt x="1278319" y="196795"/>
                      <a:pt x="1359267" y="230193"/>
                      <a:pt x="1422590" y="295645"/>
                    </a:cubicBezTo>
                    <a:cubicBezTo>
                      <a:pt x="1485911" y="361100"/>
                      <a:pt x="1518651" y="450576"/>
                      <a:pt x="1520812" y="564073"/>
                    </a:cubicBezTo>
                    <a:cubicBezTo>
                      <a:pt x="1518651" y="677214"/>
                      <a:pt x="1485911" y="767401"/>
                      <a:pt x="1422590" y="834629"/>
                    </a:cubicBezTo>
                    <a:cubicBezTo>
                      <a:pt x="1359267" y="901860"/>
                      <a:pt x="1278319" y="936293"/>
                      <a:pt x="1179745" y="937935"/>
                    </a:cubicBezTo>
                    <a:cubicBezTo>
                      <a:pt x="1113937" y="936514"/>
                      <a:pt x="1058291" y="921646"/>
                      <a:pt x="1012818" y="893333"/>
                    </a:cubicBezTo>
                    <a:cubicBezTo>
                      <a:pt x="967341" y="865020"/>
                      <a:pt x="933344" y="831789"/>
                      <a:pt x="910826" y="793637"/>
                    </a:cubicBezTo>
                    <a:lnTo>
                      <a:pt x="910826" y="1267195"/>
                    </a:lnTo>
                    <a:lnTo>
                      <a:pt x="791450" y="1267195"/>
                    </a:lnTo>
                    <a:lnTo>
                      <a:pt x="791450" y="207265"/>
                    </a:lnTo>
                    <a:lnTo>
                      <a:pt x="910826" y="207265"/>
                    </a:lnTo>
                    <a:lnTo>
                      <a:pt x="910826" y="339756"/>
                    </a:lnTo>
                    <a:cubicBezTo>
                      <a:pt x="932770" y="300457"/>
                      <a:pt x="966603" y="266896"/>
                      <a:pt x="1012327" y="239076"/>
                    </a:cubicBezTo>
                    <a:cubicBezTo>
                      <a:pt x="1058048" y="211253"/>
                      <a:pt x="1113853" y="196715"/>
                      <a:pt x="1179745" y="195458"/>
                    </a:cubicBezTo>
                    <a:close/>
                    <a:moveTo>
                      <a:pt x="308272" y="0"/>
                    </a:moveTo>
                    <a:cubicBezTo>
                      <a:pt x="396328" y="1093"/>
                      <a:pt x="466835" y="22848"/>
                      <a:pt x="519801" y="65263"/>
                    </a:cubicBezTo>
                    <a:cubicBezTo>
                      <a:pt x="572763" y="107675"/>
                      <a:pt x="603263" y="164193"/>
                      <a:pt x="611299" y="234812"/>
                    </a:cubicBezTo>
                    <a:lnTo>
                      <a:pt x="480120" y="234812"/>
                    </a:lnTo>
                    <a:cubicBezTo>
                      <a:pt x="476266" y="202399"/>
                      <a:pt x="459703" y="172775"/>
                      <a:pt x="430434" y="145936"/>
                    </a:cubicBezTo>
                    <a:cubicBezTo>
                      <a:pt x="401165" y="119100"/>
                      <a:pt x="358695" y="104562"/>
                      <a:pt x="303027" y="102321"/>
                    </a:cubicBezTo>
                    <a:cubicBezTo>
                      <a:pt x="252659" y="101145"/>
                      <a:pt x="211064" y="113006"/>
                      <a:pt x="178240" y="137902"/>
                    </a:cubicBezTo>
                    <a:cubicBezTo>
                      <a:pt x="145420" y="162798"/>
                      <a:pt x="128420" y="199911"/>
                      <a:pt x="127246" y="249241"/>
                    </a:cubicBezTo>
                    <a:cubicBezTo>
                      <a:pt x="128560" y="295309"/>
                      <a:pt x="145661" y="329527"/>
                      <a:pt x="178542" y="351898"/>
                    </a:cubicBezTo>
                    <a:cubicBezTo>
                      <a:pt x="211425" y="374267"/>
                      <a:pt x="252200" y="391737"/>
                      <a:pt x="300864" y="404307"/>
                    </a:cubicBezTo>
                    <a:cubicBezTo>
                      <a:pt x="349531" y="416874"/>
                      <a:pt x="398196" y="431490"/>
                      <a:pt x="446863" y="448151"/>
                    </a:cubicBezTo>
                    <a:cubicBezTo>
                      <a:pt x="495527" y="464813"/>
                      <a:pt x="536301" y="490469"/>
                      <a:pt x="569185" y="525118"/>
                    </a:cubicBezTo>
                    <a:cubicBezTo>
                      <a:pt x="602066" y="559766"/>
                      <a:pt x="619167" y="610356"/>
                      <a:pt x="620481" y="676887"/>
                    </a:cubicBezTo>
                    <a:cubicBezTo>
                      <a:pt x="620392" y="720960"/>
                      <a:pt x="608763" y="762535"/>
                      <a:pt x="585597" y="801605"/>
                    </a:cubicBezTo>
                    <a:cubicBezTo>
                      <a:pt x="562431" y="840675"/>
                      <a:pt x="528259" y="872531"/>
                      <a:pt x="483081" y="897172"/>
                    </a:cubicBezTo>
                    <a:cubicBezTo>
                      <a:pt x="437905" y="921813"/>
                      <a:pt x="382260" y="934526"/>
                      <a:pt x="316145" y="935312"/>
                    </a:cubicBezTo>
                    <a:cubicBezTo>
                      <a:pt x="222787" y="934190"/>
                      <a:pt x="147468" y="910852"/>
                      <a:pt x="90187" y="865295"/>
                    </a:cubicBezTo>
                    <a:cubicBezTo>
                      <a:pt x="32904" y="819735"/>
                      <a:pt x="2843" y="758682"/>
                      <a:pt x="0" y="682134"/>
                    </a:cubicBezTo>
                    <a:lnTo>
                      <a:pt x="127246" y="682134"/>
                    </a:lnTo>
                    <a:cubicBezTo>
                      <a:pt x="130606" y="721761"/>
                      <a:pt x="147170" y="756633"/>
                      <a:pt x="176929" y="786751"/>
                    </a:cubicBezTo>
                    <a:cubicBezTo>
                      <a:pt x="206691" y="816866"/>
                      <a:pt x="253098" y="832718"/>
                      <a:pt x="316145" y="834302"/>
                    </a:cubicBezTo>
                    <a:cubicBezTo>
                      <a:pt x="374301" y="833373"/>
                      <a:pt x="419339" y="818834"/>
                      <a:pt x="451259" y="790685"/>
                    </a:cubicBezTo>
                    <a:cubicBezTo>
                      <a:pt x="483178" y="762535"/>
                      <a:pt x="499358" y="726351"/>
                      <a:pt x="499797" y="682134"/>
                    </a:cubicBezTo>
                    <a:cubicBezTo>
                      <a:pt x="498477" y="634012"/>
                      <a:pt x="481333" y="598446"/>
                      <a:pt x="448364" y="575438"/>
                    </a:cubicBezTo>
                    <a:cubicBezTo>
                      <a:pt x="415394" y="552429"/>
                      <a:pt x="374510" y="534767"/>
                      <a:pt x="325714" y="522452"/>
                    </a:cubicBezTo>
                    <a:cubicBezTo>
                      <a:pt x="276920" y="510137"/>
                      <a:pt x="228124" y="495958"/>
                      <a:pt x="179331" y="479919"/>
                    </a:cubicBezTo>
                    <a:cubicBezTo>
                      <a:pt x="130534" y="463877"/>
                      <a:pt x="89651" y="438763"/>
                      <a:pt x="56681" y="404580"/>
                    </a:cubicBezTo>
                    <a:cubicBezTo>
                      <a:pt x="23711" y="370393"/>
                      <a:pt x="6568" y="319927"/>
                      <a:pt x="5248" y="253178"/>
                    </a:cubicBezTo>
                    <a:cubicBezTo>
                      <a:pt x="6559" y="176628"/>
                      <a:pt x="34436" y="115574"/>
                      <a:pt x="88876" y="70017"/>
                    </a:cubicBezTo>
                    <a:cubicBezTo>
                      <a:pt x="143316" y="24460"/>
                      <a:pt x="216446" y="1119"/>
                      <a:pt x="308272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90237B30-626C-4E5C-8268-90C790EAE09C}"/>
                  </a:ext>
                </a:extLst>
              </p:cNvPr>
              <p:cNvSpPr txBox="1"/>
              <p:nvPr/>
            </p:nvSpPr>
            <p:spPr>
              <a:xfrm>
                <a:off x="4508857" y="2993906"/>
                <a:ext cx="1705772" cy="1269817"/>
              </a:xfrm>
              <a:custGeom>
                <a:avLst/>
                <a:gdLst>
                  <a:gd name="connsiteX0" fmla="*/ 1316169 w 1705772"/>
                  <a:gd name="connsiteY0" fmla="*/ 373862 h 1269817"/>
                  <a:gd name="connsiteX1" fmla="*/ 1204667 w 1705772"/>
                  <a:gd name="connsiteY1" fmla="*/ 420592 h 1269817"/>
                  <a:gd name="connsiteX2" fmla="*/ 1156128 w 1705772"/>
                  <a:gd name="connsiteY2" fmla="*/ 554888 h 1269817"/>
                  <a:gd name="connsiteX3" fmla="*/ 1204667 w 1705772"/>
                  <a:gd name="connsiteY3" fmla="*/ 689184 h 1269817"/>
                  <a:gd name="connsiteX4" fmla="*/ 1316169 w 1705772"/>
                  <a:gd name="connsiteY4" fmla="*/ 735917 h 1269817"/>
                  <a:gd name="connsiteX5" fmla="*/ 1428820 w 1705772"/>
                  <a:gd name="connsiteY5" fmla="*/ 688530 h 1269817"/>
                  <a:gd name="connsiteX6" fmla="*/ 1477521 w 1705772"/>
                  <a:gd name="connsiteY6" fmla="*/ 553577 h 1269817"/>
                  <a:gd name="connsiteX7" fmla="*/ 1428820 w 1705772"/>
                  <a:gd name="connsiteY7" fmla="*/ 419938 h 1269817"/>
                  <a:gd name="connsiteX8" fmla="*/ 1316169 w 1705772"/>
                  <a:gd name="connsiteY8" fmla="*/ 373862 h 1269817"/>
                  <a:gd name="connsiteX9" fmla="*/ 1383070 w 1705772"/>
                  <a:gd name="connsiteY9" fmla="*/ 178404 h 1269817"/>
                  <a:gd name="connsiteX10" fmla="*/ 1546609 w 1705772"/>
                  <a:gd name="connsiteY10" fmla="*/ 224365 h 1269817"/>
                  <a:gd name="connsiteX11" fmla="*/ 1662045 w 1705772"/>
                  <a:gd name="connsiteY11" fmla="*/ 353697 h 1269817"/>
                  <a:gd name="connsiteX12" fmla="*/ 1705772 w 1705772"/>
                  <a:gd name="connsiteY12" fmla="*/ 553577 h 1269817"/>
                  <a:gd name="connsiteX13" fmla="*/ 1662045 w 1705772"/>
                  <a:gd name="connsiteY13" fmla="*/ 754137 h 1269817"/>
                  <a:gd name="connsiteX14" fmla="*/ 1546609 w 1705772"/>
                  <a:gd name="connsiteY14" fmla="*/ 884734 h 1269817"/>
                  <a:gd name="connsiteX15" fmla="*/ 1383070 w 1705772"/>
                  <a:gd name="connsiteY15" fmla="*/ 931375 h 1269817"/>
                  <a:gd name="connsiteX16" fmla="*/ 1245168 w 1705772"/>
                  <a:gd name="connsiteY16" fmla="*/ 898087 h 1269817"/>
                  <a:gd name="connsiteX17" fmla="*/ 1157442 w 1705772"/>
                  <a:gd name="connsiteY17" fmla="*/ 818561 h 1269817"/>
                  <a:gd name="connsiteX18" fmla="*/ 1157442 w 1705772"/>
                  <a:gd name="connsiteY18" fmla="*/ 1269817 h 1269817"/>
                  <a:gd name="connsiteX19" fmla="*/ 933123 w 1705772"/>
                  <a:gd name="connsiteY19" fmla="*/ 1269817 h 1269817"/>
                  <a:gd name="connsiteX20" fmla="*/ 933123 w 1705772"/>
                  <a:gd name="connsiteY20" fmla="*/ 188899 h 1269817"/>
                  <a:gd name="connsiteX21" fmla="*/ 1157442 w 1705772"/>
                  <a:gd name="connsiteY21" fmla="*/ 188899 h 1269817"/>
                  <a:gd name="connsiteX22" fmla="*/ 1157442 w 1705772"/>
                  <a:gd name="connsiteY22" fmla="*/ 292529 h 1269817"/>
                  <a:gd name="connsiteX23" fmla="*/ 1245168 w 1705772"/>
                  <a:gd name="connsiteY23" fmla="*/ 211362 h 1269817"/>
                  <a:gd name="connsiteX24" fmla="*/ 1383070 w 1705772"/>
                  <a:gd name="connsiteY24" fmla="*/ 178404 h 1269817"/>
                  <a:gd name="connsiteX25" fmla="*/ 0 w 1705772"/>
                  <a:gd name="connsiteY25" fmla="*/ 0 h 1269817"/>
                  <a:gd name="connsiteX26" fmla="*/ 224317 w 1705772"/>
                  <a:gd name="connsiteY26" fmla="*/ 0 h 1269817"/>
                  <a:gd name="connsiteX27" fmla="*/ 224317 w 1705772"/>
                  <a:gd name="connsiteY27" fmla="*/ 550954 h 1269817"/>
                  <a:gd name="connsiteX28" fmla="*/ 264491 w 1705772"/>
                  <a:gd name="connsiteY28" fmla="*/ 677707 h 1269817"/>
                  <a:gd name="connsiteX29" fmla="*/ 384358 w 1705772"/>
                  <a:gd name="connsiteY29" fmla="*/ 722799 h 1269817"/>
                  <a:gd name="connsiteX30" fmla="*/ 505532 w 1705772"/>
                  <a:gd name="connsiteY30" fmla="*/ 677707 h 1269817"/>
                  <a:gd name="connsiteX31" fmla="*/ 547018 w 1705772"/>
                  <a:gd name="connsiteY31" fmla="*/ 550954 h 1269817"/>
                  <a:gd name="connsiteX32" fmla="*/ 547018 w 1705772"/>
                  <a:gd name="connsiteY32" fmla="*/ 0 h 1269817"/>
                  <a:gd name="connsiteX33" fmla="*/ 771338 w 1705772"/>
                  <a:gd name="connsiteY33" fmla="*/ 0 h 1269817"/>
                  <a:gd name="connsiteX34" fmla="*/ 771338 w 1705772"/>
                  <a:gd name="connsiteY34" fmla="*/ 549643 h 1269817"/>
                  <a:gd name="connsiteX35" fmla="*/ 717213 w 1705772"/>
                  <a:gd name="connsiteY35" fmla="*/ 761376 h 1269817"/>
                  <a:gd name="connsiteX36" fmla="*/ 576218 w 1705772"/>
                  <a:gd name="connsiteY36" fmla="*/ 887987 h 1269817"/>
                  <a:gd name="connsiteX37" fmla="*/ 380421 w 1705772"/>
                  <a:gd name="connsiteY37" fmla="*/ 930064 h 1269817"/>
                  <a:gd name="connsiteX38" fmla="*/ 186762 w 1705772"/>
                  <a:gd name="connsiteY38" fmla="*/ 887987 h 1269817"/>
                  <a:gd name="connsiteX39" fmla="*/ 51112 w 1705772"/>
                  <a:gd name="connsiteY39" fmla="*/ 761376 h 1269817"/>
                  <a:gd name="connsiteX40" fmla="*/ 0 w 1705772"/>
                  <a:gd name="connsiteY40" fmla="*/ 549643 h 1269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705772" h="1269817">
                    <a:moveTo>
                      <a:pt x="1316169" y="373862"/>
                    </a:moveTo>
                    <a:cubicBezTo>
                      <a:pt x="1272770" y="374106"/>
                      <a:pt x="1235602" y="389686"/>
                      <a:pt x="1204667" y="420592"/>
                    </a:cubicBezTo>
                    <a:cubicBezTo>
                      <a:pt x="1173728" y="451502"/>
                      <a:pt x="1157551" y="496268"/>
                      <a:pt x="1156128" y="554888"/>
                    </a:cubicBezTo>
                    <a:cubicBezTo>
                      <a:pt x="1157551" y="613509"/>
                      <a:pt x="1173728" y="658274"/>
                      <a:pt x="1204667" y="689184"/>
                    </a:cubicBezTo>
                    <a:cubicBezTo>
                      <a:pt x="1235602" y="720094"/>
                      <a:pt x="1272770" y="735670"/>
                      <a:pt x="1316169" y="735917"/>
                    </a:cubicBezTo>
                    <a:cubicBezTo>
                      <a:pt x="1360197" y="735616"/>
                      <a:pt x="1397746" y="719821"/>
                      <a:pt x="1428820" y="688530"/>
                    </a:cubicBezTo>
                    <a:cubicBezTo>
                      <a:pt x="1459893" y="657235"/>
                      <a:pt x="1476127" y="612252"/>
                      <a:pt x="1477521" y="553577"/>
                    </a:cubicBezTo>
                    <a:cubicBezTo>
                      <a:pt x="1476127" y="495011"/>
                      <a:pt x="1459893" y="450464"/>
                      <a:pt x="1428820" y="419938"/>
                    </a:cubicBezTo>
                    <a:cubicBezTo>
                      <a:pt x="1397746" y="389410"/>
                      <a:pt x="1360197" y="374051"/>
                      <a:pt x="1316169" y="373862"/>
                    </a:cubicBezTo>
                    <a:close/>
                    <a:moveTo>
                      <a:pt x="1383070" y="178404"/>
                    </a:moveTo>
                    <a:cubicBezTo>
                      <a:pt x="1443630" y="178759"/>
                      <a:pt x="1498145" y="194081"/>
                      <a:pt x="1546609" y="224365"/>
                    </a:cubicBezTo>
                    <a:cubicBezTo>
                      <a:pt x="1595072" y="254650"/>
                      <a:pt x="1633551" y="297762"/>
                      <a:pt x="1662045" y="353697"/>
                    </a:cubicBezTo>
                    <a:cubicBezTo>
                      <a:pt x="1690542" y="409635"/>
                      <a:pt x="1705117" y="476263"/>
                      <a:pt x="1705772" y="553577"/>
                    </a:cubicBezTo>
                    <a:cubicBezTo>
                      <a:pt x="1705117" y="630925"/>
                      <a:pt x="1690542" y="697777"/>
                      <a:pt x="1662045" y="754137"/>
                    </a:cubicBezTo>
                    <a:cubicBezTo>
                      <a:pt x="1633551" y="810496"/>
                      <a:pt x="1595072" y="854028"/>
                      <a:pt x="1546609" y="884734"/>
                    </a:cubicBezTo>
                    <a:cubicBezTo>
                      <a:pt x="1498145" y="915440"/>
                      <a:pt x="1443630" y="930985"/>
                      <a:pt x="1383070" y="931375"/>
                    </a:cubicBezTo>
                    <a:cubicBezTo>
                      <a:pt x="1329150" y="930526"/>
                      <a:pt x="1283182" y="919431"/>
                      <a:pt x="1245168" y="898087"/>
                    </a:cubicBezTo>
                    <a:cubicBezTo>
                      <a:pt x="1207154" y="876743"/>
                      <a:pt x="1177911" y="850235"/>
                      <a:pt x="1157442" y="818561"/>
                    </a:cubicBezTo>
                    <a:lnTo>
                      <a:pt x="1157442" y="1269817"/>
                    </a:lnTo>
                    <a:lnTo>
                      <a:pt x="933123" y="1269817"/>
                    </a:lnTo>
                    <a:lnTo>
                      <a:pt x="933123" y="188899"/>
                    </a:lnTo>
                    <a:lnTo>
                      <a:pt x="1157442" y="188899"/>
                    </a:lnTo>
                    <a:lnTo>
                      <a:pt x="1157442" y="292529"/>
                    </a:lnTo>
                    <a:cubicBezTo>
                      <a:pt x="1177911" y="259654"/>
                      <a:pt x="1207154" y="232597"/>
                      <a:pt x="1245168" y="211362"/>
                    </a:cubicBezTo>
                    <a:cubicBezTo>
                      <a:pt x="1283182" y="190127"/>
                      <a:pt x="1329150" y="179141"/>
                      <a:pt x="1383070" y="178404"/>
                    </a:cubicBezTo>
                    <a:close/>
                    <a:moveTo>
                      <a:pt x="0" y="0"/>
                    </a:moveTo>
                    <a:lnTo>
                      <a:pt x="224317" y="0"/>
                    </a:lnTo>
                    <a:lnTo>
                      <a:pt x="224317" y="550954"/>
                    </a:lnTo>
                    <a:cubicBezTo>
                      <a:pt x="224346" y="605747"/>
                      <a:pt x="237736" y="647999"/>
                      <a:pt x="264491" y="677707"/>
                    </a:cubicBezTo>
                    <a:cubicBezTo>
                      <a:pt x="291247" y="707412"/>
                      <a:pt x="331200" y="722443"/>
                      <a:pt x="384358" y="722799"/>
                    </a:cubicBezTo>
                    <a:cubicBezTo>
                      <a:pt x="437621" y="722443"/>
                      <a:pt x="478014" y="707412"/>
                      <a:pt x="505532" y="677707"/>
                    </a:cubicBezTo>
                    <a:cubicBezTo>
                      <a:pt x="533054" y="647999"/>
                      <a:pt x="546883" y="605747"/>
                      <a:pt x="547018" y="550954"/>
                    </a:cubicBezTo>
                    <a:lnTo>
                      <a:pt x="547018" y="0"/>
                    </a:lnTo>
                    <a:lnTo>
                      <a:pt x="771338" y="0"/>
                    </a:lnTo>
                    <a:lnTo>
                      <a:pt x="771338" y="549643"/>
                    </a:lnTo>
                    <a:cubicBezTo>
                      <a:pt x="770445" y="634457"/>
                      <a:pt x="752404" y="705033"/>
                      <a:pt x="717213" y="761376"/>
                    </a:cubicBezTo>
                    <a:cubicBezTo>
                      <a:pt x="682020" y="817718"/>
                      <a:pt x="635022" y="859921"/>
                      <a:pt x="576218" y="887987"/>
                    </a:cubicBezTo>
                    <a:cubicBezTo>
                      <a:pt x="517414" y="916054"/>
                      <a:pt x="452148" y="930079"/>
                      <a:pt x="380421" y="930064"/>
                    </a:cubicBezTo>
                    <a:cubicBezTo>
                      <a:pt x="308410" y="930079"/>
                      <a:pt x="243856" y="916054"/>
                      <a:pt x="186762" y="887987"/>
                    </a:cubicBezTo>
                    <a:cubicBezTo>
                      <a:pt x="129665" y="859921"/>
                      <a:pt x="84449" y="817718"/>
                      <a:pt x="51112" y="761376"/>
                    </a:cubicBezTo>
                    <a:cubicBezTo>
                      <a:pt x="17775" y="705033"/>
                      <a:pt x="738" y="634457"/>
                      <a:pt x="0" y="5496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xmlns="" id="{5ED88349-B45C-4083-BC09-D261C8711E77}"/>
              </a:ext>
            </a:extLst>
          </p:cNvPr>
          <p:cNvSpPr/>
          <p:nvPr userDrawn="1"/>
        </p:nvSpPr>
        <p:spPr>
          <a:xfrm>
            <a:off x="8483277" y="6304843"/>
            <a:ext cx="2616200" cy="246775"/>
          </a:xfrm>
          <a:prstGeom prst="roundRect">
            <a:avLst>
              <a:gd name="adj" fmla="val 50000"/>
            </a:avLst>
          </a:prstGeom>
          <a:pattFill prst="ltDnDiag">
            <a:fgClr>
              <a:srgbClr val="201739"/>
            </a:fgClr>
            <a:bgClr>
              <a:srgbClr val="18112B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9045C0F2-F415-49A0-A9AE-19F0820657FD}"/>
              </a:ext>
            </a:extLst>
          </p:cNvPr>
          <p:cNvGrpSpPr/>
          <p:nvPr userDrawn="1"/>
        </p:nvGrpSpPr>
        <p:grpSpPr>
          <a:xfrm>
            <a:off x="10844347" y="6303654"/>
            <a:ext cx="753775" cy="244908"/>
            <a:chOff x="10716193" y="373384"/>
            <a:chExt cx="878197" cy="285333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AF9AA3D6-A0A3-46D8-B18B-73E5D0D12187}"/>
                </a:ext>
              </a:extLst>
            </p:cNvPr>
            <p:cNvSpPr/>
            <p:nvPr/>
          </p:nvSpPr>
          <p:spPr>
            <a:xfrm>
              <a:off x="10716193" y="373384"/>
              <a:ext cx="878197" cy="285333"/>
            </a:xfrm>
            <a:custGeom>
              <a:avLst/>
              <a:gdLst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1081373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830548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77658"/>
                <a:gd name="connsiteY0" fmla="*/ 0 h 278606"/>
                <a:gd name="connsiteX1" fmla="*/ 755657 w 1077658"/>
                <a:gd name="connsiteY1" fmla="*/ 0 h 278606"/>
                <a:gd name="connsiteX2" fmla="*/ 1077658 w 1077658"/>
                <a:gd name="connsiteY2" fmla="*/ 213437 h 278606"/>
                <a:gd name="connsiteX3" fmla="*/ 830548 w 1077658"/>
                <a:gd name="connsiteY3" fmla="*/ 278606 h 278606"/>
                <a:gd name="connsiteX4" fmla="*/ 139303 w 1077658"/>
                <a:gd name="connsiteY4" fmla="*/ 278606 h 278606"/>
                <a:gd name="connsiteX5" fmla="*/ 0 w 1077658"/>
                <a:gd name="connsiteY5" fmla="*/ 139303 h 278606"/>
                <a:gd name="connsiteX6" fmla="*/ 139303 w 1077658"/>
                <a:gd name="connsiteY6" fmla="*/ 0 h 278606"/>
                <a:gd name="connsiteX0" fmla="*/ 139303 w 882544"/>
                <a:gd name="connsiteY0" fmla="*/ 0 h 278606"/>
                <a:gd name="connsiteX1" fmla="*/ 755657 w 882544"/>
                <a:gd name="connsiteY1" fmla="*/ 0 h 278606"/>
                <a:gd name="connsiteX2" fmla="*/ 830548 w 882544"/>
                <a:gd name="connsiteY2" fmla="*/ 278606 h 278606"/>
                <a:gd name="connsiteX3" fmla="*/ 139303 w 882544"/>
                <a:gd name="connsiteY3" fmla="*/ 278606 h 278606"/>
                <a:gd name="connsiteX4" fmla="*/ 0 w 882544"/>
                <a:gd name="connsiteY4" fmla="*/ 139303 h 278606"/>
                <a:gd name="connsiteX5" fmla="*/ 139303 w 882544"/>
                <a:gd name="connsiteY5" fmla="*/ 0 h 278606"/>
                <a:gd name="connsiteX0" fmla="*/ 139303 w 832493"/>
                <a:gd name="connsiteY0" fmla="*/ 0 h 278606"/>
                <a:gd name="connsiteX1" fmla="*/ 755657 w 832493"/>
                <a:gd name="connsiteY1" fmla="*/ 0 h 278606"/>
                <a:gd name="connsiteX2" fmla="*/ 830548 w 832493"/>
                <a:gd name="connsiteY2" fmla="*/ 278606 h 278606"/>
                <a:gd name="connsiteX3" fmla="*/ 139303 w 832493"/>
                <a:gd name="connsiteY3" fmla="*/ 278606 h 278606"/>
                <a:gd name="connsiteX4" fmla="*/ 0 w 832493"/>
                <a:gd name="connsiteY4" fmla="*/ 139303 h 278606"/>
                <a:gd name="connsiteX5" fmla="*/ 139303 w 832493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80"/>
                <a:gd name="connsiteY0" fmla="*/ 0 h 278606"/>
                <a:gd name="connsiteX1" fmla="*/ 609607 w 830580"/>
                <a:gd name="connsiteY1" fmla="*/ 0 h 278606"/>
                <a:gd name="connsiteX2" fmla="*/ 830548 w 830580"/>
                <a:gd name="connsiteY2" fmla="*/ 278606 h 278606"/>
                <a:gd name="connsiteX3" fmla="*/ 139303 w 830580"/>
                <a:gd name="connsiteY3" fmla="*/ 278606 h 278606"/>
                <a:gd name="connsiteX4" fmla="*/ 0 w 830580"/>
                <a:gd name="connsiteY4" fmla="*/ 139303 h 278606"/>
                <a:gd name="connsiteX5" fmla="*/ 139303 w 830580"/>
                <a:gd name="connsiteY5" fmla="*/ 0 h 278606"/>
                <a:gd name="connsiteX0" fmla="*/ 139303 w 878185"/>
                <a:gd name="connsiteY0" fmla="*/ 0 h 278606"/>
                <a:gd name="connsiteX1" fmla="*/ 609607 w 878185"/>
                <a:gd name="connsiteY1" fmla="*/ 0 h 278606"/>
                <a:gd name="connsiteX2" fmla="*/ 878173 w 878185"/>
                <a:gd name="connsiteY2" fmla="*/ 278606 h 278606"/>
                <a:gd name="connsiteX3" fmla="*/ 139303 w 878185"/>
                <a:gd name="connsiteY3" fmla="*/ 278606 h 278606"/>
                <a:gd name="connsiteX4" fmla="*/ 0 w 878185"/>
                <a:gd name="connsiteY4" fmla="*/ 139303 h 278606"/>
                <a:gd name="connsiteX5" fmla="*/ 139303 w 878185"/>
                <a:gd name="connsiteY5" fmla="*/ 0 h 278606"/>
                <a:gd name="connsiteX0" fmla="*/ 139303 w 878197"/>
                <a:gd name="connsiteY0" fmla="*/ 0 h 278606"/>
                <a:gd name="connsiteX1" fmla="*/ 647707 w 878197"/>
                <a:gd name="connsiteY1" fmla="*/ 0 h 278606"/>
                <a:gd name="connsiteX2" fmla="*/ 878173 w 878197"/>
                <a:gd name="connsiteY2" fmla="*/ 278606 h 278606"/>
                <a:gd name="connsiteX3" fmla="*/ 139303 w 878197"/>
                <a:gd name="connsiteY3" fmla="*/ 278606 h 278606"/>
                <a:gd name="connsiteX4" fmla="*/ 0 w 878197"/>
                <a:gd name="connsiteY4" fmla="*/ 139303 h 278606"/>
                <a:gd name="connsiteX5" fmla="*/ 139303 w 878197"/>
                <a:gd name="connsiteY5" fmla="*/ 0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197" h="278606">
                  <a:moveTo>
                    <a:pt x="139303" y="0"/>
                  </a:moveTo>
                  <a:lnTo>
                    <a:pt x="647707" y="0"/>
                  </a:lnTo>
                  <a:cubicBezTo>
                    <a:pt x="842290" y="8334"/>
                    <a:pt x="879299" y="136922"/>
                    <a:pt x="878173" y="278606"/>
                  </a:cubicBezTo>
                  <a:lnTo>
                    <a:pt x="139303" y="278606"/>
                  </a:lnTo>
                  <a:cubicBezTo>
                    <a:pt x="62368" y="278606"/>
                    <a:pt x="0" y="216238"/>
                    <a:pt x="0" y="139303"/>
                  </a:cubicBezTo>
                  <a:cubicBezTo>
                    <a:pt x="0" y="62368"/>
                    <a:pt x="62368" y="0"/>
                    <a:pt x="139303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>
              <a:outerShdw blurRad="139700" dist="25400" dir="5400000" algn="t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xmlns="" id="{7F33EFFB-3E2F-4AF4-A6C5-1E59BB832234}"/>
                </a:ext>
              </a:extLst>
            </p:cNvPr>
            <p:cNvGrpSpPr/>
            <p:nvPr/>
          </p:nvGrpSpPr>
          <p:grpSpPr>
            <a:xfrm>
              <a:off x="10865103" y="443232"/>
              <a:ext cx="580376" cy="145636"/>
              <a:chOff x="11013281" y="6450762"/>
              <a:chExt cx="672285" cy="168699"/>
            </a:xfrm>
            <a:solidFill>
              <a:schemeClr val="bg1"/>
            </a:solidFill>
          </p:grpSpPr>
          <p:sp>
            <p:nvSpPr>
              <p:cNvPr id="35" name="Freeform 78">
                <a:extLst>
                  <a:ext uri="{FF2B5EF4-FFF2-40B4-BE49-F238E27FC236}">
                    <a16:creationId xmlns:a16="http://schemas.microsoft.com/office/drawing/2014/main" xmlns="" id="{560029FE-194A-496E-8002-02FFB39F4A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14784" y="6450762"/>
                <a:ext cx="170782" cy="168699"/>
              </a:xfrm>
              <a:custGeom>
                <a:avLst/>
                <a:gdLst>
                  <a:gd name="T0" fmla="*/ 115228 w 479"/>
                  <a:gd name="T1" fmla="*/ 92277 h 471"/>
                  <a:gd name="T2" fmla="*/ 115228 w 479"/>
                  <a:gd name="T3" fmla="*/ 92277 h 471"/>
                  <a:gd name="T4" fmla="*/ 100553 w 479"/>
                  <a:gd name="T5" fmla="*/ 77535 h 471"/>
                  <a:gd name="T6" fmla="*/ 96204 w 479"/>
                  <a:gd name="T7" fmla="*/ 77535 h 471"/>
                  <a:gd name="T8" fmla="*/ 91313 w 479"/>
                  <a:gd name="T9" fmla="*/ 87363 h 471"/>
                  <a:gd name="T10" fmla="*/ 91313 w 479"/>
                  <a:gd name="T11" fmla="*/ 102106 h 471"/>
                  <a:gd name="T12" fmla="*/ 105444 w 479"/>
                  <a:gd name="T13" fmla="*/ 116302 h 471"/>
                  <a:gd name="T14" fmla="*/ 110336 w 479"/>
                  <a:gd name="T15" fmla="*/ 116302 h 471"/>
                  <a:gd name="T16" fmla="*/ 115228 w 479"/>
                  <a:gd name="T17" fmla="*/ 92277 h 471"/>
                  <a:gd name="T18" fmla="*/ 129360 w 479"/>
                  <a:gd name="T19" fmla="*/ 0 h 471"/>
                  <a:gd name="T20" fmla="*/ 129360 w 479"/>
                  <a:gd name="T21" fmla="*/ 0 h 471"/>
                  <a:gd name="T22" fmla="*/ 0 w 479"/>
                  <a:gd name="T23" fmla="*/ 126130 h 471"/>
                  <a:gd name="T24" fmla="*/ 129360 w 479"/>
                  <a:gd name="T25" fmla="*/ 256629 h 471"/>
                  <a:gd name="T26" fmla="*/ 259806 w 479"/>
                  <a:gd name="T27" fmla="*/ 126130 h 471"/>
                  <a:gd name="T28" fmla="*/ 129360 w 479"/>
                  <a:gd name="T29" fmla="*/ 0 h 471"/>
                  <a:gd name="T30" fmla="*/ 120120 w 479"/>
                  <a:gd name="T31" fmla="*/ 184554 h 471"/>
                  <a:gd name="T32" fmla="*/ 120120 w 479"/>
                  <a:gd name="T33" fmla="*/ 184554 h 471"/>
                  <a:gd name="T34" fmla="*/ 100553 w 479"/>
                  <a:gd name="T35" fmla="*/ 188923 h 471"/>
                  <a:gd name="T36" fmla="*/ 100553 w 479"/>
                  <a:gd name="T37" fmla="*/ 188923 h 471"/>
                  <a:gd name="T38" fmla="*/ 100553 w 479"/>
                  <a:gd name="T39" fmla="*/ 188923 h 471"/>
                  <a:gd name="T40" fmla="*/ 67397 w 479"/>
                  <a:gd name="T41" fmla="*/ 164352 h 471"/>
                  <a:gd name="T42" fmla="*/ 105444 w 479"/>
                  <a:gd name="T43" fmla="*/ 135413 h 471"/>
                  <a:gd name="T44" fmla="*/ 105444 w 479"/>
                  <a:gd name="T45" fmla="*/ 135413 h 471"/>
                  <a:gd name="T46" fmla="*/ 100553 w 479"/>
                  <a:gd name="T47" fmla="*/ 126130 h 471"/>
                  <a:gd name="T48" fmla="*/ 100553 w 479"/>
                  <a:gd name="T49" fmla="*/ 126130 h 471"/>
                  <a:gd name="T50" fmla="*/ 86421 w 479"/>
                  <a:gd name="T51" fmla="*/ 121216 h 471"/>
                  <a:gd name="T52" fmla="*/ 76637 w 479"/>
                  <a:gd name="T53" fmla="*/ 97191 h 471"/>
                  <a:gd name="T54" fmla="*/ 105444 w 479"/>
                  <a:gd name="T55" fmla="*/ 68252 h 471"/>
                  <a:gd name="T56" fmla="*/ 139143 w 479"/>
                  <a:gd name="T57" fmla="*/ 68252 h 471"/>
                  <a:gd name="T58" fmla="*/ 139143 w 479"/>
                  <a:gd name="T59" fmla="*/ 68252 h 471"/>
                  <a:gd name="T60" fmla="*/ 129360 w 479"/>
                  <a:gd name="T61" fmla="*/ 73167 h 471"/>
                  <a:gd name="T62" fmla="*/ 120120 w 479"/>
                  <a:gd name="T63" fmla="*/ 73167 h 471"/>
                  <a:gd name="T64" fmla="*/ 129360 w 479"/>
                  <a:gd name="T65" fmla="*/ 97191 h 471"/>
                  <a:gd name="T66" fmla="*/ 125011 w 479"/>
                  <a:gd name="T67" fmla="*/ 116302 h 471"/>
                  <a:gd name="T68" fmla="*/ 115228 w 479"/>
                  <a:gd name="T69" fmla="*/ 126130 h 471"/>
                  <a:gd name="T70" fmla="*/ 125011 w 479"/>
                  <a:gd name="T71" fmla="*/ 131045 h 471"/>
                  <a:gd name="T72" fmla="*/ 139143 w 479"/>
                  <a:gd name="T73" fmla="*/ 155069 h 471"/>
                  <a:gd name="T74" fmla="*/ 120120 w 479"/>
                  <a:gd name="T75" fmla="*/ 184554 h 471"/>
                  <a:gd name="T76" fmla="*/ 192409 w 479"/>
                  <a:gd name="T77" fmla="*/ 126130 h 471"/>
                  <a:gd name="T78" fmla="*/ 192409 w 479"/>
                  <a:gd name="T79" fmla="*/ 126130 h 471"/>
                  <a:gd name="T80" fmla="*/ 168494 w 479"/>
                  <a:gd name="T81" fmla="*/ 126130 h 471"/>
                  <a:gd name="T82" fmla="*/ 168494 w 479"/>
                  <a:gd name="T83" fmla="*/ 150155 h 471"/>
                  <a:gd name="T84" fmla="*/ 158167 w 479"/>
                  <a:gd name="T85" fmla="*/ 150155 h 471"/>
                  <a:gd name="T86" fmla="*/ 158167 w 479"/>
                  <a:gd name="T87" fmla="*/ 126130 h 471"/>
                  <a:gd name="T88" fmla="*/ 139143 w 479"/>
                  <a:gd name="T89" fmla="*/ 126130 h 471"/>
                  <a:gd name="T90" fmla="*/ 139143 w 479"/>
                  <a:gd name="T91" fmla="*/ 116302 h 471"/>
                  <a:gd name="T92" fmla="*/ 158167 w 479"/>
                  <a:gd name="T93" fmla="*/ 116302 h 471"/>
                  <a:gd name="T94" fmla="*/ 158167 w 479"/>
                  <a:gd name="T95" fmla="*/ 92277 h 471"/>
                  <a:gd name="T96" fmla="*/ 168494 w 479"/>
                  <a:gd name="T97" fmla="*/ 92277 h 471"/>
                  <a:gd name="T98" fmla="*/ 168494 w 479"/>
                  <a:gd name="T99" fmla="*/ 116302 h 471"/>
                  <a:gd name="T100" fmla="*/ 192409 w 479"/>
                  <a:gd name="T101" fmla="*/ 116302 h 471"/>
                  <a:gd name="T102" fmla="*/ 192409 w 479"/>
                  <a:gd name="T103" fmla="*/ 126130 h 471"/>
                  <a:gd name="T104" fmla="*/ 105444 w 479"/>
                  <a:gd name="T105" fmla="*/ 145241 h 471"/>
                  <a:gd name="T106" fmla="*/ 105444 w 479"/>
                  <a:gd name="T107" fmla="*/ 145241 h 471"/>
                  <a:gd name="T108" fmla="*/ 105444 w 479"/>
                  <a:gd name="T109" fmla="*/ 145241 h 471"/>
                  <a:gd name="T110" fmla="*/ 86421 w 479"/>
                  <a:gd name="T111" fmla="*/ 150155 h 471"/>
                  <a:gd name="T112" fmla="*/ 81529 w 479"/>
                  <a:gd name="T113" fmla="*/ 164352 h 471"/>
                  <a:gd name="T114" fmla="*/ 105444 w 479"/>
                  <a:gd name="T115" fmla="*/ 179094 h 471"/>
                  <a:gd name="T116" fmla="*/ 125011 w 479"/>
                  <a:gd name="T117" fmla="*/ 159984 h 471"/>
                  <a:gd name="T118" fmla="*/ 105444 w 479"/>
                  <a:gd name="T119" fmla="*/ 145241 h 47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479" h="471">
                    <a:moveTo>
                      <a:pt x="212" y="169"/>
                    </a:moveTo>
                    <a:lnTo>
                      <a:pt x="212" y="169"/>
                    </a:lnTo>
                    <a:cubicBezTo>
                      <a:pt x="212" y="142"/>
                      <a:pt x="203" y="142"/>
                      <a:pt x="185" y="142"/>
                    </a:cubicBezTo>
                    <a:cubicBezTo>
                      <a:pt x="185" y="142"/>
                      <a:pt x="185" y="142"/>
                      <a:pt x="177" y="142"/>
                    </a:cubicBezTo>
                    <a:cubicBezTo>
                      <a:pt x="177" y="142"/>
                      <a:pt x="168" y="151"/>
                      <a:pt x="168" y="160"/>
                    </a:cubicBezTo>
                    <a:cubicBezTo>
                      <a:pt x="159" y="160"/>
                      <a:pt x="159" y="169"/>
                      <a:pt x="168" y="187"/>
                    </a:cubicBezTo>
                    <a:cubicBezTo>
                      <a:pt x="168" y="195"/>
                      <a:pt x="185" y="213"/>
                      <a:pt x="194" y="213"/>
                    </a:cubicBezTo>
                    <a:cubicBezTo>
                      <a:pt x="194" y="213"/>
                      <a:pt x="194" y="213"/>
                      <a:pt x="203" y="213"/>
                    </a:cubicBezTo>
                    <a:cubicBezTo>
                      <a:pt x="212" y="204"/>
                      <a:pt x="221" y="187"/>
                      <a:pt x="212" y="169"/>
                    </a:cubicBezTo>
                    <a:close/>
                    <a:moveTo>
                      <a:pt x="238" y="0"/>
                    </a:moveTo>
                    <a:lnTo>
                      <a:pt x="238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38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38" y="0"/>
                    </a:cubicBezTo>
                    <a:close/>
                    <a:moveTo>
                      <a:pt x="221" y="338"/>
                    </a:moveTo>
                    <a:lnTo>
                      <a:pt x="221" y="338"/>
                    </a:lnTo>
                    <a:cubicBezTo>
                      <a:pt x="212" y="346"/>
                      <a:pt x="194" y="346"/>
                      <a:pt x="185" y="346"/>
                    </a:cubicBezTo>
                    <a:cubicBezTo>
                      <a:pt x="177" y="346"/>
                      <a:pt x="124" y="346"/>
                      <a:pt x="124" y="301"/>
                    </a:cubicBezTo>
                    <a:cubicBezTo>
                      <a:pt x="124" y="257"/>
                      <a:pt x="177" y="248"/>
                      <a:pt x="194" y="248"/>
                    </a:cubicBezTo>
                    <a:cubicBezTo>
                      <a:pt x="185" y="240"/>
                      <a:pt x="185" y="231"/>
                      <a:pt x="185" y="231"/>
                    </a:cubicBezTo>
                    <a:cubicBezTo>
                      <a:pt x="177" y="231"/>
                      <a:pt x="168" y="222"/>
                      <a:pt x="159" y="222"/>
                    </a:cubicBezTo>
                    <a:cubicBezTo>
                      <a:pt x="141" y="213"/>
                      <a:pt x="141" y="195"/>
                      <a:pt x="141" y="178"/>
                    </a:cubicBezTo>
                    <a:cubicBezTo>
                      <a:pt x="141" y="125"/>
                      <a:pt x="194" y="125"/>
                      <a:pt x="194" y="125"/>
                    </a:cubicBezTo>
                    <a:cubicBezTo>
                      <a:pt x="256" y="125"/>
                      <a:pt x="256" y="125"/>
                      <a:pt x="256" y="125"/>
                    </a:cubicBezTo>
                    <a:cubicBezTo>
                      <a:pt x="256" y="134"/>
                      <a:pt x="238" y="134"/>
                      <a:pt x="238" y="134"/>
                    </a:cubicBezTo>
                    <a:cubicBezTo>
                      <a:pt x="230" y="134"/>
                      <a:pt x="230" y="134"/>
                      <a:pt x="221" y="134"/>
                    </a:cubicBezTo>
                    <a:cubicBezTo>
                      <a:pt x="238" y="142"/>
                      <a:pt x="238" y="160"/>
                      <a:pt x="238" y="178"/>
                    </a:cubicBezTo>
                    <a:cubicBezTo>
                      <a:pt x="238" y="195"/>
                      <a:pt x="230" y="204"/>
                      <a:pt x="230" y="213"/>
                    </a:cubicBezTo>
                    <a:cubicBezTo>
                      <a:pt x="221" y="222"/>
                      <a:pt x="212" y="222"/>
                      <a:pt x="212" y="231"/>
                    </a:cubicBezTo>
                    <a:cubicBezTo>
                      <a:pt x="212" y="231"/>
                      <a:pt x="221" y="240"/>
                      <a:pt x="230" y="240"/>
                    </a:cubicBezTo>
                    <a:cubicBezTo>
                      <a:pt x="238" y="248"/>
                      <a:pt x="256" y="266"/>
                      <a:pt x="256" y="284"/>
                    </a:cubicBezTo>
                    <a:cubicBezTo>
                      <a:pt x="256" y="310"/>
                      <a:pt x="247" y="328"/>
                      <a:pt x="221" y="338"/>
                    </a:cubicBezTo>
                    <a:close/>
                    <a:moveTo>
                      <a:pt x="354" y="231"/>
                    </a:moveTo>
                    <a:lnTo>
                      <a:pt x="354" y="231"/>
                    </a:lnTo>
                    <a:cubicBezTo>
                      <a:pt x="310" y="231"/>
                      <a:pt x="310" y="231"/>
                      <a:pt x="310" y="231"/>
                    </a:cubicBezTo>
                    <a:cubicBezTo>
                      <a:pt x="310" y="275"/>
                      <a:pt x="310" y="275"/>
                      <a:pt x="310" y="275"/>
                    </a:cubicBezTo>
                    <a:cubicBezTo>
                      <a:pt x="291" y="275"/>
                      <a:pt x="291" y="275"/>
                      <a:pt x="291" y="275"/>
                    </a:cubicBezTo>
                    <a:cubicBezTo>
                      <a:pt x="291" y="231"/>
                      <a:pt x="291" y="231"/>
                      <a:pt x="291" y="231"/>
                    </a:cubicBezTo>
                    <a:cubicBezTo>
                      <a:pt x="256" y="231"/>
                      <a:pt x="256" y="231"/>
                      <a:pt x="256" y="231"/>
                    </a:cubicBezTo>
                    <a:cubicBezTo>
                      <a:pt x="256" y="213"/>
                      <a:pt x="256" y="213"/>
                      <a:pt x="256" y="213"/>
                    </a:cubicBezTo>
                    <a:cubicBezTo>
                      <a:pt x="291" y="213"/>
                      <a:pt x="291" y="213"/>
                      <a:pt x="291" y="213"/>
                    </a:cubicBezTo>
                    <a:cubicBezTo>
                      <a:pt x="291" y="169"/>
                      <a:pt x="291" y="169"/>
                      <a:pt x="291" y="169"/>
                    </a:cubicBezTo>
                    <a:cubicBezTo>
                      <a:pt x="310" y="169"/>
                      <a:pt x="310" y="169"/>
                      <a:pt x="310" y="169"/>
                    </a:cubicBezTo>
                    <a:cubicBezTo>
                      <a:pt x="310" y="213"/>
                      <a:pt x="310" y="213"/>
                      <a:pt x="310" y="213"/>
                    </a:cubicBezTo>
                    <a:cubicBezTo>
                      <a:pt x="354" y="213"/>
                      <a:pt x="354" y="213"/>
                      <a:pt x="354" y="213"/>
                    </a:cubicBezTo>
                    <a:lnTo>
                      <a:pt x="354" y="231"/>
                    </a:lnTo>
                    <a:close/>
                    <a:moveTo>
                      <a:pt x="194" y="266"/>
                    </a:moveTo>
                    <a:lnTo>
                      <a:pt x="194" y="266"/>
                    </a:lnTo>
                    <a:cubicBezTo>
                      <a:pt x="177" y="266"/>
                      <a:pt x="168" y="266"/>
                      <a:pt x="159" y="275"/>
                    </a:cubicBezTo>
                    <a:cubicBezTo>
                      <a:pt x="159" y="284"/>
                      <a:pt x="150" y="293"/>
                      <a:pt x="150" y="301"/>
                    </a:cubicBezTo>
                    <a:cubicBezTo>
                      <a:pt x="150" y="319"/>
                      <a:pt x="168" y="328"/>
                      <a:pt x="194" y="328"/>
                    </a:cubicBezTo>
                    <a:cubicBezTo>
                      <a:pt x="221" y="319"/>
                      <a:pt x="230" y="310"/>
                      <a:pt x="230" y="293"/>
                    </a:cubicBezTo>
                    <a:cubicBezTo>
                      <a:pt x="230" y="275"/>
                      <a:pt x="212" y="266"/>
                      <a:pt x="194" y="266"/>
                    </a:cubicBezTo>
                    <a:close/>
                  </a:path>
                </a:pathLst>
              </a:custGeom>
              <a:solidFill>
                <a:srgbClr val="18112B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36" name="Freeform 79">
                <a:extLst>
                  <a:ext uri="{FF2B5EF4-FFF2-40B4-BE49-F238E27FC236}">
                    <a16:creationId xmlns:a16="http://schemas.microsoft.com/office/drawing/2014/main" xmlns="" id="{FF6A821B-8008-4CBF-82F0-C314E8BCC2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64553" y="6450762"/>
                <a:ext cx="170782" cy="168699"/>
              </a:xfrm>
              <a:custGeom>
                <a:avLst/>
                <a:gdLst>
                  <a:gd name="T0" fmla="*/ 130447 w 479"/>
                  <a:gd name="T1" fmla="*/ 0 h 471"/>
                  <a:gd name="T2" fmla="*/ 130447 w 479"/>
                  <a:gd name="T3" fmla="*/ 0 h 471"/>
                  <a:gd name="T4" fmla="*/ 0 w 479"/>
                  <a:gd name="T5" fmla="*/ 126130 h 471"/>
                  <a:gd name="T6" fmla="*/ 130447 w 479"/>
                  <a:gd name="T7" fmla="*/ 256629 h 471"/>
                  <a:gd name="T8" fmla="*/ 259806 w 479"/>
                  <a:gd name="T9" fmla="*/ 126130 h 471"/>
                  <a:gd name="T10" fmla="*/ 130447 w 479"/>
                  <a:gd name="T11" fmla="*/ 0 h 471"/>
                  <a:gd name="T12" fmla="*/ 159254 w 479"/>
                  <a:gd name="T13" fmla="*/ 87363 h 471"/>
                  <a:gd name="T14" fmla="*/ 159254 w 479"/>
                  <a:gd name="T15" fmla="*/ 87363 h 471"/>
                  <a:gd name="T16" fmla="*/ 139687 w 479"/>
                  <a:gd name="T17" fmla="*/ 87363 h 471"/>
                  <a:gd name="T18" fmla="*/ 135339 w 479"/>
                  <a:gd name="T19" fmla="*/ 97191 h 471"/>
                  <a:gd name="T20" fmla="*/ 135339 w 479"/>
                  <a:gd name="T21" fmla="*/ 106474 h 471"/>
                  <a:gd name="T22" fmla="*/ 159254 w 479"/>
                  <a:gd name="T23" fmla="*/ 106474 h 471"/>
                  <a:gd name="T24" fmla="*/ 159254 w 479"/>
                  <a:gd name="T25" fmla="*/ 131045 h 471"/>
                  <a:gd name="T26" fmla="*/ 135339 w 479"/>
                  <a:gd name="T27" fmla="*/ 131045 h 471"/>
                  <a:gd name="T28" fmla="*/ 135339 w 479"/>
                  <a:gd name="T29" fmla="*/ 188923 h 471"/>
                  <a:gd name="T30" fmla="*/ 115772 w 479"/>
                  <a:gd name="T31" fmla="*/ 188923 h 471"/>
                  <a:gd name="T32" fmla="*/ 115772 w 479"/>
                  <a:gd name="T33" fmla="*/ 131045 h 471"/>
                  <a:gd name="T34" fmla="*/ 91856 w 479"/>
                  <a:gd name="T35" fmla="*/ 131045 h 471"/>
                  <a:gd name="T36" fmla="*/ 91856 w 479"/>
                  <a:gd name="T37" fmla="*/ 106474 h 471"/>
                  <a:gd name="T38" fmla="*/ 115772 w 479"/>
                  <a:gd name="T39" fmla="*/ 106474 h 471"/>
                  <a:gd name="T40" fmla="*/ 115772 w 479"/>
                  <a:gd name="T41" fmla="*/ 97191 h 471"/>
                  <a:gd name="T42" fmla="*/ 139687 w 479"/>
                  <a:gd name="T43" fmla="*/ 68252 h 471"/>
                  <a:gd name="T44" fmla="*/ 159254 w 479"/>
                  <a:gd name="T45" fmla="*/ 68252 h 471"/>
                  <a:gd name="T46" fmla="*/ 159254 w 479"/>
                  <a:gd name="T47" fmla="*/ 87363 h 47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79" h="471">
                    <a:moveTo>
                      <a:pt x="240" y="0"/>
                    </a:moveTo>
                    <a:lnTo>
                      <a:pt x="240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40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40" y="0"/>
                    </a:cubicBezTo>
                    <a:close/>
                    <a:moveTo>
                      <a:pt x="293" y="160"/>
                    </a:moveTo>
                    <a:lnTo>
                      <a:pt x="293" y="160"/>
                    </a:lnTo>
                    <a:cubicBezTo>
                      <a:pt x="257" y="160"/>
                      <a:pt x="257" y="160"/>
                      <a:pt x="257" y="160"/>
                    </a:cubicBezTo>
                    <a:cubicBezTo>
                      <a:pt x="257" y="160"/>
                      <a:pt x="249" y="169"/>
                      <a:pt x="249" y="178"/>
                    </a:cubicBezTo>
                    <a:cubicBezTo>
                      <a:pt x="249" y="195"/>
                      <a:pt x="249" y="195"/>
                      <a:pt x="249" y="195"/>
                    </a:cubicBezTo>
                    <a:cubicBezTo>
                      <a:pt x="293" y="195"/>
                      <a:pt x="293" y="195"/>
                      <a:pt x="293" y="195"/>
                    </a:cubicBezTo>
                    <a:cubicBezTo>
                      <a:pt x="293" y="240"/>
                      <a:pt x="293" y="240"/>
                      <a:pt x="293" y="240"/>
                    </a:cubicBezTo>
                    <a:cubicBezTo>
                      <a:pt x="249" y="240"/>
                      <a:pt x="249" y="240"/>
                      <a:pt x="249" y="240"/>
                    </a:cubicBezTo>
                    <a:cubicBezTo>
                      <a:pt x="249" y="346"/>
                      <a:pt x="249" y="346"/>
                      <a:pt x="249" y="346"/>
                    </a:cubicBezTo>
                    <a:cubicBezTo>
                      <a:pt x="213" y="346"/>
                      <a:pt x="213" y="346"/>
                      <a:pt x="213" y="346"/>
                    </a:cubicBezTo>
                    <a:cubicBezTo>
                      <a:pt x="213" y="240"/>
                      <a:pt x="213" y="240"/>
                      <a:pt x="213" y="240"/>
                    </a:cubicBezTo>
                    <a:cubicBezTo>
                      <a:pt x="169" y="240"/>
                      <a:pt x="169" y="240"/>
                      <a:pt x="169" y="240"/>
                    </a:cubicBezTo>
                    <a:cubicBezTo>
                      <a:pt x="169" y="195"/>
                      <a:pt x="169" y="195"/>
                      <a:pt x="169" y="195"/>
                    </a:cubicBezTo>
                    <a:cubicBezTo>
                      <a:pt x="213" y="195"/>
                      <a:pt x="213" y="195"/>
                      <a:pt x="213" y="195"/>
                    </a:cubicBezTo>
                    <a:cubicBezTo>
                      <a:pt x="213" y="178"/>
                      <a:pt x="213" y="178"/>
                      <a:pt x="213" y="178"/>
                    </a:cubicBezTo>
                    <a:cubicBezTo>
                      <a:pt x="213" y="151"/>
                      <a:pt x="230" y="125"/>
                      <a:pt x="257" y="125"/>
                    </a:cubicBezTo>
                    <a:cubicBezTo>
                      <a:pt x="293" y="125"/>
                      <a:pt x="293" y="125"/>
                      <a:pt x="293" y="125"/>
                    </a:cubicBezTo>
                    <a:lnTo>
                      <a:pt x="293" y="160"/>
                    </a:lnTo>
                    <a:close/>
                  </a:path>
                </a:pathLst>
              </a:custGeom>
              <a:solidFill>
                <a:srgbClr val="18112B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37" name="Freeform 86">
                <a:extLst>
                  <a:ext uri="{FF2B5EF4-FFF2-40B4-BE49-F238E27FC236}">
                    <a16:creationId xmlns:a16="http://schemas.microsoft.com/office/drawing/2014/main" xmlns="" id="{E5051E87-8970-468E-AD7E-D620269BA3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13281" y="6450762"/>
                <a:ext cx="171823" cy="168699"/>
              </a:xfrm>
              <a:custGeom>
                <a:avLst/>
                <a:gdLst>
                  <a:gd name="T0" fmla="*/ 130423 w 480"/>
                  <a:gd name="T1" fmla="*/ 0 h 471"/>
                  <a:gd name="T2" fmla="*/ 130423 w 480"/>
                  <a:gd name="T3" fmla="*/ 0 h 471"/>
                  <a:gd name="T4" fmla="*/ 0 w 480"/>
                  <a:gd name="T5" fmla="*/ 126130 h 471"/>
                  <a:gd name="T6" fmla="*/ 130423 w 480"/>
                  <a:gd name="T7" fmla="*/ 256629 h 471"/>
                  <a:gd name="T8" fmla="*/ 261391 w 480"/>
                  <a:gd name="T9" fmla="*/ 126130 h 471"/>
                  <a:gd name="T10" fmla="*/ 130423 w 480"/>
                  <a:gd name="T11" fmla="*/ 0 h 471"/>
                  <a:gd name="T12" fmla="*/ 183902 w 480"/>
                  <a:gd name="T13" fmla="*/ 106474 h 471"/>
                  <a:gd name="T14" fmla="*/ 183902 w 480"/>
                  <a:gd name="T15" fmla="*/ 106474 h 471"/>
                  <a:gd name="T16" fmla="*/ 183902 w 480"/>
                  <a:gd name="T17" fmla="*/ 106474 h 471"/>
                  <a:gd name="T18" fmla="*/ 111323 w 480"/>
                  <a:gd name="T19" fmla="*/ 179094 h 471"/>
                  <a:gd name="T20" fmla="*/ 72578 w 480"/>
                  <a:gd name="T21" fmla="*/ 169266 h 471"/>
                  <a:gd name="T22" fmla="*/ 77490 w 480"/>
                  <a:gd name="T23" fmla="*/ 169266 h 471"/>
                  <a:gd name="T24" fmla="*/ 111323 w 480"/>
                  <a:gd name="T25" fmla="*/ 159984 h 471"/>
                  <a:gd name="T26" fmla="*/ 87312 w 480"/>
                  <a:gd name="T27" fmla="*/ 140327 h 471"/>
                  <a:gd name="T28" fmla="*/ 92224 w 480"/>
                  <a:gd name="T29" fmla="*/ 140327 h 471"/>
                  <a:gd name="T30" fmla="*/ 97135 w 480"/>
                  <a:gd name="T31" fmla="*/ 140327 h 471"/>
                  <a:gd name="T32" fmla="*/ 77490 w 480"/>
                  <a:gd name="T33" fmla="*/ 116302 h 471"/>
                  <a:gd name="T34" fmla="*/ 77490 w 480"/>
                  <a:gd name="T35" fmla="*/ 116302 h 471"/>
                  <a:gd name="T36" fmla="*/ 87312 w 480"/>
                  <a:gd name="T37" fmla="*/ 116302 h 471"/>
                  <a:gd name="T38" fmla="*/ 77490 w 480"/>
                  <a:gd name="T39" fmla="*/ 97191 h 471"/>
                  <a:gd name="T40" fmla="*/ 82401 w 480"/>
                  <a:gd name="T41" fmla="*/ 82449 h 471"/>
                  <a:gd name="T42" fmla="*/ 130423 w 480"/>
                  <a:gd name="T43" fmla="*/ 111388 h 471"/>
                  <a:gd name="T44" fmla="*/ 130423 w 480"/>
                  <a:gd name="T45" fmla="*/ 106474 h 471"/>
                  <a:gd name="T46" fmla="*/ 159345 w 480"/>
                  <a:gd name="T47" fmla="*/ 77535 h 471"/>
                  <a:gd name="T48" fmla="*/ 174079 w 480"/>
                  <a:gd name="T49" fmla="*/ 87363 h 471"/>
                  <a:gd name="T50" fmla="*/ 193724 w 480"/>
                  <a:gd name="T51" fmla="*/ 82449 h 471"/>
                  <a:gd name="T52" fmla="*/ 183902 w 480"/>
                  <a:gd name="T53" fmla="*/ 97191 h 471"/>
                  <a:gd name="T54" fmla="*/ 198636 w 480"/>
                  <a:gd name="T55" fmla="*/ 92277 h 471"/>
                  <a:gd name="T56" fmla="*/ 183902 w 480"/>
                  <a:gd name="T57" fmla="*/ 106474 h 47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480" h="471">
                    <a:moveTo>
                      <a:pt x="239" y="0"/>
                    </a:moveTo>
                    <a:lnTo>
                      <a:pt x="239" y="0"/>
                    </a:lnTo>
                    <a:cubicBezTo>
                      <a:pt x="107" y="0"/>
                      <a:pt x="0" y="107"/>
                      <a:pt x="0" y="231"/>
                    </a:cubicBezTo>
                    <a:cubicBezTo>
                      <a:pt x="0" y="363"/>
                      <a:pt x="107" y="470"/>
                      <a:pt x="239" y="470"/>
                    </a:cubicBezTo>
                    <a:cubicBezTo>
                      <a:pt x="372" y="470"/>
                      <a:pt x="479" y="363"/>
                      <a:pt x="479" y="231"/>
                    </a:cubicBezTo>
                    <a:cubicBezTo>
                      <a:pt x="479" y="107"/>
                      <a:pt x="372" y="0"/>
                      <a:pt x="239" y="0"/>
                    </a:cubicBezTo>
                    <a:close/>
                    <a:moveTo>
                      <a:pt x="337" y="195"/>
                    </a:moveTo>
                    <a:lnTo>
                      <a:pt x="337" y="195"/>
                    </a:lnTo>
                    <a:cubicBezTo>
                      <a:pt x="337" y="257"/>
                      <a:pt x="292" y="328"/>
                      <a:pt x="204" y="328"/>
                    </a:cubicBezTo>
                    <a:cubicBezTo>
                      <a:pt x="178" y="328"/>
                      <a:pt x="151" y="319"/>
                      <a:pt x="133" y="310"/>
                    </a:cubicBezTo>
                    <a:lnTo>
                      <a:pt x="142" y="310"/>
                    </a:lnTo>
                    <a:cubicBezTo>
                      <a:pt x="160" y="310"/>
                      <a:pt x="186" y="301"/>
                      <a:pt x="204" y="293"/>
                    </a:cubicBezTo>
                    <a:cubicBezTo>
                      <a:pt x="178" y="293"/>
                      <a:pt x="160" y="275"/>
                      <a:pt x="160" y="257"/>
                    </a:cubicBezTo>
                    <a:cubicBezTo>
                      <a:pt x="160" y="257"/>
                      <a:pt x="160" y="257"/>
                      <a:pt x="169" y="257"/>
                    </a:cubicBezTo>
                    <a:lnTo>
                      <a:pt x="178" y="257"/>
                    </a:lnTo>
                    <a:cubicBezTo>
                      <a:pt x="160" y="248"/>
                      <a:pt x="142" y="231"/>
                      <a:pt x="142" y="213"/>
                    </a:cubicBezTo>
                    <a:cubicBezTo>
                      <a:pt x="142" y="213"/>
                      <a:pt x="151" y="213"/>
                      <a:pt x="160" y="213"/>
                    </a:cubicBezTo>
                    <a:cubicBezTo>
                      <a:pt x="151" y="204"/>
                      <a:pt x="142" y="195"/>
                      <a:pt x="142" y="178"/>
                    </a:cubicBezTo>
                    <a:cubicBezTo>
                      <a:pt x="142" y="169"/>
                      <a:pt x="142" y="160"/>
                      <a:pt x="151" y="151"/>
                    </a:cubicBezTo>
                    <a:cubicBezTo>
                      <a:pt x="169" y="178"/>
                      <a:pt x="204" y="204"/>
                      <a:pt x="239" y="204"/>
                    </a:cubicBezTo>
                    <a:cubicBezTo>
                      <a:pt x="239" y="195"/>
                      <a:pt x="239" y="195"/>
                      <a:pt x="239" y="195"/>
                    </a:cubicBezTo>
                    <a:cubicBezTo>
                      <a:pt x="239" y="169"/>
                      <a:pt x="266" y="142"/>
                      <a:pt x="292" y="142"/>
                    </a:cubicBezTo>
                    <a:cubicBezTo>
                      <a:pt x="301" y="142"/>
                      <a:pt x="319" y="151"/>
                      <a:pt x="319" y="160"/>
                    </a:cubicBezTo>
                    <a:cubicBezTo>
                      <a:pt x="337" y="160"/>
                      <a:pt x="346" y="151"/>
                      <a:pt x="355" y="151"/>
                    </a:cubicBezTo>
                    <a:cubicBezTo>
                      <a:pt x="346" y="160"/>
                      <a:pt x="346" y="169"/>
                      <a:pt x="337" y="178"/>
                    </a:cubicBezTo>
                    <a:cubicBezTo>
                      <a:pt x="346" y="178"/>
                      <a:pt x="355" y="169"/>
                      <a:pt x="364" y="169"/>
                    </a:cubicBezTo>
                    <a:cubicBezTo>
                      <a:pt x="355" y="178"/>
                      <a:pt x="346" y="187"/>
                      <a:pt x="337" y="195"/>
                    </a:cubicBezTo>
                    <a:close/>
                  </a:path>
                </a:pathLst>
              </a:custGeom>
              <a:solidFill>
                <a:srgbClr val="18112B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8A4F0A5B-0C9F-4A45-B57B-D6DCFC999059}"/>
              </a:ext>
            </a:extLst>
          </p:cNvPr>
          <p:cNvSpPr txBox="1"/>
          <p:nvPr userDrawn="1"/>
        </p:nvSpPr>
        <p:spPr>
          <a:xfrm>
            <a:off x="8613681" y="6311195"/>
            <a:ext cx="210026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sz="105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 lvl="0"/>
            <a:r>
              <a:rPr lang="en-US" dirty="0"/>
              <a:t>Copyright © </a:t>
            </a:r>
            <a:r>
              <a:rPr lang="en-US" b="1" dirty="0">
                <a:latin typeface="Arial Nova" panose="020B0504020202020204" pitchFamily="34" charset="0"/>
              </a:rPr>
              <a:t>Up</a:t>
            </a:r>
            <a:r>
              <a:rPr lang="en-US" dirty="0">
                <a:latin typeface="Arial Nova" panose="020B0504020202020204" pitchFamily="34" charset="0"/>
              </a:rPr>
              <a:t>Space</a:t>
            </a:r>
            <a:r>
              <a:rPr lang="en-US" dirty="0"/>
              <a:t>. All rights.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5C11ED23-9F61-490F-B64C-BEE2B2020F49}"/>
              </a:ext>
            </a:extLst>
          </p:cNvPr>
          <p:cNvSpPr txBox="1"/>
          <p:nvPr userDrawn="1"/>
        </p:nvSpPr>
        <p:spPr>
          <a:xfrm>
            <a:off x="593878" y="6311195"/>
            <a:ext cx="220911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050" spc="30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 lvl="0" algn="l"/>
            <a:r>
              <a:rPr lang="en-US" dirty="0"/>
              <a:t>www.ibaotu.com</a:t>
            </a:r>
          </a:p>
        </p:txBody>
      </p:sp>
    </p:spTree>
    <p:extLst>
      <p:ext uri="{BB962C8B-B14F-4D97-AF65-F5344CB8AC3E}">
        <p14:creationId xmlns:p14="http://schemas.microsoft.com/office/powerpoint/2010/main" val="116997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A58F14E-F1BA-4518-BA9D-799016D76879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94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EE9B56DF-500E-48AF-8359-20B262704E0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14516" y="2285998"/>
            <a:ext cx="10962968" cy="3429001"/>
          </a:xfrm>
          <a:custGeom>
            <a:avLst/>
            <a:gdLst>
              <a:gd name="connsiteX0" fmla="*/ 34418 w 10962968"/>
              <a:gd name="connsiteY0" fmla="*/ 0 h 3657600"/>
              <a:gd name="connsiteX1" fmla="*/ 10928550 w 10962968"/>
              <a:gd name="connsiteY1" fmla="*/ 0 h 3657600"/>
              <a:gd name="connsiteX2" fmla="*/ 10962968 w 10962968"/>
              <a:gd name="connsiteY2" fmla="*/ 34418 h 3657600"/>
              <a:gd name="connsiteX3" fmla="*/ 10962968 w 10962968"/>
              <a:gd name="connsiteY3" fmla="*/ 3623182 h 3657600"/>
              <a:gd name="connsiteX4" fmla="*/ 10928550 w 10962968"/>
              <a:gd name="connsiteY4" fmla="*/ 3657600 h 3657600"/>
              <a:gd name="connsiteX5" fmla="*/ 34418 w 10962968"/>
              <a:gd name="connsiteY5" fmla="*/ 3657600 h 3657600"/>
              <a:gd name="connsiteX6" fmla="*/ 0 w 10962968"/>
              <a:gd name="connsiteY6" fmla="*/ 3623182 h 3657600"/>
              <a:gd name="connsiteX7" fmla="*/ 0 w 10962968"/>
              <a:gd name="connsiteY7" fmla="*/ 34418 h 3657600"/>
              <a:gd name="connsiteX8" fmla="*/ 34418 w 10962968"/>
              <a:gd name="connsiteY8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2968" h="3657600">
                <a:moveTo>
                  <a:pt x="34418" y="0"/>
                </a:moveTo>
                <a:lnTo>
                  <a:pt x="10928550" y="0"/>
                </a:lnTo>
                <a:cubicBezTo>
                  <a:pt x="10947559" y="0"/>
                  <a:pt x="10962968" y="15409"/>
                  <a:pt x="10962968" y="34418"/>
                </a:cubicBezTo>
                <a:lnTo>
                  <a:pt x="10962968" y="3623182"/>
                </a:lnTo>
                <a:cubicBezTo>
                  <a:pt x="10962968" y="3642191"/>
                  <a:pt x="10947559" y="3657600"/>
                  <a:pt x="10928550" y="3657600"/>
                </a:cubicBezTo>
                <a:lnTo>
                  <a:pt x="34418" y="3657600"/>
                </a:lnTo>
                <a:cubicBezTo>
                  <a:pt x="15409" y="3657600"/>
                  <a:pt x="0" y="3642191"/>
                  <a:pt x="0" y="3623182"/>
                </a:cubicBezTo>
                <a:lnTo>
                  <a:pt x="0" y="34418"/>
                </a:lnTo>
                <a:cubicBezTo>
                  <a:pt x="0" y="15409"/>
                  <a:pt x="15409" y="0"/>
                  <a:pt x="34418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52400" dist="101600" dir="5400000" sx="97000" sy="97000" algn="t" rotWithShape="0">
              <a:prstClr val="black">
                <a:alpha val="23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76496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C0420B0C-142B-4BDF-9330-F4992966D35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31953" y="849216"/>
            <a:ext cx="5087559" cy="5156204"/>
          </a:xfrm>
          <a:custGeom>
            <a:avLst/>
            <a:gdLst>
              <a:gd name="connsiteX0" fmla="*/ 2331105 w 5087559"/>
              <a:gd name="connsiteY0" fmla="*/ 1778 h 5156204"/>
              <a:gd name="connsiteX1" fmla="*/ 2491792 w 5087559"/>
              <a:gd name="connsiteY1" fmla="*/ 3883 h 5156204"/>
              <a:gd name="connsiteX2" fmla="*/ 5060268 w 5087559"/>
              <a:gd name="connsiteY2" fmla="*/ 2711338 h 5156204"/>
              <a:gd name="connsiteX3" fmla="*/ 2661608 w 5087559"/>
              <a:gd name="connsiteY3" fmla="*/ 5155685 h 5156204"/>
              <a:gd name="connsiteX4" fmla="*/ 250212 w 5087559"/>
              <a:gd name="connsiteY4" fmla="*/ 3547338 h 5156204"/>
              <a:gd name="connsiteX5" fmla="*/ 555882 w 5087559"/>
              <a:gd name="connsiteY5" fmla="*/ 2053571 h 5156204"/>
              <a:gd name="connsiteX6" fmla="*/ 1528083 w 5087559"/>
              <a:gd name="connsiteY6" fmla="*/ 797448 h 5156204"/>
              <a:gd name="connsiteX7" fmla="*/ 2331105 w 5087559"/>
              <a:gd name="connsiteY7" fmla="*/ 1778 h 5156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87559" h="5156204">
                <a:moveTo>
                  <a:pt x="2331105" y="1778"/>
                </a:moveTo>
                <a:cubicBezTo>
                  <a:pt x="2385325" y="-1222"/>
                  <a:pt x="2439255" y="-360"/>
                  <a:pt x="2491792" y="3883"/>
                </a:cubicBezTo>
                <a:cubicBezTo>
                  <a:pt x="3756926" y="109975"/>
                  <a:pt x="4856488" y="1442484"/>
                  <a:pt x="5060268" y="2711338"/>
                </a:cubicBezTo>
                <a:cubicBezTo>
                  <a:pt x="5264048" y="3975948"/>
                  <a:pt x="4313075" y="5121736"/>
                  <a:pt x="2661608" y="5155685"/>
                </a:cubicBezTo>
                <a:cubicBezTo>
                  <a:pt x="1010142" y="5189634"/>
                  <a:pt x="250212" y="3547338"/>
                  <a:pt x="250212" y="3547338"/>
                </a:cubicBezTo>
                <a:cubicBezTo>
                  <a:pt x="46432" y="3229064"/>
                  <a:pt x="-314428" y="2006890"/>
                  <a:pt x="555882" y="2053571"/>
                </a:cubicBezTo>
                <a:cubicBezTo>
                  <a:pt x="1472892" y="2100251"/>
                  <a:pt x="1494119" y="1442484"/>
                  <a:pt x="1528083" y="797448"/>
                </a:cubicBezTo>
                <a:cubicBezTo>
                  <a:pt x="1557800" y="233041"/>
                  <a:pt x="1951563" y="22781"/>
                  <a:pt x="2331105" y="1778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878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E3DDBE7E-8D46-4D49-89C0-F487A6DC5C1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02482" y="1146629"/>
            <a:ext cx="2987038" cy="4564744"/>
          </a:xfrm>
          <a:custGeom>
            <a:avLst/>
            <a:gdLst>
              <a:gd name="connsiteX0" fmla="*/ 45481 w 3234810"/>
              <a:gd name="connsiteY0" fmla="*/ 0 h 5029200"/>
              <a:gd name="connsiteX1" fmla="*/ 3189329 w 3234810"/>
              <a:gd name="connsiteY1" fmla="*/ 0 h 5029200"/>
              <a:gd name="connsiteX2" fmla="*/ 3234810 w 3234810"/>
              <a:gd name="connsiteY2" fmla="*/ 45481 h 5029200"/>
              <a:gd name="connsiteX3" fmla="*/ 3234810 w 3234810"/>
              <a:gd name="connsiteY3" fmla="*/ 4983719 h 5029200"/>
              <a:gd name="connsiteX4" fmla="*/ 3189329 w 3234810"/>
              <a:gd name="connsiteY4" fmla="*/ 5029200 h 5029200"/>
              <a:gd name="connsiteX5" fmla="*/ 45481 w 3234810"/>
              <a:gd name="connsiteY5" fmla="*/ 5029200 h 5029200"/>
              <a:gd name="connsiteX6" fmla="*/ 0 w 3234810"/>
              <a:gd name="connsiteY6" fmla="*/ 4983719 h 5029200"/>
              <a:gd name="connsiteX7" fmla="*/ 0 w 3234810"/>
              <a:gd name="connsiteY7" fmla="*/ 45481 h 5029200"/>
              <a:gd name="connsiteX8" fmla="*/ 45481 w 3234810"/>
              <a:gd name="connsiteY8" fmla="*/ 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34810" h="5029200">
                <a:moveTo>
                  <a:pt x="45481" y="0"/>
                </a:moveTo>
                <a:lnTo>
                  <a:pt x="3189329" y="0"/>
                </a:lnTo>
                <a:cubicBezTo>
                  <a:pt x="3214447" y="0"/>
                  <a:pt x="3234810" y="20363"/>
                  <a:pt x="3234810" y="45481"/>
                </a:cubicBezTo>
                <a:lnTo>
                  <a:pt x="3234810" y="4983719"/>
                </a:lnTo>
                <a:cubicBezTo>
                  <a:pt x="3234810" y="5008837"/>
                  <a:pt x="3214447" y="5029200"/>
                  <a:pt x="3189329" y="5029200"/>
                </a:cubicBezTo>
                <a:lnTo>
                  <a:pt x="45481" y="5029200"/>
                </a:lnTo>
                <a:cubicBezTo>
                  <a:pt x="20363" y="5029200"/>
                  <a:pt x="0" y="5008837"/>
                  <a:pt x="0" y="4983719"/>
                </a:cubicBezTo>
                <a:lnTo>
                  <a:pt x="0" y="45481"/>
                </a:lnTo>
                <a:cubicBezTo>
                  <a:pt x="0" y="20363"/>
                  <a:pt x="20363" y="0"/>
                  <a:pt x="45481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558800" dist="444500" dir="5400000" sx="91000" sy="91000" algn="t" rotWithShape="0">
              <a:schemeClr val="accent1">
                <a:alpha val="22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65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308F1CE7-6905-48AE-A2E8-3DD8200907C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1" y="1063058"/>
            <a:ext cx="5084593" cy="4731884"/>
          </a:xfrm>
          <a:custGeom>
            <a:avLst/>
            <a:gdLst>
              <a:gd name="connsiteX0" fmla="*/ 2149934 w 5084593"/>
              <a:gd name="connsiteY0" fmla="*/ 2357 h 4731884"/>
              <a:gd name="connsiteX1" fmla="*/ 2462833 w 5084593"/>
              <a:gd name="connsiteY1" fmla="*/ 27312 h 4731884"/>
              <a:gd name="connsiteX2" fmla="*/ 4840414 w 5084593"/>
              <a:gd name="connsiteY2" fmla="*/ 2127877 h 4731884"/>
              <a:gd name="connsiteX3" fmla="*/ 3885911 w 5084593"/>
              <a:gd name="connsiteY3" fmla="*/ 4731884 h 4731884"/>
              <a:gd name="connsiteX4" fmla="*/ 2167805 w 5084593"/>
              <a:gd name="connsiteY4" fmla="*/ 3082680 h 4731884"/>
              <a:gd name="connsiteX5" fmla="*/ 33189 w 5084593"/>
              <a:gd name="connsiteY5" fmla="*/ 1711236 h 4731884"/>
              <a:gd name="connsiteX6" fmla="*/ 2149934 w 5084593"/>
              <a:gd name="connsiteY6" fmla="*/ 2357 h 4731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84593" h="4731884">
                <a:moveTo>
                  <a:pt x="2149934" y="2357"/>
                </a:moveTo>
                <a:cubicBezTo>
                  <a:pt x="2251121" y="6086"/>
                  <a:pt x="2355452" y="14292"/>
                  <a:pt x="2462833" y="27312"/>
                </a:cubicBezTo>
                <a:cubicBezTo>
                  <a:pt x="4180939" y="235632"/>
                  <a:pt x="4840414" y="2127877"/>
                  <a:pt x="4840414" y="2127877"/>
                </a:cubicBezTo>
                <a:cubicBezTo>
                  <a:pt x="5118087" y="2943799"/>
                  <a:pt x="5482534" y="4731884"/>
                  <a:pt x="3885911" y="4731884"/>
                </a:cubicBezTo>
                <a:cubicBezTo>
                  <a:pt x="2289287" y="4731884"/>
                  <a:pt x="2697120" y="3360441"/>
                  <a:pt x="2167805" y="3082680"/>
                </a:cubicBezTo>
                <a:cubicBezTo>
                  <a:pt x="1109174" y="2527158"/>
                  <a:pt x="305078" y="2758626"/>
                  <a:pt x="33189" y="1711236"/>
                </a:cubicBezTo>
                <a:cubicBezTo>
                  <a:pt x="-178320" y="897484"/>
                  <a:pt x="632126" y="-53589"/>
                  <a:pt x="2149934" y="2357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29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F103DCCD-7F0F-45C9-A66E-9FA7C911501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5015691"/>
          </a:xfrm>
          <a:custGeom>
            <a:avLst/>
            <a:gdLst>
              <a:gd name="connsiteX0" fmla="*/ 0 w 12192000"/>
              <a:gd name="connsiteY0" fmla="*/ 0 h 5015691"/>
              <a:gd name="connsiteX1" fmla="*/ 12192000 w 12192000"/>
              <a:gd name="connsiteY1" fmla="*/ 0 h 5015691"/>
              <a:gd name="connsiteX2" fmla="*/ 12192000 w 12192000"/>
              <a:gd name="connsiteY2" fmla="*/ 2407127 h 5015691"/>
              <a:gd name="connsiteX3" fmla="*/ 12120323 w 12192000"/>
              <a:gd name="connsiteY3" fmla="*/ 2484219 h 5015691"/>
              <a:gd name="connsiteX4" fmla="*/ 10722930 w 12192000"/>
              <a:gd name="connsiteY4" fmla="*/ 2875710 h 5015691"/>
              <a:gd name="connsiteX5" fmla="*/ 8115993 w 12192000"/>
              <a:gd name="connsiteY5" fmla="*/ 3885995 h 5015691"/>
              <a:gd name="connsiteX6" fmla="*/ 5841049 w 12192000"/>
              <a:gd name="connsiteY6" fmla="*/ 3197096 h 5015691"/>
              <a:gd name="connsiteX7" fmla="*/ 3206082 w 12192000"/>
              <a:gd name="connsiteY7" fmla="*/ 4238250 h 5015691"/>
              <a:gd name="connsiteX8" fmla="*/ 1026609 w 12192000"/>
              <a:gd name="connsiteY8" fmla="*/ 4932827 h 5015691"/>
              <a:gd name="connsiteX9" fmla="*/ 76853 w 12192000"/>
              <a:gd name="connsiteY9" fmla="*/ 4927760 h 5015691"/>
              <a:gd name="connsiteX10" fmla="*/ 0 w 12192000"/>
              <a:gd name="connsiteY10" fmla="*/ 4900980 h 5015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5015691">
                <a:moveTo>
                  <a:pt x="0" y="0"/>
                </a:moveTo>
                <a:lnTo>
                  <a:pt x="12192000" y="0"/>
                </a:lnTo>
                <a:lnTo>
                  <a:pt x="12192000" y="2407127"/>
                </a:lnTo>
                <a:lnTo>
                  <a:pt x="12120323" y="2484219"/>
                </a:lnTo>
                <a:cubicBezTo>
                  <a:pt x="11866654" y="2732575"/>
                  <a:pt x="11434974" y="2959887"/>
                  <a:pt x="10722930" y="2875710"/>
                </a:cubicBezTo>
                <a:cubicBezTo>
                  <a:pt x="9298842" y="2707357"/>
                  <a:pt x="9116759" y="3838274"/>
                  <a:pt x="8115993" y="3885995"/>
                </a:cubicBezTo>
                <a:cubicBezTo>
                  <a:pt x="7115226" y="3933716"/>
                  <a:pt x="6630155" y="3041338"/>
                  <a:pt x="5841049" y="3197096"/>
                </a:cubicBezTo>
                <a:cubicBezTo>
                  <a:pt x="5051942" y="3352854"/>
                  <a:pt x="4726904" y="4579187"/>
                  <a:pt x="3206082" y="4238250"/>
                </a:cubicBezTo>
                <a:cubicBezTo>
                  <a:pt x="1685261" y="3897314"/>
                  <a:pt x="2188526" y="4552564"/>
                  <a:pt x="1026609" y="4932827"/>
                </a:cubicBezTo>
                <a:cubicBezTo>
                  <a:pt x="590890" y="5075426"/>
                  <a:pt x="311057" y="5007093"/>
                  <a:pt x="76853" y="4927760"/>
                </a:cubicBezTo>
                <a:lnTo>
                  <a:pt x="0" y="4900980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82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xmlns="" id="{06DA36F2-69D5-4D8F-8CEE-E3B1A128481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32577" y="1820452"/>
            <a:ext cx="2526846" cy="2838291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330200" dist="114300" dir="5400000" sx="97000" sy="97000" algn="t" rotWithShape="0">
              <a:schemeClr val="accent1">
                <a:alpha val="18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/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9065661E-294D-4227-8AE3-AA4F9E6A1F9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40646" y="1820452"/>
            <a:ext cx="2526846" cy="2838291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5" y="0"/>
                  <a:pt x="126342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330200" dist="114300" dir="5400000" sx="97000" sy="97000" algn="t" rotWithShape="0">
              <a:schemeClr val="accent1">
                <a:alpha val="18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B874FBE4-A241-444E-B9C1-1AFD911E792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524508" y="1820452"/>
            <a:ext cx="2526846" cy="2838291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8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8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7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7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8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8" y="2324881"/>
                </a:cubicBezTo>
                <a:cubicBezTo>
                  <a:pt x="2361448" y="2324881"/>
                  <a:pt x="2361448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7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7" y="513410"/>
                </a:cubicBezTo>
                <a:cubicBezTo>
                  <a:pt x="165397" y="513410"/>
                  <a:pt x="165397" y="513410"/>
                  <a:pt x="1130038" y="31204"/>
                </a:cubicBezTo>
                <a:cubicBezTo>
                  <a:pt x="1172188" y="10401"/>
                  <a:pt x="1217805" y="0"/>
                  <a:pt x="126342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330200" dist="114300" dir="5400000" sx="97000" sy="97000" algn="t" rotWithShape="0">
              <a:schemeClr val="accent1">
                <a:alpha val="18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00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1" grpId="0" animBg="1"/>
      <p:bldP spid="13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F752C8CB-422C-449D-9506-018B0D55E489}"/>
              </a:ext>
            </a:extLst>
          </p:cNvPr>
          <p:cNvSpPr/>
          <p:nvPr userDrawn="1"/>
        </p:nvSpPr>
        <p:spPr>
          <a:xfrm>
            <a:off x="3831771" y="0"/>
            <a:ext cx="8360228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B5428BD3-5CB5-4124-8BE2-FEED550111A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311756" y="747956"/>
            <a:ext cx="3165675" cy="1662356"/>
          </a:xfrm>
          <a:custGeom>
            <a:avLst/>
            <a:gdLst>
              <a:gd name="connsiteX0" fmla="*/ 43321 w 3165675"/>
              <a:gd name="connsiteY0" fmla="*/ 0 h 1662356"/>
              <a:gd name="connsiteX1" fmla="*/ 3122354 w 3165675"/>
              <a:gd name="connsiteY1" fmla="*/ 0 h 1662356"/>
              <a:gd name="connsiteX2" fmla="*/ 3165675 w 3165675"/>
              <a:gd name="connsiteY2" fmla="*/ 43321 h 1662356"/>
              <a:gd name="connsiteX3" fmla="*/ 3165675 w 3165675"/>
              <a:gd name="connsiteY3" fmla="*/ 1619035 h 1662356"/>
              <a:gd name="connsiteX4" fmla="*/ 3122354 w 3165675"/>
              <a:gd name="connsiteY4" fmla="*/ 1662356 h 1662356"/>
              <a:gd name="connsiteX5" fmla="*/ 43321 w 3165675"/>
              <a:gd name="connsiteY5" fmla="*/ 1662356 h 1662356"/>
              <a:gd name="connsiteX6" fmla="*/ 0 w 3165675"/>
              <a:gd name="connsiteY6" fmla="*/ 1619035 h 1662356"/>
              <a:gd name="connsiteX7" fmla="*/ 0 w 3165675"/>
              <a:gd name="connsiteY7" fmla="*/ 43321 h 1662356"/>
              <a:gd name="connsiteX8" fmla="*/ 43321 w 3165675"/>
              <a:gd name="connsiteY8" fmla="*/ 0 h 1662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65675" h="1662356">
                <a:moveTo>
                  <a:pt x="43321" y="0"/>
                </a:moveTo>
                <a:lnTo>
                  <a:pt x="3122354" y="0"/>
                </a:lnTo>
                <a:cubicBezTo>
                  <a:pt x="3146280" y="0"/>
                  <a:pt x="3165675" y="19395"/>
                  <a:pt x="3165675" y="43321"/>
                </a:cubicBezTo>
                <a:lnTo>
                  <a:pt x="3165675" y="1619035"/>
                </a:lnTo>
                <a:cubicBezTo>
                  <a:pt x="3165675" y="1642961"/>
                  <a:pt x="3146280" y="1662356"/>
                  <a:pt x="3122354" y="1662356"/>
                </a:cubicBezTo>
                <a:lnTo>
                  <a:pt x="43321" y="1662356"/>
                </a:lnTo>
                <a:cubicBezTo>
                  <a:pt x="19395" y="1662356"/>
                  <a:pt x="0" y="1642961"/>
                  <a:pt x="0" y="1619035"/>
                </a:cubicBezTo>
                <a:lnTo>
                  <a:pt x="0" y="43321"/>
                </a:lnTo>
                <a:cubicBezTo>
                  <a:pt x="0" y="19395"/>
                  <a:pt x="19395" y="0"/>
                  <a:pt x="43321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152400" dist="508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95000"/>
                    <a:alpha val="40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A09FEB84-6433-428D-878E-00D371D383B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11757" y="2610465"/>
            <a:ext cx="3165675" cy="1662356"/>
          </a:xfrm>
          <a:custGeom>
            <a:avLst/>
            <a:gdLst>
              <a:gd name="connsiteX0" fmla="*/ 43321 w 3165675"/>
              <a:gd name="connsiteY0" fmla="*/ 0 h 1662356"/>
              <a:gd name="connsiteX1" fmla="*/ 3122354 w 3165675"/>
              <a:gd name="connsiteY1" fmla="*/ 0 h 1662356"/>
              <a:gd name="connsiteX2" fmla="*/ 3165675 w 3165675"/>
              <a:gd name="connsiteY2" fmla="*/ 43321 h 1662356"/>
              <a:gd name="connsiteX3" fmla="*/ 3165675 w 3165675"/>
              <a:gd name="connsiteY3" fmla="*/ 1619035 h 1662356"/>
              <a:gd name="connsiteX4" fmla="*/ 3122354 w 3165675"/>
              <a:gd name="connsiteY4" fmla="*/ 1662356 h 1662356"/>
              <a:gd name="connsiteX5" fmla="*/ 43321 w 3165675"/>
              <a:gd name="connsiteY5" fmla="*/ 1662356 h 1662356"/>
              <a:gd name="connsiteX6" fmla="*/ 0 w 3165675"/>
              <a:gd name="connsiteY6" fmla="*/ 1619035 h 1662356"/>
              <a:gd name="connsiteX7" fmla="*/ 0 w 3165675"/>
              <a:gd name="connsiteY7" fmla="*/ 43321 h 1662356"/>
              <a:gd name="connsiteX8" fmla="*/ 43321 w 3165675"/>
              <a:gd name="connsiteY8" fmla="*/ 0 h 1662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65675" h="1662356">
                <a:moveTo>
                  <a:pt x="43321" y="0"/>
                </a:moveTo>
                <a:lnTo>
                  <a:pt x="3122354" y="0"/>
                </a:lnTo>
                <a:cubicBezTo>
                  <a:pt x="3146280" y="0"/>
                  <a:pt x="3165675" y="19395"/>
                  <a:pt x="3165675" y="43321"/>
                </a:cubicBezTo>
                <a:lnTo>
                  <a:pt x="3165675" y="1619035"/>
                </a:lnTo>
                <a:cubicBezTo>
                  <a:pt x="3165675" y="1642961"/>
                  <a:pt x="3146280" y="1662356"/>
                  <a:pt x="3122354" y="1662356"/>
                </a:cubicBezTo>
                <a:lnTo>
                  <a:pt x="43321" y="1662356"/>
                </a:lnTo>
                <a:cubicBezTo>
                  <a:pt x="19395" y="1662356"/>
                  <a:pt x="0" y="1642961"/>
                  <a:pt x="0" y="1619035"/>
                </a:cubicBezTo>
                <a:lnTo>
                  <a:pt x="0" y="43321"/>
                </a:lnTo>
                <a:cubicBezTo>
                  <a:pt x="0" y="19395"/>
                  <a:pt x="19395" y="0"/>
                  <a:pt x="43321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152400" dist="508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95000"/>
                    <a:alpha val="40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A9ABACA8-A471-44B6-AD86-CA536457752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311758" y="4472974"/>
            <a:ext cx="3165675" cy="1662356"/>
          </a:xfrm>
          <a:custGeom>
            <a:avLst/>
            <a:gdLst>
              <a:gd name="connsiteX0" fmla="*/ 43321 w 3165675"/>
              <a:gd name="connsiteY0" fmla="*/ 0 h 1662356"/>
              <a:gd name="connsiteX1" fmla="*/ 3122354 w 3165675"/>
              <a:gd name="connsiteY1" fmla="*/ 0 h 1662356"/>
              <a:gd name="connsiteX2" fmla="*/ 3165675 w 3165675"/>
              <a:gd name="connsiteY2" fmla="*/ 43321 h 1662356"/>
              <a:gd name="connsiteX3" fmla="*/ 3165675 w 3165675"/>
              <a:gd name="connsiteY3" fmla="*/ 1619035 h 1662356"/>
              <a:gd name="connsiteX4" fmla="*/ 3122354 w 3165675"/>
              <a:gd name="connsiteY4" fmla="*/ 1662356 h 1662356"/>
              <a:gd name="connsiteX5" fmla="*/ 43321 w 3165675"/>
              <a:gd name="connsiteY5" fmla="*/ 1662356 h 1662356"/>
              <a:gd name="connsiteX6" fmla="*/ 0 w 3165675"/>
              <a:gd name="connsiteY6" fmla="*/ 1619035 h 1662356"/>
              <a:gd name="connsiteX7" fmla="*/ 0 w 3165675"/>
              <a:gd name="connsiteY7" fmla="*/ 43321 h 1662356"/>
              <a:gd name="connsiteX8" fmla="*/ 43321 w 3165675"/>
              <a:gd name="connsiteY8" fmla="*/ 0 h 1662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65675" h="1662356">
                <a:moveTo>
                  <a:pt x="43321" y="0"/>
                </a:moveTo>
                <a:lnTo>
                  <a:pt x="3122354" y="0"/>
                </a:lnTo>
                <a:cubicBezTo>
                  <a:pt x="3146280" y="0"/>
                  <a:pt x="3165675" y="19395"/>
                  <a:pt x="3165675" y="43321"/>
                </a:cubicBezTo>
                <a:lnTo>
                  <a:pt x="3165675" y="1619035"/>
                </a:lnTo>
                <a:cubicBezTo>
                  <a:pt x="3165675" y="1642961"/>
                  <a:pt x="3146280" y="1662356"/>
                  <a:pt x="3122354" y="1662356"/>
                </a:cubicBezTo>
                <a:lnTo>
                  <a:pt x="43321" y="1662356"/>
                </a:lnTo>
                <a:cubicBezTo>
                  <a:pt x="19395" y="1662356"/>
                  <a:pt x="0" y="1642961"/>
                  <a:pt x="0" y="1619035"/>
                </a:cubicBezTo>
                <a:lnTo>
                  <a:pt x="0" y="43321"/>
                </a:lnTo>
                <a:cubicBezTo>
                  <a:pt x="0" y="19395"/>
                  <a:pt x="19395" y="0"/>
                  <a:pt x="43321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152400" dist="508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95000"/>
                    <a:alpha val="40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13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2" grpId="0" animBg="1"/>
      <p:bldP spid="13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36EC4585-66AC-43E4-8FD2-2DBCFA04D61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65368" y="1094741"/>
            <a:ext cx="10111907" cy="3961679"/>
          </a:xfrm>
          <a:custGeom>
            <a:avLst/>
            <a:gdLst>
              <a:gd name="connsiteX0" fmla="*/ 7473585 w 10111907"/>
              <a:gd name="connsiteY0" fmla="*/ 1735 h 3961679"/>
              <a:gd name="connsiteX1" fmla="*/ 8563021 w 10111907"/>
              <a:gd name="connsiteY1" fmla="*/ 393821 h 3961679"/>
              <a:gd name="connsiteX2" fmla="*/ 9569554 w 10111907"/>
              <a:gd name="connsiteY2" fmla="*/ 2318731 h 3961679"/>
              <a:gd name="connsiteX3" fmla="*/ 9795742 w 10111907"/>
              <a:gd name="connsiteY3" fmla="*/ 2964141 h 3961679"/>
              <a:gd name="connsiteX4" fmla="*/ 8710042 w 10111907"/>
              <a:gd name="connsiteY4" fmla="*/ 3473676 h 3961679"/>
              <a:gd name="connsiteX5" fmla="*/ 7149349 w 10111907"/>
              <a:gd name="connsiteY5" fmla="*/ 3213247 h 3961679"/>
              <a:gd name="connsiteX6" fmla="*/ 5113663 w 10111907"/>
              <a:gd name="connsiteY6" fmla="*/ 2771650 h 3961679"/>
              <a:gd name="connsiteX7" fmla="*/ 3835704 w 10111907"/>
              <a:gd name="connsiteY7" fmla="*/ 2794296 h 3961679"/>
              <a:gd name="connsiteX8" fmla="*/ 2127989 w 10111907"/>
              <a:gd name="connsiteY8" fmla="*/ 2726358 h 3961679"/>
              <a:gd name="connsiteX9" fmla="*/ 1827 w 10111907"/>
              <a:gd name="connsiteY9" fmla="*/ 2296085 h 3961679"/>
              <a:gd name="connsiteX10" fmla="*/ 1641686 w 10111907"/>
              <a:gd name="connsiteY10" fmla="*/ 1231723 h 3961679"/>
              <a:gd name="connsiteX11" fmla="*/ 2897026 w 10111907"/>
              <a:gd name="connsiteY11" fmla="*/ 767480 h 3961679"/>
              <a:gd name="connsiteX12" fmla="*/ 4231532 w 10111907"/>
              <a:gd name="connsiteY12" fmla="*/ 1831842 h 3961679"/>
              <a:gd name="connsiteX13" fmla="*/ 5916628 w 10111907"/>
              <a:gd name="connsiteY13" fmla="*/ 971294 h 3961679"/>
              <a:gd name="connsiteX14" fmla="*/ 7473585 w 10111907"/>
              <a:gd name="connsiteY14" fmla="*/ 1735 h 3961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111907" h="3961679">
                <a:moveTo>
                  <a:pt x="7473585" y="1735"/>
                </a:moveTo>
                <a:cubicBezTo>
                  <a:pt x="7906812" y="-17655"/>
                  <a:pt x="8310681" y="126315"/>
                  <a:pt x="8563021" y="393821"/>
                </a:cubicBezTo>
                <a:cubicBezTo>
                  <a:pt x="9139798" y="1005263"/>
                  <a:pt x="8902302" y="2046979"/>
                  <a:pt x="9569554" y="2318731"/>
                </a:cubicBezTo>
                <a:cubicBezTo>
                  <a:pt x="10236807" y="2590483"/>
                  <a:pt x="10259426" y="2986787"/>
                  <a:pt x="9795742" y="2964141"/>
                </a:cubicBezTo>
                <a:cubicBezTo>
                  <a:pt x="9332058" y="2941495"/>
                  <a:pt x="8879683" y="3213247"/>
                  <a:pt x="8710042" y="3473676"/>
                </a:cubicBezTo>
                <a:cubicBezTo>
                  <a:pt x="8113473" y="4390839"/>
                  <a:pt x="7296371" y="3847335"/>
                  <a:pt x="7149349" y="3213247"/>
                </a:cubicBezTo>
                <a:cubicBezTo>
                  <a:pt x="7002328" y="2579160"/>
                  <a:pt x="5690441" y="2511222"/>
                  <a:pt x="5113663" y="2771650"/>
                </a:cubicBezTo>
                <a:cubicBezTo>
                  <a:pt x="4536885" y="3032079"/>
                  <a:pt x="4333316" y="3258539"/>
                  <a:pt x="3835704" y="2794296"/>
                </a:cubicBezTo>
                <a:cubicBezTo>
                  <a:pt x="3338092" y="2330054"/>
                  <a:pt x="2478580" y="2069625"/>
                  <a:pt x="2127989" y="2726358"/>
                </a:cubicBezTo>
                <a:cubicBezTo>
                  <a:pt x="1777398" y="3383092"/>
                  <a:pt x="-66029" y="3247216"/>
                  <a:pt x="1827" y="2296085"/>
                </a:cubicBezTo>
                <a:cubicBezTo>
                  <a:pt x="69683" y="1344953"/>
                  <a:pt x="1132764" y="1492152"/>
                  <a:pt x="1641686" y="1231723"/>
                </a:cubicBezTo>
                <a:cubicBezTo>
                  <a:pt x="2150608" y="971294"/>
                  <a:pt x="2376795" y="507051"/>
                  <a:pt x="2897026" y="767480"/>
                </a:cubicBezTo>
                <a:cubicBezTo>
                  <a:pt x="3417257" y="1027909"/>
                  <a:pt x="3123214" y="1661997"/>
                  <a:pt x="4231532" y="1831842"/>
                </a:cubicBezTo>
                <a:cubicBezTo>
                  <a:pt x="5339850" y="2001687"/>
                  <a:pt x="5916628" y="971294"/>
                  <a:pt x="5916628" y="971294"/>
                </a:cubicBezTo>
                <a:cubicBezTo>
                  <a:pt x="6311043" y="321637"/>
                  <a:pt x="6916580" y="26664"/>
                  <a:pt x="7473585" y="1735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60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1AF182A3-B024-4AF5-AEDA-43668FA9B29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65467" y="1814585"/>
            <a:ext cx="671512" cy="671512"/>
          </a:xfrm>
          <a:custGeom>
            <a:avLst/>
            <a:gdLst>
              <a:gd name="connsiteX0" fmla="*/ 335756 w 671512"/>
              <a:gd name="connsiteY0" fmla="*/ 0 h 671512"/>
              <a:gd name="connsiteX1" fmla="*/ 671512 w 671512"/>
              <a:gd name="connsiteY1" fmla="*/ 335756 h 671512"/>
              <a:gd name="connsiteX2" fmla="*/ 335756 w 671512"/>
              <a:gd name="connsiteY2" fmla="*/ 671512 h 671512"/>
              <a:gd name="connsiteX3" fmla="*/ 0 w 671512"/>
              <a:gd name="connsiteY3" fmla="*/ 335756 h 671512"/>
              <a:gd name="connsiteX4" fmla="*/ 335756 w 671512"/>
              <a:gd name="connsiteY4" fmla="*/ 0 h 671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1512" h="671512">
                <a:moveTo>
                  <a:pt x="335756" y="0"/>
                </a:moveTo>
                <a:cubicBezTo>
                  <a:pt x="521189" y="0"/>
                  <a:pt x="671512" y="150323"/>
                  <a:pt x="671512" y="335756"/>
                </a:cubicBezTo>
                <a:cubicBezTo>
                  <a:pt x="671512" y="521189"/>
                  <a:pt x="521189" y="671512"/>
                  <a:pt x="335756" y="671512"/>
                </a:cubicBezTo>
                <a:cubicBezTo>
                  <a:pt x="150323" y="671512"/>
                  <a:pt x="0" y="521189"/>
                  <a:pt x="0" y="335756"/>
                </a:cubicBezTo>
                <a:cubicBezTo>
                  <a:pt x="0" y="150323"/>
                  <a:pt x="150323" y="0"/>
                  <a:pt x="335756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77800" dist="25400" dir="5400000" algn="t" rotWithShape="0">
              <a:prstClr val="black">
                <a:alpha val="20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2DAB2FE9-284E-452B-A880-2FAAC663CDC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255023" y="1814585"/>
            <a:ext cx="671512" cy="671512"/>
          </a:xfrm>
          <a:custGeom>
            <a:avLst/>
            <a:gdLst>
              <a:gd name="connsiteX0" fmla="*/ 335756 w 671512"/>
              <a:gd name="connsiteY0" fmla="*/ 0 h 671512"/>
              <a:gd name="connsiteX1" fmla="*/ 671512 w 671512"/>
              <a:gd name="connsiteY1" fmla="*/ 335756 h 671512"/>
              <a:gd name="connsiteX2" fmla="*/ 335756 w 671512"/>
              <a:gd name="connsiteY2" fmla="*/ 671512 h 671512"/>
              <a:gd name="connsiteX3" fmla="*/ 0 w 671512"/>
              <a:gd name="connsiteY3" fmla="*/ 335756 h 671512"/>
              <a:gd name="connsiteX4" fmla="*/ 335756 w 671512"/>
              <a:gd name="connsiteY4" fmla="*/ 0 h 671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1512" h="671512">
                <a:moveTo>
                  <a:pt x="335756" y="0"/>
                </a:moveTo>
                <a:cubicBezTo>
                  <a:pt x="521189" y="0"/>
                  <a:pt x="671512" y="150323"/>
                  <a:pt x="671512" y="335756"/>
                </a:cubicBezTo>
                <a:cubicBezTo>
                  <a:pt x="671512" y="521189"/>
                  <a:pt x="521189" y="671512"/>
                  <a:pt x="335756" y="671512"/>
                </a:cubicBezTo>
                <a:cubicBezTo>
                  <a:pt x="150323" y="671512"/>
                  <a:pt x="0" y="521189"/>
                  <a:pt x="0" y="335756"/>
                </a:cubicBezTo>
                <a:cubicBezTo>
                  <a:pt x="0" y="150323"/>
                  <a:pt x="150323" y="0"/>
                  <a:pt x="335756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77800" dist="25400" dir="5400000" algn="t" rotWithShape="0">
              <a:prstClr val="black">
                <a:alpha val="20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18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1407071A-B26D-4E1A-9949-803F60952251}"/>
              </a:ext>
            </a:extLst>
          </p:cNvPr>
          <p:cNvSpPr/>
          <p:nvPr userDrawn="1"/>
        </p:nvSpPr>
        <p:spPr>
          <a:xfrm>
            <a:off x="0" y="0"/>
            <a:ext cx="12191999" cy="5036457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703092BC-B6C7-4786-8116-C4429E4E65D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1" cy="5036457"/>
          </a:xfrm>
          <a:custGeom>
            <a:avLst/>
            <a:gdLst>
              <a:gd name="connsiteX0" fmla="*/ 0 w 5186517"/>
              <a:gd name="connsiteY0" fmla="*/ 0 h 4579257"/>
              <a:gd name="connsiteX1" fmla="*/ 5186517 w 5186517"/>
              <a:gd name="connsiteY1" fmla="*/ 0 h 4579257"/>
              <a:gd name="connsiteX2" fmla="*/ 5186517 w 5186517"/>
              <a:gd name="connsiteY2" fmla="*/ 4579257 h 4579257"/>
              <a:gd name="connsiteX3" fmla="*/ 0 w 5186517"/>
              <a:gd name="connsiteY3" fmla="*/ 4579257 h 4579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86517" h="4579257">
                <a:moveTo>
                  <a:pt x="0" y="0"/>
                </a:moveTo>
                <a:lnTo>
                  <a:pt x="5186517" y="0"/>
                </a:lnTo>
                <a:lnTo>
                  <a:pt x="5186517" y="4579257"/>
                </a:lnTo>
                <a:lnTo>
                  <a:pt x="0" y="4579257"/>
                </a:lnTo>
                <a:close/>
              </a:path>
            </a:pathLst>
          </a:custGeom>
          <a:noFill/>
          <a:effectLst>
            <a:outerShdw blurRad="152400" dist="165100" dir="16200000" sx="97000" sy="97000" rotWithShape="0">
              <a:prstClr val="black">
                <a:alpha val="7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9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E213A22-49A5-4978-8F36-6A4C5ABAD9C0}"/>
              </a:ext>
            </a:extLst>
          </p:cNvPr>
          <p:cNvSpPr/>
          <p:nvPr userDrawn="1"/>
        </p:nvSpPr>
        <p:spPr>
          <a:xfrm>
            <a:off x="6096000" y="0"/>
            <a:ext cx="6095999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A7DF3AC9-431C-433B-AED3-2628B41A6B0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002054" y="1146629"/>
            <a:ext cx="4187892" cy="5711371"/>
          </a:xfrm>
          <a:prstGeom prst="rect">
            <a:avLst/>
          </a:prstGeom>
          <a:noFill/>
          <a:effectLst>
            <a:outerShdw blurRad="571500" dist="673100" dir="5400000" sx="89000" sy="89000" algn="t" rotWithShape="0">
              <a:prstClr val="black">
                <a:alpha val="25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80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D00A646E-E514-43C6-974B-1478EA2F82C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657042" y="689430"/>
            <a:ext cx="4877916" cy="5479143"/>
          </a:xfrm>
          <a:custGeom>
            <a:avLst/>
            <a:gdLst>
              <a:gd name="connsiteX0" fmla="*/ 2438958 w 4877916"/>
              <a:gd name="connsiteY0" fmla="*/ 0 h 5479143"/>
              <a:gd name="connsiteX1" fmla="*/ 2696449 w 4877916"/>
              <a:gd name="connsiteY1" fmla="*/ 60237 h 5479143"/>
              <a:gd name="connsiteX2" fmla="*/ 4558628 w 4877916"/>
              <a:gd name="connsiteY2" fmla="*/ 991106 h 5479143"/>
              <a:gd name="connsiteX3" fmla="*/ 4877916 w 4877916"/>
              <a:gd name="connsiteY3" fmla="*/ 1508025 h 5479143"/>
              <a:gd name="connsiteX4" fmla="*/ 4877916 w 4877916"/>
              <a:gd name="connsiteY4" fmla="*/ 3971118 h 5479143"/>
              <a:gd name="connsiteX5" fmla="*/ 4558628 w 4877916"/>
              <a:gd name="connsiteY5" fmla="*/ 4488037 h 5479143"/>
              <a:gd name="connsiteX6" fmla="*/ 2696449 w 4877916"/>
              <a:gd name="connsiteY6" fmla="*/ 5418905 h 5479143"/>
              <a:gd name="connsiteX7" fmla="*/ 2181467 w 4877916"/>
              <a:gd name="connsiteY7" fmla="*/ 5418905 h 5479143"/>
              <a:gd name="connsiteX8" fmla="*/ 319290 w 4877916"/>
              <a:gd name="connsiteY8" fmla="*/ 4488037 h 5479143"/>
              <a:gd name="connsiteX9" fmla="*/ 0 w 4877916"/>
              <a:gd name="connsiteY9" fmla="*/ 3971118 h 5479143"/>
              <a:gd name="connsiteX10" fmla="*/ 0 w 4877916"/>
              <a:gd name="connsiteY10" fmla="*/ 1508025 h 5479143"/>
              <a:gd name="connsiteX11" fmla="*/ 319290 w 4877916"/>
              <a:gd name="connsiteY11" fmla="*/ 991106 h 5479143"/>
              <a:gd name="connsiteX12" fmla="*/ 2181467 w 4877916"/>
              <a:gd name="connsiteY12" fmla="*/ 60237 h 5479143"/>
              <a:gd name="connsiteX13" fmla="*/ 2438958 w 4877916"/>
              <a:gd name="connsiteY13" fmla="*/ 0 h 5479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877916" h="5479143">
                <a:moveTo>
                  <a:pt x="2438958" y="0"/>
                </a:moveTo>
                <a:cubicBezTo>
                  <a:pt x="2527021" y="0"/>
                  <a:pt x="2615083" y="20079"/>
                  <a:pt x="2696449" y="60237"/>
                </a:cubicBezTo>
                <a:cubicBezTo>
                  <a:pt x="2696449" y="60237"/>
                  <a:pt x="2696449" y="60237"/>
                  <a:pt x="4558628" y="991106"/>
                </a:cubicBezTo>
                <a:cubicBezTo>
                  <a:pt x="4754320" y="1089960"/>
                  <a:pt x="4877916" y="1289725"/>
                  <a:pt x="4877916" y="1508025"/>
                </a:cubicBezTo>
                <a:cubicBezTo>
                  <a:pt x="4877916" y="1508025"/>
                  <a:pt x="4877916" y="1508025"/>
                  <a:pt x="4877916" y="3971118"/>
                </a:cubicBezTo>
                <a:cubicBezTo>
                  <a:pt x="4877916" y="4189417"/>
                  <a:pt x="4754320" y="4389185"/>
                  <a:pt x="4558628" y="4488037"/>
                </a:cubicBezTo>
                <a:cubicBezTo>
                  <a:pt x="4558628" y="4488037"/>
                  <a:pt x="4558628" y="4488037"/>
                  <a:pt x="2696449" y="5418905"/>
                </a:cubicBezTo>
                <a:cubicBezTo>
                  <a:pt x="2533716" y="5499223"/>
                  <a:pt x="2344201" y="5499223"/>
                  <a:pt x="2181467" y="5418905"/>
                </a:cubicBezTo>
                <a:cubicBezTo>
                  <a:pt x="2181467" y="5418905"/>
                  <a:pt x="2181467" y="5418905"/>
                  <a:pt x="319290" y="4488037"/>
                </a:cubicBezTo>
                <a:cubicBezTo>
                  <a:pt x="123596" y="4389185"/>
                  <a:pt x="0" y="4189417"/>
                  <a:pt x="0" y="3971118"/>
                </a:cubicBezTo>
                <a:cubicBezTo>
                  <a:pt x="0" y="3971118"/>
                  <a:pt x="0" y="3971118"/>
                  <a:pt x="0" y="1508025"/>
                </a:cubicBezTo>
                <a:cubicBezTo>
                  <a:pt x="0" y="1289725"/>
                  <a:pt x="123596" y="1089960"/>
                  <a:pt x="319290" y="991106"/>
                </a:cubicBezTo>
                <a:cubicBezTo>
                  <a:pt x="319290" y="991106"/>
                  <a:pt x="319290" y="991106"/>
                  <a:pt x="2181467" y="60237"/>
                </a:cubicBezTo>
                <a:cubicBezTo>
                  <a:pt x="2262835" y="20079"/>
                  <a:pt x="2350897" y="0"/>
                  <a:pt x="2438958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977900" dist="381000" dir="5400000" sx="93000" sy="93000" algn="t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48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64C9DA19-FABA-442F-9470-890B91797D6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34107" y="899886"/>
            <a:ext cx="3968898" cy="3254104"/>
          </a:xfrm>
          <a:custGeom>
            <a:avLst/>
            <a:gdLst>
              <a:gd name="connsiteX0" fmla="*/ 0 w 3968898"/>
              <a:gd name="connsiteY0" fmla="*/ 0 h 3254104"/>
              <a:gd name="connsiteX1" fmla="*/ 3968898 w 3968898"/>
              <a:gd name="connsiteY1" fmla="*/ 0 h 3254104"/>
              <a:gd name="connsiteX2" fmla="*/ 3968898 w 3968898"/>
              <a:gd name="connsiteY2" fmla="*/ 3254104 h 3254104"/>
              <a:gd name="connsiteX3" fmla="*/ 0 w 3968898"/>
              <a:gd name="connsiteY3" fmla="*/ 3254104 h 3254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8898" h="3254104">
                <a:moveTo>
                  <a:pt x="0" y="0"/>
                </a:moveTo>
                <a:lnTo>
                  <a:pt x="3968898" y="0"/>
                </a:lnTo>
                <a:lnTo>
                  <a:pt x="3968898" y="3254104"/>
                </a:lnTo>
                <a:lnTo>
                  <a:pt x="0" y="3254104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673100" dist="330200" dir="5400000" sx="90000" sy="90000" algn="t" rotWithShape="0">
              <a:schemeClr val="accent1"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69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514A37A0-D0F2-4FFA-9D6F-26F7178749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88114" y="667657"/>
            <a:ext cx="2815772" cy="5522686"/>
          </a:xfrm>
          <a:custGeom>
            <a:avLst/>
            <a:gdLst>
              <a:gd name="connsiteX0" fmla="*/ 0 w 2815772"/>
              <a:gd name="connsiteY0" fmla="*/ 0 h 5522686"/>
              <a:gd name="connsiteX1" fmla="*/ 2815772 w 2815772"/>
              <a:gd name="connsiteY1" fmla="*/ 0 h 5522686"/>
              <a:gd name="connsiteX2" fmla="*/ 2815772 w 2815772"/>
              <a:gd name="connsiteY2" fmla="*/ 5522686 h 5522686"/>
              <a:gd name="connsiteX3" fmla="*/ 0 w 2815772"/>
              <a:gd name="connsiteY3" fmla="*/ 5522686 h 5522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5772" h="5522686">
                <a:moveTo>
                  <a:pt x="0" y="0"/>
                </a:moveTo>
                <a:lnTo>
                  <a:pt x="2815772" y="0"/>
                </a:lnTo>
                <a:lnTo>
                  <a:pt x="2815772" y="5522686"/>
                </a:lnTo>
                <a:lnTo>
                  <a:pt x="0" y="5522686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482600" dist="177800" dir="5400000" sx="98000" sy="98000" algn="t" rotWithShape="0">
              <a:schemeClr val="accent1">
                <a:alpha val="25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36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7E96E0DB-3BD1-4E57-9FEF-9A628A81C5A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33884" y="744795"/>
            <a:ext cx="5476894" cy="5368413"/>
          </a:xfrm>
          <a:custGeom>
            <a:avLst/>
            <a:gdLst>
              <a:gd name="connsiteX0" fmla="*/ 0 w 5476894"/>
              <a:gd name="connsiteY0" fmla="*/ 0 h 5368413"/>
              <a:gd name="connsiteX1" fmla="*/ 5476894 w 5476894"/>
              <a:gd name="connsiteY1" fmla="*/ 0 h 5368413"/>
              <a:gd name="connsiteX2" fmla="*/ 5476894 w 5476894"/>
              <a:gd name="connsiteY2" fmla="*/ 5368413 h 5368413"/>
              <a:gd name="connsiteX3" fmla="*/ 0 w 5476894"/>
              <a:gd name="connsiteY3" fmla="*/ 5368413 h 5368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76894" h="5368413">
                <a:moveTo>
                  <a:pt x="0" y="0"/>
                </a:moveTo>
                <a:lnTo>
                  <a:pt x="5476894" y="0"/>
                </a:lnTo>
                <a:lnTo>
                  <a:pt x="5476894" y="5368413"/>
                </a:lnTo>
                <a:lnTo>
                  <a:pt x="0" y="5368413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88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34D251E-4726-4C34-BC80-195FF78FA74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31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8A59AB5F-83DE-44D9-88A3-2FC0B75362D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03926" y="1723573"/>
            <a:ext cx="3325564" cy="2367116"/>
          </a:xfrm>
          <a:custGeom>
            <a:avLst/>
            <a:gdLst>
              <a:gd name="connsiteX0" fmla="*/ 51603 w 3325564"/>
              <a:gd name="connsiteY0" fmla="*/ 0 h 2367116"/>
              <a:gd name="connsiteX1" fmla="*/ 3273961 w 3325564"/>
              <a:gd name="connsiteY1" fmla="*/ 0 h 2367116"/>
              <a:gd name="connsiteX2" fmla="*/ 3325564 w 3325564"/>
              <a:gd name="connsiteY2" fmla="*/ 51603 h 2367116"/>
              <a:gd name="connsiteX3" fmla="*/ 3325564 w 3325564"/>
              <a:gd name="connsiteY3" fmla="*/ 2315513 h 2367116"/>
              <a:gd name="connsiteX4" fmla="*/ 3273961 w 3325564"/>
              <a:gd name="connsiteY4" fmla="*/ 2367116 h 2367116"/>
              <a:gd name="connsiteX5" fmla="*/ 51603 w 3325564"/>
              <a:gd name="connsiteY5" fmla="*/ 2367116 h 2367116"/>
              <a:gd name="connsiteX6" fmla="*/ 0 w 3325564"/>
              <a:gd name="connsiteY6" fmla="*/ 2315513 h 2367116"/>
              <a:gd name="connsiteX7" fmla="*/ 0 w 3325564"/>
              <a:gd name="connsiteY7" fmla="*/ 51603 h 2367116"/>
              <a:gd name="connsiteX8" fmla="*/ 51603 w 3325564"/>
              <a:gd name="connsiteY8" fmla="*/ 0 h 236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25564" h="2367116">
                <a:moveTo>
                  <a:pt x="51603" y="0"/>
                </a:moveTo>
                <a:lnTo>
                  <a:pt x="3273961" y="0"/>
                </a:lnTo>
                <a:cubicBezTo>
                  <a:pt x="3302461" y="0"/>
                  <a:pt x="3325564" y="23103"/>
                  <a:pt x="3325564" y="51603"/>
                </a:cubicBezTo>
                <a:lnTo>
                  <a:pt x="3325564" y="2315513"/>
                </a:lnTo>
                <a:cubicBezTo>
                  <a:pt x="3325564" y="2344013"/>
                  <a:pt x="3302461" y="2367116"/>
                  <a:pt x="3273961" y="2367116"/>
                </a:cubicBezTo>
                <a:lnTo>
                  <a:pt x="51603" y="2367116"/>
                </a:lnTo>
                <a:cubicBezTo>
                  <a:pt x="23103" y="2367116"/>
                  <a:pt x="0" y="2344013"/>
                  <a:pt x="0" y="2315513"/>
                </a:cubicBezTo>
                <a:lnTo>
                  <a:pt x="0" y="51603"/>
                </a:lnTo>
                <a:cubicBezTo>
                  <a:pt x="0" y="23103"/>
                  <a:pt x="23103" y="0"/>
                  <a:pt x="5160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3C0C790F-64A3-47B1-B9A8-3618B4645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33218" y="1723573"/>
            <a:ext cx="3325564" cy="2367116"/>
          </a:xfrm>
          <a:custGeom>
            <a:avLst/>
            <a:gdLst>
              <a:gd name="connsiteX0" fmla="*/ 51603 w 3325564"/>
              <a:gd name="connsiteY0" fmla="*/ 0 h 2367116"/>
              <a:gd name="connsiteX1" fmla="*/ 3273961 w 3325564"/>
              <a:gd name="connsiteY1" fmla="*/ 0 h 2367116"/>
              <a:gd name="connsiteX2" fmla="*/ 3325564 w 3325564"/>
              <a:gd name="connsiteY2" fmla="*/ 51603 h 2367116"/>
              <a:gd name="connsiteX3" fmla="*/ 3325564 w 3325564"/>
              <a:gd name="connsiteY3" fmla="*/ 2315513 h 2367116"/>
              <a:gd name="connsiteX4" fmla="*/ 3273961 w 3325564"/>
              <a:gd name="connsiteY4" fmla="*/ 2367116 h 2367116"/>
              <a:gd name="connsiteX5" fmla="*/ 51603 w 3325564"/>
              <a:gd name="connsiteY5" fmla="*/ 2367116 h 2367116"/>
              <a:gd name="connsiteX6" fmla="*/ 0 w 3325564"/>
              <a:gd name="connsiteY6" fmla="*/ 2315513 h 2367116"/>
              <a:gd name="connsiteX7" fmla="*/ 0 w 3325564"/>
              <a:gd name="connsiteY7" fmla="*/ 51603 h 2367116"/>
              <a:gd name="connsiteX8" fmla="*/ 51603 w 3325564"/>
              <a:gd name="connsiteY8" fmla="*/ 0 h 236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25564" h="2367116">
                <a:moveTo>
                  <a:pt x="51603" y="0"/>
                </a:moveTo>
                <a:lnTo>
                  <a:pt x="3273961" y="0"/>
                </a:lnTo>
                <a:cubicBezTo>
                  <a:pt x="3302461" y="0"/>
                  <a:pt x="3325564" y="23103"/>
                  <a:pt x="3325564" y="51603"/>
                </a:cubicBezTo>
                <a:lnTo>
                  <a:pt x="3325564" y="2315513"/>
                </a:lnTo>
                <a:cubicBezTo>
                  <a:pt x="3325564" y="2344013"/>
                  <a:pt x="3302461" y="2367116"/>
                  <a:pt x="3273961" y="2367116"/>
                </a:cubicBezTo>
                <a:lnTo>
                  <a:pt x="51603" y="2367116"/>
                </a:lnTo>
                <a:cubicBezTo>
                  <a:pt x="23103" y="2367116"/>
                  <a:pt x="0" y="2344013"/>
                  <a:pt x="0" y="2315513"/>
                </a:cubicBezTo>
                <a:lnTo>
                  <a:pt x="0" y="51603"/>
                </a:lnTo>
                <a:cubicBezTo>
                  <a:pt x="0" y="23103"/>
                  <a:pt x="23103" y="0"/>
                  <a:pt x="5160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2C602C64-AA4C-4DB3-BF8E-FBB5960C482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62510" y="1723573"/>
            <a:ext cx="3325564" cy="2367116"/>
          </a:xfrm>
          <a:custGeom>
            <a:avLst/>
            <a:gdLst>
              <a:gd name="connsiteX0" fmla="*/ 51603 w 3325564"/>
              <a:gd name="connsiteY0" fmla="*/ 0 h 2367116"/>
              <a:gd name="connsiteX1" fmla="*/ 3273961 w 3325564"/>
              <a:gd name="connsiteY1" fmla="*/ 0 h 2367116"/>
              <a:gd name="connsiteX2" fmla="*/ 3325564 w 3325564"/>
              <a:gd name="connsiteY2" fmla="*/ 51603 h 2367116"/>
              <a:gd name="connsiteX3" fmla="*/ 3325564 w 3325564"/>
              <a:gd name="connsiteY3" fmla="*/ 2315513 h 2367116"/>
              <a:gd name="connsiteX4" fmla="*/ 3273961 w 3325564"/>
              <a:gd name="connsiteY4" fmla="*/ 2367116 h 2367116"/>
              <a:gd name="connsiteX5" fmla="*/ 51603 w 3325564"/>
              <a:gd name="connsiteY5" fmla="*/ 2367116 h 2367116"/>
              <a:gd name="connsiteX6" fmla="*/ 0 w 3325564"/>
              <a:gd name="connsiteY6" fmla="*/ 2315513 h 2367116"/>
              <a:gd name="connsiteX7" fmla="*/ 0 w 3325564"/>
              <a:gd name="connsiteY7" fmla="*/ 51603 h 2367116"/>
              <a:gd name="connsiteX8" fmla="*/ 51603 w 3325564"/>
              <a:gd name="connsiteY8" fmla="*/ 0 h 236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25564" h="2367116">
                <a:moveTo>
                  <a:pt x="51603" y="0"/>
                </a:moveTo>
                <a:lnTo>
                  <a:pt x="3273961" y="0"/>
                </a:lnTo>
                <a:cubicBezTo>
                  <a:pt x="3302461" y="0"/>
                  <a:pt x="3325564" y="23103"/>
                  <a:pt x="3325564" y="51603"/>
                </a:cubicBezTo>
                <a:lnTo>
                  <a:pt x="3325564" y="2315513"/>
                </a:lnTo>
                <a:cubicBezTo>
                  <a:pt x="3325564" y="2344013"/>
                  <a:pt x="3302461" y="2367116"/>
                  <a:pt x="3273961" y="2367116"/>
                </a:cubicBezTo>
                <a:lnTo>
                  <a:pt x="51603" y="2367116"/>
                </a:lnTo>
                <a:cubicBezTo>
                  <a:pt x="23103" y="2367116"/>
                  <a:pt x="0" y="2344013"/>
                  <a:pt x="0" y="2315513"/>
                </a:cubicBezTo>
                <a:lnTo>
                  <a:pt x="0" y="51603"/>
                </a:lnTo>
                <a:cubicBezTo>
                  <a:pt x="0" y="23103"/>
                  <a:pt x="23103" y="0"/>
                  <a:pt x="5160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998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AA50B51-FB55-412C-AC95-C2492860C84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3428999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481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7145DF1B-6743-4D3B-B679-AE3A465EB3D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9934" y="1738838"/>
            <a:ext cx="4575739" cy="2434067"/>
          </a:xfrm>
          <a:custGeom>
            <a:avLst/>
            <a:gdLst>
              <a:gd name="connsiteX0" fmla="*/ 53063 w 4575739"/>
              <a:gd name="connsiteY0" fmla="*/ 0 h 2434067"/>
              <a:gd name="connsiteX1" fmla="*/ 4522676 w 4575739"/>
              <a:gd name="connsiteY1" fmla="*/ 0 h 2434067"/>
              <a:gd name="connsiteX2" fmla="*/ 4575739 w 4575739"/>
              <a:gd name="connsiteY2" fmla="*/ 53063 h 2434067"/>
              <a:gd name="connsiteX3" fmla="*/ 4575739 w 4575739"/>
              <a:gd name="connsiteY3" fmla="*/ 2381004 h 2434067"/>
              <a:gd name="connsiteX4" fmla="*/ 4522676 w 4575739"/>
              <a:gd name="connsiteY4" fmla="*/ 2434067 h 2434067"/>
              <a:gd name="connsiteX5" fmla="*/ 53063 w 4575739"/>
              <a:gd name="connsiteY5" fmla="*/ 2434067 h 2434067"/>
              <a:gd name="connsiteX6" fmla="*/ 0 w 4575739"/>
              <a:gd name="connsiteY6" fmla="*/ 2381004 h 2434067"/>
              <a:gd name="connsiteX7" fmla="*/ 0 w 4575739"/>
              <a:gd name="connsiteY7" fmla="*/ 53063 h 2434067"/>
              <a:gd name="connsiteX8" fmla="*/ 53063 w 4575739"/>
              <a:gd name="connsiteY8" fmla="*/ 0 h 243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75739" h="2434067">
                <a:moveTo>
                  <a:pt x="53063" y="0"/>
                </a:moveTo>
                <a:lnTo>
                  <a:pt x="4522676" y="0"/>
                </a:lnTo>
                <a:cubicBezTo>
                  <a:pt x="4551982" y="0"/>
                  <a:pt x="4575739" y="23757"/>
                  <a:pt x="4575739" y="53063"/>
                </a:cubicBezTo>
                <a:lnTo>
                  <a:pt x="4575739" y="2381004"/>
                </a:lnTo>
                <a:cubicBezTo>
                  <a:pt x="4575739" y="2410310"/>
                  <a:pt x="4551982" y="2434067"/>
                  <a:pt x="4522676" y="2434067"/>
                </a:cubicBezTo>
                <a:lnTo>
                  <a:pt x="53063" y="2434067"/>
                </a:lnTo>
                <a:cubicBezTo>
                  <a:pt x="23757" y="2434067"/>
                  <a:pt x="0" y="2410310"/>
                  <a:pt x="0" y="2381004"/>
                </a:cubicBezTo>
                <a:lnTo>
                  <a:pt x="0" y="53063"/>
                </a:lnTo>
                <a:cubicBezTo>
                  <a:pt x="0" y="23757"/>
                  <a:pt x="23757" y="0"/>
                  <a:pt x="5306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55C00EFC-433E-4F15-85AB-8AFA9E51345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274159" y="1738838"/>
            <a:ext cx="4575739" cy="2434067"/>
          </a:xfrm>
          <a:custGeom>
            <a:avLst/>
            <a:gdLst>
              <a:gd name="connsiteX0" fmla="*/ 53063 w 4575739"/>
              <a:gd name="connsiteY0" fmla="*/ 0 h 2434067"/>
              <a:gd name="connsiteX1" fmla="*/ 4522676 w 4575739"/>
              <a:gd name="connsiteY1" fmla="*/ 0 h 2434067"/>
              <a:gd name="connsiteX2" fmla="*/ 4575739 w 4575739"/>
              <a:gd name="connsiteY2" fmla="*/ 53063 h 2434067"/>
              <a:gd name="connsiteX3" fmla="*/ 4575739 w 4575739"/>
              <a:gd name="connsiteY3" fmla="*/ 2381004 h 2434067"/>
              <a:gd name="connsiteX4" fmla="*/ 4522676 w 4575739"/>
              <a:gd name="connsiteY4" fmla="*/ 2434067 h 2434067"/>
              <a:gd name="connsiteX5" fmla="*/ 53063 w 4575739"/>
              <a:gd name="connsiteY5" fmla="*/ 2434067 h 2434067"/>
              <a:gd name="connsiteX6" fmla="*/ 0 w 4575739"/>
              <a:gd name="connsiteY6" fmla="*/ 2381004 h 2434067"/>
              <a:gd name="connsiteX7" fmla="*/ 0 w 4575739"/>
              <a:gd name="connsiteY7" fmla="*/ 53063 h 2434067"/>
              <a:gd name="connsiteX8" fmla="*/ 53063 w 4575739"/>
              <a:gd name="connsiteY8" fmla="*/ 0 h 243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75739" h="2434067">
                <a:moveTo>
                  <a:pt x="53063" y="0"/>
                </a:moveTo>
                <a:lnTo>
                  <a:pt x="4522676" y="0"/>
                </a:lnTo>
                <a:cubicBezTo>
                  <a:pt x="4551982" y="0"/>
                  <a:pt x="4575739" y="23757"/>
                  <a:pt x="4575739" y="53063"/>
                </a:cubicBezTo>
                <a:lnTo>
                  <a:pt x="4575739" y="2381004"/>
                </a:lnTo>
                <a:cubicBezTo>
                  <a:pt x="4575739" y="2410310"/>
                  <a:pt x="4551982" y="2434067"/>
                  <a:pt x="4522676" y="2434067"/>
                </a:cubicBezTo>
                <a:lnTo>
                  <a:pt x="53063" y="2434067"/>
                </a:lnTo>
                <a:cubicBezTo>
                  <a:pt x="23757" y="2434067"/>
                  <a:pt x="0" y="2410310"/>
                  <a:pt x="0" y="2381004"/>
                </a:cubicBezTo>
                <a:lnTo>
                  <a:pt x="0" y="53063"/>
                </a:lnTo>
                <a:cubicBezTo>
                  <a:pt x="0" y="23757"/>
                  <a:pt x="23757" y="0"/>
                  <a:pt x="5306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79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9D287810-F1A5-4C4F-A016-90526F03DBC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75086" y="1486148"/>
            <a:ext cx="6639817" cy="3071338"/>
          </a:xfrm>
          <a:custGeom>
            <a:avLst/>
            <a:gdLst>
              <a:gd name="connsiteX0" fmla="*/ 60766 w 5737122"/>
              <a:gd name="connsiteY0" fmla="*/ 0 h 2787444"/>
              <a:gd name="connsiteX1" fmla="*/ 5676356 w 5737122"/>
              <a:gd name="connsiteY1" fmla="*/ 0 h 2787444"/>
              <a:gd name="connsiteX2" fmla="*/ 5737122 w 5737122"/>
              <a:gd name="connsiteY2" fmla="*/ 60766 h 2787444"/>
              <a:gd name="connsiteX3" fmla="*/ 5737122 w 5737122"/>
              <a:gd name="connsiteY3" fmla="*/ 2726678 h 2787444"/>
              <a:gd name="connsiteX4" fmla="*/ 5676356 w 5737122"/>
              <a:gd name="connsiteY4" fmla="*/ 2787444 h 2787444"/>
              <a:gd name="connsiteX5" fmla="*/ 60766 w 5737122"/>
              <a:gd name="connsiteY5" fmla="*/ 2787444 h 2787444"/>
              <a:gd name="connsiteX6" fmla="*/ 0 w 5737122"/>
              <a:gd name="connsiteY6" fmla="*/ 2726678 h 2787444"/>
              <a:gd name="connsiteX7" fmla="*/ 0 w 5737122"/>
              <a:gd name="connsiteY7" fmla="*/ 60766 h 2787444"/>
              <a:gd name="connsiteX8" fmla="*/ 60766 w 5737122"/>
              <a:gd name="connsiteY8" fmla="*/ 0 h 2787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37122" h="2787444">
                <a:moveTo>
                  <a:pt x="60766" y="0"/>
                </a:moveTo>
                <a:lnTo>
                  <a:pt x="5676356" y="0"/>
                </a:lnTo>
                <a:cubicBezTo>
                  <a:pt x="5709916" y="0"/>
                  <a:pt x="5737122" y="27206"/>
                  <a:pt x="5737122" y="60766"/>
                </a:cubicBezTo>
                <a:lnTo>
                  <a:pt x="5737122" y="2726678"/>
                </a:lnTo>
                <a:cubicBezTo>
                  <a:pt x="5737122" y="2760238"/>
                  <a:pt x="5709916" y="2787444"/>
                  <a:pt x="5676356" y="2787444"/>
                </a:cubicBezTo>
                <a:lnTo>
                  <a:pt x="60766" y="2787444"/>
                </a:lnTo>
                <a:cubicBezTo>
                  <a:pt x="27206" y="2787444"/>
                  <a:pt x="0" y="2760238"/>
                  <a:pt x="0" y="2726678"/>
                </a:cubicBezTo>
                <a:lnTo>
                  <a:pt x="0" y="60766"/>
                </a:lnTo>
                <a:cubicBezTo>
                  <a:pt x="0" y="27206"/>
                  <a:pt x="27206" y="0"/>
                  <a:pt x="60766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3CA40CCA-F290-4ACC-80BC-9E7A6403CCB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53943" y="3082414"/>
            <a:ext cx="5260961" cy="2839415"/>
          </a:xfrm>
          <a:custGeom>
            <a:avLst/>
            <a:gdLst>
              <a:gd name="connsiteX0" fmla="*/ 60766 w 4675239"/>
              <a:gd name="connsiteY0" fmla="*/ 0 h 2787444"/>
              <a:gd name="connsiteX1" fmla="*/ 4614473 w 4675239"/>
              <a:gd name="connsiteY1" fmla="*/ 0 h 2787444"/>
              <a:gd name="connsiteX2" fmla="*/ 4675239 w 4675239"/>
              <a:gd name="connsiteY2" fmla="*/ 60766 h 2787444"/>
              <a:gd name="connsiteX3" fmla="*/ 4675239 w 4675239"/>
              <a:gd name="connsiteY3" fmla="*/ 2726678 h 2787444"/>
              <a:gd name="connsiteX4" fmla="*/ 4614473 w 4675239"/>
              <a:gd name="connsiteY4" fmla="*/ 2787444 h 2787444"/>
              <a:gd name="connsiteX5" fmla="*/ 60766 w 4675239"/>
              <a:gd name="connsiteY5" fmla="*/ 2787444 h 2787444"/>
              <a:gd name="connsiteX6" fmla="*/ 0 w 4675239"/>
              <a:gd name="connsiteY6" fmla="*/ 2726678 h 2787444"/>
              <a:gd name="connsiteX7" fmla="*/ 0 w 4675239"/>
              <a:gd name="connsiteY7" fmla="*/ 60766 h 2787444"/>
              <a:gd name="connsiteX8" fmla="*/ 60766 w 4675239"/>
              <a:gd name="connsiteY8" fmla="*/ 0 h 2787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75239" h="2787444">
                <a:moveTo>
                  <a:pt x="60766" y="0"/>
                </a:moveTo>
                <a:lnTo>
                  <a:pt x="4614473" y="0"/>
                </a:lnTo>
                <a:cubicBezTo>
                  <a:pt x="4648033" y="0"/>
                  <a:pt x="4675239" y="27206"/>
                  <a:pt x="4675239" y="60766"/>
                </a:cubicBezTo>
                <a:lnTo>
                  <a:pt x="4675239" y="2726678"/>
                </a:lnTo>
                <a:cubicBezTo>
                  <a:pt x="4675239" y="2760238"/>
                  <a:pt x="4648033" y="2787444"/>
                  <a:pt x="4614473" y="2787444"/>
                </a:cubicBezTo>
                <a:lnTo>
                  <a:pt x="60766" y="2787444"/>
                </a:lnTo>
                <a:cubicBezTo>
                  <a:pt x="27206" y="2787444"/>
                  <a:pt x="0" y="2760238"/>
                  <a:pt x="0" y="2726678"/>
                </a:cubicBezTo>
                <a:lnTo>
                  <a:pt x="0" y="60766"/>
                </a:lnTo>
                <a:cubicBezTo>
                  <a:pt x="0" y="27206"/>
                  <a:pt x="27206" y="0"/>
                  <a:pt x="60766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152400" dist="50800" dir="5400000" sx="99000" sy="99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884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8410D9A0-AAF0-4154-A740-4E0F9484C871}"/>
              </a:ext>
            </a:extLst>
          </p:cNvPr>
          <p:cNvSpPr/>
          <p:nvPr userDrawn="1"/>
        </p:nvSpPr>
        <p:spPr>
          <a:xfrm>
            <a:off x="1" y="0"/>
            <a:ext cx="5171606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C428F8B1-AD49-4CDA-8D8A-B9518CF536D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33832" y="-907025"/>
            <a:ext cx="3893574" cy="2020528"/>
          </a:xfrm>
          <a:custGeom>
            <a:avLst/>
            <a:gdLst>
              <a:gd name="connsiteX0" fmla="*/ 44048 w 3893574"/>
              <a:gd name="connsiteY0" fmla="*/ 0 h 2020528"/>
              <a:gd name="connsiteX1" fmla="*/ 3849526 w 3893574"/>
              <a:gd name="connsiteY1" fmla="*/ 0 h 2020528"/>
              <a:gd name="connsiteX2" fmla="*/ 3893574 w 3893574"/>
              <a:gd name="connsiteY2" fmla="*/ 44048 h 2020528"/>
              <a:gd name="connsiteX3" fmla="*/ 3893574 w 3893574"/>
              <a:gd name="connsiteY3" fmla="*/ 1976480 h 2020528"/>
              <a:gd name="connsiteX4" fmla="*/ 3849526 w 3893574"/>
              <a:gd name="connsiteY4" fmla="*/ 2020528 h 2020528"/>
              <a:gd name="connsiteX5" fmla="*/ 44048 w 3893574"/>
              <a:gd name="connsiteY5" fmla="*/ 2020528 h 2020528"/>
              <a:gd name="connsiteX6" fmla="*/ 0 w 3893574"/>
              <a:gd name="connsiteY6" fmla="*/ 1976480 h 2020528"/>
              <a:gd name="connsiteX7" fmla="*/ 0 w 3893574"/>
              <a:gd name="connsiteY7" fmla="*/ 44048 h 2020528"/>
              <a:gd name="connsiteX8" fmla="*/ 44048 w 3893574"/>
              <a:gd name="connsiteY8" fmla="*/ 0 h 2020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93574" h="2020528">
                <a:moveTo>
                  <a:pt x="44048" y="0"/>
                </a:moveTo>
                <a:lnTo>
                  <a:pt x="3849526" y="0"/>
                </a:lnTo>
                <a:cubicBezTo>
                  <a:pt x="3873853" y="0"/>
                  <a:pt x="3893574" y="19721"/>
                  <a:pt x="3893574" y="44048"/>
                </a:cubicBezTo>
                <a:lnTo>
                  <a:pt x="3893574" y="1976480"/>
                </a:lnTo>
                <a:cubicBezTo>
                  <a:pt x="3893574" y="2000807"/>
                  <a:pt x="3873853" y="2020528"/>
                  <a:pt x="3849526" y="2020528"/>
                </a:cubicBezTo>
                <a:lnTo>
                  <a:pt x="44048" y="2020528"/>
                </a:lnTo>
                <a:cubicBezTo>
                  <a:pt x="19721" y="2020528"/>
                  <a:pt x="0" y="2000807"/>
                  <a:pt x="0" y="1976480"/>
                </a:cubicBezTo>
                <a:lnTo>
                  <a:pt x="0" y="44048"/>
                </a:lnTo>
                <a:cubicBezTo>
                  <a:pt x="0" y="19721"/>
                  <a:pt x="19721" y="0"/>
                  <a:pt x="44048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152400" dist="508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4F4BFC3C-FE73-444E-A1BD-5ACA3E00965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533832" y="1310149"/>
            <a:ext cx="3893574" cy="2020528"/>
          </a:xfrm>
          <a:custGeom>
            <a:avLst/>
            <a:gdLst>
              <a:gd name="connsiteX0" fmla="*/ 44048 w 3893574"/>
              <a:gd name="connsiteY0" fmla="*/ 0 h 2020528"/>
              <a:gd name="connsiteX1" fmla="*/ 3849526 w 3893574"/>
              <a:gd name="connsiteY1" fmla="*/ 0 h 2020528"/>
              <a:gd name="connsiteX2" fmla="*/ 3893574 w 3893574"/>
              <a:gd name="connsiteY2" fmla="*/ 44048 h 2020528"/>
              <a:gd name="connsiteX3" fmla="*/ 3893574 w 3893574"/>
              <a:gd name="connsiteY3" fmla="*/ 1976480 h 2020528"/>
              <a:gd name="connsiteX4" fmla="*/ 3849526 w 3893574"/>
              <a:gd name="connsiteY4" fmla="*/ 2020528 h 2020528"/>
              <a:gd name="connsiteX5" fmla="*/ 44048 w 3893574"/>
              <a:gd name="connsiteY5" fmla="*/ 2020528 h 2020528"/>
              <a:gd name="connsiteX6" fmla="*/ 0 w 3893574"/>
              <a:gd name="connsiteY6" fmla="*/ 1976480 h 2020528"/>
              <a:gd name="connsiteX7" fmla="*/ 0 w 3893574"/>
              <a:gd name="connsiteY7" fmla="*/ 44048 h 2020528"/>
              <a:gd name="connsiteX8" fmla="*/ 44048 w 3893574"/>
              <a:gd name="connsiteY8" fmla="*/ 0 h 2020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93574" h="2020528">
                <a:moveTo>
                  <a:pt x="44048" y="0"/>
                </a:moveTo>
                <a:lnTo>
                  <a:pt x="3849526" y="0"/>
                </a:lnTo>
                <a:cubicBezTo>
                  <a:pt x="3873853" y="0"/>
                  <a:pt x="3893574" y="19721"/>
                  <a:pt x="3893574" y="44048"/>
                </a:cubicBezTo>
                <a:lnTo>
                  <a:pt x="3893574" y="1976480"/>
                </a:lnTo>
                <a:cubicBezTo>
                  <a:pt x="3893574" y="2000807"/>
                  <a:pt x="3873853" y="2020528"/>
                  <a:pt x="3849526" y="2020528"/>
                </a:cubicBezTo>
                <a:lnTo>
                  <a:pt x="44048" y="2020528"/>
                </a:lnTo>
                <a:cubicBezTo>
                  <a:pt x="19721" y="2020528"/>
                  <a:pt x="0" y="2000807"/>
                  <a:pt x="0" y="1976480"/>
                </a:cubicBezTo>
                <a:lnTo>
                  <a:pt x="0" y="44048"/>
                </a:lnTo>
                <a:cubicBezTo>
                  <a:pt x="0" y="19721"/>
                  <a:pt x="19721" y="0"/>
                  <a:pt x="44048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152400" dist="508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678C19B0-A2B4-465A-9778-F3BDD3A5970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533832" y="5744497"/>
            <a:ext cx="3893574" cy="2020528"/>
          </a:xfrm>
          <a:custGeom>
            <a:avLst/>
            <a:gdLst>
              <a:gd name="connsiteX0" fmla="*/ 44048 w 3893574"/>
              <a:gd name="connsiteY0" fmla="*/ 0 h 2020528"/>
              <a:gd name="connsiteX1" fmla="*/ 3849526 w 3893574"/>
              <a:gd name="connsiteY1" fmla="*/ 0 h 2020528"/>
              <a:gd name="connsiteX2" fmla="*/ 3893574 w 3893574"/>
              <a:gd name="connsiteY2" fmla="*/ 44048 h 2020528"/>
              <a:gd name="connsiteX3" fmla="*/ 3893574 w 3893574"/>
              <a:gd name="connsiteY3" fmla="*/ 1976480 h 2020528"/>
              <a:gd name="connsiteX4" fmla="*/ 3849526 w 3893574"/>
              <a:gd name="connsiteY4" fmla="*/ 2020528 h 2020528"/>
              <a:gd name="connsiteX5" fmla="*/ 44048 w 3893574"/>
              <a:gd name="connsiteY5" fmla="*/ 2020528 h 2020528"/>
              <a:gd name="connsiteX6" fmla="*/ 0 w 3893574"/>
              <a:gd name="connsiteY6" fmla="*/ 1976480 h 2020528"/>
              <a:gd name="connsiteX7" fmla="*/ 0 w 3893574"/>
              <a:gd name="connsiteY7" fmla="*/ 44048 h 2020528"/>
              <a:gd name="connsiteX8" fmla="*/ 44048 w 3893574"/>
              <a:gd name="connsiteY8" fmla="*/ 0 h 2020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93574" h="2020528">
                <a:moveTo>
                  <a:pt x="44048" y="0"/>
                </a:moveTo>
                <a:lnTo>
                  <a:pt x="3849526" y="0"/>
                </a:lnTo>
                <a:cubicBezTo>
                  <a:pt x="3873853" y="0"/>
                  <a:pt x="3893574" y="19721"/>
                  <a:pt x="3893574" y="44048"/>
                </a:cubicBezTo>
                <a:lnTo>
                  <a:pt x="3893574" y="1976480"/>
                </a:lnTo>
                <a:cubicBezTo>
                  <a:pt x="3893574" y="2000807"/>
                  <a:pt x="3873853" y="2020528"/>
                  <a:pt x="3849526" y="2020528"/>
                </a:cubicBezTo>
                <a:lnTo>
                  <a:pt x="44048" y="2020528"/>
                </a:lnTo>
                <a:cubicBezTo>
                  <a:pt x="19721" y="2020528"/>
                  <a:pt x="0" y="2000807"/>
                  <a:pt x="0" y="1976480"/>
                </a:cubicBezTo>
                <a:lnTo>
                  <a:pt x="0" y="44048"/>
                </a:lnTo>
                <a:cubicBezTo>
                  <a:pt x="0" y="19721"/>
                  <a:pt x="19721" y="0"/>
                  <a:pt x="44048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152400" dist="508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72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4" grpId="0"/>
      <p:bldP spid="11" grpId="0"/>
      <p:bldP spid="8" grpId="0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CE79C7AE-F4FF-4CF7-B0E8-4F6117C1F31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21659" y="1609272"/>
            <a:ext cx="1946787" cy="2186737"/>
          </a:xfrm>
          <a:custGeom>
            <a:avLst/>
            <a:gdLst>
              <a:gd name="connsiteX0" fmla="*/ 973394 w 1946787"/>
              <a:gd name="connsiteY0" fmla="*/ 0 h 2186737"/>
              <a:gd name="connsiteX1" fmla="*/ 1076159 w 1946787"/>
              <a:gd name="connsiteY1" fmla="*/ 24041 h 2186737"/>
              <a:gd name="connsiteX2" fmla="*/ 1819358 w 1946787"/>
              <a:gd name="connsiteY2" fmla="*/ 395552 h 2186737"/>
              <a:gd name="connsiteX3" fmla="*/ 1946787 w 1946787"/>
              <a:gd name="connsiteY3" fmla="*/ 601856 h 2186737"/>
              <a:gd name="connsiteX4" fmla="*/ 1946787 w 1946787"/>
              <a:gd name="connsiteY4" fmla="*/ 1584881 h 2186737"/>
              <a:gd name="connsiteX5" fmla="*/ 1819358 w 1946787"/>
              <a:gd name="connsiteY5" fmla="*/ 1791185 h 2186737"/>
              <a:gd name="connsiteX6" fmla="*/ 1076159 w 1946787"/>
              <a:gd name="connsiteY6" fmla="*/ 2162696 h 2186737"/>
              <a:gd name="connsiteX7" fmla="*/ 870628 w 1946787"/>
              <a:gd name="connsiteY7" fmla="*/ 2162696 h 2186737"/>
              <a:gd name="connsiteX8" fmla="*/ 127430 w 1946787"/>
              <a:gd name="connsiteY8" fmla="*/ 1791185 h 2186737"/>
              <a:gd name="connsiteX9" fmla="*/ 0 w 1946787"/>
              <a:gd name="connsiteY9" fmla="*/ 1584881 h 2186737"/>
              <a:gd name="connsiteX10" fmla="*/ 0 w 1946787"/>
              <a:gd name="connsiteY10" fmla="*/ 601856 h 2186737"/>
              <a:gd name="connsiteX11" fmla="*/ 127430 w 1946787"/>
              <a:gd name="connsiteY11" fmla="*/ 395552 h 2186737"/>
              <a:gd name="connsiteX12" fmla="*/ 870628 w 1946787"/>
              <a:gd name="connsiteY12" fmla="*/ 24041 h 2186737"/>
              <a:gd name="connsiteX13" fmla="*/ 973394 w 1946787"/>
              <a:gd name="connsiteY13" fmla="*/ 0 h 218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46787" h="2186737">
                <a:moveTo>
                  <a:pt x="973394" y="0"/>
                </a:moveTo>
                <a:cubicBezTo>
                  <a:pt x="1008540" y="0"/>
                  <a:pt x="1043686" y="8013"/>
                  <a:pt x="1076159" y="24041"/>
                </a:cubicBezTo>
                <a:cubicBezTo>
                  <a:pt x="1076159" y="24041"/>
                  <a:pt x="1076159" y="24041"/>
                  <a:pt x="1819358" y="395552"/>
                </a:cubicBezTo>
                <a:cubicBezTo>
                  <a:pt x="1897460" y="435005"/>
                  <a:pt x="1946787" y="514732"/>
                  <a:pt x="1946787" y="601856"/>
                </a:cubicBezTo>
                <a:cubicBezTo>
                  <a:pt x="1946787" y="601856"/>
                  <a:pt x="1946787" y="601856"/>
                  <a:pt x="1946787" y="1584881"/>
                </a:cubicBezTo>
                <a:cubicBezTo>
                  <a:pt x="1946787" y="1672005"/>
                  <a:pt x="1897460" y="1751733"/>
                  <a:pt x="1819358" y="1791185"/>
                </a:cubicBezTo>
                <a:cubicBezTo>
                  <a:pt x="1819358" y="1791185"/>
                  <a:pt x="1819358" y="1791185"/>
                  <a:pt x="1076159" y="2162696"/>
                </a:cubicBezTo>
                <a:cubicBezTo>
                  <a:pt x="1011212" y="2194751"/>
                  <a:pt x="935576" y="2194751"/>
                  <a:pt x="870628" y="2162696"/>
                </a:cubicBezTo>
                <a:cubicBezTo>
                  <a:pt x="870628" y="2162696"/>
                  <a:pt x="870628" y="2162696"/>
                  <a:pt x="127430" y="1791185"/>
                </a:cubicBezTo>
                <a:cubicBezTo>
                  <a:pt x="49328" y="1751733"/>
                  <a:pt x="0" y="1672005"/>
                  <a:pt x="0" y="1584881"/>
                </a:cubicBezTo>
                <a:cubicBezTo>
                  <a:pt x="0" y="1584881"/>
                  <a:pt x="0" y="1584881"/>
                  <a:pt x="0" y="601856"/>
                </a:cubicBezTo>
                <a:cubicBezTo>
                  <a:pt x="0" y="514732"/>
                  <a:pt x="49328" y="435005"/>
                  <a:pt x="127430" y="395552"/>
                </a:cubicBezTo>
                <a:cubicBezTo>
                  <a:pt x="127430" y="395552"/>
                  <a:pt x="127430" y="395552"/>
                  <a:pt x="870628" y="24041"/>
                </a:cubicBezTo>
                <a:cubicBezTo>
                  <a:pt x="903102" y="8013"/>
                  <a:pt x="938248" y="0"/>
                  <a:pt x="973394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77800" dist="63500" dir="5400000" sx="98000" sy="98000" algn="t" rotWithShape="0">
              <a:schemeClr val="accent1">
                <a:alpha val="20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B02B2CEA-1CB2-4CF1-B929-257E699C3A8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22291" y="2309820"/>
            <a:ext cx="1946787" cy="2186737"/>
          </a:xfrm>
          <a:custGeom>
            <a:avLst/>
            <a:gdLst>
              <a:gd name="connsiteX0" fmla="*/ 973394 w 1946787"/>
              <a:gd name="connsiteY0" fmla="*/ 0 h 2186737"/>
              <a:gd name="connsiteX1" fmla="*/ 1076159 w 1946787"/>
              <a:gd name="connsiteY1" fmla="*/ 24041 h 2186737"/>
              <a:gd name="connsiteX2" fmla="*/ 1819358 w 1946787"/>
              <a:gd name="connsiteY2" fmla="*/ 395552 h 2186737"/>
              <a:gd name="connsiteX3" fmla="*/ 1946787 w 1946787"/>
              <a:gd name="connsiteY3" fmla="*/ 601856 h 2186737"/>
              <a:gd name="connsiteX4" fmla="*/ 1946787 w 1946787"/>
              <a:gd name="connsiteY4" fmla="*/ 1584881 h 2186737"/>
              <a:gd name="connsiteX5" fmla="*/ 1819358 w 1946787"/>
              <a:gd name="connsiteY5" fmla="*/ 1791185 h 2186737"/>
              <a:gd name="connsiteX6" fmla="*/ 1076159 w 1946787"/>
              <a:gd name="connsiteY6" fmla="*/ 2162696 h 2186737"/>
              <a:gd name="connsiteX7" fmla="*/ 870628 w 1946787"/>
              <a:gd name="connsiteY7" fmla="*/ 2162696 h 2186737"/>
              <a:gd name="connsiteX8" fmla="*/ 127430 w 1946787"/>
              <a:gd name="connsiteY8" fmla="*/ 1791185 h 2186737"/>
              <a:gd name="connsiteX9" fmla="*/ 0 w 1946787"/>
              <a:gd name="connsiteY9" fmla="*/ 1584881 h 2186737"/>
              <a:gd name="connsiteX10" fmla="*/ 0 w 1946787"/>
              <a:gd name="connsiteY10" fmla="*/ 601856 h 2186737"/>
              <a:gd name="connsiteX11" fmla="*/ 127430 w 1946787"/>
              <a:gd name="connsiteY11" fmla="*/ 395552 h 2186737"/>
              <a:gd name="connsiteX12" fmla="*/ 870628 w 1946787"/>
              <a:gd name="connsiteY12" fmla="*/ 24041 h 2186737"/>
              <a:gd name="connsiteX13" fmla="*/ 973394 w 1946787"/>
              <a:gd name="connsiteY13" fmla="*/ 0 h 218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46787" h="2186737">
                <a:moveTo>
                  <a:pt x="973394" y="0"/>
                </a:moveTo>
                <a:cubicBezTo>
                  <a:pt x="1008540" y="0"/>
                  <a:pt x="1043686" y="8013"/>
                  <a:pt x="1076159" y="24041"/>
                </a:cubicBezTo>
                <a:cubicBezTo>
                  <a:pt x="1076159" y="24041"/>
                  <a:pt x="1076159" y="24041"/>
                  <a:pt x="1819358" y="395552"/>
                </a:cubicBezTo>
                <a:cubicBezTo>
                  <a:pt x="1897460" y="435005"/>
                  <a:pt x="1946787" y="514732"/>
                  <a:pt x="1946787" y="601856"/>
                </a:cubicBezTo>
                <a:cubicBezTo>
                  <a:pt x="1946787" y="601856"/>
                  <a:pt x="1946787" y="601856"/>
                  <a:pt x="1946787" y="1584881"/>
                </a:cubicBezTo>
                <a:cubicBezTo>
                  <a:pt x="1946787" y="1672005"/>
                  <a:pt x="1897460" y="1751733"/>
                  <a:pt x="1819358" y="1791185"/>
                </a:cubicBezTo>
                <a:cubicBezTo>
                  <a:pt x="1819358" y="1791185"/>
                  <a:pt x="1819358" y="1791185"/>
                  <a:pt x="1076159" y="2162696"/>
                </a:cubicBezTo>
                <a:cubicBezTo>
                  <a:pt x="1011212" y="2194751"/>
                  <a:pt x="935576" y="2194751"/>
                  <a:pt x="870628" y="2162696"/>
                </a:cubicBezTo>
                <a:cubicBezTo>
                  <a:pt x="870628" y="2162696"/>
                  <a:pt x="870628" y="2162696"/>
                  <a:pt x="127430" y="1791185"/>
                </a:cubicBezTo>
                <a:cubicBezTo>
                  <a:pt x="49328" y="1751733"/>
                  <a:pt x="0" y="1672005"/>
                  <a:pt x="0" y="1584881"/>
                </a:cubicBezTo>
                <a:cubicBezTo>
                  <a:pt x="0" y="1584881"/>
                  <a:pt x="0" y="1584881"/>
                  <a:pt x="0" y="601856"/>
                </a:cubicBezTo>
                <a:cubicBezTo>
                  <a:pt x="0" y="514732"/>
                  <a:pt x="49328" y="435005"/>
                  <a:pt x="127430" y="395552"/>
                </a:cubicBezTo>
                <a:cubicBezTo>
                  <a:pt x="127430" y="395552"/>
                  <a:pt x="127430" y="395552"/>
                  <a:pt x="870628" y="24041"/>
                </a:cubicBezTo>
                <a:cubicBezTo>
                  <a:pt x="903102" y="8013"/>
                  <a:pt x="938248" y="0"/>
                  <a:pt x="973394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77800" dist="63500" dir="5400000" sx="98000" sy="98000" algn="t" rotWithShape="0">
              <a:schemeClr val="accent1">
                <a:alpha val="20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6379A328-18CD-4086-ADDB-0F26051F5BE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22923" y="1609272"/>
            <a:ext cx="1946787" cy="2186737"/>
          </a:xfrm>
          <a:custGeom>
            <a:avLst/>
            <a:gdLst>
              <a:gd name="connsiteX0" fmla="*/ 973394 w 1946787"/>
              <a:gd name="connsiteY0" fmla="*/ 0 h 2186737"/>
              <a:gd name="connsiteX1" fmla="*/ 1076159 w 1946787"/>
              <a:gd name="connsiteY1" fmla="*/ 24041 h 2186737"/>
              <a:gd name="connsiteX2" fmla="*/ 1819358 w 1946787"/>
              <a:gd name="connsiteY2" fmla="*/ 395552 h 2186737"/>
              <a:gd name="connsiteX3" fmla="*/ 1946787 w 1946787"/>
              <a:gd name="connsiteY3" fmla="*/ 601856 h 2186737"/>
              <a:gd name="connsiteX4" fmla="*/ 1946787 w 1946787"/>
              <a:gd name="connsiteY4" fmla="*/ 1584881 h 2186737"/>
              <a:gd name="connsiteX5" fmla="*/ 1819358 w 1946787"/>
              <a:gd name="connsiteY5" fmla="*/ 1791185 h 2186737"/>
              <a:gd name="connsiteX6" fmla="*/ 1076159 w 1946787"/>
              <a:gd name="connsiteY6" fmla="*/ 2162696 h 2186737"/>
              <a:gd name="connsiteX7" fmla="*/ 870628 w 1946787"/>
              <a:gd name="connsiteY7" fmla="*/ 2162696 h 2186737"/>
              <a:gd name="connsiteX8" fmla="*/ 127430 w 1946787"/>
              <a:gd name="connsiteY8" fmla="*/ 1791185 h 2186737"/>
              <a:gd name="connsiteX9" fmla="*/ 0 w 1946787"/>
              <a:gd name="connsiteY9" fmla="*/ 1584881 h 2186737"/>
              <a:gd name="connsiteX10" fmla="*/ 0 w 1946787"/>
              <a:gd name="connsiteY10" fmla="*/ 601856 h 2186737"/>
              <a:gd name="connsiteX11" fmla="*/ 127430 w 1946787"/>
              <a:gd name="connsiteY11" fmla="*/ 395552 h 2186737"/>
              <a:gd name="connsiteX12" fmla="*/ 870628 w 1946787"/>
              <a:gd name="connsiteY12" fmla="*/ 24041 h 2186737"/>
              <a:gd name="connsiteX13" fmla="*/ 973394 w 1946787"/>
              <a:gd name="connsiteY13" fmla="*/ 0 h 218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46787" h="2186737">
                <a:moveTo>
                  <a:pt x="973394" y="0"/>
                </a:moveTo>
                <a:cubicBezTo>
                  <a:pt x="1008540" y="0"/>
                  <a:pt x="1043686" y="8013"/>
                  <a:pt x="1076159" y="24041"/>
                </a:cubicBezTo>
                <a:cubicBezTo>
                  <a:pt x="1076159" y="24041"/>
                  <a:pt x="1076159" y="24041"/>
                  <a:pt x="1819358" y="395552"/>
                </a:cubicBezTo>
                <a:cubicBezTo>
                  <a:pt x="1897460" y="435005"/>
                  <a:pt x="1946787" y="514732"/>
                  <a:pt x="1946787" y="601856"/>
                </a:cubicBezTo>
                <a:cubicBezTo>
                  <a:pt x="1946787" y="601856"/>
                  <a:pt x="1946787" y="601856"/>
                  <a:pt x="1946787" y="1584881"/>
                </a:cubicBezTo>
                <a:cubicBezTo>
                  <a:pt x="1946787" y="1672005"/>
                  <a:pt x="1897460" y="1751733"/>
                  <a:pt x="1819358" y="1791185"/>
                </a:cubicBezTo>
                <a:cubicBezTo>
                  <a:pt x="1819358" y="1791185"/>
                  <a:pt x="1819358" y="1791185"/>
                  <a:pt x="1076159" y="2162696"/>
                </a:cubicBezTo>
                <a:cubicBezTo>
                  <a:pt x="1011212" y="2194751"/>
                  <a:pt x="935576" y="2194751"/>
                  <a:pt x="870628" y="2162696"/>
                </a:cubicBezTo>
                <a:cubicBezTo>
                  <a:pt x="870628" y="2162696"/>
                  <a:pt x="870628" y="2162696"/>
                  <a:pt x="127430" y="1791185"/>
                </a:cubicBezTo>
                <a:cubicBezTo>
                  <a:pt x="49328" y="1751733"/>
                  <a:pt x="0" y="1672005"/>
                  <a:pt x="0" y="1584881"/>
                </a:cubicBezTo>
                <a:cubicBezTo>
                  <a:pt x="0" y="1584881"/>
                  <a:pt x="0" y="1584881"/>
                  <a:pt x="0" y="601856"/>
                </a:cubicBezTo>
                <a:cubicBezTo>
                  <a:pt x="0" y="514732"/>
                  <a:pt x="49328" y="435005"/>
                  <a:pt x="127430" y="395552"/>
                </a:cubicBezTo>
                <a:cubicBezTo>
                  <a:pt x="127430" y="395552"/>
                  <a:pt x="127430" y="395552"/>
                  <a:pt x="870628" y="24041"/>
                </a:cubicBezTo>
                <a:cubicBezTo>
                  <a:pt x="903102" y="8013"/>
                  <a:pt x="938248" y="0"/>
                  <a:pt x="973394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77800" dist="63500" dir="5400000" sx="98000" sy="98000" algn="t" rotWithShape="0">
              <a:schemeClr val="accent1">
                <a:alpha val="20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D7C7717F-8DFE-4F4A-96FE-5D452FB2DFA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23555" y="2309820"/>
            <a:ext cx="1946787" cy="2186737"/>
          </a:xfrm>
          <a:custGeom>
            <a:avLst/>
            <a:gdLst>
              <a:gd name="connsiteX0" fmla="*/ 973393 w 1946787"/>
              <a:gd name="connsiteY0" fmla="*/ 0 h 2186737"/>
              <a:gd name="connsiteX1" fmla="*/ 1076159 w 1946787"/>
              <a:gd name="connsiteY1" fmla="*/ 24041 h 2186737"/>
              <a:gd name="connsiteX2" fmla="*/ 1819358 w 1946787"/>
              <a:gd name="connsiteY2" fmla="*/ 395552 h 2186737"/>
              <a:gd name="connsiteX3" fmla="*/ 1946787 w 1946787"/>
              <a:gd name="connsiteY3" fmla="*/ 601856 h 2186737"/>
              <a:gd name="connsiteX4" fmla="*/ 1946787 w 1946787"/>
              <a:gd name="connsiteY4" fmla="*/ 1584881 h 2186737"/>
              <a:gd name="connsiteX5" fmla="*/ 1819358 w 1946787"/>
              <a:gd name="connsiteY5" fmla="*/ 1791185 h 2186737"/>
              <a:gd name="connsiteX6" fmla="*/ 1076159 w 1946787"/>
              <a:gd name="connsiteY6" fmla="*/ 2162696 h 2186737"/>
              <a:gd name="connsiteX7" fmla="*/ 870628 w 1946787"/>
              <a:gd name="connsiteY7" fmla="*/ 2162696 h 2186737"/>
              <a:gd name="connsiteX8" fmla="*/ 127429 w 1946787"/>
              <a:gd name="connsiteY8" fmla="*/ 1791185 h 2186737"/>
              <a:gd name="connsiteX9" fmla="*/ 0 w 1946787"/>
              <a:gd name="connsiteY9" fmla="*/ 1584881 h 2186737"/>
              <a:gd name="connsiteX10" fmla="*/ 0 w 1946787"/>
              <a:gd name="connsiteY10" fmla="*/ 601856 h 2186737"/>
              <a:gd name="connsiteX11" fmla="*/ 127429 w 1946787"/>
              <a:gd name="connsiteY11" fmla="*/ 395552 h 2186737"/>
              <a:gd name="connsiteX12" fmla="*/ 870628 w 1946787"/>
              <a:gd name="connsiteY12" fmla="*/ 24041 h 2186737"/>
              <a:gd name="connsiteX13" fmla="*/ 973393 w 1946787"/>
              <a:gd name="connsiteY13" fmla="*/ 0 h 218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46787" h="2186737">
                <a:moveTo>
                  <a:pt x="973393" y="0"/>
                </a:moveTo>
                <a:cubicBezTo>
                  <a:pt x="1008539" y="0"/>
                  <a:pt x="1043685" y="8013"/>
                  <a:pt x="1076159" y="24041"/>
                </a:cubicBezTo>
                <a:cubicBezTo>
                  <a:pt x="1076159" y="24041"/>
                  <a:pt x="1076159" y="24041"/>
                  <a:pt x="1819358" y="395552"/>
                </a:cubicBezTo>
                <a:cubicBezTo>
                  <a:pt x="1897459" y="435005"/>
                  <a:pt x="1946787" y="514732"/>
                  <a:pt x="1946787" y="601856"/>
                </a:cubicBezTo>
                <a:cubicBezTo>
                  <a:pt x="1946787" y="601856"/>
                  <a:pt x="1946787" y="601856"/>
                  <a:pt x="1946787" y="1584881"/>
                </a:cubicBezTo>
                <a:cubicBezTo>
                  <a:pt x="1946787" y="1672005"/>
                  <a:pt x="1897459" y="1751733"/>
                  <a:pt x="1819358" y="1791185"/>
                </a:cubicBezTo>
                <a:cubicBezTo>
                  <a:pt x="1819358" y="1791185"/>
                  <a:pt x="1819358" y="1791185"/>
                  <a:pt x="1076159" y="2162696"/>
                </a:cubicBezTo>
                <a:cubicBezTo>
                  <a:pt x="1011211" y="2194751"/>
                  <a:pt x="935576" y="2194751"/>
                  <a:pt x="870628" y="2162696"/>
                </a:cubicBezTo>
                <a:cubicBezTo>
                  <a:pt x="870628" y="2162696"/>
                  <a:pt x="870628" y="2162696"/>
                  <a:pt x="127429" y="1791185"/>
                </a:cubicBezTo>
                <a:cubicBezTo>
                  <a:pt x="49328" y="1751733"/>
                  <a:pt x="0" y="1672005"/>
                  <a:pt x="0" y="1584881"/>
                </a:cubicBezTo>
                <a:cubicBezTo>
                  <a:pt x="0" y="1584881"/>
                  <a:pt x="0" y="1584881"/>
                  <a:pt x="0" y="601856"/>
                </a:cubicBezTo>
                <a:cubicBezTo>
                  <a:pt x="0" y="514732"/>
                  <a:pt x="49328" y="435005"/>
                  <a:pt x="127429" y="395552"/>
                </a:cubicBezTo>
                <a:cubicBezTo>
                  <a:pt x="127429" y="395552"/>
                  <a:pt x="127429" y="395552"/>
                  <a:pt x="870628" y="24041"/>
                </a:cubicBezTo>
                <a:cubicBezTo>
                  <a:pt x="903102" y="8013"/>
                  <a:pt x="938248" y="0"/>
                  <a:pt x="97339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77800" dist="63500" dir="5400000" sx="98000" sy="98000" algn="t" rotWithShape="0">
              <a:schemeClr val="accent1">
                <a:alpha val="20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85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xmlns="" id="{F911364A-1E77-457F-AD79-A235CA9B6A95}"/>
              </a:ext>
            </a:extLst>
          </p:cNvPr>
          <p:cNvSpPr/>
          <p:nvPr userDrawn="1"/>
        </p:nvSpPr>
        <p:spPr>
          <a:xfrm>
            <a:off x="742950" y="1"/>
            <a:ext cx="10706100" cy="6857999"/>
          </a:xfrm>
          <a:custGeom>
            <a:avLst/>
            <a:gdLst>
              <a:gd name="connsiteX0" fmla="*/ 232593 w 10706100"/>
              <a:gd name="connsiteY0" fmla="*/ 0 h 6857999"/>
              <a:gd name="connsiteX1" fmla="*/ 10473509 w 10706100"/>
              <a:gd name="connsiteY1" fmla="*/ 0 h 6857999"/>
              <a:gd name="connsiteX2" fmla="*/ 10516777 w 10706100"/>
              <a:gd name="connsiteY2" fmla="*/ 60406 h 6857999"/>
              <a:gd name="connsiteX3" fmla="*/ 10706100 w 10706100"/>
              <a:gd name="connsiteY3" fmla="*/ 725987 h 6857999"/>
              <a:gd name="connsiteX4" fmla="*/ 10706100 w 10706100"/>
              <a:gd name="connsiteY4" fmla="*/ 6132014 h 6857999"/>
              <a:gd name="connsiteX5" fmla="*/ 10516777 w 10706100"/>
              <a:gd name="connsiteY5" fmla="*/ 6797596 h 6857999"/>
              <a:gd name="connsiteX6" fmla="*/ 10473510 w 10706100"/>
              <a:gd name="connsiteY6" fmla="*/ 6857999 h 6857999"/>
              <a:gd name="connsiteX7" fmla="*/ 232591 w 10706100"/>
              <a:gd name="connsiteY7" fmla="*/ 6857999 h 6857999"/>
              <a:gd name="connsiteX8" fmla="*/ 189324 w 10706100"/>
              <a:gd name="connsiteY8" fmla="*/ 6797596 h 6857999"/>
              <a:gd name="connsiteX9" fmla="*/ 0 w 10706100"/>
              <a:gd name="connsiteY9" fmla="*/ 6132014 h 6857999"/>
              <a:gd name="connsiteX10" fmla="*/ 0 w 10706100"/>
              <a:gd name="connsiteY10" fmla="*/ 725987 h 6857999"/>
              <a:gd name="connsiteX11" fmla="*/ 189324 w 10706100"/>
              <a:gd name="connsiteY11" fmla="*/ 6040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706100" h="6857999">
                <a:moveTo>
                  <a:pt x="232593" y="0"/>
                </a:moveTo>
                <a:lnTo>
                  <a:pt x="10473509" y="0"/>
                </a:lnTo>
                <a:lnTo>
                  <a:pt x="10516777" y="60406"/>
                </a:lnTo>
                <a:cubicBezTo>
                  <a:pt x="10638283" y="257030"/>
                  <a:pt x="10706100" y="486423"/>
                  <a:pt x="10706100" y="725987"/>
                </a:cubicBezTo>
                <a:cubicBezTo>
                  <a:pt x="10706100" y="725987"/>
                  <a:pt x="10706100" y="725987"/>
                  <a:pt x="10706100" y="6132014"/>
                </a:cubicBezTo>
                <a:cubicBezTo>
                  <a:pt x="10706100" y="6371577"/>
                  <a:pt x="10638282" y="6600972"/>
                  <a:pt x="10516777" y="6797596"/>
                </a:cubicBezTo>
                <a:lnTo>
                  <a:pt x="10473510" y="6857999"/>
                </a:lnTo>
                <a:lnTo>
                  <a:pt x="232591" y="6857999"/>
                </a:lnTo>
                <a:lnTo>
                  <a:pt x="189324" y="6797596"/>
                </a:lnTo>
                <a:cubicBezTo>
                  <a:pt x="67818" y="6600972"/>
                  <a:pt x="0" y="6371577"/>
                  <a:pt x="0" y="6132014"/>
                </a:cubicBezTo>
                <a:cubicBezTo>
                  <a:pt x="0" y="6132014"/>
                  <a:pt x="0" y="6132014"/>
                  <a:pt x="0" y="725987"/>
                </a:cubicBezTo>
                <a:cubicBezTo>
                  <a:pt x="0" y="486423"/>
                  <a:pt x="67818" y="257030"/>
                  <a:pt x="189324" y="6040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xmlns="" id="{5FCA36DE-46DC-43D4-A2BB-3AC00A3D5DB3}"/>
              </a:ext>
            </a:extLst>
          </p:cNvPr>
          <p:cNvSpPr/>
          <p:nvPr userDrawn="1"/>
        </p:nvSpPr>
        <p:spPr>
          <a:xfrm>
            <a:off x="1428750" y="1"/>
            <a:ext cx="9334500" cy="6857999"/>
          </a:xfrm>
          <a:custGeom>
            <a:avLst/>
            <a:gdLst>
              <a:gd name="connsiteX0" fmla="*/ 777222 w 9334500"/>
              <a:gd name="connsiteY0" fmla="*/ 0 h 6857999"/>
              <a:gd name="connsiteX1" fmla="*/ 8557282 w 9334500"/>
              <a:gd name="connsiteY1" fmla="*/ 0 h 6857999"/>
              <a:gd name="connsiteX2" fmla="*/ 8723502 w 9334500"/>
              <a:gd name="connsiteY2" fmla="*/ 83090 h 6857999"/>
              <a:gd name="connsiteX3" fmla="*/ 9334500 w 9334500"/>
              <a:gd name="connsiteY3" fmla="*/ 1072280 h 6857999"/>
              <a:gd name="connsiteX4" fmla="*/ 9334500 w 9334500"/>
              <a:gd name="connsiteY4" fmla="*/ 5785720 h 6857999"/>
              <a:gd name="connsiteX5" fmla="*/ 8723502 w 9334500"/>
              <a:gd name="connsiteY5" fmla="*/ 6774910 h 6857999"/>
              <a:gd name="connsiteX6" fmla="*/ 8614752 w 9334500"/>
              <a:gd name="connsiteY6" fmla="*/ 6829272 h 6857999"/>
              <a:gd name="connsiteX7" fmla="*/ 8557285 w 9334500"/>
              <a:gd name="connsiteY7" fmla="*/ 6857999 h 6857999"/>
              <a:gd name="connsiteX8" fmla="*/ 777219 w 9334500"/>
              <a:gd name="connsiteY8" fmla="*/ 6857999 h 6857999"/>
              <a:gd name="connsiteX9" fmla="*/ 611002 w 9334500"/>
              <a:gd name="connsiteY9" fmla="*/ 6774910 h 6857999"/>
              <a:gd name="connsiteX10" fmla="*/ 0 w 9334500"/>
              <a:gd name="connsiteY10" fmla="*/ 5785720 h 6857999"/>
              <a:gd name="connsiteX11" fmla="*/ 0 w 9334500"/>
              <a:gd name="connsiteY11" fmla="*/ 1072280 h 6857999"/>
              <a:gd name="connsiteX12" fmla="*/ 611002 w 9334500"/>
              <a:gd name="connsiteY12" fmla="*/ 83090 h 6857999"/>
              <a:gd name="connsiteX13" fmla="*/ 755748 w 9334500"/>
              <a:gd name="connsiteY13" fmla="*/ 10735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334500" h="6857999">
                <a:moveTo>
                  <a:pt x="777222" y="0"/>
                </a:moveTo>
                <a:lnTo>
                  <a:pt x="8557282" y="0"/>
                </a:lnTo>
                <a:lnTo>
                  <a:pt x="8723502" y="83090"/>
                </a:lnTo>
                <a:cubicBezTo>
                  <a:pt x="9097983" y="272260"/>
                  <a:pt x="9334500" y="654536"/>
                  <a:pt x="9334500" y="1072280"/>
                </a:cubicBezTo>
                <a:cubicBezTo>
                  <a:pt x="9334500" y="1072280"/>
                  <a:pt x="9334500" y="1072280"/>
                  <a:pt x="9334500" y="5785720"/>
                </a:cubicBezTo>
                <a:cubicBezTo>
                  <a:pt x="9334500" y="6203464"/>
                  <a:pt x="9097983" y="6585744"/>
                  <a:pt x="8723502" y="6774910"/>
                </a:cubicBezTo>
                <a:cubicBezTo>
                  <a:pt x="8723502" y="6774910"/>
                  <a:pt x="8723502" y="6774910"/>
                  <a:pt x="8614752" y="6829272"/>
                </a:cubicBezTo>
                <a:lnTo>
                  <a:pt x="8557285" y="6857999"/>
                </a:lnTo>
                <a:lnTo>
                  <a:pt x="777219" y="6857999"/>
                </a:lnTo>
                <a:lnTo>
                  <a:pt x="611002" y="6774910"/>
                </a:lnTo>
                <a:cubicBezTo>
                  <a:pt x="236517" y="6585744"/>
                  <a:pt x="0" y="6203464"/>
                  <a:pt x="0" y="5785720"/>
                </a:cubicBezTo>
                <a:cubicBezTo>
                  <a:pt x="0" y="5785720"/>
                  <a:pt x="0" y="5785720"/>
                  <a:pt x="0" y="1072280"/>
                </a:cubicBezTo>
                <a:cubicBezTo>
                  <a:pt x="0" y="654536"/>
                  <a:pt x="236517" y="272260"/>
                  <a:pt x="611002" y="83090"/>
                </a:cubicBezTo>
                <a:cubicBezTo>
                  <a:pt x="611002" y="83090"/>
                  <a:pt x="611002" y="83090"/>
                  <a:pt x="755748" y="107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xmlns="" id="{601E8E8E-5D2D-4667-AE63-F100E4D7474D}"/>
              </a:ext>
            </a:extLst>
          </p:cNvPr>
          <p:cNvSpPr/>
          <p:nvPr userDrawn="1"/>
        </p:nvSpPr>
        <p:spPr>
          <a:xfrm>
            <a:off x="2076450" y="2"/>
            <a:ext cx="8039100" cy="6857998"/>
          </a:xfrm>
          <a:custGeom>
            <a:avLst/>
            <a:gdLst>
              <a:gd name="connsiteX0" fmla="*/ 1621307 w 8039100"/>
              <a:gd name="connsiteY0" fmla="*/ 0 h 6857998"/>
              <a:gd name="connsiteX1" fmla="*/ 6417796 w 8039100"/>
              <a:gd name="connsiteY1" fmla="*/ 0 h 6857998"/>
              <a:gd name="connsiteX2" fmla="*/ 6499890 w 8039100"/>
              <a:gd name="connsiteY2" fmla="*/ 41037 h 6857998"/>
              <a:gd name="connsiteX3" fmla="*/ 7512894 w 8039100"/>
              <a:gd name="connsiteY3" fmla="*/ 547420 h 6857998"/>
              <a:gd name="connsiteX4" fmla="*/ 8039100 w 8039100"/>
              <a:gd name="connsiteY4" fmla="*/ 1399334 h 6857998"/>
              <a:gd name="connsiteX5" fmla="*/ 8039100 w 8039100"/>
              <a:gd name="connsiteY5" fmla="*/ 5458664 h 6857998"/>
              <a:gd name="connsiteX6" fmla="*/ 7512894 w 8039100"/>
              <a:gd name="connsiteY6" fmla="*/ 6310579 h 6857998"/>
              <a:gd name="connsiteX7" fmla="*/ 6515624 w 8039100"/>
              <a:gd name="connsiteY7" fmla="*/ 6809096 h 6857998"/>
              <a:gd name="connsiteX8" fmla="*/ 6417797 w 8039100"/>
              <a:gd name="connsiteY8" fmla="*/ 6857998 h 6857998"/>
              <a:gd name="connsiteX9" fmla="*/ 1621306 w 8039100"/>
              <a:gd name="connsiteY9" fmla="*/ 6857998 h 6857998"/>
              <a:gd name="connsiteX10" fmla="*/ 1539213 w 8039100"/>
              <a:gd name="connsiteY10" fmla="*/ 6816961 h 6857998"/>
              <a:gd name="connsiteX11" fmla="*/ 526210 w 8039100"/>
              <a:gd name="connsiteY11" fmla="*/ 6310579 h 6857998"/>
              <a:gd name="connsiteX12" fmla="*/ 0 w 8039100"/>
              <a:gd name="connsiteY12" fmla="*/ 5458664 h 6857998"/>
              <a:gd name="connsiteX13" fmla="*/ 0 w 8039100"/>
              <a:gd name="connsiteY13" fmla="*/ 1399334 h 6857998"/>
              <a:gd name="connsiteX14" fmla="*/ 526210 w 8039100"/>
              <a:gd name="connsiteY14" fmla="*/ 547420 h 6857998"/>
              <a:gd name="connsiteX15" fmla="*/ 1523478 w 8039100"/>
              <a:gd name="connsiteY15" fmla="*/ 48903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039100" h="6857998">
                <a:moveTo>
                  <a:pt x="1621307" y="0"/>
                </a:moveTo>
                <a:lnTo>
                  <a:pt x="6417796" y="0"/>
                </a:lnTo>
                <a:lnTo>
                  <a:pt x="6499890" y="41037"/>
                </a:lnTo>
                <a:cubicBezTo>
                  <a:pt x="6793601" y="187858"/>
                  <a:pt x="7129271" y="355654"/>
                  <a:pt x="7512894" y="547420"/>
                </a:cubicBezTo>
                <a:cubicBezTo>
                  <a:pt x="7835406" y="710337"/>
                  <a:pt x="8039100" y="1039563"/>
                  <a:pt x="8039100" y="1399334"/>
                </a:cubicBezTo>
                <a:cubicBezTo>
                  <a:pt x="8039100" y="1399334"/>
                  <a:pt x="8039100" y="1399334"/>
                  <a:pt x="8039100" y="5458664"/>
                </a:cubicBezTo>
                <a:cubicBezTo>
                  <a:pt x="8039100" y="5818435"/>
                  <a:pt x="7835406" y="6147665"/>
                  <a:pt x="7512894" y="6310579"/>
                </a:cubicBezTo>
                <a:cubicBezTo>
                  <a:pt x="7512894" y="6310579"/>
                  <a:pt x="7512894" y="6310579"/>
                  <a:pt x="6515624" y="6809096"/>
                </a:cubicBezTo>
                <a:lnTo>
                  <a:pt x="6417797" y="6857998"/>
                </a:lnTo>
                <a:lnTo>
                  <a:pt x="1621306" y="6857998"/>
                </a:lnTo>
                <a:lnTo>
                  <a:pt x="1539213" y="6816961"/>
                </a:lnTo>
                <a:cubicBezTo>
                  <a:pt x="1245502" y="6670141"/>
                  <a:pt x="909833" y="6502345"/>
                  <a:pt x="526210" y="6310579"/>
                </a:cubicBezTo>
                <a:cubicBezTo>
                  <a:pt x="203694" y="6147665"/>
                  <a:pt x="0" y="5818435"/>
                  <a:pt x="0" y="5458664"/>
                </a:cubicBezTo>
                <a:cubicBezTo>
                  <a:pt x="0" y="5458664"/>
                  <a:pt x="0" y="5458664"/>
                  <a:pt x="0" y="1399334"/>
                </a:cubicBezTo>
                <a:cubicBezTo>
                  <a:pt x="0" y="1039563"/>
                  <a:pt x="203694" y="710337"/>
                  <a:pt x="526210" y="547420"/>
                </a:cubicBezTo>
                <a:cubicBezTo>
                  <a:pt x="526210" y="547420"/>
                  <a:pt x="526210" y="547420"/>
                  <a:pt x="1523478" y="489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xmlns="" id="{4F959497-995A-4661-94F3-4A9D577BF604}"/>
              </a:ext>
            </a:extLst>
          </p:cNvPr>
          <p:cNvSpPr/>
          <p:nvPr userDrawn="1"/>
        </p:nvSpPr>
        <p:spPr>
          <a:xfrm>
            <a:off x="2685143" y="1"/>
            <a:ext cx="6821714" cy="6857998"/>
          </a:xfrm>
          <a:custGeom>
            <a:avLst/>
            <a:gdLst>
              <a:gd name="connsiteX0" fmla="*/ 2414562 w 6821714"/>
              <a:gd name="connsiteY0" fmla="*/ 0 h 6857998"/>
              <a:gd name="connsiteX1" fmla="*/ 4407154 w 6821714"/>
              <a:gd name="connsiteY1" fmla="*/ 0 h 6857998"/>
              <a:gd name="connsiteX2" fmla="*/ 4506974 w 6821714"/>
              <a:gd name="connsiteY2" fmla="*/ 49899 h 6857998"/>
              <a:gd name="connsiteX3" fmla="*/ 6375193 w 6821714"/>
              <a:gd name="connsiteY3" fmla="*/ 983787 h 6857998"/>
              <a:gd name="connsiteX4" fmla="*/ 6821714 w 6821714"/>
              <a:gd name="connsiteY4" fmla="*/ 1706694 h 6857998"/>
              <a:gd name="connsiteX5" fmla="*/ 6821714 w 6821714"/>
              <a:gd name="connsiteY5" fmla="*/ 5151307 h 6857998"/>
              <a:gd name="connsiteX6" fmla="*/ 6375193 w 6821714"/>
              <a:gd name="connsiteY6" fmla="*/ 5874213 h 6857998"/>
              <a:gd name="connsiteX7" fmla="*/ 4436877 w 6821714"/>
              <a:gd name="connsiteY7" fmla="*/ 6843142 h 6857998"/>
              <a:gd name="connsiteX8" fmla="*/ 4407158 w 6821714"/>
              <a:gd name="connsiteY8" fmla="*/ 6857998 h 6857998"/>
              <a:gd name="connsiteX9" fmla="*/ 2414557 w 6821714"/>
              <a:gd name="connsiteY9" fmla="*/ 6857998 h 6857998"/>
              <a:gd name="connsiteX10" fmla="*/ 2314741 w 6821714"/>
              <a:gd name="connsiteY10" fmla="*/ 6808102 h 6857998"/>
              <a:gd name="connsiteX11" fmla="*/ 446525 w 6821714"/>
              <a:gd name="connsiteY11" fmla="*/ 5874213 h 6857998"/>
              <a:gd name="connsiteX12" fmla="*/ 0 w 6821714"/>
              <a:gd name="connsiteY12" fmla="*/ 5151307 h 6857998"/>
              <a:gd name="connsiteX13" fmla="*/ 0 w 6821714"/>
              <a:gd name="connsiteY13" fmla="*/ 1706694 h 6857998"/>
              <a:gd name="connsiteX14" fmla="*/ 446525 w 6821714"/>
              <a:gd name="connsiteY14" fmla="*/ 983787 h 6857998"/>
              <a:gd name="connsiteX15" fmla="*/ 2384838 w 6821714"/>
              <a:gd name="connsiteY15" fmla="*/ 1485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821714" h="6857998">
                <a:moveTo>
                  <a:pt x="2414562" y="0"/>
                </a:moveTo>
                <a:lnTo>
                  <a:pt x="4407154" y="0"/>
                </a:lnTo>
                <a:lnTo>
                  <a:pt x="4506974" y="49899"/>
                </a:lnTo>
                <a:cubicBezTo>
                  <a:pt x="4892508" y="242620"/>
                  <a:pt x="5479987" y="536290"/>
                  <a:pt x="6375193" y="983787"/>
                </a:cubicBezTo>
                <a:cubicBezTo>
                  <a:pt x="6648866" y="1122034"/>
                  <a:pt x="6821714" y="1401404"/>
                  <a:pt x="6821714" y="1706694"/>
                </a:cubicBezTo>
                <a:cubicBezTo>
                  <a:pt x="6821714" y="1706694"/>
                  <a:pt x="6821714" y="1706694"/>
                  <a:pt x="6821714" y="5151307"/>
                </a:cubicBezTo>
                <a:cubicBezTo>
                  <a:pt x="6821714" y="5456597"/>
                  <a:pt x="6648866" y="5735970"/>
                  <a:pt x="6375193" y="5874213"/>
                </a:cubicBezTo>
                <a:cubicBezTo>
                  <a:pt x="6375193" y="5874213"/>
                  <a:pt x="6375193" y="5874213"/>
                  <a:pt x="4436877" y="6843142"/>
                </a:cubicBezTo>
                <a:lnTo>
                  <a:pt x="4407158" y="6857998"/>
                </a:lnTo>
                <a:lnTo>
                  <a:pt x="2414557" y="6857998"/>
                </a:lnTo>
                <a:lnTo>
                  <a:pt x="2314741" y="6808102"/>
                </a:lnTo>
                <a:cubicBezTo>
                  <a:pt x="1929209" y="6615381"/>
                  <a:pt x="1341730" y="6321711"/>
                  <a:pt x="446525" y="5874213"/>
                </a:cubicBezTo>
                <a:cubicBezTo>
                  <a:pt x="172848" y="5735970"/>
                  <a:pt x="0" y="5456597"/>
                  <a:pt x="0" y="5151307"/>
                </a:cubicBezTo>
                <a:cubicBezTo>
                  <a:pt x="0" y="5151307"/>
                  <a:pt x="0" y="5151307"/>
                  <a:pt x="0" y="1706694"/>
                </a:cubicBezTo>
                <a:cubicBezTo>
                  <a:pt x="0" y="1401404"/>
                  <a:pt x="172848" y="1122034"/>
                  <a:pt x="446525" y="983787"/>
                </a:cubicBezTo>
                <a:cubicBezTo>
                  <a:pt x="446525" y="983787"/>
                  <a:pt x="446525" y="983787"/>
                  <a:pt x="2384838" y="14858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8000"/>
                </a:schemeClr>
              </a:gs>
              <a:gs pos="100000">
                <a:schemeClr val="accent2">
                  <a:alpha val="8000"/>
                </a:schemeClr>
              </a:gs>
            </a:gsLst>
            <a:lin ang="2700000" scaled="1"/>
          </a:gra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6D7B44A8-9024-452B-ABEE-D9A0DA632491}"/>
              </a:ext>
            </a:extLst>
          </p:cNvPr>
          <p:cNvSpPr/>
          <p:nvPr userDrawn="1"/>
        </p:nvSpPr>
        <p:spPr>
          <a:xfrm>
            <a:off x="3334003" y="326571"/>
            <a:ext cx="5523994" cy="6204858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xmlns="" id="{823460F1-21B0-40FC-916B-16599701D11B}"/>
              </a:ext>
            </a:extLst>
          </p:cNvPr>
          <p:cNvSpPr/>
          <p:nvPr userDrawn="1"/>
        </p:nvSpPr>
        <p:spPr>
          <a:xfrm>
            <a:off x="3976914" y="1048726"/>
            <a:ext cx="4238172" cy="4760550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xmlns="" id="{A02597BB-7C9A-4CF1-9CE8-D2634ACF9233}"/>
              </a:ext>
            </a:extLst>
          </p:cNvPr>
          <p:cNvSpPr/>
          <p:nvPr userDrawn="1"/>
        </p:nvSpPr>
        <p:spPr>
          <a:xfrm>
            <a:off x="4673600" y="1831283"/>
            <a:ext cx="2844800" cy="3195436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77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2" grpId="0" animBg="1"/>
      <p:bldP spid="34" grpId="0" animBg="1"/>
      <p:bldP spid="36" grpId="0" animBg="1"/>
      <p:bldP spid="8" grpId="0" animBg="1"/>
      <p:bldP spid="7" grpId="0" animBg="1"/>
      <p:bldP spid="6" grpId="0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4CA368B3-AD39-46BA-BA1B-04FB13FD0B9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924800" y="-1364150"/>
            <a:ext cx="8534400" cy="9586304"/>
          </a:xfrm>
          <a:custGeom>
            <a:avLst/>
            <a:gdLst>
              <a:gd name="connsiteX0" fmla="*/ 4267200 w 8534400"/>
              <a:gd name="connsiteY0" fmla="*/ 0 h 9586304"/>
              <a:gd name="connsiteX1" fmla="*/ 4717706 w 8534400"/>
              <a:gd name="connsiteY1" fmla="*/ 105392 h 9586304"/>
              <a:gd name="connsiteX2" fmla="*/ 7975773 w 8534400"/>
              <a:gd name="connsiteY2" fmla="*/ 1734038 h 9586304"/>
              <a:gd name="connsiteX3" fmla="*/ 8534400 w 8534400"/>
              <a:gd name="connsiteY3" fmla="*/ 2638439 h 9586304"/>
              <a:gd name="connsiteX4" fmla="*/ 8534400 w 8534400"/>
              <a:gd name="connsiteY4" fmla="*/ 6947864 h 9586304"/>
              <a:gd name="connsiteX5" fmla="*/ 7975773 w 8534400"/>
              <a:gd name="connsiteY5" fmla="*/ 7852265 h 9586304"/>
              <a:gd name="connsiteX6" fmla="*/ 4717706 w 8534400"/>
              <a:gd name="connsiteY6" fmla="*/ 9480911 h 9586304"/>
              <a:gd name="connsiteX7" fmla="*/ 3816693 w 8534400"/>
              <a:gd name="connsiteY7" fmla="*/ 9480911 h 9586304"/>
              <a:gd name="connsiteX8" fmla="*/ 558630 w 8534400"/>
              <a:gd name="connsiteY8" fmla="*/ 7852265 h 9586304"/>
              <a:gd name="connsiteX9" fmla="*/ 0 w 8534400"/>
              <a:gd name="connsiteY9" fmla="*/ 6947864 h 9586304"/>
              <a:gd name="connsiteX10" fmla="*/ 0 w 8534400"/>
              <a:gd name="connsiteY10" fmla="*/ 2638439 h 9586304"/>
              <a:gd name="connsiteX11" fmla="*/ 558630 w 8534400"/>
              <a:gd name="connsiteY11" fmla="*/ 1734038 h 9586304"/>
              <a:gd name="connsiteX12" fmla="*/ 3816693 w 8534400"/>
              <a:gd name="connsiteY12" fmla="*/ 105392 h 9586304"/>
              <a:gd name="connsiteX13" fmla="*/ 4267200 w 8534400"/>
              <a:gd name="connsiteY13" fmla="*/ 0 h 958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534400" h="9586304">
                <a:moveTo>
                  <a:pt x="4267200" y="0"/>
                </a:moveTo>
                <a:cubicBezTo>
                  <a:pt x="4421274" y="0"/>
                  <a:pt x="4575349" y="35130"/>
                  <a:pt x="4717706" y="105392"/>
                </a:cubicBezTo>
                <a:cubicBezTo>
                  <a:pt x="4717706" y="105392"/>
                  <a:pt x="4717706" y="105392"/>
                  <a:pt x="7975773" y="1734038"/>
                </a:cubicBezTo>
                <a:cubicBezTo>
                  <a:pt x="8318156" y="1906992"/>
                  <a:pt x="8534400" y="2256502"/>
                  <a:pt x="8534400" y="2638439"/>
                </a:cubicBezTo>
                <a:cubicBezTo>
                  <a:pt x="8534400" y="2638439"/>
                  <a:pt x="8534400" y="2638439"/>
                  <a:pt x="8534400" y="6947864"/>
                </a:cubicBezTo>
                <a:cubicBezTo>
                  <a:pt x="8534400" y="7329801"/>
                  <a:pt x="8318156" y="7679313"/>
                  <a:pt x="7975773" y="7852265"/>
                </a:cubicBezTo>
                <a:cubicBezTo>
                  <a:pt x="7975773" y="7852265"/>
                  <a:pt x="7975773" y="7852265"/>
                  <a:pt x="4717706" y="9480911"/>
                </a:cubicBezTo>
                <a:cubicBezTo>
                  <a:pt x="4432988" y="9621435"/>
                  <a:pt x="4101412" y="9621435"/>
                  <a:pt x="3816693" y="9480911"/>
                </a:cubicBezTo>
                <a:cubicBezTo>
                  <a:pt x="3816693" y="9480911"/>
                  <a:pt x="3816693" y="9480911"/>
                  <a:pt x="558630" y="7852265"/>
                </a:cubicBezTo>
                <a:cubicBezTo>
                  <a:pt x="216244" y="7679313"/>
                  <a:pt x="0" y="7329801"/>
                  <a:pt x="0" y="6947864"/>
                </a:cubicBezTo>
                <a:cubicBezTo>
                  <a:pt x="0" y="6947864"/>
                  <a:pt x="0" y="6947864"/>
                  <a:pt x="0" y="2638439"/>
                </a:cubicBezTo>
                <a:cubicBezTo>
                  <a:pt x="0" y="2256502"/>
                  <a:pt x="216244" y="1906992"/>
                  <a:pt x="558630" y="1734038"/>
                </a:cubicBezTo>
                <a:cubicBezTo>
                  <a:pt x="558630" y="1734038"/>
                  <a:pt x="558630" y="1734038"/>
                  <a:pt x="3816693" y="105392"/>
                </a:cubicBezTo>
                <a:cubicBezTo>
                  <a:pt x="3959054" y="35130"/>
                  <a:pt x="4113129" y="0"/>
                  <a:pt x="4267200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222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xmlns="" id="{9F5909CE-985E-4E92-8998-2023D994316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4267200" y="-1364150"/>
            <a:ext cx="8534400" cy="9586304"/>
          </a:xfrm>
          <a:custGeom>
            <a:avLst/>
            <a:gdLst>
              <a:gd name="connsiteX0" fmla="*/ 4267200 w 8534400"/>
              <a:gd name="connsiteY0" fmla="*/ 0 h 9586304"/>
              <a:gd name="connsiteX1" fmla="*/ 4717706 w 8534400"/>
              <a:gd name="connsiteY1" fmla="*/ 105392 h 9586304"/>
              <a:gd name="connsiteX2" fmla="*/ 7975773 w 8534400"/>
              <a:gd name="connsiteY2" fmla="*/ 1734038 h 9586304"/>
              <a:gd name="connsiteX3" fmla="*/ 8534400 w 8534400"/>
              <a:gd name="connsiteY3" fmla="*/ 2638439 h 9586304"/>
              <a:gd name="connsiteX4" fmla="*/ 8534400 w 8534400"/>
              <a:gd name="connsiteY4" fmla="*/ 6947864 h 9586304"/>
              <a:gd name="connsiteX5" fmla="*/ 7975773 w 8534400"/>
              <a:gd name="connsiteY5" fmla="*/ 7852265 h 9586304"/>
              <a:gd name="connsiteX6" fmla="*/ 4717706 w 8534400"/>
              <a:gd name="connsiteY6" fmla="*/ 9480911 h 9586304"/>
              <a:gd name="connsiteX7" fmla="*/ 3816693 w 8534400"/>
              <a:gd name="connsiteY7" fmla="*/ 9480911 h 9586304"/>
              <a:gd name="connsiteX8" fmla="*/ 558630 w 8534400"/>
              <a:gd name="connsiteY8" fmla="*/ 7852265 h 9586304"/>
              <a:gd name="connsiteX9" fmla="*/ 0 w 8534400"/>
              <a:gd name="connsiteY9" fmla="*/ 6947864 h 9586304"/>
              <a:gd name="connsiteX10" fmla="*/ 0 w 8534400"/>
              <a:gd name="connsiteY10" fmla="*/ 2638439 h 9586304"/>
              <a:gd name="connsiteX11" fmla="*/ 558630 w 8534400"/>
              <a:gd name="connsiteY11" fmla="*/ 1734038 h 9586304"/>
              <a:gd name="connsiteX12" fmla="*/ 3816693 w 8534400"/>
              <a:gd name="connsiteY12" fmla="*/ 105392 h 9586304"/>
              <a:gd name="connsiteX13" fmla="*/ 4267200 w 8534400"/>
              <a:gd name="connsiteY13" fmla="*/ 0 h 958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534400" h="9586304">
                <a:moveTo>
                  <a:pt x="4267200" y="0"/>
                </a:moveTo>
                <a:cubicBezTo>
                  <a:pt x="4421274" y="0"/>
                  <a:pt x="4575349" y="35130"/>
                  <a:pt x="4717706" y="105392"/>
                </a:cubicBezTo>
                <a:cubicBezTo>
                  <a:pt x="4717706" y="105392"/>
                  <a:pt x="4717706" y="105392"/>
                  <a:pt x="7975773" y="1734038"/>
                </a:cubicBezTo>
                <a:cubicBezTo>
                  <a:pt x="8318156" y="1906992"/>
                  <a:pt x="8534400" y="2256502"/>
                  <a:pt x="8534400" y="2638439"/>
                </a:cubicBezTo>
                <a:cubicBezTo>
                  <a:pt x="8534400" y="2638439"/>
                  <a:pt x="8534400" y="2638439"/>
                  <a:pt x="8534400" y="6947864"/>
                </a:cubicBezTo>
                <a:cubicBezTo>
                  <a:pt x="8534400" y="7329801"/>
                  <a:pt x="8318156" y="7679313"/>
                  <a:pt x="7975773" y="7852265"/>
                </a:cubicBezTo>
                <a:cubicBezTo>
                  <a:pt x="7975773" y="7852265"/>
                  <a:pt x="7975773" y="7852265"/>
                  <a:pt x="4717706" y="9480911"/>
                </a:cubicBezTo>
                <a:cubicBezTo>
                  <a:pt x="4432988" y="9621435"/>
                  <a:pt x="4101412" y="9621435"/>
                  <a:pt x="3816693" y="9480911"/>
                </a:cubicBezTo>
                <a:cubicBezTo>
                  <a:pt x="3816693" y="9480911"/>
                  <a:pt x="3816693" y="9480911"/>
                  <a:pt x="558630" y="7852265"/>
                </a:cubicBezTo>
                <a:cubicBezTo>
                  <a:pt x="216244" y="7679313"/>
                  <a:pt x="0" y="7329801"/>
                  <a:pt x="0" y="6947864"/>
                </a:cubicBezTo>
                <a:cubicBezTo>
                  <a:pt x="0" y="6947864"/>
                  <a:pt x="0" y="6947864"/>
                  <a:pt x="0" y="2638439"/>
                </a:cubicBezTo>
                <a:cubicBezTo>
                  <a:pt x="0" y="2256502"/>
                  <a:pt x="216244" y="1906992"/>
                  <a:pt x="558630" y="1734038"/>
                </a:cubicBezTo>
                <a:cubicBezTo>
                  <a:pt x="558630" y="1734038"/>
                  <a:pt x="558630" y="1734038"/>
                  <a:pt x="3816693" y="105392"/>
                </a:cubicBezTo>
                <a:cubicBezTo>
                  <a:pt x="3959054" y="35130"/>
                  <a:pt x="4113129" y="0"/>
                  <a:pt x="4267200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5CB84764-2361-48C7-8310-58F0EFBDD8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5029200"/>
          </a:xfrm>
          <a:custGeom>
            <a:avLst/>
            <a:gdLst>
              <a:gd name="connsiteX0" fmla="*/ 0 w 12192000"/>
              <a:gd name="connsiteY0" fmla="*/ 0 h 5029200"/>
              <a:gd name="connsiteX1" fmla="*/ 12192000 w 12192000"/>
              <a:gd name="connsiteY1" fmla="*/ 0 h 5029200"/>
              <a:gd name="connsiteX2" fmla="*/ 12192000 w 12192000"/>
              <a:gd name="connsiteY2" fmla="*/ 5029200 h 5029200"/>
              <a:gd name="connsiteX3" fmla="*/ 0 w 12192000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029200">
                <a:moveTo>
                  <a:pt x="0" y="0"/>
                </a:moveTo>
                <a:lnTo>
                  <a:pt x="12192000" y="0"/>
                </a:lnTo>
                <a:lnTo>
                  <a:pt x="12192000" y="5029200"/>
                </a:lnTo>
                <a:lnTo>
                  <a:pt x="0" y="5029200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56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9B198E1-35B8-43A6-9A72-3F0F12AE39C1}"/>
              </a:ext>
            </a:extLst>
          </p:cNvPr>
          <p:cNvSpPr/>
          <p:nvPr userDrawn="1"/>
        </p:nvSpPr>
        <p:spPr>
          <a:xfrm>
            <a:off x="0" y="1600200"/>
            <a:ext cx="12192000" cy="5257800"/>
          </a:xfrm>
          <a:prstGeom prst="rect">
            <a:avLst/>
          </a:prstGeom>
          <a:gradFill>
            <a:gsLst>
              <a:gs pos="9000">
                <a:schemeClr val="accent1"/>
              </a:gs>
              <a:gs pos="96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54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80F82697-BE2C-49B0-9F82-8E39855CDE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58066" y="914400"/>
            <a:ext cx="7275870" cy="2964426"/>
          </a:xfrm>
          <a:custGeom>
            <a:avLst/>
            <a:gdLst>
              <a:gd name="connsiteX0" fmla="*/ 64624 w 7275870"/>
              <a:gd name="connsiteY0" fmla="*/ 0 h 2964426"/>
              <a:gd name="connsiteX1" fmla="*/ 7211246 w 7275870"/>
              <a:gd name="connsiteY1" fmla="*/ 0 h 2964426"/>
              <a:gd name="connsiteX2" fmla="*/ 7275870 w 7275870"/>
              <a:gd name="connsiteY2" fmla="*/ 64624 h 2964426"/>
              <a:gd name="connsiteX3" fmla="*/ 7275870 w 7275870"/>
              <a:gd name="connsiteY3" fmla="*/ 2899802 h 2964426"/>
              <a:gd name="connsiteX4" fmla="*/ 7211246 w 7275870"/>
              <a:gd name="connsiteY4" fmla="*/ 2964426 h 2964426"/>
              <a:gd name="connsiteX5" fmla="*/ 64624 w 7275870"/>
              <a:gd name="connsiteY5" fmla="*/ 2964426 h 2964426"/>
              <a:gd name="connsiteX6" fmla="*/ 0 w 7275870"/>
              <a:gd name="connsiteY6" fmla="*/ 2899802 h 2964426"/>
              <a:gd name="connsiteX7" fmla="*/ 0 w 7275870"/>
              <a:gd name="connsiteY7" fmla="*/ 64624 h 2964426"/>
              <a:gd name="connsiteX8" fmla="*/ 64624 w 7275870"/>
              <a:gd name="connsiteY8" fmla="*/ 0 h 2964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75870" h="2964426">
                <a:moveTo>
                  <a:pt x="64624" y="0"/>
                </a:moveTo>
                <a:lnTo>
                  <a:pt x="7211246" y="0"/>
                </a:lnTo>
                <a:cubicBezTo>
                  <a:pt x="7246937" y="0"/>
                  <a:pt x="7275870" y="28933"/>
                  <a:pt x="7275870" y="64624"/>
                </a:cubicBezTo>
                <a:lnTo>
                  <a:pt x="7275870" y="2899802"/>
                </a:lnTo>
                <a:cubicBezTo>
                  <a:pt x="7275870" y="2935493"/>
                  <a:pt x="7246937" y="2964426"/>
                  <a:pt x="7211246" y="2964426"/>
                </a:cubicBezTo>
                <a:lnTo>
                  <a:pt x="64624" y="2964426"/>
                </a:lnTo>
                <a:cubicBezTo>
                  <a:pt x="28933" y="2964426"/>
                  <a:pt x="0" y="2935493"/>
                  <a:pt x="0" y="2899802"/>
                </a:cubicBezTo>
                <a:lnTo>
                  <a:pt x="0" y="64624"/>
                </a:lnTo>
                <a:cubicBezTo>
                  <a:pt x="0" y="28933"/>
                  <a:pt x="28933" y="0"/>
                  <a:pt x="64624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457200" dist="50800" dir="5400000" sx="99000" sy="99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65000"/>
                    <a:alpha val="40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74C895E-00AB-46C9-A31D-806B24072219}"/>
              </a:ext>
            </a:extLst>
          </p:cNvPr>
          <p:cNvSpPr/>
          <p:nvPr userDrawn="1"/>
        </p:nvSpPr>
        <p:spPr>
          <a:xfrm>
            <a:off x="0" y="4557486"/>
            <a:ext cx="12192000" cy="230051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88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E484D3B0-FEC8-49F9-9EC4-631E8E34F0D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582057"/>
            <a:ext cx="12192000" cy="2743200"/>
          </a:xfrm>
          <a:custGeom>
            <a:avLst/>
            <a:gdLst>
              <a:gd name="connsiteX0" fmla="*/ 0 w 12192000"/>
              <a:gd name="connsiteY0" fmla="*/ 0 h 2743200"/>
              <a:gd name="connsiteX1" fmla="*/ 12192000 w 12192000"/>
              <a:gd name="connsiteY1" fmla="*/ 0 h 2743200"/>
              <a:gd name="connsiteX2" fmla="*/ 12192000 w 12192000"/>
              <a:gd name="connsiteY2" fmla="*/ 2743200 h 2743200"/>
              <a:gd name="connsiteX3" fmla="*/ 0 w 12192000"/>
              <a:gd name="connsiteY3" fmla="*/ 274320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743200">
                <a:moveTo>
                  <a:pt x="0" y="0"/>
                </a:moveTo>
                <a:lnTo>
                  <a:pt x="12192000" y="0"/>
                </a:lnTo>
                <a:lnTo>
                  <a:pt x="12192000" y="2743200"/>
                </a:lnTo>
                <a:lnTo>
                  <a:pt x="0" y="2743200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829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38DC1C74-C89D-453A-938B-7465DDDD3C6A}"/>
              </a:ext>
            </a:extLst>
          </p:cNvPr>
          <p:cNvSpPr/>
          <p:nvPr userDrawn="1"/>
        </p:nvSpPr>
        <p:spPr>
          <a:xfrm>
            <a:off x="0" y="1"/>
            <a:ext cx="12192000" cy="5780859"/>
          </a:xfrm>
          <a:custGeom>
            <a:avLst/>
            <a:gdLst>
              <a:gd name="connsiteX0" fmla="*/ 0 w 12192000"/>
              <a:gd name="connsiteY0" fmla="*/ 0 h 5780859"/>
              <a:gd name="connsiteX1" fmla="*/ 12192000 w 12192000"/>
              <a:gd name="connsiteY1" fmla="*/ 0 h 5780859"/>
              <a:gd name="connsiteX2" fmla="*/ 12192000 w 12192000"/>
              <a:gd name="connsiteY2" fmla="*/ 1689561 h 5780859"/>
              <a:gd name="connsiteX3" fmla="*/ 12151827 w 12192000"/>
              <a:gd name="connsiteY3" fmla="*/ 1713499 h 5780859"/>
              <a:gd name="connsiteX4" fmla="*/ 5825249 w 12192000"/>
              <a:gd name="connsiteY4" fmla="*/ 5483482 h 5780859"/>
              <a:gd name="connsiteX5" fmla="*/ 4894779 w 12192000"/>
              <a:gd name="connsiteY5" fmla="*/ 5775038 h 5780859"/>
              <a:gd name="connsiteX6" fmla="*/ 3931537 w 12192000"/>
              <a:gd name="connsiteY6" fmla="*/ 5623575 h 5780859"/>
              <a:gd name="connsiteX7" fmla="*/ 122777 w 12192000"/>
              <a:gd name="connsiteY7" fmla="*/ 4059261 h 5780859"/>
              <a:gd name="connsiteX8" fmla="*/ 0 w 12192000"/>
              <a:gd name="connsiteY8" fmla="*/ 4008835 h 5780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780859">
                <a:moveTo>
                  <a:pt x="0" y="0"/>
                </a:moveTo>
                <a:lnTo>
                  <a:pt x="12192000" y="0"/>
                </a:lnTo>
                <a:lnTo>
                  <a:pt x="12192000" y="1689561"/>
                </a:lnTo>
                <a:lnTo>
                  <a:pt x="12151827" y="1713499"/>
                </a:lnTo>
                <a:cubicBezTo>
                  <a:pt x="11640461" y="2018221"/>
                  <a:pt x="10152848" y="2904683"/>
                  <a:pt x="5825249" y="5483482"/>
                </a:cubicBezTo>
                <a:cubicBezTo>
                  <a:pt x="5536965" y="5653291"/>
                  <a:pt x="5218599" y="5751082"/>
                  <a:pt x="4894779" y="5775038"/>
                </a:cubicBezTo>
                <a:cubicBezTo>
                  <a:pt x="4570952" y="5798994"/>
                  <a:pt x="4241662" y="5749115"/>
                  <a:pt x="3931537" y="5623575"/>
                </a:cubicBezTo>
                <a:cubicBezTo>
                  <a:pt x="3931537" y="5623575"/>
                  <a:pt x="3931537" y="5623575"/>
                  <a:pt x="122777" y="4059261"/>
                </a:cubicBezTo>
                <a:lnTo>
                  <a:pt x="0" y="400883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>
            <a:outerShdw blurRad="292100" dist="63500" dir="5400000" sx="99000" sy="99000" algn="t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3C3363BF-1239-4DE3-9A54-ADCA13F6AF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5467349" y="1635807"/>
            <a:ext cx="6451765" cy="3586386"/>
          </a:xfrm>
          <a:prstGeom prst="rect">
            <a:avLst/>
          </a:prstGeom>
        </p:spPr>
      </p:pic>
      <p:sp>
        <p:nvSpPr>
          <p:cNvPr id="2" name="Picture Placeholder 4">
            <a:extLst>
              <a:ext uri="{FF2B5EF4-FFF2-40B4-BE49-F238E27FC236}">
                <a16:creationId xmlns:a16="http://schemas.microsoft.com/office/drawing/2014/main" xmlns="" id="{4E29A330-0AD1-4104-93B0-6A83233154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934200" y="913748"/>
            <a:ext cx="3676650" cy="4533900"/>
          </a:xfrm>
          <a:custGeom>
            <a:avLst/>
            <a:gdLst>
              <a:gd name="connsiteX0" fmla="*/ 0 w 3324225"/>
              <a:gd name="connsiteY0" fmla="*/ 0 h 4002061"/>
              <a:gd name="connsiteX1" fmla="*/ 3324225 w 3324225"/>
              <a:gd name="connsiteY1" fmla="*/ 0 h 4002061"/>
              <a:gd name="connsiteX2" fmla="*/ 3324225 w 3324225"/>
              <a:gd name="connsiteY2" fmla="*/ 4002061 h 4002061"/>
              <a:gd name="connsiteX3" fmla="*/ 0 w 3324225"/>
              <a:gd name="connsiteY3" fmla="*/ 4002061 h 4002061"/>
              <a:gd name="connsiteX4" fmla="*/ 0 w 3324225"/>
              <a:gd name="connsiteY4" fmla="*/ 0 h 4002061"/>
              <a:gd name="connsiteX0" fmla="*/ 0 w 3619500"/>
              <a:gd name="connsiteY0" fmla="*/ 47625 h 4049686"/>
              <a:gd name="connsiteX1" fmla="*/ 3619500 w 3619500"/>
              <a:gd name="connsiteY1" fmla="*/ 0 h 4049686"/>
              <a:gd name="connsiteX2" fmla="*/ 3324225 w 3619500"/>
              <a:gd name="connsiteY2" fmla="*/ 4049686 h 4049686"/>
              <a:gd name="connsiteX3" fmla="*/ 0 w 3619500"/>
              <a:gd name="connsiteY3" fmla="*/ 4049686 h 4049686"/>
              <a:gd name="connsiteX4" fmla="*/ 0 w 3619500"/>
              <a:gd name="connsiteY4" fmla="*/ 47625 h 4049686"/>
              <a:gd name="connsiteX0" fmla="*/ 0 w 3895725"/>
              <a:gd name="connsiteY0" fmla="*/ 542925 h 4544986"/>
              <a:gd name="connsiteX1" fmla="*/ 3895725 w 3895725"/>
              <a:gd name="connsiteY1" fmla="*/ 0 h 4544986"/>
              <a:gd name="connsiteX2" fmla="*/ 3324225 w 3895725"/>
              <a:gd name="connsiteY2" fmla="*/ 4544986 h 4544986"/>
              <a:gd name="connsiteX3" fmla="*/ 0 w 3895725"/>
              <a:gd name="connsiteY3" fmla="*/ 4544986 h 4544986"/>
              <a:gd name="connsiteX4" fmla="*/ 0 w 3895725"/>
              <a:gd name="connsiteY4" fmla="*/ 542925 h 4544986"/>
              <a:gd name="connsiteX0" fmla="*/ 1924050 w 5819775"/>
              <a:gd name="connsiteY0" fmla="*/ 542925 h 4544986"/>
              <a:gd name="connsiteX1" fmla="*/ 5819775 w 5819775"/>
              <a:gd name="connsiteY1" fmla="*/ 0 h 4544986"/>
              <a:gd name="connsiteX2" fmla="*/ 5248275 w 5819775"/>
              <a:gd name="connsiteY2" fmla="*/ 4544986 h 4544986"/>
              <a:gd name="connsiteX3" fmla="*/ 0 w 5819775"/>
              <a:gd name="connsiteY3" fmla="*/ 3516286 h 4544986"/>
              <a:gd name="connsiteX4" fmla="*/ 1924050 w 5819775"/>
              <a:gd name="connsiteY4" fmla="*/ 542925 h 4544986"/>
              <a:gd name="connsiteX0" fmla="*/ 1628775 w 5524500"/>
              <a:gd name="connsiteY0" fmla="*/ 542925 h 4544986"/>
              <a:gd name="connsiteX1" fmla="*/ 5524500 w 5524500"/>
              <a:gd name="connsiteY1" fmla="*/ 0 h 4544986"/>
              <a:gd name="connsiteX2" fmla="*/ 4953000 w 5524500"/>
              <a:gd name="connsiteY2" fmla="*/ 4544986 h 4544986"/>
              <a:gd name="connsiteX3" fmla="*/ 0 w 5524500"/>
              <a:gd name="connsiteY3" fmla="*/ 4287811 h 4544986"/>
              <a:gd name="connsiteX4" fmla="*/ 1628775 w 5524500"/>
              <a:gd name="connsiteY4" fmla="*/ 542925 h 4544986"/>
              <a:gd name="connsiteX0" fmla="*/ 971550 w 4867275"/>
              <a:gd name="connsiteY0" fmla="*/ 542925 h 4544986"/>
              <a:gd name="connsiteX1" fmla="*/ 4867275 w 4867275"/>
              <a:gd name="connsiteY1" fmla="*/ 0 h 4544986"/>
              <a:gd name="connsiteX2" fmla="*/ 4295775 w 4867275"/>
              <a:gd name="connsiteY2" fmla="*/ 4544986 h 4544986"/>
              <a:gd name="connsiteX3" fmla="*/ 0 w 4867275"/>
              <a:gd name="connsiteY3" fmla="*/ 4449736 h 4544986"/>
              <a:gd name="connsiteX4" fmla="*/ 971550 w 4867275"/>
              <a:gd name="connsiteY4" fmla="*/ 542925 h 4544986"/>
              <a:gd name="connsiteX0" fmla="*/ 476250 w 4371975"/>
              <a:gd name="connsiteY0" fmla="*/ 542925 h 4544986"/>
              <a:gd name="connsiteX1" fmla="*/ 4371975 w 4371975"/>
              <a:gd name="connsiteY1" fmla="*/ 0 h 4544986"/>
              <a:gd name="connsiteX2" fmla="*/ 3800475 w 4371975"/>
              <a:gd name="connsiteY2" fmla="*/ 4544986 h 4544986"/>
              <a:gd name="connsiteX3" fmla="*/ 0 w 4371975"/>
              <a:gd name="connsiteY3" fmla="*/ 4163986 h 4544986"/>
              <a:gd name="connsiteX4" fmla="*/ 476250 w 4371975"/>
              <a:gd name="connsiteY4" fmla="*/ 542925 h 4544986"/>
              <a:gd name="connsiteX0" fmla="*/ 685800 w 4581525"/>
              <a:gd name="connsiteY0" fmla="*/ 542925 h 4840261"/>
              <a:gd name="connsiteX1" fmla="*/ 4581525 w 4581525"/>
              <a:gd name="connsiteY1" fmla="*/ 0 h 4840261"/>
              <a:gd name="connsiteX2" fmla="*/ 4010025 w 4581525"/>
              <a:gd name="connsiteY2" fmla="*/ 4544986 h 4840261"/>
              <a:gd name="connsiteX3" fmla="*/ 0 w 4581525"/>
              <a:gd name="connsiteY3" fmla="*/ 4840261 h 4840261"/>
              <a:gd name="connsiteX4" fmla="*/ 685800 w 4581525"/>
              <a:gd name="connsiteY4" fmla="*/ 542925 h 4840261"/>
              <a:gd name="connsiteX0" fmla="*/ 685800 w 4581525"/>
              <a:gd name="connsiteY0" fmla="*/ 542925 h 4878361"/>
              <a:gd name="connsiteX1" fmla="*/ 4581525 w 4581525"/>
              <a:gd name="connsiteY1" fmla="*/ 0 h 4878361"/>
              <a:gd name="connsiteX2" fmla="*/ 4171950 w 4581525"/>
              <a:gd name="connsiteY2" fmla="*/ 4878361 h 4878361"/>
              <a:gd name="connsiteX3" fmla="*/ 0 w 4581525"/>
              <a:gd name="connsiteY3" fmla="*/ 4840261 h 4878361"/>
              <a:gd name="connsiteX4" fmla="*/ 685800 w 4581525"/>
              <a:gd name="connsiteY4" fmla="*/ 542925 h 4878361"/>
              <a:gd name="connsiteX0" fmla="*/ 685800 w 4581525"/>
              <a:gd name="connsiteY0" fmla="*/ 542925 h 5049811"/>
              <a:gd name="connsiteX1" fmla="*/ 4581525 w 4581525"/>
              <a:gd name="connsiteY1" fmla="*/ 0 h 5049811"/>
              <a:gd name="connsiteX2" fmla="*/ 4267200 w 4581525"/>
              <a:gd name="connsiteY2" fmla="*/ 5049811 h 5049811"/>
              <a:gd name="connsiteX3" fmla="*/ 0 w 4581525"/>
              <a:gd name="connsiteY3" fmla="*/ 4840261 h 5049811"/>
              <a:gd name="connsiteX4" fmla="*/ 685800 w 4581525"/>
              <a:gd name="connsiteY4" fmla="*/ 542925 h 5049811"/>
              <a:gd name="connsiteX0" fmla="*/ 685800 w 4581525"/>
              <a:gd name="connsiteY0" fmla="*/ 542925 h 5106961"/>
              <a:gd name="connsiteX1" fmla="*/ 4581525 w 4581525"/>
              <a:gd name="connsiteY1" fmla="*/ 0 h 5106961"/>
              <a:gd name="connsiteX2" fmla="*/ 4457700 w 4581525"/>
              <a:gd name="connsiteY2" fmla="*/ 5106961 h 5106961"/>
              <a:gd name="connsiteX3" fmla="*/ 0 w 4581525"/>
              <a:gd name="connsiteY3" fmla="*/ 4840261 h 5106961"/>
              <a:gd name="connsiteX4" fmla="*/ 685800 w 4581525"/>
              <a:gd name="connsiteY4" fmla="*/ 542925 h 5106961"/>
              <a:gd name="connsiteX0" fmla="*/ 685800 w 4600575"/>
              <a:gd name="connsiteY0" fmla="*/ 542925 h 5078386"/>
              <a:gd name="connsiteX1" fmla="*/ 4581525 w 4600575"/>
              <a:gd name="connsiteY1" fmla="*/ 0 h 5078386"/>
              <a:gd name="connsiteX2" fmla="*/ 4600575 w 4600575"/>
              <a:gd name="connsiteY2" fmla="*/ 5078386 h 5078386"/>
              <a:gd name="connsiteX3" fmla="*/ 0 w 4600575"/>
              <a:gd name="connsiteY3" fmla="*/ 4840261 h 5078386"/>
              <a:gd name="connsiteX4" fmla="*/ 685800 w 4600575"/>
              <a:gd name="connsiteY4" fmla="*/ 542925 h 5078386"/>
              <a:gd name="connsiteX0" fmla="*/ 685800 w 4600575"/>
              <a:gd name="connsiteY0" fmla="*/ 542925 h 5011711"/>
              <a:gd name="connsiteX1" fmla="*/ 4581525 w 4600575"/>
              <a:gd name="connsiteY1" fmla="*/ 0 h 5011711"/>
              <a:gd name="connsiteX2" fmla="*/ 4600575 w 4600575"/>
              <a:gd name="connsiteY2" fmla="*/ 5011711 h 5011711"/>
              <a:gd name="connsiteX3" fmla="*/ 0 w 4600575"/>
              <a:gd name="connsiteY3" fmla="*/ 4840261 h 5011711"/>
              <a:gd name="connsiteX4" fmla="*/ 685800 w 4600575"/>
              <a:gd name="connsiteY4" fmla="*/ 542925 h 5011711"/>
              <a:gd name="connsiteX0" fmla="*/ 685800 w 4657725"/>
              <a:gd name="connsiteY0" fmla="*/ 542925 h 5011711"/>
              <a:gd name="connsiteX1" fmla="*/ 4581525 w 4657725"/>
              <a:gd name="connsiteY1" fmla="*/ 0 h 5011711"/>
              <a:gd name="connsiteX2" fmla="*/ 4657725 w 4657725"/>
              <a:gd name="connsiteY2" fmla="*/ 5011711 h 5011711"/>
              <a:gd name="connsiteX3" fmla="*/ 0 w 4657725"/>
              <a:gd name="connsiteY3" fmla="*/ 4840261 h 5011711"/>
              <a:gd name="connsiteX4" fmla="*/ 685800 w 4657725"/>
              <a:gd name="connsiteY4" fmla="*/ 542925 h 5011711"/>
              <a:gd name="connsiteX0" fmla="*/ 495300 w 4467225"/>
              <a:gd name="connsiteY0" fmla="*/ 542925 h 5011711"/>
              <a:gd name="connsiteX1" fmla="*/ 4391025 w 4467225"/>
              <a:gd name="connsiteY1" fmla="*/ 0 h 5011711"/>
              <a:gd name="connsiteX2" fmla="*/ 4467225 w 4467225"/>
              <a:gd name="connsiteY2" fmla="*/ 5011711 h 5011711"/>
              <a:gd name="connsiteX3" fmla="*/ 0 w 4467225"/>
              <a:gd name="connsiteY3" fmla="*/ 4830736 h 5011711"/>
              <a:gd name="connsiteX4" fmla="*/ 495300 w 4467225"/>
              <a:gd name="connsiteY4" fmla="*/ 542925 h 5011711"/>
              <a:gd name="connsiteX0" fmla="*/ 438150 w 4410075"/>
              <a:gd name="connsiteY0" fmla="*/ 542925 h 5011711"/>
              <a:gd name="connsiteX1" fmla="*/ 4333875 w 4410075"/>
              <a:gd name="connsiteY1" fmla="*/ 0 h 5011711"/>
              <a:gd name="connsiteX2" fmla="*/ 4410075 w 4410075"/>
              <a:gd name="connsiteY2" fmla="*/ 5011711 h 5011711"/>
              <a:gd name="connsiteX3" fmla="*/ 0 w 4410075"/>
              <a:gd name="connsiteY3" fmla="*/ 4925986 h 5011711"/>
              <a:gd name="connsiteX4" fmla="*/ 438150 w 4410075"/>
              <a:gd name="connsiteY4" fmla="*/ 542925 h 5011711"/>
              <a:gd name="connsiteX0" fmla="*/ 361950 w 4333875"/>
              <a:gd name="connsiteY0" fmla="*/ 542925 h 5011711"/>
              <a:gd name="connsiteX1" fmla="*/ 4257675 w 4333875"/>
              <a:gd name="connsiteY1" fmla="*/ 0 h 5011711"/>
              <a:gd name="connsiteX2" fmla="*/ 4333875 w 4333875"/>
              <a:gd name="connsiteY2" fmla="*/ 5011711 h 5011711"/>
              <a:gd name="connsiteX3" fmla="*/ 0 w 4333875"/>
              <a:gd name="connsiteY3" fmla="*/ 4935511 h 5011711"/>
              <a:gd name="connsiteX4" fmla="*/ 361950 w 4333875"/>
              <a:gd name="connsiteY4" fmla="*/ 542925 h 5011711"/>
              <a:gd name="connsiteX0" fmla="*/ 295275 w 4267200"/>
              <a:gd name="connsiteY0" fmla="*/ 542925 h 5011711"/>
              <a:gd name="connsiteX1" fmla="*/ 4191000 w 4267200"/>
              <a:gd name="connsiteY1" fmla="*/ 0 h 5011711"/>
              <a:gd name="connsiteX2" fmla="*/ 4267200 w 4267200"/>
              <a:gd name="connsiteY2" fmla="*/ 5011711 h 5011711"/>
              <a:gd name="connsiteX3" fmla="*/ 0 w 4267200"/>
              <a:gd name="connsiteY3" fmla="*/ 4983136 h 5011711"/>
              <a:gd name="connsiteX4" fmla="*/ 295275 w 4267200"/>
              <a:gd name="connsiteY4" fmla="*/ 542925 h 5011711"/>
              <a:gd name="connsiteX0" fmla="*/ 285750 w 4257675"/>
              <a:gd name="connsiteY0" fmla="*/ 542925 h 5049811"/>
              <a:gd name="connsiteX1" fmla="*/ 4181475 w 4257675"/>
              <a:gd name="connsiteY1" fmla="*/ 0 h 5049811"/>
              <a:gd name="connsiteX2" fmla="*/ 4257675 w 4257675"/>
              <a:gd name="connsiteY2" fmla="*/ 5011711 h 5049811"/>
              <a:gd name="connsiteX3" fmla="*/ 0 w 4257675"/>
              <a:gd name="connsiteY3" fmla="*/ 5049811 h 5049811"/>
              <a:gd name="connsiteX4" fmla="*/ 285750 w 4257675"/>
              <a:gd name="connsiteY4" fmla="*/ 542925 h 5049811"/>
              <a:gd name="connsiteX0" fmla="*/ 285750 w 4181475"/>
              <a:gd name="connsiteY0" fmla="*/ 542925 h 5068861"/>
              <a:gd name="connsiteX1" fmla="*/ 4181475 w 4181475"/>
              <a:gd name="connsiteY1" fmla="*/ 0 h 5068861"/>
              <a:gd name="connsiteX2" fmla="*/ 4181475 w 4181475"/>
              <a:gd name="connsiteY2" fmla="*/ 5068861 h 5068861"/>
              <a:gd name="connsiteX3" fmla="*/ 0 w 4181475"/>
              <a:gd name="connsiteY3" fmla="*/ 5049811 h 5068861"/>
              <a:gd name="connsiteX4" fmla="*/ 285750 w 4181475"/>
              <a:gd name="connsiteY4" fmla="*/ 542925 h 5068861"/>
              <a:gd name="connsiteX0" fmla="*/ 285750 w 4257675"/>
              <a:gd name="connsiteY0" fmla="*/ 542925 h 5106961"/>
              <a:gd name="connsiteX1" fmla="*/ 4181475 w 4257675"/>
              <a:gd name="connsiteY1" fmla="*/ 0 h 5106961"/>
              <a:gd name="connsiteX2" fmla="*/ 4257675 w 4257675"/>
              <a:gd name="connsiteY2" fmla="*/ 5106961 h 5106961"/>
              <a:gd name="connsiteX3" fmla="*/ 0 w 4257675"/>
              <a:gd name="connsiteY3" fmla="*/ 5049811 h 5106961"/>
              <a:gd name="connsiteX4" fmla="*/ 285750 w 4257675"/>
              <a:gd name="connsiteY4" fmla="*/ 542925 h 5106961"/>
              <a:gd name="connsiteX0" fmla="*/ 314325 w 4286250"/>
              <a:gd name="connsiteY0" fmla="*/ 542925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314325 w 4286250"/>
              <a:gd name="connsiteY4" fmla="*/ 542925 h 5106961"/>
              <a:gd name="connsiteX0" fmla="*/ 457200 w 4286250"/>
              <a:gd name="connsiteY0" fmla="*/ 419100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457200 w 4286250"/>
              <a:gd name="connsiteY4" fmla="*/ 419100 h 5106961"/>
              <a:gd name="connsiteX0" fmla="*/ 419100 w 4286250"/>
              <a:gd name="connsiteY0" fmla="*/ 247650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419100 w 4286250"/>
              <a:gd name="connsiteY4" fmla="*/ 247650 h 5106961"/>
              <a:gd name="connsiteX0" fmla="*/ 371475 w 4286250"/>
              <a:gd name="connsiteY0" fmla="*/ 0 h 5364136"/>
              <a:gd name="connsiteX1" fmla="*/ 4210050 w 4286250"/>
              <a:gd name="connsiteY1" fmla="*/ 257175 h 5364136"/>
              <a:gd name="connsiteX2" fmla="*/ 4286250 w 4286250"/>
              <a:gd name="connsiteY2" fmla="*/ 5364136 h 5364136"/>
              <a:gd name="connsiteX3" fmla="*/ 0 w 4286250"/>
              <a:gd name="connsiteY3" fmla="*/ 5278411 h 5364136"/>
              <a:gd name="connsiteX4" fmla="*/ 371475 w 4286250"/>
              <a:gd name="connsiteY4" fmla="*/ 0 h 5364136"/>
              <a:gd name="connsiteX0" fmla="*/ 323850 w 4286250"/>
              <a:gd name="connsiteY0" fmla="*/ 0 h 5164111"/>
              <a:gd name="connsiteX1" fmla="*/ 4210050 w 4286250"/>
              <a:gd name="connsiteY1" fmla="*/ 57150 h 5164111"/>
              <a:gd name="connsiteX2" fmla="*/ 4286250 w 4286250"/>
              <a:gd name="connsiteY2" fmla="*/ 5164111 h 5164111"/>
              <a:gd name="connsiteX3" fmla="*/ 0 w 4286250"/>
              <a:gd name="connsiteY3" fmla="*/ 5078386 h 5164111"/>
              <a:gd name="connsiteX4" fmla="*/ 323850 w 4286250"/>
              <a:gd name="connsiteY4" fmla="*/ 0 h 5164111"/>
              <a:gd name="connsiteX0" fmla="*/ 219075 w 4286250"/>
              <a:gd name="connsiteY0" fmla="*/ 0 h 5126011"/>
              <a:gd name="connsiteX1" fmla="*/ 4210050 w 4286250"/>
              <a:gd name="connsiteY1" fmla="*/ 19050 h 5126011"/>
              <a:gd name="connsiteX2" fmla="*/ 4286250 w 4286250"/>
              <a:gd name="connsiteY2" fmla="*/ 5126011 h 5126011"/>
              <a:gd name="connsiteX3" fmla="*/ 0 w 4286250"/>
              <a:gd name="connsiteY3" fmla="*/ 5040286 h 5126011"/>
              <a:gd name="connsiteX4" fmla="*/ 219075 w 4286250"/>
              <a:gd name="connsiteY4" fmla="*/ 0 h 5126011"/>
              <a:gd name="connsiteX0" fmla="*/ 123825 w 4286250"/>
              <a:gd name="connsiteY0" fmla="*/ 9525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123825 w 4286250"/>
              <a:gd name="connsiteY4" fmla="*/ 9525 h 5106961"/>
              <a:gd name="connsiteX0" fmla="*/ 104775 w 4286250"/>
              <a:gd name="connsiteY0" fmla="*/ 95250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104775 w 4286250"/>
              <a:gd name="connsiteY4" fmla="*/ 95250 h 5106961"/>
              <a:gd name="connsiteX0" fmla="*/ 104775 w 4286250"/>
              <a:gd name="connsiteY0" fmla="*/ 161925 h 5173636"/>
              <a:gd name="connsiteX1" fmla="*/ 4257675 w 4286250"/>
              <a:gd name="connsiteY1" fmla="*/ 0 h 5173636"/>
              <a:gd name="connsiteX2" fmla="*/ 4286250 w 4286250"/>
              <a:gd name="connsiteY2" fmla="*/ 5173636 h 5173636"/>
              <a:gd name="connsiteX3" fmla="*/ 0 w 4286250"/>
              <a:gd name="connsiteY3" fmla="*/ 5087911 h 5173636"/>
              <a:gd name="connsiteX4" fmla="*/ 104775 w 4286250"/>
              <a:gd name="connsiteY4" fmla="*/ 161925 h 5173636"/>
              <a:gd name="connsiteX0" fmla="*/ 104775 w 4286250"/>
              <a:gd name="connsiteY0" fmla="*/ 276225 h 5287936"/>
              <a:gd name="connsiteX1" fmla="*/ 4229100 w 4286250"/>
              <a:gd name="connsiteY1" fmla="*/ 0 h 5287936"/>
              <a:gd name="connsiteX2" fmla="*/ 4286250 w 4286250"/>
              <a:gd name="connsiteY2" fmla="*/ 5287936 h 5287936"/>
              <a:gd name="connsiteX3" fmla="*/ 0 w 4286250"/>
              <a:gd name="connsiteY3" fmla="*/ 5202211 h 5287936"/>
              <a:gd name="connsiteX4" fmla="*/ 104775 w 4286250"/>
              <a:gd name="connsiteY4" fmla="*/ 276225 h 5287936"/>
              <a:gd name="connsiteX0" fmla="*/ 104775 w 4286250"/>
              <a:gd name="connsiteY0" fmla="*/ 333375 h 5345086"/>
              <a:gd name="connsiteX1" fmla="*/ 4191000 w 4286250"/>
              <a:gd name="connsiteY1" fmla="*/ 0 h 5345086"/>
              <a:gd name="connsiteX2" fmla="*/ 4286250 w 4286250"/>
              <a:gd name="connsiteY2" fmla="*/ 5345086 h 5345086"/>
              <a:gd name="connsiteX3" fmla="*/ 0 w 4286250"/>
              <a:gd name="connsiteY3" fmla="*/ 5259361 h 5345086"/>
              <a:gd name="connsiteX4" fmla="*/ 104775 w 4286250"/>
              <a:gd name="connsiteY4" fmla="*/ 333375 h 5345086"/>
              <a:gd name="connsiteX0" fmla="*/ 104775 w 4286250"/>
              <a:gd name="connsiteY0" fmla="*/ 323850 h 5335561"/>
              <a:gd name="connsiteX1" fmla="*/ 4105275 w 4286250"/>
              <a:gd name="connsiteY1" fmla="*/ 0 h 5335561"/>
              <a:gd name="connsiteX2" fmla="*/ 4286250 w 4286250"/>
              <a:gd name="connsiteY2" fmla="*/ 5335561 h 5335561"/>
              <a:gd name="connsiteX3" fmla="*/ 0 w 4286250"/>
              <a:gd name="connsiteY3" fmla="*/ 5249836 h 5335561"/>
              <a:gd name="connsiteX4" fmla="*/ 104775 w 4286250"/>
              <a:gd name="connsiteY4" fmla="*/ 323850 h 5335561"/>
              <a:gd name="connsiteX0" fmla="*/ 104775 w 4286250"/>
              <a:gd name="connsiteY0" fmla="*/ 257175 h 5268886"/>
              <a:gd name="connsiteX1" fmla="*/ 4067175 w 4286250"/>
              <a:gd name="connsiteY1" fmla="*/ 0 h 5268886"/>
              <a:gd name="connsiteX2" fmla="*/ 4286250 w 4286250"/>
              <a:gd name="connsiteY2" fmla="*/ 5268886 h 5268886"/>
              <a:gd name="connsiteX3" fmla="*/ 0 w 4286250"/>
              <a:gd name="connsiteY3" fmla="*/ 5183161 h 5268886"/>
              <a:gd name="connsiteX4" fmla="*/ 104775 w 4286250"/>
              <a:gd name="connsiteY4" fmla="*/ 257175 h 5268886"/>
              <a:gd name="connsiteX0" fmla="*/ 104775 w 4286250"/>
              <a:gd name="connsiteY0" fmla="*/ 238125 h 5249836"/>
              <a:gd name="connsiteX1" fmla="*/ 4057650 w 4286250"/>
              <a:gd name="connsiteY1" fmla="*/ 0 h 5249836"/>
              <a:gd name="connsiteX2" fmla="*/ 4286250 w 4286250"/>
              <a:gd name="connsiteY2" fmla="*/ 5249836 h 5249836"/>
              <a:gd name="connsiteX3" fmla="*/ 0 w 4286250"/>
              <a:gd name="connsiteY3" fmla="*/ 5164111 h 5249836"/>
              <a:gd name="connsiteX4" fmla="*/ 104775 w 4286250"/>
              <a:gd name="connsiteY4" fmla="*/ 238125 h 5249836"/>
              <a:gd name="connsiteX0" fmla="*/ 57150 w 4238625"/>
              <a:gd name="connsiteY0" fmla="*/ 238125 h 5249836"/>
              <a:gd name="connsiteX1" fmla="*/ 4010025 w 4238625"/>
              <a:gd name="connsiteY1" fmla="*/ 0 h 5249836"/>
              <a:gd name="connsiteX2" fmla="*/ 4238625 w 4238625"/>
              <a:gd name="connsiteY2" fmla="*/ 5249836 h 5249836"/>
              <a:gd name="connsiteX3" fmla="*/ 0 w 4238625"/>
              <a:gd name="connsiteY3" fmla="*/ 5164111 h 5249836"/>
              <a:gd name="connsiteX4" fmla="*/ 57150 w 4238625"/>
              <a:gd name="connsiteY4" fmla="*/ 238125 h 5249836"/>
              <a:gd name="connsiteX0" fmla="*/ 38100 w 4219575"/>
              <a:gd name="connsiteY0" fmla="*/ 238125 h 5249836"/>
              <a:gd name="connsiteX1" fmla="*/ 3990975 w 4219575"/>
              <a:gd name="connsiteY1" fmla="*/ 0 h 5249836"/>
              <a:gd name="connsiteX2" fmla="*/ 4219575 w 4219575"/>
              <a:gd name="connsiteY2" fmla="*/ 5249836 h 5249836"/>
              <a:gd name="connsiteX3" fmla="*/ 0 w 4219575"/>
              <a:gd name="connsiteY3" fmla="*/ 5240311 h 5249836"/>
              <a:gd name="connsiteX4" fmla="*/ 38100 w 4219575"/>
              <a:gd name="connsiteY4" fmla="*/ 238125 h 5249836"/>
              <a:gd name="connsiteX0" fmla="*/ 0 w 4181475"/>
              <a:gd name="connsiteY0" fmla="*/ 238125 h 5249836"/>
              <a:gd name="connsiteX1" fmla="*/ 3952875 w 4181475"/>
              <a:gd name="connsiteY1" fmla="*/ 0 h 5249836"/>
              <a:gd name="connsiteX2" fmla="*/ 4181475 w 4181475"/>
              <a:gd name="connsiteY2" fmla="*/ 5249836 h 5249836"/>
              <a:gd name="connsiteX3" fmla="*/ 9525 w 4181475"/>
              <a:gd name="connsiteY3" fmla="*/ 5240311 h 5249836"/>
              <a:gd name="connsiteX4" fmla="*/ 0 w 4181475"/>
              <a:gd name="connsiteY4" fmla="*/ 238125 h 5249836"/>
              <a:gd name="connsiteX0" fmla="*/ 0 w 4152900"/>
              <a:gd name="connsiteY0" fmla="*/ 238125 h 5316511"/>
              <a:gd name="connsiteX1" fmla="*/ 3952875 w 4152900"/>
              <a:gd name="connsiteY1" fmla="*/ 0 h 5316511"/>
              <a:gd name="connsiteX2" fmla="*/ 4152900 w 4152900"/>
              <a:gd name="connsiteY2" fmla="*/ 5316511 h 5316511"/>
              <a:gd name="connsiteX3" fmla="*/ 9525 w 4152900"/>
              <a:gd name="connsiteY3" fmla="*/ 5240311 h 5316511"/>
              <a:gd name="connsiteX4" fmla="*/ 0 w 4152900"/>
              <a:gd name="connsiteY4" fmla="*/ 238125 h 5316511"/>
              <a:gd name="connsiteX0" fmla="*/ 0 w 4210050"/>
              <a:gd name="connsiteY0" fmla="*/ 238125 h 5345086"/>
              <a:gd name="connsiteX1" fmla="*/ 3952875 w 4210050"/>
              <a:gd name="connsiteY1" fmla="*/ 0 h 5345086"/>
              <a:gd name="connsiteX2" fmla="*/ 4210050 w 4210050"/>
              <a:gd name="connsiteY2" fmla="*/ 5345086 h 5345086"/>
              <a:gd name="connsiteX3" fmla="*/ 9525 w 4210050"/>
              <a:gd name="connsiteY3" fmla="*/ 5240311 h 5345086"/>
              <a:gd name="connsiteX4" fmla="*/ 0 w 4210050"/>
              <a:gd name="connsiteY4" fmla="*/ 238125 h 5345086"/>
              <a:gd name="connsiteX0" fmla="*/ 0 w 4210050"/>
              <a:gd name="connsiteY0" fmla="*/ 238125 h 5345086"/>
              <a:gd name="connsiteX1" fmla="*/ 3952875 w 4210050"/>
              <a:gd name="connsiteY1" fmla="*/ 0 h 5345086"/>
              <a:gd name="connsiteX2" fmla="*/ 4210050 w 4210050"/>
              <a:gd name="connsiteY2" fmla="*/ 5345086 h 5345086"/>
              <a:gd name="connsiteX3" fmla="*/ 9525 w 4210050"/>
              <a:gd name="connsiteY3" fmla="*/ 5183161 h 5345086"/>
              <a:gd name="connsiteX4" fmla="*/ 0 w 4210050"/>
              <a:gd name="connsiteY4" fmla="*/ 238125 h 5345086"/>
              <a:gd name="connsiteX0" fmla="*/ 47625 w 4257675"/>
              <a:gd name="connsiteY0" fmla="*/ 238125 h 5345086"/>
              <a:gd name="connsiteX1" fmla="*/ 4000500 w 4257675"/>
              <a:gd name="connsiteY1" fmla="*/ 0 h 5345086"/>
              <a:gd name="connsiteX2" fmla="*/ 4257675 w 4257675"/>
              <a:gd name="connsiteY2" fmla="*/ 5345086 h 5345086"/>
              <a:gd name="connsiteX3" fmla="*/ 0 w 4257675"/>
              <a:gd name="connsiteY3" fmla="*/ 5173636 h 5345086"/>
              <a:gd name="connsiteX4" fmla="*/ 47625 w 4257675"/>
              <a:gd name="connsiteY4" fmla="*/ 238125 h 5345086"/>
              <a:gd name="connsiteX0" fmla="*/ 76200 w 4286250"/>
              <a:gd name="connsiteY0" fmla="*/ 238125 h 5345086"/>
              <a:gd name="connsiteX1" fmla="*/ 4029075 w 4286250"/>
              <a:gd name="connsiteY1" fmla="*/ 0 h 5345086"/>
              <a:gd name="connsiteX2" fmla="*/ 4286250 w 4286250"/>
              <a:gd name="connsiteY2" fmla="*/ 5345086 h 5345086"/>
              <a:gd name="connsiteX3" fmla="*/ 0 w 4286250"/>
              <a:gd name="connsiteY3" fmla="*/ 5154586 h 5345086"/>
              <a:gd name="connsiteX4" fmla="*/ 76200 w 4286250"/>
              <a:gd name="connsiteY4" fmla="*/ 238125 h 5345086"/>
              <a:gd name="connsiteX0" fmla="*/ 123825 w 4333875"/>
              <a:gd name="connsiteY0" fmla="*/ 238125 h 5345086"/>
              <a:gd name="connsiteX1" fmla="*/ 4076700 w 4333875"/>
              <a:gd name="connsiteY1" fmla="*/ 0 h 5345086"/>
              <a:gd name="connsiteX2" fmla="*/ 4333875 w 4333875"/>
              <a:gd name="connsiteY2" fmla="*/ 5345086 h 5345086"/>
              <a:gd name="connsiteX3" fmla="*/ 0 w 4333875"/>
              <a:gd name="connsiteY3" fmla="*/ 5164111 h 5345086"/>
              <a:gd name="connsiteX4" fmla="*/ 123825 w 4333875"/>
              <a:gd name="connsiteY4" fmla="*/ 238125 h 5345086"/>
              <a:gd name="connsiteX0" fmla="*/ 114300 w 4324350"/>
              <a:gd name="connsiteY0" fmla="*/ 238125 h 5345086"/>
              <a:gd name="connsiteX1" fmla="*/ 4067175 w 4324350"/>
              <a:gd name="connsiteY1" fmla="*/ 0 h 5345086"/>
              <a:gd name="connsiteX2" fmla="*/ 4324350 w 4324350"/>
              <a:gd name="connsiteY2" fmla="*/ 5345086 h 5345086"/>
              <a:gd name="connsiteX3" fmla="*/ 0 w 4324350"/>
              <a:gd name="connsiteY3" fmla="*/ 5192686 h 5345086"/>
              <a:gd name="connsiteX4" fmla="*/ 114300 w 4324350"/>
              <a:gd name="connsiteY4" fmla="*/ 238125 h 5345086"/>
              <a:gd name="connsiteX0" fmla="*/ 114300 w 4257675"/>
              <a:gd name="connsiteY0" fmla="*/ 238125 h 5364136"/>
              <a:gd name="connsiteX1" fmla="*/ 4067175 w 4257675"/>
              <a:gd name="connsiteY1" fmla="*/ 0 h 5364136"/>
              <a:gd name="connsiteX2" fmla="*/ 4257675 w 4257675"/>
              <a:gd name="connsiteY2" fmla="*/ 5364136 h 5364136"/>
              <a:gd name="connsiteX3" fmla="*/ 0 w 4257675"/>
              <a:gd name="connsiteY3" fmla="*/ 5192686 h 5364136"/>
              <a:gd name="connsiteX4" fmla="*/ 114300 w 4257675"/>
              <a:gd name="connsiteY4" fmla="*/ 238125 h 5364136"/>
              <a:gd name="connsiteX0" fmla="*/ 114300 w 4295775"/>
              <a:gd name="connsiteY0" fmla="*/ 238125 h 5354611"/>
              <a:gd name="connsiteX1" fmla="*/ 4067175 w 4295775"/>
              <a:gd name="connsiteY1" fmla="*/ 0 h 5354611"/>
              <a:gd name="connsiteX2" fmla="*/ 4295775 w 4295775"/>
              <a:gd name="connsiteY2" fmla="*/ 5354611 h 5354611"/>
              <a:gd name="connsiteX3" fmla="*/ 0 w 4295775"/>
              <a:gd name="connsiteY3" fmla="*/ 5192686 h 5354611"/>
              <a:gd name="connsiteX4" fmla="*/ 114300 w 4295775"/>
              <a:gd name="connsiteY4" fmla="*/ 238125 h 5354611"/>
              <a:gd name="connsiteX0" fmla="*/ 114300 w 4305300"/>
              <a:gd name="connsiteY0" fmla="*/ 238125 h 5335561"/>
              <a:gd name="connsiteX1" fmla="*/ 4067175 w 4305300"/>
              <a:gd name="connsiteY1" fmla="*/ 0 h 5335561"/>
              <a:gd name="connsiteX2" fmla="*/ 4305300 w 4305300"/>
              <a:gd name="connsiteY2" fmla="*/ 5335561 h 5335561"/>
              <a:gd name="connsiteX3" fmla="*/ 0 w 4305300"/>
              <a:gd name="connsiteY3" fmla="*/ 5192686 h 5335561"/>
              <a:gd name="connsiteX4" fmla="*/ 114300 w 4305300"/>
              <a:gd name="connsiteY4" fmla="*/ 238125 h 5335561"/>
              <a:gd name="connsiteX0" fmla="*/ 114300 w 4333875"/>
              <a:gd name="connsiteY0" fmla="*/ 238125 h 5316511"/>
              <a:gd name="connsiteX1" fmla="*/ 4067175 w 4333875"/>
              <a:gd name="connsiteY1" fmla="*/ 0 h 5316511"/>
              <a:gd name="connsiteX2" fmla="*/ 4333875 w 4333875"/>
              <a:gd name="connsiteY2" fmla="*/ 5316511 h 5316511"/>
              <a:gd name="connsiteX3" fmla="*/ 0 w 4333875"/>
              <a:gd name="connsiteY3" fmla="*/ 5192686 h 5316511"/>
              <a:gd name="connsiteX4" fmla="*/ 114300 w 4333875"/>
              <a:gd name="connsiteY4" fmla="*/ 238125 h 5316511"/>
              <a:gd name="connsiteX0" fmla="*/ 114300 w 4352925"/>
              <a:gd name="connsiteY0" fmla="*/ 238125 h 5316511"/>
              <a:gd name="connsiteX1" fmla="*/ 4067175 w 4352925"/>
              <a:gd name="connsiteY1" fmla="*/ 0 h 5316511"/>
              <a:gd name="connsiteX2" fmla="*/ 4352925 w 4352925"/>
              <a:gd name="connsiteY2" fmla="*/ 5316511 h 5316511"/>
              <a:gd name="connsiteX3" fmla="*/ 0 w 4352925"/>
              <a:gd name="connsiteY3" fmla="*/ 5192686 h 5316511"/>
              <a:gd name="connsiteX4" fmla="*/ 114300 w 4352925"/>
              <a:gd name="connsiteY4" fmla="*/ 238125 h 5316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2925" h="5316511">
                <a:moveTo>
                  <a:pt x="114300" y="238125"/>
                </a:moveTo>
                <a:lnTo>
                  <a:pt x="4067175" y="0"/>
                </a:lnTo>
                <a:lnTo>
                  <a:pt x="4352925" y="5316511"/>
                </a:lnTo>
                <a:lnTo>
                  <a:pt x="0" y="5192686"/>
                </a:lnTo>
                <a:lnTo>
                  <a:pt x="114300" y="238125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innerShdw blurRad="114300">
              <a:prstClr val="black"/>
            </a:innerShdw>
          </a:effectLst>
          <a:scene3d>
            <a:camera prst="isometricBottomDown">
              <a:rot lat="2265677" lon="18553879" rev="17793884"/>
            </a:camera>
            <a:lightRig rig="threePt" dir="t"/>
          </a:scene3d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id-ID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E59620D1-59A3-4408-B757-2EF6F0D33D86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alpha val="15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alpha val="15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13D25C62-48EC-4FCF-9298-06306C64B70B}"/>
              </a:ext>
            </a:extLst>
          </p:cNvPr>
          <p:cNvGrpSpPr/>
          <p:nvPr userDrawn="1"/>
        </p:nvGrpSpPr>
        <p:grpSpPr>
          <a:xfrm>
            <a:off x="593878" y="373384"/>
            <a:ext cx="1209230" cy="244908"/>
            <a:chOff x="2330382" y="2644303"/>
            <a:chExt cx="7995856" cy="1619420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xmlns="" id="{40C1BC94-6B23-4FDB-9269-6671D75B814B}"/>
                </a:ext>
              </a:extLst>
            </p:cNvPr>
            <p:cNvGrpSpPr/>
            <p:nvPr/>
          </p:nvGrpSpPr>
          <p:grpSpPr>
            <a:xfrm>
              <a:off x="2330382" y="2644303"/>
              <a:ext cx="1750772" cy="1619420"/>
              <a:chOff x="2390410" y="3175"/>
              <a:chExt cx="7410815" cy="6854825"/>
            </a:xfrm>
            <a:effectLst/>
          </p:grpSpPr>
          <p:sp>
            <p:nvSpPr>
              <p:cNvPr id="19" name="Freeform 5">
                <a:extLst>
                  <a:ext uri="{FF2B5EF4-FFF2-40B4-BE49-F238E27FC236}">
                    <a16:creationId xmlns:a16="http://schemas.microsoft.com/office/drawing/2014/main" xmlns="" id="{E6472E8A-BEB2-44FF-A21D-FB8FBEE38E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410" y="2462556"/>
                <a:ext cx="7404407" cy="2347711"/>
              </a:xfrm>
              <a:custGeom>
                <a:avLst/>
                <a:gdLst>
                  <a:gd name="T0" fmla="*/ 1189 w 1572"/>
                  <a:gd name="T1" fmla="*/ 978 h 978"/>
                  <a:gd name="T2" fmla="*/ 1572 w 1572"/>
                  <a:gd name="T3" fmla="*/ 978 h 978"/>
                  <a:gd name="T4" fmla="*/ 0 w 1572"/>
                  <a:gd name="T5" fmla="*/ 71 h 978"/>
                  <a:gd name="T6" fmla="*/ 192 w 1572"/>
                  <a:gd name="T7" fmla="*/ 402 h 978"/>
                  <a:gd name="T8" fmla="*/ 1189 w 1572"/>
                  <a:gd name="T9" fmla="*/ 978 h 978"/>
                  <a:gd name="connsiteX0" fmla="*/ 7564 w 12086"/>
                  <a:gd name="connsiteY0" fmla="*/ 12005 h 12005"/>
                  <a:gd name="connsiteX1" fmla="*/ 12086 w 12086"/>
                  <a:gd name="connsiteY1" fmla="*/ 0 h 12005"/>
                  <a:gd name="connsiteX2" fmla="*/ 0 w 12086"/>
                  <a:gd name="connsiteY2" fmla="*/ 2731 h 12005"/>
                  <a:gd name="connsiteX3" fmla="*/ 1221 w 12086"/>
                  <a:gd name="connsiteY3" fmla="*/ 6115 h 12005"/>
                  <a:gd name="connsiteX4" fmla="*/ 7564 w 12086"/>
                  <a:gd name="connsiteY4" fmla="*/ 12005 h 12005"/>
                  <a:gd name="connsiteX0" fmla="*/ 7564 w 12048"/>
                  <a:gd name="connsiteY0" fmla="*/ 12457 h 12457"/>
                  <a:gd name="connsiteX1" fmla="*/ 12048 w 12048"/>
                  <a:gd name="connsiteY1" fmla="*/ 0 h 12457"/>
                  <a:gd name="connsiteX2" fmla="*/ 0 w 12048"/>
                  <a:gd name="connsiteY2" fmla="*/ 3183 h 12457"/>
                  <a:gd name="connsiteX3" fmla="*/ 1221 w 12048"/>
                  <a:gd name="connsiteY3" fmla="*/ 6567 h 12457"/>
                  <a:gd name="connsiteX4" fmla="*/ 7564 w 12048"/>
                  <a:gd name="connsiteY4" fmla="*/ 12457 h 12457"/>
                  <a:gd name="connsiteX0" fmla="*/ 13210 w 14509"/>
                  <a:gd name="connsiteY0" fmla="*/ 3314 h 6567"/>
                  <a:gd name="connsiteX1" fmla="*/ 12108 w 14509"/>
                  <a:gd name="connsiteY1" fmla="*/ 0 h 6567"/>
                  <a:gd name="connsiteX2" fmla="*/ 60 w 14509"/>
                  <a:gd name="connsiteY2" fmla="*/ 3183 h 6567"/>
                  <a:gd name="connsiteX3" fmla="*/ 1281 w 14509"/>
                  <a:gd name="connsiteY3" fmla="*/ 6567 h 6567"/>
                  <a:gd name="connsiteX4" fmla="*/ 13210 w 14509"/>
                  <a:gd name="connsiteY4" fmla="*/ 3314 h 6567"/>
                  <a:gd name="connsiteX0" fmla="*/ 9177 w 10054"/>
                  <a:gd name="connsiteY0" fmla="*/ 5109 h 10000"/>
                  <a:gd name="connsiteX1" fmla="*/ 8349 w 10054"/>
                  <a:gd name="connsiteY1" fmla="*/ 0 h 10000"/>
                  <a:gd name="connsiteX2" fmla="*/ 45 w 10054"/>
                  <a:gd name="connsiteY2" fmla="*/ 4847 h 10000"/>
                  <a:gd name="connsiteX3" fmla="*/ 887 w 10054"/>
                  <a:gd name="connsiteY3" fmla="*/ 10000 h 10000"/>
                  <a:gd name="connsiteX4" fmla="*/ 9177 w 10054"/>
                  <a:gd name="connsiteY4" fmla="*/ 5109 h 10000"/>
                  <a:gd name="connsiteX0" fmla="*/ 9177 w 9456"/>
                  <a:gd name="connsiteY0" fmla="*/ 5109 h 10000"/>
                  <a:gd name="connsiteX1" fmla="*/ 8349 w 9456"/>
                  <a:gd name="connsiteY1" fmla="*/ 0 h 10000"/>
                  <a:gd name="connsiteX2" fmla="*/ 45 w 9456"/>
                  <a:gd name="connsiteY2" fmla="*/ 4847 h 10000"/>
                  <a:gd name="connsiteX3" fmla="*/ 887 w 9456"/>
                  <a:gd name="connsiteY3" fmla="*/ 10000 h 10000"/>
                  <a:gd name="connsiteX4" fmla="*/ 9177 w 9456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9771"/>
                  <a:gd name="connsiteY0" fmla="*/ 5109 h 10000"/>
                  <a:gd name="connsiteX1" fmla="*/ 8829 w 9771"/>
                  <a:gd name="connsiteY1" fmla="*/ 0 h 10000"/>
                  <a:gd name="connsiteX2" fmla="*/ 48 w 9771"/>
                  <a:gd name="connsiteY2" fmla="*/ 4847 h 10000"/>
                  <a:gd name="connsiteX3" fmla="*/ 938 w 9771"/>
                  <a:gd name="connsiteY3" fmla="*/ 10000 h 10000"/>
                  <a:gd name="connsiteX4" fmla="*/ 9705 w 9771"/>
                  <a:gd name="connsiteY4" fmla="*/ 5109 h 10000"/>
                  <a:gd name="connsiteX0" fmla="*/ 9932 w 10000"/>
                  <a:gd name="connsiteY0" fmla="*/ 5109 h 10000"/>
                  <a:gd name="connsiteX1" fmla="*/ 9036 w 10000"/>
                  <a:gd name="connsiteY1" fmla="*/ 0 h 10000"/>
                  <a:gd name="connsiteX2" fmla="*/ 49 w 10000"/>
                  <a:gd name="connsiteY2" fmla="*/ 4847 h 10000"/>
                  <a:gd name="connsiteX3" fmla="*/ 960 w 10000"/>
                  <a:gd name="connsiteY3" fmla="*/ 10000 h 10000"/>
                  <a:gd name="connsiteX4" fmla="*/ 9932 w 10000"/>
                  <a:gd name="connsiteY4" fmla="*/ 5109 h 10000"/>
                  <a:gd name="connsiteX0" fmla="*/ 9835 w 9909"/>
                  <a:gd name="connsiteY0" fmla="*/ 5245 h 10000"/>
                  <a:gd name="connsiteX1" fmla="*/ 9031 w 9909"/>
                  <a:gd name="connsiteY1" fmla="*/ 0 h 10000"/>
                  <a:gd name="connsiteX2" fmla="*/ 44 w 9909"/>
                  <a:gd name="connsiteY2" fmla="*/ 4847 h 10000"/>
                  <a:gd name="connsiteX3" fmla="*/ 955 w 9909"/>
                  <a:gd name="connsiteY3" fmla="*/ 10000 h 10000"/>
                  <a:gd name="connsiteX4" fmla="*/ 9835 w 9909"/>
                  <a:gd name="connsiteY4" fmla="*/ 5245 h 10000"/>
                  <a:gd name="connsiteX0" fmla="*/ 10023 w 10092"/>
                  <a:gd name="connsiteY0" fmla="*/ 5099 h 10000"/>
                  <a:gd name="connsiteX1" fmla="*/ 9119 w 10092"/>
                  <a:gd name="connsiteY1" fmla="*/ 0 h 10000"/>
                  <a:gd name="connsiteX2" fmla="*/ 49 w 10092"/>
                  <a:gd name="connsiteY2" fmla="*/ 4847 h 10000"/>
                  <a:gd name="connsiteX3" fmla="*/ 969 w 10092"/>
                  <a:gd name="connsiteY3" fmla="*/ 10000 h 10000"/>
                  <a:gd name="connsiteX4" fmla="*/ 10023 w 10092"/>
                  <a:gd name="connsiteY4" fmla="*/ 5099 h 10000"/>
                  <a:gd name="connsiteX0" fmla="*/ 10001 w 10071"/>
                  <a:gd name="connsiteY0" fmla="*/ 5381 h 10000"/>
                  <a:gd name="connsiteX1" fmla="*/ 9119 w 10071"/>
                  <a:gd name="connsiteY1" fmla="*/ 0 h 10000"/>
                  <a:gd name="connsiteX2" fmla="*/ 49 w 10071"/>
                  <a:gd name="connsiteY2" fmla="*/ 4847 h 10000"/>
                  <a:gd name="connsiteX3" fmla="*/ 969 w 10071"/>
                  <a:gd name="connsiteY3" fmla="*/ 10000 h 10000"/>
                  <a:gd name="connsiteX4" fmla="*/ 10001 w 10071"/>
                  <a:gd name="connsiteY4" fmla="*/ 5381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411 h 10291"/>
                  <a:gd name="connsiteX1" fmla="*/ 9070 w 10046"/>
                  <a:gd name="connsiteY1" fmla="*/ 291 h 10291"/>
                  <a:gd name="connsiteX2" fmla="*/ 0 w 10046"/>
                  <a:gd name="connsiteY2" fmla="*/ 5138 h 10291"/>
                  <a:gd name="connsiteX3" fmla="*/ 920 w 10046"/>
                  <a:gd name="connsiteY3" fmla="*/ 10291 h 10291"/>
                  <a:gd name="connsiteX4" fmla="*/ 9978 w 10046"/>
                  <a:gd name="connsiteY4" fmla="*/ 5411 h 10291"/>
                  <a:gd name="connsiteX0" fmla="*/ 9978 w 10046"/>
                  <a:gd name="connsiteY0" fmla="*/ 5782 h 10662"/>
                  <a:gd name="connsiteX1" fmla="*/ 9070 w 10046"/>
                  <a:gd name="connsiteY1" fmla="*/ 662 h 10662"/>
                  <a:gd name="connsiteX2" fmla="*/ 0 w 10046"/>
                  <a:gd name="connsiteY2" fmla="*/ 5509 h 10662"/>
                  <a:gd name="connsiteX3" fmla="*/ 920 w 10046"/>
                  <a:gd name="connsiteY3" fmla="*/ 10662 h 10662"/>
                  <a:gd name="connsiteX4" fmla="*/ 9978 w 10046"/>
                  <a:gd name="connsiteY4" fmla="*/ 5782 h 10662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9978"/>
                  <a:gd name="connsiteY0" fmla="*/ 5403 h 10283"/>
                  <a:gd name="connsiteX1" fmla="*/ 9070 w 9978"/>
                  <a:gd name="connsiteY1" fmla="*/ 283 h 10283"/>
                  <a:gd name="connsiteX2" fmla="*/ 0 w 9978"/>
                  <a:gd name="connsiteY2" fmla="*/ 5130 h 10283"/>
                  <a:gd name="connsiteX3" fmla="*/ 920 w 9978"/>
                  <a:gd name="connsiteY3" fmla="*/ 10283 h 10283"/>
                  <a:gd name="connsiteX4" fmla="*/ 9978 w 9978"/>
                  <a:gd name="connsiteY4" fmla="*/ 5403 h 10283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0000" y="5254"/>
                    </a:moveTo>
                    <a:cubicBezTo>
                      <a:pt x="9532" y="2955"/>
                      <a:pt x="9348" y="1900"/>
                      <a:pt x="9090" y="275"/>
                    </a:cubicBezTo>
                    <a:cubicBezTo>
                      <a:pt x="6787" y="-584"/>
                      <a:pt x="2688" y="466"/>
                      <a:pt x="0" y="4989"/>
                    </a:cubicBezTo>
                    <a:cubicBezTo>
                      <a:pt x="380" y="6529"/>
                      <a:pt x="490" y="7279"/>
                      <a:pt x="922" y="10000"/>
                    </a:cubicBezTo>
                    <a:cubicBezTo>
                      <a:pt x="1620" y="7383"/>
                      <a:pt x="5980" y="3482"/>
                      <a:pt x="10000" y="5254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  <a:alpha val="1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6">
                <a:extLst>
                  <a:ext uri="{FF2B5EF4-FFF2-40B4-BE49-F238E27FC236}">
                    <a16:creationId xmlns:a16="http://schemas.microsoft.com/office/drawing/2014/main" xmlns="" id="{2EF2EAE4-A160-445B-8305-DE46E44D67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775" y="473075"/>
                <a:ext cx="3184525" cy="4337050"/>
              </a:xfrm>
              <a:custGeom>
                <a:avLst/>
                <a:gdLst>
                  <a:gd name="T0" fmla="*/ 2006 w 2006"/>
                  <a:gd name="T1" fmla="*/ 0 h 2732"/>
                  <a:gd name="T2" fmla="*/ 1148 w 2006"/>
                  <a:gd name="T3" fmla="*/ 0 h 2732"/>
                  <a:gd name="T4" fmla="*/ 0 w 2006"/>
                  <a:gd name="T5" fmla="*/ 1991 h 2732"/>
                  <a:gd name="T6" fmla="*/ 430 w 2006"/>
                  <a:gd name="T7" fmla="*/ 2732 h 2732"/>
                  <a:gd name="T8" fmla="*/ 2006 w 2006"/>
                  <a:gd name="T9" fmla="*/ 0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2">
                    <a:moveTo>
                      <a:pt x="2006" y="0"/>
                    </a:moveTo>
                    <a:lnTo>
                      <a:pt x="1148" y="0"/>
                    </a:lnTo>
                    <a:lnTo>
                      <a:pt x="0" y="1991"/>
                    </a:lnTo>
                    <a:lnTo>
                      <a:pt x="430" y="2732"/>
                    </a:lnTo>
                    <a:lnTo>
                      <a:pt x="2006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7">
                <a:extLst>
                  <a:ext uri="{FF2B5EF4-FFF2-40B4-BE49-F238E27FC236}">
                    <a16:creationId xmlns:a16="http://schemas.microsoft.com/office/drawing/2014/main" xmlns="" id="{4B1B7EA2-BD5E-4C8E-977D-02873EDB3D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700" y="2517775"/>
                <a:ext cx="3184525" cy="4340225"/>
              </a:xfrm>
              <a:custGeom>
                <a:avLst/>
                <a:gdLst>
                  <a:gd name="T0" fmla="*/ 0 w 2006"/>
                  <a:gd name="T1" fmla="*/ 2734 h 2734"/>
                  <a:gd name="T2" fmla="*/ 857 w 2006"/>
                  <a:gd name="T3" fmla="*/ 2734 h 2734"/>
                  <a:gd name="T4" fmla="*/ 2006 w 2006"/>
                  <a:gd name="T5" fmla="*/ 743 h 2734"/>
                  <a:gd name="T6" fmla="*/ 1576 w 2006"/>
                  <a:gd name="T7" fmla="*/ 0 h 2734"/>
                  <a:gd name="T8" fmla="*/ 0 w 2006"/>
                  <a:gd name="T9" fmla="*/ 2734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4">
                    <a:moveTo>
                      <a:pt x="0" y="2734"/>
                    </a:moveTo>
                    <a:lnTo>
                      <a:pt x="857" y="2734"/>
                    </a:lnTo>
                    <a:lnTo>
                      <a:pt x="2006" y="743"/>
                    </a:lnTo>
                    <a:lnTo>
                      <a:pt x="1576" y="0"/>
                    </a:lnTo>
                    <a:lnTo>
                      <a:pt x="0" y="273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8">
                <a:extLst>
                  <a:ext uri="{FF2B5EF4-FFF2-40B4-BE49-F238E27FC236}">
                    <a16:creationId xmlns:a16="http://schemas.microsoft.com/office/drawing/2014/main" xmlns="" id="{EEE53784-E73F-41BC-A2C2-138B31E6CD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638" y="3175"/>
                <a:ext cx="5334000" cy="6854825"/>
              </a:xfrm>
              <a:custGeom>
                <a:avLst/>
                <a:gdLst>
                  <a:gd name="T0" fmla="*/ 2758 w 3360"/>
                  <a:gd name="T1" fmla="*/ 0 h 4318"/>
                  <a:gd name="T2" fmla="*/ 1553 w 3360"/>
                  <a:gd name="T3" fmla="*/ 0 h 4318"/>
                  <a:gd name="T4" fmla="*/ 2055 w 3360"/>
                  <a:gd name="T5" fmla="*/ 289 h 4318"/>
                  <a:gd name="T6" fmla="*/ 0 w 3360"/>
                  <a:gd name="T7" fmla="*/ 3854 h 4318"/>
                  <a:gd name="T8" fmla="*/ 266 w 3360"/>
                  <a:gd name="T9" fmla="*/ 4318 h 4318"/>
                  <a:gd name="T10" fmla="*/ 801 w 3360"/>
                  <a:gd name="T11" fmla="*/ 4318 h 4318"/>
                  <a:gd name="T12" fmla="*/ 2859 w 3360"/>
                  <a:gd name="T13" fmla="*/ 753 h 4318"/>
                  <a:gd name="T14" fmla="*/ 3360 w 3360"/>
                  <a:gd name="T15" fmla="*/ 1042 h 4318"/>
                  <a:gd name="T16" fmla="*/ 2758 w 3360"/>
                  <a:gd name="T17" fmla="*/ 0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0" h="4318">
                    <a:moveTo>
                      <a:pt x="2758" y="0"/>
                    </a:moveTo>
                    <a:lnTo>
                      <a:pt x="1553" y="0"/>
                    </a:lnTo>
                    <a:lnTo>
                      <a:pt x="2055" y="289"/>
                    </a:lnTo>
                    <a:lnTo>
                      <a:pt x="0" y="3854"/>
                    </a:lnTo>
                    <a:lnTo>
                      <a:pt x="266" y="4318"/>
                    </a:lnTo>
                    <a:lnTo>
                      <a:pt x="801" y="4318"/>
                    </a:lnTo>
                    <a:lnTo>
                      <a:pt x="2859" y="753"/>
                    </a:lnTo>
                    <a:lnTo>
                      <a:pt x="3360" y="1042"/>
                    </a:lnTo>
                    <a:lnTo>
                      <a:pt x="2758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xmlns="" id="{72E5C5DC-F156-4527-AB63-3693C3634664}"/>
                </a:ext>
              </a:extLst>
            </p:cNvPr>
            <p:cNvGrpSpPr/>
            <p:nvPr/>
          </p:nvGrpSpPr>
          <p:grpSpPr>
            <a:xfrm>
              <a:off x="4508857" y="2988658"/>
              <a:ext cx="5817381" cy="1275065"/>
              <a:chOff x="4508857" y="2988658"/>
              <a:chExt cx="5817381" cy="1275065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D3B734CD-6AFB-4E8D-A0D3-3471CE47CAFC}"/>
                  </a:ext>
                </a:extLst>
              </p:cNvPr>
              <p:cNvSpPr txBox="1"/>
              <p:nvPr/>
            </p:nvSpPr>
            <p:spPr>
              <a:xfrm>
                <a:off x="6337281" y="2988658"/>
                <a:ext cx="3988957" cy="1267195"/>
              </a:xfrm>
              <a:custGeom>
                <a:avLst/>
                <a:gdLst>
                  <a:gd name="connsiteX0" fmla="*/ 1986060 w 3988957"/>
                  <a:gd name="connsiteY0" fmla="*/ 299091 h 1267195"/>
                  <a:gd name="connsiteX1" fmla="*/ 1815527 w 3988957"/>
                  <a:gd name="connsiteY1" fmla="*/ 368124 h 1267195"/>
                  <a:gd name="connsiteX2" fmla="*/ 1743378 w 3988957"/>
                  <a:gd name="connsiteY2" fmla="*/ 564073 h 1267195"/>
                  <a:gd name="connsiteX3" fmla="*/ 1815527 w 3988957"/>
                  <a:gd name="connsiteY3" fmla="*/ 761990 h 1267195"/>
                  <a:gd name="connsiteX4" fmla="*/ 1986060 w 3988957"/>
                  <a:gd name="connsiteY4" fmla="*/ 832991 h 1267195"/>
                  <a:gd name="connsiteX5" fmla="*/ 2157251 w 3988957"/>
                  <a:gd name="connsiteY5" fmla="*/ 762647 h 1267195"/>
                  <a:gd name="connsiteX6" fmla="*/ 2230054 w 3988957"/>
                  <a:gd name="connsiteY6" fmla="*/ 565384 h 1267195"/>
                  <a:gd name="connsiteX7" fmla="*/ 2157251 w 3988957"/>
                  <a:gd name="connsiteY7" fmla="*/ 369762 h 1267195"/>
                  <a:gd name="connsiteX8" fmla="*/ 1986060 w 3988957"/>
                  <a:gd name="connsiteY8" fmla="*/ 299091 h 1267195"/>
                  <a:gd name="connsiteX9" fmla="*/ 1154820 w 3988957"/>
                  <a:gd name="connsiteY9" fmla="*/ 299091 h 1267195"/>
                  <a:gd name="connsiteX10" fmla="*/ 984123 w 3988957"/>
                  <a:gd name="connsiteY10" fmla="*/ 369762 h 1267195"/>
                  <a:gd name="connsiteX11" fmla="*/ 910826 w 3988957"/>
                  <a:gd name="connsiteY11" fmla="*/ 565384 h 1267195"/>
                  <a:gd name="connsiteX12" fmla="*/ 984123 w 3988957"/>
                  <a:gd name="connsiteY12" fmla="*/ 762647 h 1267195"/>
                  <a:gd name="connsiteX13" fmla="*/ 1154820 w 3988957"/>
                  <a:gd name="connsiteY13" fmla="*/ 832991 h 1267195"/>
                  <a:gd name="connsiteX14" fmla="*/ 1326501 w 3988957"/>
                  <a:gd name="connsiteY14" fmla="*/ 761990 h 1267195"/>
                  <a:gd name="connsiteX15" fmla="*/ 1398813 w 3988957"/>
                  <a:gd name="connsiteY15" fmla="*/ 564073 h 1267195"/>
                  <a:gd name="connsiteX16" fmla="*/ 1326501 w 3988957"/>
                  <a:gd name="connsiteY16" fmla="*/ 368124 h 1267195"/>
                  <a:gd name="connsiteX17" fmla="*/ 1154820 w 3988957"/>
                  <a:gd name="connsiteY17" fmla="*/ 299091 h 1267195"/>
                  <a:gd name="connsiteX18" fmla="*/ 3638705 w 3988957"/>
                  <a:gd name="connsiteY18" fmla="*/ 296466 h 1267195"/>
                  <a:gd name="connsiteX19" fmla="*/ 3486371 w 3988957"/>
                  <a:gd name="connsiteY19" fmla="*/ 352710 h 1267195"/>
                  <a:gd name="connsiteX20" fmla="*/ 3411763 w 3988957"/>
                  <a:gd name="connsiteY20" fmla="*/ 514223 h 1267195"/>
                  <a:gd name="connsiteX21" fmla="*/ 3865645 w 3988957"/>
                  <a:gd name="connsiteY21" fmla="*/ 514223 h 1267195"/>
                  <a:gd name="connsiteX22" fmla="*/ 3798907 w 3988957"/>
                  <a:gd name="connsiteY22" fmla="*/ 352710 h 1267195"/>
                  <a:gd name="connsiteX23" fmla="*/ 3638705 w 3988957"/>
                  <a:gd name="connsiteY23" fmla="*/ 296466 h 1267195"/>
                  <a:gd name="connsiteX24" fmla="*/ 3643953 w 3988957"/>
                  <a:gd name="connsiteY24" fmla="*/ 195458 h 1267195"/>
                  <a:gd name="connsiteX25" fmla="*/ 3894669 w 3988957"/>
                  <a:gd name="connsiteY25" fmla="*/ 293513 h 1267195"/>
                  <a:gd name="connsiteX26" fmla="*/ 3988957 w 3988957"/>
                  <a:gd name="connsiteY26" fmla="*/ 539148 h 1267195"/>
                  <a:gd name="connsiteX27" fmla="*/ 3987970 w 3988957"/>
                  <a:gd name="connsiteY27" fmla="*/ 575716 h 1267195"/>
                  <a:gd name="connsiteX28" fmla="*/ 3985021 w 3988957"/>
                  <a:gd name="connsiteY28" fmla="*/ 611297 h 1267195"/>
                  <a:gd name="connsiteX29" fmla="*/ 3410453 w 3988957"/>
                  <a:gd name="connsiteY29" fmla="*/ 611297 h 1267195"/>
                  <a:gd name="connsiteX30" fmla="*/ 3484897 w 3988957"/>
                  <a:gd name="connsiteY30" fmla="*/ 778714 h 1267195"/>
                  <a:gd name="connsiteX31" fmla="*/ 3643953 w 3988957"/>
                  <a:gd name="connsiteY31" fmla="*/ 836927 h 1267195"/>
                  <a:gd name="connsiteX32" fmla="*/ 3775460 w 3988957"/>
                  <a:gd name="connsiteY32" fmla="*/ 799702 h 1267195"/>
                  <a:gd name="connsiteX33" fmla="*/ 3845967 w 3988957"/>
                  <a:gd name="connsiteY33" fmla="*/ 704434 h 1267195"/>
                  <a:gd name="connsiteX34" fmla="*/ 3974525 w 3988957"/>
                  <a:gd name="connsiteY34" fmla="*/ 704434 h 1267195"/>
                  <a:gd name="connsiteX35" fmla="*/ 3862368 w 3988957"/>
                  <a:gd name="connsiteY35" fmla="*/ 870377 h 1267195"/>
                  <a:gd name="connsiteX36" fmla="*/ 3643953 w 3988957"/>
                  <a:gd name="connsiteY36" fmla="*/ 937935 h 1267195"/>
                  <a:gd name="connsiteX37" fmla="*/ 3389465 w 3988957"/>
                  <a:gd name="connsiteY37" fmla="*/ 837255 h 1267195"/>
                  <a:gd name="connsiteX38" fmla="*/ 3288455 w 3988957"/>
                  <a:gd name="connsiteY38" fmla="*/ 565384 h 1267195"/>
                  <a:gd name="connsiteX39" fmla="*/ 3387496 w 3988957"/>
                  <a:gd name="connsiteY39" fmla="*/ 295318 h 1267195"/>
                  <a:gd name="connsiteX40" fmla="*/ 3643953 w 3988957"/>
                  <a:gd name="connsiteY40" fmla="*/ 195458 h 1267195"/>
                  <a:gd name="connsiteX41" fmla="*/ 2846162 w 3988957"/>
                  <a:gd name="connsiteY41" fmla="*/ 195458 h 1267195"/>
                  <a:gd name="connsiteX42" fmla="*/ 3065231 w 3988957"/>
                  <a:gd name="connsiteY42" fmla="*/ 260228 h 1267195"/>
                  <a:gd name="connsiteX43" fmla="*/ 3178047 w 3988957"/>
                  <a:gd name="connsiteY43" fmla="*/ 438141 h 1267195"/>
                  <a:gd name="connsiteX44" fmla="*/ 3049491 w 3988957"/>
                  <a:gd name="connsiteY44" fmla="*/ 438141 h 1267195"/>
                  <a:gd name="connsiteX45" fmla="*/ 2978325 w 3988957"/>
                  <a:gd name="connsiteY45" fmla="*/ 334835 h 1267195"/>
                  <a:gd name="connsiteX46" fmla="*/ 2846162 w 3988957"/>
                  <a:gd name="connsiteY46" fmla="*/ 296466 h 1267195"/>
                  <a:gd name="connsiteX47" fmla="*/ 2682845 w 3988957"/>
                  <a:gd name="connsiteY47" fmla="*/ 365008 h 1267195"/>
                  <a:gd name="connsiteX48" fmla="*/ 2617909 w 3988957"/>
                  <a:gd name="connsiteY48" fmla="*/ 565384 h 1267195"/>
                  <a:gd name="connsiteX49" fmla="*/ 2682845 w 3988957"/>
                  <a:gd name="connsiteY49" fmla="*/ 768058 h 1267195"/>
                  <a:gd name="connsiteX50" fmla="*/ 2846162 w 3988957"/>
                  <a:gd name="connsiteY50" fmla="*/ 836927 h 1267195"/>
                  <a:gd name="connsiteX51" fmla="*/ 2977832 w 3988957"/>
                  <a:gd name="connsiteY51" fmla="*/ 800032 h 1267195"/>
                  <a:gd name="connsiteX52" fmla="*/ 3049491 w 3988957"/>
                  <a:gd name="connsiteY52" fmla="*/ 695252 h 1267195"/>
                  <a:gd name="connsiteX53" fmla="*/ 3178047 w 3988957"/>
                  <a:gd name="connsiteY53" fmla="*/ 695252 h 1267195"/>
                  <a:gd name="connsiteX54" fmla="*/ 3065231 w 3988957"/>
                  <a:gd name="connsiteY54" fmla="*/ 870213 h 1267195"/>
                  <a:gd name="connsiteX55" fmla="*/ 2846162 w 3988957"/>
                  <a:gd name="connsiteY55" fmla="*/ 937935 h 1267195"/>
                  <a:gd name="connsiteX56" fmla="*/ 2594298 w 3988957"/>
                  <a:gd name="connsiteY56" fmla="*/ 837255 h 1267195"/>
                  <a:gd name="connsiteX57" fmla="*/ 2495913 w 3988957"/>
                  <a:gd name="connsiteY57" fmla="*/ 565384 h 1267195"/>
                  <a:gd name="connsiteX58" fmla="*/ 2594298 w 3988957"/>
                  <a:gd name="connsiteY58" fmla="*/ 295811 h 1267195"/>
                  <a:gd name="connsiteX59" fmla="*/ 2846162 w 3988957"/>
                  <a:gd name="connsiteY59" fmla="*/ 195458 h 1267195"/>
                  <a:gd name="connsiteX60" fmla="*/ 1962450 w 3988957"/>
                  <a:gd name="connsiteY60" fmla="*/ 195458 h 1267195"/>
                  <a:gd name="connsiteX61" fmla="*/ 2130688 w 3988957"/>
                  <a:gd name="connsiteY61" fmla="*/ 238909 h 1267195"/>
                  <a:gd name="connsiteX62" fmla="*/ 2230054 w 3988957"/>
                  <a:gd name="connsiteY62" fmla="*/ 338445 h 1267195"/>
                  <a:gd name="connsiteX63" fmla="*/ 2230054 w 3988957"/>
                  <a:gd name="connsiteY63" fmla="*/ 207265 h 1267195"/>
                  <a:gd name="connsiteX64" fmla="*/ 2350741 w 3988957"/>
                  <a:gd name="connsiteY64" fmla="*/ 207265 h 1267195"/>
                  <a:gd name="connsiteX65" fmla="*/ 2350741 w 3988957"/>
                  <a:gd name="connsiteY65" fmla="*/ 926128 h 1267195"/>
                  <a:gd name="connsiteX66" fmla="*/ 2230054 w 3988957"/>
                  <a:gd name="connsiteY66" fmla="*/ 926128 h 1267195"/>
                  <a:gd name="connsiteX67" fmla="*/ 2230054 w 3988957"/>
                  <a:gd name="connsiteY67" fmla="*/ 792326 h 1267195"/>
                  <a:gd name="connsiteX68" fmla="*/ 2129047 w 3988957"/>
                  <a:gd name="connsiteY68" fmla="*/ 894154 h 1267195"/>
                  <a:gd name="connsiteX69" fmla="*/ 1961136 w 3988957"/>
                  <a:gd name="connsiteY69" fmla="*/ 937935 h 1267195"/>
                  <a:gd name="connsiteX70" fmla="*/ 1719437 w 3988957"/>
                  <a:gd name="connsiteY70" fmla="*/ 834629 h 1267195"/>
                  <a:gd name="connsiteX71" fmla="*/ 1621383 w 3988957"/>
                  <a:gd name="connsiteY71" fmla="*/ 564073 h 1267195"/>
                  <a:gd name="connsiteX72" fmla="*/ 1719601 w 3988957"/>
                  <a:gd name="connsiteY72" fmla="*/ 295645 h 1267195"/>
                  <a:gd name="connsiteX73" fmla="*/ 1962450 w 3988957"/>
                  <a:gd name="connsiteY73" fmla="*/ 195458 h 1267195"/>
                  <a:gd name="connsiteX74" fmla="*/ 1179745 w 3988957"/>
                  <a:gd name="connsiteY74" fmla="*/ 195458 h 1267195"/>
                  <a:gd name="connsiteX75" fmla="*/ 1422590 w 3988957"/>
                  <a:gd name="connsiteY75" fmla="*/ 295645 h 1267195"/>
                  <a:gd name="connsiteX76" fmla="*/ 1520812 w 3988957"/>
                  <a:gd name="connsiteY76" fmla="*/ 564073 h 1267195"/>
                  <a:gd name="connsiteX77" fmla="*/ 1422590 w 3988957"/>
                  <a:gd name="connsiteY77" fmla="*/ 834629 h 1267195"/>
                  <a:gd name="connsiteX78" fmla="*/ 1179745 w 3988957"/>
                  <a:gd name="connsiteY78" fmla="*/ 937935 h 1267195"/>
                  <a:gd name="connsiteX79" fmla="*/ 1012818 w 3988957"/>
                  <a:gd name="connsiteY79" fmla="*/ 893333 h 1267195"/>
                  <a:gd name="connsiteX80" fmla="*/ 910826 w 3988957"/>
                  <a:gd name="connsiteY80" fmla="*/ 793637 h 1267195"/>
                  <a:gd name="connsiteX81" fmla="*/ 910826 w 3988957"/>
                  <a:gd name="connsiteY81" fmla="*/ 1267195 h 1267195"/>
                  <a:gd name="connsiteX82" fmla="*/ 791450 w 3988957"/>
                  <a:gd name="connsiteY82" fmla="*/ 1267195 h 1267195"/>
                  <a:gd name="connsiteX83" fmla="*/ 791450 w 3988957"/>
                  <a:gd name="connsiteY83" fmla="*/ 207265 h 1267195"/>
                  <a:gd name="connsiteX84" fmla="*/ 910826 w 3988957"/>
                  <a:gd name="connsiteY84" fmla="*/ 207265 h 1267195"/>
                  <a:gd name="connsiteX85" fmla="*/ 910826 w 3988957"/>
                  <a:gd name="connsiteY85" fmla="*/ 339756 h 1267195"/>
                  <a:gd name="connsiteX86" fmla="*/ 1012327 w 3988957"/>
                  <a:gd name="connsiteY86" fmla="*/ 239076 h 1267195"/>
                  <a:gd name="connsiteX87" fmla="*/ 1179745 w 3988957"/>
                  <a:gd name="connsiteY87" fmla="*/ 195458 h 1267195"/>
                  <a:gd name="connsiteX88" fmla="*/ 308272 w 3988957"/>
                  <a:gd name="connsiteY88" fmla="*/ 0 h 1267195"/>
                  <a:gd name="connsiteX89" fmla="*/ 519801 w 3988957"/>
                  <a:gd name="connsiteY89" fmla="*/ 65263 h 1267195"/>
                  <a:gd name="connsiteX90" fmla="*/ 611299 w 3988957"/>
                  <a:gd name="connsiteY90" fmla="*/ 234812 h 1267195"/>
                  <a:gd name="connsiteX91" fmla="*/ 480120 w 3988957"/>
                  <a:gd name="connsiteY91" fmla="*/ 234812 h 1267195"/>
                  <a:gd name="connsiteX92" fmla="*/ 430434 w 3988957"/>
                  <a:gd name="connsiteY92" fmla="*/ 145936 h 1267195"/>
                  <a:gd name="connsiteX93" fmla="*/ 303027 w 3988957"/>
                  <a:gd name="connsiteY93" fmla="*/ 102321 h 1267195"/>
                  <a:gd name="connsiteX94" fmla="*/ 178240 w 3988957"/>
                  <a:gd name="connsiteY94" fmla="*/ 137902 h 1267195"/>
                  <a:gd name="connsiteX95" fmla="*/ 127246 w 3988957"/>
                  <a:gd name="connsiteY95" fmla="*/ 249241 h 1267195"/>
                  <a:gd name="connsiteX96" fmla="*/ 178542 w 3988957"/>
                  <a:gd name="connsiteY96" fmla="*/ 351898 h 1267195"/>
                  <a:gd name="connsiteX97" fmla="*/ 300864 w 3988957"/>
                  <a:gd name="connsiteY97" fmla="*/ 404307 h 1267195"/>
                  <a:gd name="connsiteX98" fmla="*/ 446863 w 3988957"/>
                  <a:gd name="connsiteY98" fmla="*/ 448151 h 1267195"/>
                  <a:gd name="connsiteX99" fmla="*/ 569185 w 3988957"/>
                  <a:gd name="connsiteY99" fmla="*/ 525118 h 1267195"/>
                  <a:gd name="connsiteX100" fmla="*/ 620481 w 3988957"/>
                  <a:gd name="connsiteY100" fmla="*/ 676887 h 1267195"/>
                  <a:gd name="connsiteX101" fmla="*/ 585597 w 3988957"/>
                  <a:gd name="connsiteY101" fmla="*/ 801605 h 1267195"/>
                  <a:gd name="connsiteX102" fmla="*/ 483081 w 3988957"/>
                  <a:gd name="connsiteY102" fmla="*/ 897172 h 1267195"/>
                  <a:gd name="connsiteX103" fmla="*/ 316145 w 3988957"/>
                  <a:gd name="connsiteY103" fmla="*/ 935312 h 1267195"/>
                  <a:gd name="connsiteX104" fmla="*/ 90187 w 3988957"/>
                  <a:gd name="connsiteY104" fmla="*/ 865295 h 1267195"/>
                  <a:gd name="connsiteX105" fmla="*/ 0 w 3988957"/>
                  <a:gd name="connsiteY105" fmla="*/ 682134 h 1267195"/>
                  <a:gd name="connsiteX106" fmla="*/ 127246 w 3988957"/>
                  <a:gd name="connsiteY106" fmla="*/ 682134 h 1267195"/>
                  <a:gd name="connsiteX107" fmla="*/ 176929 w 3988957"/>
                  <a:gd name="connsiteY107" fmla="*/ 786751 h 1267195"/>
                  <a:gd name="connsiteX108" fmla="*/ 316145 w 3988957"/>
                  <a:gd name="connsiteY108" fmla="*/ 834302 h 1267195"/>
                  <a:gd name="connsiteX109" fmla="*/ 451259 w 3988957"/>
                  <a:gd name="connsiteY109" fmla="*/ 790685 h 1267195"/>
                  <a:gd name="connsiteX110" fmla="*/ 499797 w 3988957"/>
                  <a:gd name="connsiteY110" fmla="*/ 682134 h 1267195"/>
                  <a:gd name="connsiteX111" fmla="*/ 448364 w 3988957"/>
                  <a:gd name="connsiteY111" fmla="*/ 575438 h 1267195"/>
                  <a:gd name="connsiteX112" fmla="*/ 325714 w 3988957"/>
                  <a:gd name="connsiteY112" fmla="*/ 522452 h 1267195"/>
                  <a:gd name="connsiteX113" fmla="*/ 179331 w 3988957"/>
                  <a:gd name="connsiteY113" fmla="*/ 479919 h 1267195"/>
                  <a:gd name="connsiteX114" fmla="*/ 56681 w 3988957"/>
                  <a:gd name="connsiteY114" fmla="*/ 404580 h 1267195"/>
                  <a:gd name="connsiteX115" fmla="*/ 5248 w 3988957"/>
                  <a:gd name="connsiteY115" fmla="*/ 253178 h 1267195"/>
                  <a:gd name="connsiteX116" fmla="*/ 88876 w 3988957"/>
                  <a:gd name="connsiteY116" fmla="*/ 70017 h 1267195"/>
                  <a:gd name="connsiteX117" fmla="*/ 308272 w 3988957"/>
                  <a:gd name="connsiteY117" fmla="*/ 0 h 1267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3988957" h="1267195">
                    <a:moveTo>
                      <a:pt x="1986060" y="299091"/>
                    </a:moveTo>
                    <a:cubicBezTo>
                      <a:pt x="1918557" y="299553"/>
                      <a:pt x="1861712" y="322567"/>
                      <a:pt x="1815527" y="368124"/>
                    </a:cubicBezTo>
                    <a:cubicBezTo>
                      <a:pt x="1769341" y="413681"/>
                      <a:pt x="1745292" y="478998"/>
                      <a:pt x="1743378" y="564073"/>
                    </a:cubicBezTo>
                    <a:cubicBezTo>
                      <a:pt x="1745292" y="649311"/>
                      <a:pt x="1769341" y="715285"/>
                      <a:pt x="1815527" y="761990"/>
                    </a:cubicBezTo>
                    <a:cubicBezTo>
                      <a:pt x="1861712" y="808695"/>
                      <a:pt x="1918557" y="832363"/>
                      <a:pt x="1986060" y="832991"/>
                    </a:cubicBezTo>
                    <a:cubicBezTo>
                      <a:pt x="2053618" y="832417"/>
                      <a:pt x="2110681" y="808967"/>
                      <a:pt x="2157251" y="762647"/>
                    </a:cubicBezTo>
                    <a:cubicBezTo>
                      <a:pt x="2203818" y="716324"/>
                      <a:pt x="2228085" y="650570"/>
                      <a:pt x="2230054" y="565384"/>
                    </a:cubicBezTo>
                    <a:cubicBezTo>
                      <a:pt x="2228085" y="481402"/>
                      <a:pt x="2203818" y="416194"/>
                      <a:pt x="2157251" y="369762"/>
                    </a:cubicBezTo>
                    <a:cubicBezTo>
                      <a:pt x="2110681" y="323330"/>
                      <a:pt x="2053618" y="299774"/>
                      <a:pt x="1986060" y="299091"/>
                    </a:cubicBezTo>
                    <a:close/>
                    <a:moveTo>
                      <a:pt x="1154820" y="299091"/>
                    </a:moveTo>
                    <a:cubicBezTo>
                      <a:pt x="1087836" y="299774"/>
                      <a:pt x="1030937" y="323330"/>
                      <a:pt x="984123" y="369762"/>
                    </a:cubicBezTo>
                    <a:cubicBezTo>
                      <a:pt x="937306" y="416194"/>
                      <a:pt x="912875" y="481402"/>
                      <a:pt x="910826" y="565384"/>
                    </a:cubicBezTo>
                    <a:cubicBezTo>
                      <a:pt x="912875" y="650570"/>
                      <a:pt x="937306" y="716324"/>
                      <a:pt x="984123" y="762647"/>
                    </a:cubicBezTo>
                    <a:cubicBezTo>
                      <a:pt x="1030937" y="808967"/>
                      <a:pt x="1087836" y="832417"/>
                      <a:pt x="1154820" y="832991"/>
                    </a:cubicBezTo>
                    <a:cubicBezTo>
                      <a:pt x="1222949" y="832363"/>
                      <a:pt x="1280178" y="808695"/>
                      <a:pt x="1326501" y="761990"/>
                    </a:cubicBezTo>
                    <a:cubicBezTo>
                      <a:pt x="1372824" y="715285"/>
                      <a:pt x="1396928" y="649311"/>
                      <a:pt x="1398813" y="564073"/>
                    </a:cubicBezTo>
                    <a:cubicBezTo>
                      <a:pt x="1396928" y="478998"/>
                      <a:pt x="1372824" y="413681"/>
                      <a:pt x="1326501" y="368124"/>
                    </a:cubicBezTo>
                    <a:cubicBezTo>
                      <a:pt x="1280178" y="322567"/>
                      <a:pt x="1222949" y="299553"/>
                      <a:pt x="1154820" y="299091"/>
                    </a:cubicBezTo>
                    <a:close/>
                    <a:moveTo>
                      <a:pt x="3638705" y="296466"/>
                    </a:moveTo>
                    <a:cubicBezTo>
                      <a:pt x="3578992" y="296767"/>
                      <a:pt x="3528216" y="315514"/>
                      <a:pt x="3486371" y="352710"/>
                    </a:cubicBezTo>
                    <a:cubicBezTo>
                      <a:pt x="3444533" y="389904"/>
                      <a:pt x="3419663" y="443741"/>
                      <a:pt x="3411763" y="514223"/>
                    </a:cubicBezTo>
                    <a:lnTo>
                      <a:pt x="3865645" y="514223"/>
                    </a:lnTo>
                    <a:cubicBezTo>
                      <a:pt x="3864471" y="443741"/>
                      <a:pt x="3842227" y="389904"/>
                      <a:pt x="3798907" y="352710"/>
                    </a:cubicBezTo>
                    <a:cubicBezTo>
                      <a:pt x="3755594" y="315514"/>
                      <a:pt x="3702193" y="296767"/>
                      <a:pt x="3638705" y="296466"/>
                    </a:cubicBezTo>
                    <a:close/>
                    <a:moveTo>
                      <a:pt x="3643953" y="195458"/>
                    </a:moveTo>
                    <a:cubicBezTo>
                      <a:pt x="3749580" y="197481"/>
                      <a:pt x="3833151" y="230164"/>
                      <a:pt x="3894669" y="293513"/>
                    </a:cubicBezTo>
                    <a:cubicBezTo>
                      <a:pt x="3956188" y="356862"/>
                      <a:pt x="3987617" y="438740"/>
                      <a:pt x="3988957" y="539148"/>
                    </a:cubicBezTo>
                    <a:cubicBezTo>
                      <a:pt x="3988957" y="552074"/>
                      <a:pt x="3988627" y="564265"/>
                      <a:pt x="3987970" y="575716"/>
                    </a:cubicBezTo>
                    <a:cubicBezTo>
                      <a:pt x="3987316" y="587167"/>
                      <a:pt x="3986331" y="599025"/>
                      <a:pt x="3985021" y="611297"/>
                    </a:cubicBezTo>
                    <a:lnTo>
                      <a:pt x="3410453" y="611297"/>
                    </a:lnTo>
                    <a:cubicBezTo>
                      <a:pt x="3416575" y="684404"/>
                      <a:pt x="3441388" y="740210"/>
                      <a:pt x="3484897" y="778714"/>
                    </a:cubicBezTo>
                    <a:cubicBezTo>
                      <a:pt x="3528405" y="817222"/>
                      <a:pt x="3581422" y="836626"/>
                      <a:pt x="3643953" y="836927"/>
                    </a:cubicBezTo>
                    <a:cubicBezTo>
                      <a:pt x="3697791" y="836242"/>
                      <a:pt x="3741627" y="823835"/>
                      <a:pt x="3775460" y="799702"/>
                    </a:cubicBezTo>
                    <a:cubicBezTo>
                      <a:pt x="3809293" y="775573"/>
                      <a:pt x="3832798" y="743816"/>
                      <a:pt x="3845967" y="704434"/>
                    </a:cubicBezTo>
                    <a:lnTo>
                      <a:pt x="3974525" y="704434"/>
                    </a:lnTo>
                    <a:cubicBezTo>
                      <a:pt x="3955832" y="771556"/>
                      <a:pt x="3918447" y="826868"/>
                      <a:pt x="3862368" y="870377"/>
                    </a:cubicBezTo>
                    <a:cubicBezTo>
                      <a:pt x="3806287" y="913885"/>
                      <a:pt x="3733484" y="936405"/>
                      <a:pt x="3643953" y="937935"/>
                    </a:cubicBezTo>
                    <a:cubicBezTo>
                      <a:pt x="3539609" y="936678"/>
                      <a:pt x="3454781" y="903117"/>
                      <a:pt x="3389465" y="837255"/>
                    </a:cubicBezTo>
                    <a:cubicBezTo>
                      <a:pt x="3324147" y="771392"/>
                      <a:pt x="3290480" y="680769"/>
                      <a:pt x="3288455" y="565384"/>
                    </a:cubicBezTo>
                    <a:cubicBezTo>
                      <a:pt x="3290150" y="450685"/>
                      <a:pt x="3323166" y="360661"/>
                      <a:pt x="3387496" y="295318"/>
                    </a:cubicBezTo>
                    <a:cubicBezTo>
                      <a:pt x="3451829" y="229975"/>
                      <a:pt x="3537314" y="196686"/>
                      <a:pt x="3643953" y="195458"/>
                    </a:cubicBezTo>
                    <a:close/>
                    <a:moveTo>
                      <a:pt x="2846162" y="195458"/>
                    </a:moveTo>
                    <a:cubicBezTo>
                      <a:pt x="2935747" y="196141"/>
                      <a:pt x="3008771" y="217732"/>
                      <a:pt x="3065231" y="260228"/>
                    </a:cubicBezTo>
                    <a:cubicBezTo>
                      <a:pt x="3121693" y="302723"/>
                      <a:pt x="3159301" y="362030"/>
                      <a:pt x="3178047" y="438141"/>
                    </a:cubicBezTo>
                    <a:lnTo>
                      <a:pt x="3049491" y="438141"/>
                    </a:lnTo>
                    <a:cubicBezTo>
                      <a:pt x="3036754" y="394360"/>
                      <a:pt x="3013035" y="359924"/>
                      <a:pt x="2978325" y="334835"/>
                    </a:cubicBezTo>
                    <a:cubicBezTo>
                      <a:pt x="2943617" y="309747"/>
                      <a:pt x="2899563" y="296959"/>
                      <a:pt x="2846162" y="296466"/>
                    </a:cubicBezTo>
                    <a:cubicBezTo>
                      <a:pt x="2779261" y="296684"/>
                      <a:pt x="2724821" y="319531"/>
                      <a:pt x="2682845" y="365008"/>
                    </a:cubicBezTo>
                    <a:cubicBezTo>
                      <a:pt x="2640865" y="410482"/>
                      <a:pt x="2619220" y="477277"/>
                      <a:pt x="2617909" y="565384"/>
                    </a:cubicBezTo>
                    <a:cubicBezTo>
                      <a:pt x="2619220" y="654751"/>
                      <a:pt x="2640865" y="722309"/>
                      <a:pt x="2682845" y="768058"/>
                    </a:cubicBezTo>
                    <a:cubicBezTo>
                      <a:pt x="2724821" y="813805"/>
                      <a:pt x="2779261" y="836761"/>
                      <a:pt x="2846162" y="836927"/>
                    </a:cubicBezTo>
                    <a:cubicBezTo>
                      <a:pt x="2899480" y="836681"/>
                      <a:pt x="2943371" y="824383"/>
                      <a:pt x="2977832" y="800032"/>
                    </a:cubicBezTo>
                    <a:cubicBezTo>
                      <a:pt x="3012294" y="775682"/>
                      <a:pt x="3036180" y="740755"/>
                      <a:pt x="3049491" y="695252"/>
                    </a:cubicBezTo>
                    <a:lnTo>
                      <a:pt x="3178047" y="695252"/>
                    </a:lnTo>
                    <a:cubicBezTo>
                      <a:pt x="3159301" y="767920"/>
                      <a:pt x="3121693" y="826240"/>
                      <a:pt x="3065231" y="870213"/>
                    </a:cubicBezTo>
                    <a:cubicBezTo>
                      <a:pt x="3008771" y="914186"/>
                      <a:pt x="2935747" y="936758"/>
                      <a:pt x="2846162" y="937935"/>
                    </a:cubicBezTo>
                    <a:cubicBezTo>
                      <a:pt x="2742039" y="936678"/>
                      <a:pt x="2658083" y="903117"/>
                      <a:pt x="2594298" y="837255"/>
                    </a:cubicBezTo>
                    <a:cubicBezTo>
                      <a:pt x="2530510" y="771392"/>
                      <a:pt x="2497715" y="680769"/>
                      <a:pt x="2495913" y="565384"/>
                    </a:cubicBezTo>
                    <a:cubicBezTo>
                      <a:pt x="2497715" y="451259"/>
                      <a:pt x="2530510" y="361401"/>
                      <a:pt x="2594298" y="295811"/>
                    </a:cubicBezTo>
                    <a:cubicBezTo>
                      <a:pt x="2658083" y="230222"/>
                      <a:pt x="2742039" y="196770"/>
                      <a:pt x="2846162" y="195458"/>
                    </a:cubicBezTo>
                    <a:close/>
                    <a:moveTo>
                      <a:pt x="1962450" y="195458"/>
                    </a:moveTo>
                    <a:cubicBezTo>
                      <a:pt x="2029514" y="196741"/>
                      <a:pt x="2085593" y="211227"/>
                      <a:pt x="2130688" y="238909"/>
                    </a:cubicBezTo>
                    <a:cubicBezTo>
                      <a:pt x="2175780" y="266594"/>
                      <a:pt x="2208902" y="299774"/>
                      <a:pt x="2230054" y="338445"/>
                    </a:cubicBezTo>
                    <a:lnTo>
                      <a:pt x="2230054" y="207265"/>
                    </a:lnTo>
                    <a:lnTo>
                      <a:pt x="2350741" y="207265"/>
                    </a:lnTo>
                    <a:lnTo>
                      <a:pt x="2350741" y="926128"/>
                    </a:lnTo>
                    <a:lnTo>
                      <a:pt x="2230054" y="926128"/>
                    </a:lnTo>
                    <a:lnTo>
                      <a:pt x="2230054" y="792326"/>
                    </a:lnTo>
                    <a:cubicBezTo>
                      <a:pt x="2208191" y="832254"/>
                      <a:pt x="2174523" y="866196"/>
                      <a:pt x="2129047" y="894154"/>
                    </a:cubicBezTo>
                    <a:cubicBezTo>
                      <a:pt x="2083570" y="922111"/>
                      <a:pt x="2027601" y="936704"/>
                      <a:pt x="1961136" y="937935"/>
                    </a:cubicBezTo>
                    <a:cubicBezTo>
                      <a:pt x="1863190" y="936293"/>
                      <a:pt x="1782623" y="901860"/>
                      <a:pt x="1719437" y="834629"/>
                    </a:cubicBezTo>
                    <a:cubicBezTo>
                      <a:pt x="1656255" y="767401"/>
                      <a:pt x="1623569" y="677214"/>
                      <a:pt x="1621383" y="564073"/>
                    </a:cubicBezTo>
                    <a:cubicBezTo>
                      <a:pt x="1623540" y="450576"/>
                      <a:pt x="1656281" y="361100"/>
                      <a:pt x="1719601" y="295645"/>
                    </a:cubicBezTo>
                    <a:cubicBezTo>
                      <a:pt x="1782924" y="230193"/>
                      <a:pt x="1863873" y="196795"/>
                      <a:pt x="1962450" y="195458"/>
                    </a:cubicBezTo>
                    <a:close/>
                    <a:moveTo>
                      <a:pt x="1179745" y="195458"/>
                    </a:moveTo>
                    <a:cubicBezTo>
                      <a:pt x="1278319" y="196795"/>
                      <a:pt x="1359267" y="230193"/>
                      <a:pt x="1422590" y="295645"/>
                    </a:cubicBezTo>
                    <a:cubicBezTo>
                      <a:pt x="1485911" y="361100"/>
                      <a:pt x="1518651" y="450576"/>
                      <a:pt x="1520812" y="564073"/>
                    </a:cubicBezTo>
                    <a:cubicBezTo>
                      <a:pt x="1518651" y="677214"/>
                      <a:pt x="1485911" y="767401"/>
                      <a:pt x="1422590" y="834629"/>
                    </a:cubicBezTo>
                    <a:cubicBezTo>
                      <a:pt x="1359267" y="901860"/>
                      <a:pt x="1278319" y="936293"/>
                      <a:pt x="1179745" y="937935"/>
                    </a:cubicBezTo>
                    <a:cubicBezTo>
                      <a:pt x="1113937" y="936514"/>
                      <a:pt x="1058291" y="921646"/>
                      <a:pt x="1012818" y="893333"/>
                    </a:cubicBezTo>
                    <a:cubicBezTo>
                      <a:pt x="967341" y="865020"/>
                      <a:pt x="933344" y="831789"/>
                      <a:pt x="910826" y="793637"/>
                    </a:cubicBezTo>
                    <a:lnTo>
                      <a:pt x="910826" y="1267195"/>
                    </a:lnTo>
                    <a:lnTo>
                      <a:pt x="791450" y="1267195"/>
                    </a:lnTo>
                    <a:lnTo>
                      <a:pt x="791450" y="207265"/>
                    </a:lnTo>
                    <a:lnTo>
                      <a:pt x="910826" y="207265"/>
                    </a:lnTo>
                    <a:lnTo>
                      <a:pt x="910826" y="339756"/>
                    </a:lnTo>
                    <a:cubicBezTo>
                      <a:pt x="932770" y="300457"/>
                      <a:pt x="966603" y="266896"/>
                      <a:pt x="1012327" y="239076"/>
                    </a:cubicBezTo>
                    <a:cubicBezTo>
                      <a:pt x="1058048" y="211253"/>
                      <a:pt x="1113853" y="196715"/>
                      <a:pt x="1179745" y="195458"/>
                    </a:cubicBezTo>
                    <a:close/>
                    <a:moveTo>
                      <a:pt x="308272" y="0"/>
                    </a:moveTo>
                    <a:cubicBezTo>
                      <a:pt x="396328" y="1093"/>
                      <a:pt x="466835" y="22848"/>
                      <a:pt x="519801" y="65263"/>
                    </a:cubicBezTo>
                    <a:cubicBezTo>
                      <a:pt x="572763" y="107675"/>
                      <a:pt x="603263" y="164193"/>
                      <a:pt x="611299" y="234812"/>
                    </a:cubicBezTo>
                    <a:lnTo>
                      <a:pt x="480120" y="234812"/>
                    </a:lnTo>
                    <a:cubicBezTo>
                      <a:pt x="476266" y="202399"/>
                      <a:pt x="459703" y="172775"/>
                      <a:pt x="430434" y="145936"/>
                    </a:cubicBezTo>
                    <a:cubicBezTo>
                      <a:pt x="401165" y="119100"/>
                      <a:pt x="358695" y="104562"/>
                      <a:pt x="303027" y="102321"/>
                    </a:cubicBezTo>
                    <a:cubicBezTo>
                      <a:pt x="252659" y="101145"/>
                      <a:pt x="211064" y="113006"/>
                      <a:pt x="178240" y="137902"/>
                    </a:cubicBezTo>
                    <a:cubicBezTo>
                      <a:pt x="145420" y="162798"/>
                      <a:pt x="128420" y="199911"/>
                      <a:pt x="127246" y="249241"/>
                    </a:cubicBezTo>
                    <a:cubicBezTo>
                      <a:pt x="128560" y="295309"/>
                      <a:pt x="145661" y="329527"/>
                      <a:pt x="178542" y="351898"/>
                    </a:cubicBezTo>
                    <a:cubicBezTo>
                      <a:pt x="211425" y="374267"/>
                      <a:pt x="252200" y="391737"/>
                      <a:pt x="300864" y="404307"/>
                    </a:cubicBezTo>
                    <a:cubicBezTo>
                      <a:pt x="349531" y="416874"/>
                      <a:pt x="398196" y="431490"/>
                      <a:pt x="446863" y="448151"/>
                    </a:cubicBezTo>
                    <a:cubicBezTo>
                      <a:pt x="495527" y="464813"/>
                      <a:pt x="536301" y="490469"/>
                      <a:pt x="569185" y="525118"/>
                    </a:cubicBezTo>
                    <a:cubicBezTo>
                      <a:pt x="602066" y="559766"/>
                      <a:pt x="619167" y="610356"/>
                      <a:pt x="620481" y="676887"/>
                    </a:cubicBezTo>
                    <a:cubicBezTo>
                      <a:pt x="620392" y="720960"/>
                      <a:pt x="608763" y="762535"/>
                      <a:pt x="585597" y="801605"/>
                    </a:cubicBezTo>
                    <a:cubicBezTo>
                      <a:pt x="562431" y="840675"/>
                      <a:pt x="528259" y="872531"/>
                      <a:pt x="483081" y="897172"/>
                    </a:cubicBezTo>
                    <a:cubicBezTo>
                      <a:pt x="437905" y="921813"/>
                      <a:pt x="382260" y="934526"/>
                      <a:pt x="316145" y="935312"/>
                    </a:cubicBezTo>
                    <a:cubicBezTo>
                      <a:pt x="222787" y="934190"/>
                      <a:pt x="147468" y="910852"/>
                      <a:pt x="90187" y="865295"/>
                    </a:cubicBezTo>
                    <a:cubicBezTo>
                      <a:pt x="32904" y="819735"/>
                      <a:pt x="2843" y="758682"/>
                      <a:pt x="0" y="682134"/>
                    </a:cubicBezTo>
                    <a:lnTo>
                      <a:pt x="127246" y="682134"/>
                    </a:lnTo>
                    <a:cubicBezTo>
                      <a:pt x="130606" y="721761"/>
                      <a:pt x="147170" y="756633"/>
                      <a:pt x="176929" y="786751"/>
                    </a:cubicBezTo>
                    <a:cubicBezTo>
                      <a:pt x="206691" y="816866"/>
                      <a:pt x="253098" y="832718"/>
                      <a:pt x="316145" y="834302"/>
                    </a:cubicBezTo>
                    <a:cubicBezTo>
                      <a:pt x="374301" y="833373"/>
                      <a:pt x="419339" y="818834"/>
                      <a:pt x="451259" y="790685"/>
                    </a:cubicBezTo>
                    <a:cubicBezTo>
                      <a:pt x="483178" y="762535"/>
                      <a:pt x="499358" y="726351"/>
                      <a:pt x="499797" y="682134"/>
                    </a:cubicBezTo>
                    <a:cubicBezTo>
                      <a:pt x="498477" y="634012"/>
                      <a:pt x="481333" y="598446"/>
                      <a:pt x="448364" y="575438"/>
                    </a:cubicBezTo>
                    <a:cubicBezTo>
                      <a:pt x="415394" y="552429"/>
                      <a:pt x="374510" y="534767"/>
                      <a:pt x="325714" y="522452"/>
                    </a:cubicBezTo>
                    <a:cubicBezTo>
                      <a:pt x="276920" y="510137"/>
                      <a:pt x="228124" y="495958"/>
                      <a:pt x="179331" y="479919"/>
                    </a:cubicBezTo>
                    <a:cubicBezTo>
                      <a:pt x="130534" y="463877"/>
                      <a:pt x="89651" y="438763"/>
                      <a:pt x="56681" y="404580"/>
                    </a:cubicBezTo>
                    <a:cubicBezTo>
                      <a:pt x="23711" y="370393"/>
                      <a:pt x="6568" y="319927"/>
                      <a:pt x="5248" y="253178"/>
                    </a:cubicBezTo>
                    <a:cubicBezTo>
                      <a:pt x="6559" y="176628"/>
                      <a:pt x="34436" y="115574"/>
                      <a:pt x="88876" y="70017"/>
                    </a:cubicBezTo>
                    <a:cubicBezTo>
                      <a:pt x="143316" y="24460"/>
                      <a:pt x="216446" y="1119"/>
                      <a:pt x="30827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40FC4266-B562-4F11-93BA-E033B9129CAB}"/>
                  </a:ext>
                </a:extLst>
              </p:cNvPr>
              <p:cNvSpPr txBox="1"/>
              <p:nvPr/>
            </p:nvSpPr>
            <p:spPr>
              <a:xfrm>
                <a:off x="4508857" y="2993906"/>
                <a:ext cx="1705772" cy="1269817"/>
              </a:xfrm>
              <a:custGeom>
                <a:avLst/>
                <a:gdLst>
                  <a:gd name="connsiteX0" fmla="*/ 1316169 w 1705772"/>
                  <a:gd name="connsiteY0" fmla="*/ 373862 h 1269817"/>
                  <a:gd name="connsiteX1" fmla="*/ 1204667 w 1705772"/>
                  <a:gd name="connsiteY1" fmla="*/ 420592 h 1269817"/>
                  <a:gd name="connsiteX2" fmla="*/ 1156128 w 1705772"/>
                  <a:gd name="connsiteY2" fmla="*/ 554888 h 1269817"/>
                  <a:gd name="connsiteX3" fmla="*/ 1204667 w 1705772"/>
                  <a:gd name="connsiteY3" fmla="*/ 689184 h 1269817"/>
                  <a:gd name="connsiteX4" fmla="*/ 1316169 w 1705772"/>
                  <a:gd name="connsiteY4" fmla="*/ 735917 h 1269817"/>
                  <a:gd name="connsiteX5" fmla="*/ 1428820 w 1705772"/>
                  <a:gd name="connsiteY5" fmla="*/ 688530 h 1269817"/>
                  <a:gd name="connsiteX6" fmla="*/ 1477521 w 1705772"/>
                  <a:gd name="connsiteY6" fmla="*/ 553577 h 1269817"/>
                  <a:gd name="connsiteX7" fmla="*/ 1428820 w 1705772"/>
                  <a:gd name="connsiteY7" fmla="*/ 419938 h 1269817"/>
                  <a:gd name="connsiteX8" fmla="*/ 1316169 w 1705772"/>
                  <a:gd name="connsiteY8" fmla="*/ 373862 h 1269817"/>
                  <a:gd name="connsiteX9" fmla="*/ 1383070 w 1705772"/>
                  <a:gd name="connsiteY9" fmla="*/ 178404 h 1269817"/>
                  <a:gd name="connsiteX10" fmla="*/ 1546609 w 1705772"/>
                  <a:gd name="connsiteY10" fmla="*/ 224365 h 1269817"/>
                  <a:gd name="connsiteX11" fmla="*/ 1662045 w 1705772"/>
                  <a:gd name="connsiteY11" fmla="*/ 353697 h 1269817"/>
                  <a:gd name="connsiteX12" fmla="*/ 1705772 w 1705772"/>
                  <a:gd name="connsiteY12" fmla="*/ 553577 h 1269817"/>
                  <a:gd name="connsiteX13" fmla="*/ 1662045 w 1705772"/>
                  <a:gd name="connsiteY13" fmla="*/ 754137 h 1269817"/>
                  <a:gd name="connsiteX14" fmla="*/ 1546609 w 1705772"/>
                  <a:gd name="connsiteY14" fmla="*/ 884734 h 1269817"/>
                  <a:gd name="connsiteX15" fmla="*/ 1383070 w 1705772"/>
                  <a:gd name="connsiteY15" fmla="*/ 931375 h 1269817"/>
                  <a:gd name="connsiteX16" fmla="*/ 1245168 w 1705772"/>
                  <a:gd name="connsiteY16" fmla="*/ 898087 h 1269817"/>
                  <a:gd name="connsiteX17" fmla="*/ 1157442 w 1705772"/>
                  <a:gd name="connsiteY17" fmla="*/ 818561 h 1269817"/>
                  <a:gd name="connsiteX18" fmla="*/ 1157442 w 1705772"/>
                  <a:gd name="connsiteY18" fmla="*/ 1269817 h 1269817"/>
                  <a:gd name="connsiteX19" fmla="*/ 933123 w 1705772"/>
                  <a:gd name="connsiteY19" fmla="*/ 1269817 h 1269817"/>
                  <a:gd name="connsiteX20" fmla="*/ 933123 w 1705772"/>
                  <a:gd name="connsiteY20" fmla="*/ 188899 h 1269817"/>
                  <a:gd name="connsiteX21" fmla="*/ 1157442 w 1705772"/>
                  <a:gd name="connsiteY21" fmla="*/ 188899 h 1269817"/>
                  <a:gd name="connsiteX22" fmla="*/ 1157442 w 1705772"/>
                  <a:gd name="connsiteY22" fmla="*/ 292529 h 1269817"/>
                  <a:gd name="connsiteX23" fmla="*/ 1245168 w 1705772"/>
                  <a:gd name="connsiteY23" fmla="*/ 211362 h 1269817"/>
                  <a:gd name="connsiteX24" fmla="*/ 1383070 w 1705772"/>
                  <a:gd name="connsiteY24" fmla="*/ 178404 h 1269817"/>
                  <a:gd name="connsiteX25" fmla="*/ 0 w 1705772"/>
                  <a:gd name="connsiteY25" fmla="*/ 0 h 1269817"/>
                  <a:gd name="connsiteX26" fmla="*/ 224317 w 1705772"/>
                  <a:gd name="connsiteY26" fmla="*/ 0 h 1269817"/>
                  <a:gd name="connsiteX27" fmla="*/ 224317 w 1705772"/>
                  <a:gd name="connsiteY27" fmla="*/ 550954 h 1269817"/>
                  <a:gd name="connsiteX28" fmla="*/ 264491 w 1705772"/>
                  <a:gd name="connsiteY28" fmla="*/ 677707 h 1269817"/>
                  <a:gd name="connsiteX29" fmla="*/ 384358 w 1705772"/>
                  <a:gd name="connsiteY29" fmla="*/ 722799 h 1269817"/>
                  <a:gd name="connsiteX30" fmla="*/ 505532 w 1705772"/>
                  <a:gd name="connsiteY30" fmla="*/ 677707 h 1269817"/>
                  <a:gd name="connsiteX31" fmla="*/ 547018 w 1705772"/>
                  <a:gd name="connsiteY31" fmla="*/ 550954 h 1269817"/>
                  <a:gd name="connsiteX32" fmla="*/ 547018 w 1705772"/>
                  <a:gd name="connsiteY32" fmla="*/ 0 h 1269817"/>
                  <a:gd name="connsiteX33" fmla="*/ 771338 w 1705772"/>
                  <a:gd name="connsiteY33" fmla="*/ 0 h 1269817"/>
                  <a:gd name="connsiteX34" fmla="*/ 771338 w 1705772"/>
                  <a:gd name="connsiteY34" fmla="*/ 549643 h 1269817"/>
                  <a:gd name="connsiteX35" fmla="*/ 717213 w 1705772"/>
                  <a:gd name="connsiteY35" fmla="*/ 761376 h 1269817"/>
                  <a:gd name="connsiteX36" fmla="*/ 576218 w 1705772"/>
                  <a:gd name="connsiteY36" fmla="*/ 887987 h 1269817"/>
                  <a:gd name="connsiteX37" fmla="*/ 380421 w 1705772"/>
                  <a:gd name="connsiteY37" fmla="*/ 930064 h 1269817"/>
                  <a:gd name="connsiteX38" fmla="*/ 186762 w 1705772"/>
                  <a:gd name="connsiteY38" fmla="*/ 887987 h 1269817"/>
                  <a:gd name="connsiteX39" fmla="*/ 51112 w 1705772"/>
                  <a:gd name="connsiteY39" fmla="*/ 761376 h 1269817"/>
                  <a:gd name="connsiteX40" fmla="*/ 0 w 1705772"/>
                  <a:gd name="connsiteY40" fmla="*/ 549643 h 1269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705772" h="1269817">
                    <a:moveTo>
                      <a:pt x="1316169" y="373862"/>
                    </a:moveTo>
                    <a:cubicBezTo>
                      <a:pt x="1272770" y="374106"/>
                      <a:pt x="1235602" y="389686"/>
                      <a:pt x="1204667" y="420592"/>
                    </a:cubicBezTo>
                    <a:cubicBezTo>
                      <a:pt x="1173728" y="451502"/>
                      <a:pt x="1157551" y="496268"/>
                      <a:pt x="1156128" y="554888"/>
                    </a:cubicBezTo>
                    <a:cubicBezTo>
                      <a:pt x="1157551" y="613509"/>
                      <a:pt x="1173728" y="658274"/>
                      <a:pt x="1204667" y="689184"/>
                    </a:cubicBezTo>
                    <a:cubicBezTo>
                      <a:pt x="1235602" y="720094"/>
                      <a:pt x="1272770" y="735670"/>
                      <a:pt x="1316169" y="735917"/>
                    </a:cubicBezTo>
                    <a:cubicBezTo>
                      <a:pt x="1360197" y="735616"/>
                      <a:pt x="1397746" y="719821"/>
                      <a:pt x="1428820" y="688530"/>
                    </a:cubicBezTo>
                    <a:cubicBezTo>
                      <a:pt x="1459893" y="657235"/>
                      <a:pt x="1476127" y="612252"/>
                      <a:pt x="1477521" y="553577"/>
                    </a:cubicBezTo>
                    <a:cubicBezTo>
                      <a:pt x="1476127" y="495011"/>
                      <a:pt x="1459893" y="450464"/>
                      <a:pt x="1428820" y="419938"/>
                    </a:cubicBezTo>
                    <a:cubicBezTo>
                      <a:pt x="1397746" y="389410"/>
                      <a:pt x="1360197" y="374051"/>
                      <a:pt x="1316169" y="373862"/>
                    </a:cubicBezTo>
                    <a:close/>
                    <a:moveTo>
                      <a:pt x="1383070" y="178404"/>
                    </a:moveTo>
                    <a:cubicBezTo>
                      <a:pt x="1443630" y="178759"/>
                      <a:pt x="1498145" y="194081"/>
                      <a:pt x="1546609" y="224365"/>
                    </a:cubicBezTo>
                    <a:cubicBezTo>
                      <a:pt x="1595072" y="254650"/>
                      <a:pt x="1633551" y="297762"/>
                      <a:pt x="1662045" y="353697"/>
                    </a:cubicBezTo>
                    <a:cubicBezTo>
                      <a:pt x="1690542" y="409635"/>
                      <a:pt x="1705117" y="476263"/>
                      <a:pt x="1705772" y="553577"/>
                    </a:cubicBezTo>
                    <a:cubicBezTo>
                      <a:pt x="1705117" y="630925"/>
                      <a:pt x="1690542" y="697777"/>
                      <a:pt x="1662045" y="754137"/>
                    </a:cubicBezTo>
                    <a:cubicBezTo>
                      <a:pt x="1633551" y="810496"/>
                      <a:pt x="1595072" y="854028"/>
                      <a:pt x="1546609" y="884734"/>
                    </a:cubicBezTo>
                    <a:cubicBezTo>
                      <a:pt x="1498145" y="915440"/>
                      <a:pt x="1443630" y="930985"/>
                      <a:pt x="1383070" y="931375"/>
                    </a:cubicBezTo>
                    <a:cubicBezTo>
                      <a:pt x="1329150" y="930526"/>
                      <a:pt x="1283182" y="919431"/>
                      <a:pt x="1245168" y="898087"/>
                    </a:cubicBezTo>
                    <a:cubicBezTo>
                      <a:pt x="1207154" y="876743"/>
                      <a:pt x="1177911" y="850235"/>
                      <a:pt x="1157442" y="818561"/>
                    </a:cubicBezTo>
                    <a:lnTo>
                      <a:pt x="1157442" y="1269817"/>
                    </a:lnTo>
                    <a:lnTo>
                      <a:pt x="933123" y="1269817"/>
                    </a:lnTo>
                    <a:lnTo>
                      <a:pt x="933123" y="188899"/>
                    </a:lnTo>
                    <a:lnTo>
                      <a:pt x="1157442" y="188899"/>
                    </a:lnTo>
                    <a:lnTo>
                      <a:pt x="1157442" y="292529"/>
                    </a:lnTo>
                    <a:cubicBezTo>
                      <a:pt x="1177911" y="259654"/>
                      <a:pt x="1207154" y="232597"/>
                      <a:pt x="1245168" y="211362"/>
                    </a:cubicBezTo>
                    <a:cubicBezTo>
                      <a:pt x="1283182" y="190127"/>
                      <a:pt x="1329150" y="179141"/>
                      <a:pt x="1383070" y="178404"/>
                    </a:cubicBezTo>
                    <a:close/>
                    <a:moveTo>
                      <a:pt x="0" y="0"/>
                    </a:moveTo>
                    <a:lnTo>
                      <a:pt x="224317" y="0"/>
                    </a:lnTo>
                    <a:lnTo>
                      <a:pt x="224317" y="550954"/>
                    </a:lnTo>
                    <a:cubicBezTo>
                      <a:pt x="224346" y="605747"/>
                      <a:pt x="237736" y="647999"/>
                      <a:pt x="264491" y="677707"/>
                    </a:cubicBezTo>
                    <a:cubicBezTo>
                      <a:pt x="291247" y="707412"/>
                      <a:pt x="331200" y="722443"/>
                      <a:pt x="384358" y="722799"/>
                    </a:cubicBezTo>
                    <a:cubicBezTo>
                      <a:pt x="437621" y="722443"/>
                      <a:pt x="478014" y="707412"/>
                      <a:pt x="505532" y="677707"/>
                    </a:cubicBezTo>
                    <a:cubicBezTo>
                      <a:pt x="533054" y="647999"/>
                      <a:pt x="546883" y="605747"/>
                      <a:pt x="547018" y="550954"/>
                    </a:cubicBezTo>
                    <a:lnTo>
                      <a:pt x="547018" y="0"/>
                    </a:lnTo>
                    <a:lnTo>
                      <a:pt x="771338" y="0"/>
                    </a:lnTo>
                    <a:lnTo>
                      <a:pt x="771338" y="549643"/>
                    </a:lnTo>
                    <a:cubicBezTo>
                      <a:pt x="770445" y="634457"/>
                      <a:pt x="752404" y="705033"/>
                      <a:pt x="717213" y="761376"/>
                    </a:cubicBezTo>
                    <a:cubicBezTo>
                      <a:pt x="682020" y="817718"/>
                      <a:pt x="635022" y="859921"/>
                      <a:pt x="576218" y="887987"/>
                    </a:cubicBezTo>
                    <a:cubicBezTo>
                      <a:pt x="517414" y="916054"/>
                      <a:pt x="452148" y="930079"/>
                      <a:pt x="380421" y="930064"/>
                    </a:cubicBezTo>
                    <a:cubicBezTo>
                      <a:pt x="308410" y="930079"/>
                      <a:pt x="243856" y="916054"/>
                      <a:pt x="186762" y="887987"/>
                    </a:cubicBezTo>
                    <a:cubicBezTo>
                      <a:pt x="129665" y="859921"/>
                      <a:pt x="84449" y="817718"/>
                      <a:pt x="51112" y="761376"/>
                    </a:cubicBezTo>
                    <a:cubicBezTo>
                      <a:pt x="17775" y="705033"/>
                      <a:pt x="738" y="634457"/>
                      <a:pt x="0" y="5496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7579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animBg="1"/>
      <p:bldP spid="13" grpId="0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>
            <a:extLst>
              <a:ext uri="{FF2B5EF4-FFF2-40B4-BE49-F238E27FC236}">
                <a16:creationId xmlns:a16="http://schemas.microsoft.com/office/drawing/2014/main" xmlns="" id="{1E01F701-D4C1-4E1E-8A63-E310B550E18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431189" y="1994877"/>
            <a:ext cx="7329622" cy="4102820"/>
          </a:xfrm>
          <a:custGeom>
            <a:avLst/>
            <a:gdLst>
              <a:gd name="connsiteX0" fmla="*/ 0 w 4203290"/>
              <a:gd name="connsiteY0" fmla="*/ 0 h 6858000"/>
              <a:gd name="connsiteX1" fmla="*/ 4203290 w 4203290"/>
              <a:gd name="connsiteY1" fmla="*/ 0 h 6858000"/>
              <a:gd name="connsiteX2" fmla="*/ 4203290 w 4203290"/>
              <a:gd name="connsiteY2" fmla="*/ 6858000 h 6858000"/>
              <a:gd name="connsiteX3" fmla="*/ 0 w 42032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3290" h="6858000">
                <a:moveTo>
                  <a:pt x="0" y="0"/>
                </a:moveTo>
                <a:lnTo>
                  <a:pt x="4203290" y="0"/>
                </a:lnTo>
                <a:lnTo>
                  <a:pt x="42032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1270000" dist="127000" dir="5400000" sx="92000" sy="92000" algn="t" rotWithShape="0">
              <a:schemeClr val="accent1">
                <a:alpha val="34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5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672721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xmlns="" id="{8440ECD6-D450-4586-BC61-0D90D28ABC3B}"/>
              </a:ext>
            </a:extLst>
          </p:cNvPr>
          <p:cNvSpPr/>
          <p:nvPr userDrawn="1"/>
        </p:nvSpPr>
        <p:spPr>
          <a:xfrm>
            <a:off x="5965645" y="0"/>
            <a:ext cx="6226357" cy="6858000"/>
          </a:xfrm>
          <a:custGeom>
            <a:avLst/>
            <a:gdLst>
              <a:gd name="connsiteX0" fmla="*/ 1723007 w 6226357"/>
              <a:gd name="connsiteY0" fmla="*/ 0 h 6858000"/>
              <a:gd name="connsiteX1" fmla="*/ 6226357 w 6226357"/>
              <a:gd name="connsiteY1" fmla="*/ 0 h 6858000"/>
              <a:gd name="connsiteX2" fmla="*/ 6226357 w 6226357"/>
              <a:gd name="connsiteY2" fmla="*/ 6858000 h 6858000"/>
              <a:gd name="connsiteX3" fmla="*/ 0 w 622635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26357" h="6858000">
                <a:moveTo>
                  <a:pt x="1723007" y="0"/>
                </a:moveTo>
                <a:lnTo>
                  <a:pt x="6226357" y="0"/>
                </a:lnTo>
                <a:lnTo>
                  <a:pt x="6226357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imac2.png">
            <a:extLst>
              <a:ext uri="{FF2B5EF4-FFF2-40B4-BE49-F238E27FC236}">
                <a16:creationId xmlns:a16="http://schemas.microsoft.com/office/drawing/2014/main" xmlns="" id="{C686F9E7-FD0C-4E92-820A-E233496EA3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H="1">
            <a:off x="6289419" y="638126"/>
            <a:ext cx="5352941" cy="5333261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C3FE9DC4-006D-4E04-8AB1-A6F20E8EB35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92875" y="1335789"/>
            <a:ext cx="4833257" cy="2844801"/>
          </a:xfrm>
          <a:custGeom>
            <a:avLst/>
            <a:gdLst>
              <a:gd name="connsiteX0" fmla="*/ 0 w 4833257"/>
              <a:gd name="connsiteY0" fmla="*/ 0 h 2706008"/>
              <a:gd name="connsiteX1" fmla="*/ 4833257 w 4833257"/>
              <a:gd name="connsiteY1" fmla="*/ 0 h 2706008"/>
              <a:gd name="connsiteX2" fmla="*/ 4833257 w 4833257"/>
              <a:gd name="connsiteY2" fmla="*/ 2706008 h 2706008"/>
              <a:gd name="connsiteX3" fmla="*/ 0 w 4833257"/>
              <a:gd name="connsiteY3" fmla="*/ 2706008 h 2706008"/>
              <a:gd name="connsiteX4" fmla="*/ 0 w 4833257"/>
              <a:gd name="connsiteY4" fmla="*/ 0 h 2706008"/>
              <a:gd name="connsiteX0" fmla="*/ 0 w 4833257"/>
              <a:gd name="connsiteY0" fmla="*/ 0 h 2764065"/>
              <a:gd name="connsiteX1" fmla="*/ 4833257 w 4833257"/>
              <a:gd name="connsiteY1" fmla="*/ 0 h 2764065"/>
              <a:gd name="connsiteX2" fmla="*/ 4833257 w 4833257"/>
              <a:gd name="connsiteY2" fmla="*/ 2706008 h 2764065"/>
              <a:gd name="connsiteX3" fmla="*/ 72571 w 4833257"/>
              <a:gd name="connsiteY3" fmla="*/ 2764065 h 2764065"/>
              <a:gd name="connsiteX4" fmla="*/ 0 w 4833257"/>
              <a:gd name="connsiteY4" fmla="*/ 0 h 2764065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14514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275771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1931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22122"/>
              <a:gd name="connsiteX1" fmla="*/ 4833257 w 4833257"/>
              <a:gd name="connsiteY1" fmla="*/ 0 h 2822122"/>
              <a:gd name="connsiteX2" fmla="*/ 4833257 w 4833257"/>
              <a:gd name="connsiteY2" fmla="*/ 2706008 h 2822122"/>
              <a:gd name="connsiteX3" fmla="*/ 348342 w 4833257"/>
              <a:gd name="connsiteY3" fmla="*/ 2822122 h 2822122"/>
              <a:gd name="connsiteX4" fmla="*/ 0 w 4833257"/>
              <a:gd name="connsiteY4" fmla="*/ 0 h 2822122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48342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51183"/>
              <a:gd name="connsiteX1" fmla="*/ 4833257 w 4833257"/>
              <a:gd name="connsiteY1" fmla="*/ 0 h 2851183"/>
              <a:gd name="connsiteX2" fmla="*/ 4833257 w 4833257"/>
              <a:gd name="connsiteY2" fmla="*/ 2706008 h 2851183"/>
              <a:gd name="connsiteX3" fmla="*/ 362857 w 4833257"/>
              <a:gd name="connsiteY3" fmla="*/ 2851183 h 2851183"/>
              <a:gd name="connsiteX4" fmla="*/ 0 w 4833257"/>
              <a:gd name="connsiteY4" fmla="*/ 0 h 2851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3257" h="2851183">
                <a:moveTo>
                  <a:pt x="0" y="0"/>
                </a:moveTo>
                <a:lnTo>
                  <a:pt x="4833257" y="0"/>
                </a:lnTo>
                <a:lnTo>
                  <a:pt x="4833257" y="2706008"/>
                </a:lnTo>
                <a:lnTo>
                  <a:pt x="362857" y="285118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  <a:scene3d>
            <a:camera prst="perspectiveLeft" fov="4920000">
              <a:rot lat="20040000" lon="2940000" rev="20760000"/>
            </a:camera>
            <a:lightRig rig="threePt" dir="t"/>
          </a:scene3d>
          <a:sp3d prstMaterial="matte"/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12">
            <a:extLst>
              <a:ext uri="{FF2B5EF4-FFF2-40B4-BE49-F238E27FC236}">
                <a16:creationId xmlns:a16="http://schemas.microsoft.com/office/drawing/2014/main" xmlns="" id="{D7246CD9-C5C3-4248-A8C7-2C947BE0A81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48494" y="1335789"/>
            <a:ext cx="4833257" cy="2844801"/>
          </a:xfrm>
          <a:custGeom>
            <a:avLst/>
            <a:gdLst>
              <a:gd name="connsiteX0" fmla="*/ 0 w 4833257"/>
              <a:gd name="connsiteY0" fmla="*/ 0 h 2706008"/>
              <a:gd name="connsiteX1" fmla="*/ 4833257 w 4833257"/>
              <a:gd name="connsiteY1" fmla="*/ 0 h 2706008"/>
              <a:gd name="connsiteX2" fmla="*/ 4833257 w 4833257"/>
              <a:gd name="connsiteY2" fmla="*/ 2706008 h 2706008"/>
              <a:gd name="connsiteX3" fmla="*/ 0 w 4833257"/>
              <a:gd name="connsiteY3" fmla="*/ 2706008 h 2706008"/>
              <a:gd name="connsiteX4" fmla="*/ 0 w 4833257"/>
              <a:gd name="connsiteY4" fmla="*/ 0 h 2706008"/>
              <a:gd name="connsiteX0" fmla="*/ 0 w 4833257"/>
              <a:gd name="connsiteY0" fmla="*/ 0 h 2764065"/>
              <a:gd name="connsiteX1" fmla="*/ 4833257 w 4833257"/>
              <a:gd name="connsiteY1" fmla="*/ 0 h 2764065"/>
              <a:gd name="connsiteX2" fmla="*/ 4833257 w 4833257"/>
              <a:gd name="connsiteY2" fmla="*/ 2706008 h 2764065"/>
              <a:gd name="connsiteX3" fmla="*/ 72571 w 4833257"/>
              <a:gd name="connsiteY3" fmla="*/ 2764065 h 2764065"/>
              <a:gd name="connsiteX4" fmla="*/ 0 w 4833257"/>
              <a:gd name="connsiteY4" fmla="*/ 0 h 2764065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14514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275771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1931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22122"/>
              <a:gd name="connsiteX1" fmla="*/ 4833257 w 4833257"/>
              <a:gd name="connsiteY1" fmla="*/ 0 h 2822122"/>
              <a:gd name="connsiteX2" fmla="*/ 4833257 w 4833257"/>
              <a:gd name="connsiteY2" fmla="*/ 2706008 h 2822122"/>
              <a:gd name="connsiteX3" fmla="*/ 348342 w 4833257"/>
              <a:gd name="connsiteY3" fmla="*/ 2822122 h 2822122"/>
              <a:gd name="connsiteX4" fmla="*/ 0 w 4833257"/>
              <a:gd name="connsiteY4" fmla="*/ 0 h 2822122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48342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51183"/>
              <a:gd name="connsiteX1" fmla="*/ 4833257 w 4833257"/>
              <a:gd name="connsiteY1" fmla="*/ 0 h 2851183"/>
              <a:gd name="connsiteX2" fmla="*/ 4833257 w 4833257"/>
              <a:gd name="connsiteY2" fmla="*/ 2706008 h 2851183"/>
              <a:gd name="connsiteX3" fmla="*/ 362857 w 4833257"/>
              <a:gd name="connsiteY3" fmla="*/ 2851183 h 2851183"/>
              <a:gd name="connsiteX4" fmla="*/ 0 w 4833257"/>
              <a:gd name="connsiteY4" fmla="*/ 0 h 2851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3257" h="2851183">
                <a:moveTo>
                  <a:pt x="0" y="0"/>
                </a:moveTo>
                <a:lnTo>
                  <a:pt x="4833257" y="0"/>
                </a:lnTo>
                <a:lnTo>
                  <a:pt x="4833257" y="2706008"/>
                </a:lnTo>
                <a:lnTo>
                  <a:pt x="362857" y="285118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60000"/>
            </a:schemeClr>
          </a:solidFill>
          <a:effectLst>
            <a:outerShdw blurRad="1270000" dist="419100" dir="2700000" sx="81000" sy="81000" algn="tl" rotWithShape="0">
              <a:prstClr val="black">
                <a:alpha val="40000"/>
              </a:prstClr>
            </a:outerShdw>
          </a:effectLst>
          <a:scene3d>
            <a:camera prst="perspectiveLeft" fov="4920000">
              <a:rot lat="20040000" lon="2940000" rev="20760000"/>
            </a:camera>
            <a:lightRig rig="threePt" dir="t"/>
          </a:scene3d>
          <a:sp3d prstMaterial="matte"/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12">
            <a:extLst>
              <a:ext uri="{FF2B5EF4-FFF2-40B4-BE49-F238E27FC236}">
                <a16:creationId xmlns:a16="http://schemas.microsoft.com/office/drawing/2014/main" xmlns="" id="{3D62468E-C7C6-4988-B29D-A65FD4846F9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704113" y="1335789"/>
            <a:ext cx="4833257" cy="2844801"/>
          </a:xfrm>
          <a:custGeom>
            <a:avLst/>
            <a:gdLst>
              <a:gd name="connsiteX0" fmla="*/ 0 w 4833257"/>
              <a:gd name="connsiteY0" fmla="*/ 0 h 2706008"/>
              <a:gd name="connsiteX1" fmla="*/ 4833257 w 4833257"/>
              <a:gd name="connsiteY1" fmla="*/ 0 h 2706008"/>
              <a:gd name="connsiteX2" fmla="*/ 4833257 w 4833257"/>
              <a:gd name="connsiteY2" fmla="*/ 2706008 h 2706008"/>
              <a:gd name="connsiteX3" fmla="*/ 0 w 4833257"/>
              <a:gd name="connsiteY3" fmla="*/ 2706008 h 2706008"/>
              <a:gd name="connsiteX4" fmla="*/ 0 w 4833257"/>
              <a:gd name="connsiteY4" fmla="*/ 0 h 2706008"/>
              <a:gd name="connsiteX0" fmla="*/ 0 w 4833257"/>
              <a:gd name="connsiteY0" fmla="*/ 0 h 2764065"/>
              <a:gd name="connsiteX1" fmla="*/ 4833257 w 4833257"/>
              <a:gd name="connsiteY1" fmla="*/ 0 h 2764065"/>
              <a:gd name="connsiteX2" fmla="*/ 4833257 w 4833257"/>
              <a:gd name="connsiteY2" fmla="*/ 2706008 h 2764065"/>
              <a:gd name="connsiteX3" fmla="*/ 72571 w 4833257"/>
              <a:gd name="connsiteY3" fmla="*/ 2764065 h 2764065"/>
              <a:gd name="connsiteX4" fmla="*/ 0 w 4833257"/>
              <a:gd name="connsiteY4" fmla="*/ 0 h 2764065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14514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275771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1931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22122"/>
              <a:gd name="connsiteX1" fmla="*/ 4833257 w 4833257"/>
              <a:gd name="connsiteY1" fmla="*/ 0 h 2822122"/>
              <a:gd name="connsiteX2" fmla="*/ 4833257 w 4833257"/>
              <a:gd name="connsiteY2" fmla="*/ 2706008 h 2822122"/>
              <a:gd name="connsiteX3" fmla="*/ 348342 w 4833257"/>
              <a:gd name="connsiteY3" fmla="*/ 2822122 h 2822122"/>
              <a:gd name="connsiteX4" fmla="*/ 0 w 4833257"/>
              <a:gd name="connsiteY4" fmla="*/ 0 h 2822122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48342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51183"/>
              <a:gd name="connsiteX1" fmla="*/ 4833257 w 4833257"/>
              <a:gd name="connsiteY1" fmla="*/ 0 h 2851183"/>
              <a:gd name="connsiteX2" fmla="*/ 4833257 w 4833257"/>
              <a:gd name="connsiteY2" fmla="*/ 2706008 h 2851183"/>
              <a:gd name="connsiteX3" fmla="*/ 362857 w 4833257"/>
              <a:gd name="connsiteY3" fmla="*/ 2851183 h 2851183"/>
              <a:gd name="connsiteX4" fmla="*/ 0 w 4833257"/>
              <a:gd name="connsiteY4" fmla="*/ 0 h 2851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3257" h="2851183">
                <a:moveTo>
                  <a:pt x="0" y="0"/>
                </a:moveTo>
                <a:lnTo>
                  <a:pt x="4833257" y="0"/>
                </a:lnTo>
                <a:lnTo>
                  <a:pt x="4833257" y="2706008"/>
                </a:lnTo>
                <a:lnTo>
                  <a:pt x="362857" y="285118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60000"/>
            </a:schemeClr>
          </a:solidFill>
          <a:effectLst>
            <a:outerShdw blurRad="1270000" dist="1790700" dir="2700000" sx="75000" sy="75000" algn="tl" rotWithShape="0">
              <a:prstClr val="black">
                <a:alpha val="21000"/>
              </a:prstClr>
            </a:outerShdw>
          </a:effectLst>
          <a:scene3d>
            <a:camera prst="perspectiveLeft" fov="4920000">
              <a:rot lat="20040000" lon="2940000" rev="20760000"/>
            </a:camera>
            <a:lightRig rig="threePt" dir="t"/>
          </a:scene3d>
          <a:sp3d prstMaterial="matte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907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3" grpId="0" animBg="1"/>
      <p:bldP spid="11" grpId="0" animBg="1"/>
      <p:bldP spid="12" grpId="0" animBg="1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5404C41C-D516-4A39-A697-1E39074054EA}"/>
              </a:ext>
            </a:extLst>
          </p:cNvPr>
          <p:cNvSpPr/>
          <p:nvPr userDrawn="1"/>
        </p:nvSpPr>
        <p:spPr>
          <a:xfrm>
            <a:off x="9739085" y="0"/>
            <a:ext cx="2452915" cy="24529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F9F38DC5-BE00-47FD-9A64-98BFD7B0727F}"/>
              </a:ext>
            </a:extLst>
          </p:cNvPr>
          <p:cNvSpPr/>
          <p:nvPr userDrawn="1"/>
        </p:nvSpPr>
        <p:spPr>
          <a:xfrm>
            <a:off x="0" y="2039704"/>
            <a:ext cx="12192000" cy="394201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2048307D-7140-44C8-9834-4D1631172B9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61965" y="2485285"/>
            <a:ext cx="4473068" cy="2947016"/>
          </a:xfrm>
          <a:custGeom>
            <a:avLst/>
            <a:gdLst>
              <a:gd name="connsiteX0" fmla="*/ 64245 w 4473068"/>
              <a:gd name="connsiteY0" fmla="*/ 0 h 2947016"/>
              <a:gd name="connsiteX1" fmla="*/ 4408823 w 4473068"/>
              <a:gd name="connsiteY1" fmla="*/ 0 h 2947016"/>
              <a:gd name="connsiteX2" fmla="*/ 4473068 w 4473068"/>
              <a:gd name="connsiteY2" fmla="*/ 64245 h 2947016"/>
              <a:gd name="connsiteX3" fmla="*/ 4473068 w 4473068"/>
              <a:gd name="connsiteY3" fmla="*/ 2882771 h 2947016"/>
              <a:gd name="connsiteX4" fmla="*/ 4408823 w 4473068"/>
              <a:gd name="connsiteY4" fmla="*/ 2947016 h 2947016"/>
              <a:gd name="connsiteX5" fmla="*/ 64245 w 4473068"/>
              <a:gd name="connsiteY5" fmla="*/ 2947016 h 2947016"/>
              <a:gd name="connsiteX6" fmla="*/ 0 w 4473068"/>
              <a:gd name="connsiteY6" fmla="*/ 2882771 h 2947016"/>
              <a:gd name="connsiteX7" fmla="*/ 0 w 4473068"/>
              <a:gd name="connsiteY7" fmla="*/ 64245 h 2947016"/>
              <a:gd name="connsiteX8" fmla="*/ 64245 w 4473068"/>
              <a:gd name="connsiteY8" fmla="*/ 0 h 2947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73068" h="2947016">
                <a:moveTo>
                  <a:pt x="64245" y="0"/>
                </a:moveTo>
                <a:lnTo>
                  <a:pt x="4408823" y="0"/>
                </a:lnTo>
                <a:cubicBezTo>
                  <a:pt x="4444305" y="0"/>
                  <a:pt x="4473068" y="28763"/>
                  <a:pt x="4473068" y="64245"/>
                </a:cubicBezTo>
                <a:lnTo>
                  <a:pt x="4473068" y="2882771"/>
                </a:lnTo>
                <a:cubicBezTo>
                  <a:pt x="4473068" y="2918253"/>
                  <a:pt x="4444305" y="2947016"/>
                  <a:pt x="4408823" y="2947016"/>
                </a:cubicBezTo>
                <a:lnTo>
                  <a:pt x="64245" y="2947016"/>
                </a:lnTo>
                <a:cubicBezTo>
                  <a:pt x="28763" y="2947016"/>
                  <a:pt x="0" y="2918253"/>
                  <a:pt x="0" y="2882771"/>
                </a:cubicBezTo>
                <a:lnTo>
                  <a:pt x="0" y="64245"/>
                </a:lnTo>
                <a:cubicBezTo>
                  <a:pt x="0" y="28763"/>
                  <a:pt x="28763" y="0"/>
                  <a:pt x="64245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393700" dist="50800" dir="5400000" sx="98000" sy="98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6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152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0B1C1FD5-3375-4810-A2D5-32A22D5D4A7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44189" y="1302997"/>
            <a:ext cx="3785436" cy="4252007"/>
          </a:xfrm>
          <a:custGeom>
            <a:avLst/>
            <a:gdLst>
              <a:gd name="connsiteX0" fmla="*/ 1736628 w 3473256"/>
              <a:gd name="connsiteY0" fmla="*/ 0 h 3901349"/>
              <a:gd name="connsiteX1" fmla="*/ 1919971 w 3473256"/>
              <a:gd name="connsiteY1" fmla="*/ 42891 h 3901349"/>
              <a:gd name="connsiteX2" fmla="*/ 3245911 w 3473256"/>
              <a:gd name="connsiteY2" fmla="*/ 705704 h 3901349"/>
              <a:gd name="connsiteX3" fmla="*/ 3473256 w 3473256"/>
              <a:gd name="connsiteY3" fmla="*/ 1073769 h 3901349"/>
              <a:gd name="connsiteX4" fmla="*/ 3473256 w 3473256"/>
              <a:gd name="connsiteY4" fmla="*/ 2827581 h 3901349"/>
              <a:gd name="connsiteX5" fmla="*/ 3245911 w 3473256"/>
              <a:gd name="connsiteY5" fmla="*/ 3195646 h 3901349"/>
              <a:gd name="connsiteX6" fmla="*/ 1919971 w 3473256"/>
              <a:gd name="connsiteY6" fmla="*/ 3858458 h 3901349"/>
              <a:gd name="connsiteX7" fmla="*/ 1553285 w 3473256"/>
              <a:gd name="connsiteY7" fmla="*/ 3858458 h 3901349"/>
              <a:gd name="connsiteX8" fmla="*/ 227347 w 3473256"/>
              <a:gd name="connsiteY8" fmla="*/ 3195646 h 3901349"/>
              <a:gd name="connsiteX9" fmla="*/ 0 w 3473256"/>
              <a:gd name="connsiteY9" fmla="*/ 2827581 h 3901349"/>
              <a:gd name="connsiteX10" fmla="*/ 0 w 3473256"/>
              <a:gd name="connsiteY10" fmla="*/ 1073769 h 3901349"/>
              <a:gd name="connsiteX11" fmla="*/ 227347 w 3473256"/>
              <a:gd name="connsiteY11" fmla="*/ 705704 h 3901349"/>
              <a:gd name="connsiteX12" fmla="*/ 1553285 w 3473256"/>
              <a:gd name="connsiteY12" fmla="*/ 42891 h 3901349"/>
              <a:gd name="connsiteX13" fmla="*/ 1736628 w 3473256"/>
              <a:gd name="connsiteY13" fmla="*/ 0 h 3901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473256" h="3901349">
                <a:moveTo>
                  <a:pt x="1736628" y="0"/>
                </a:moveTo>
                <a:cubicBezTo>
                  <a:pt x="1799332" y="0"/>
                  <a:pt x="1862036" y="14297"/>
                  <a:pt x="1919971" y="42891"/>
                </a:cubicBezTo>
                <a:cubicBezTo>
                  <a:pt x="1919971" y="42891"/>
                  <a:pt x="1919971" y="42891"/>
                  <a:pt x="3245911" y="705704"/>
                </a:cubicBezTo>
                <a:cubicBezTo>
                  <a:pt x="3385251" y="776091"/>
                  <a:pt x="3473256" y="918331"/>
                  <a:pt x="3473256" y="1073769"/>
                </a:cubicBezTo>
                <a:cubicBezTo>
                  <a:pt x="3473256" y="1073769"/>
                  <a:pt x="3473256" y="1073769"/>
                  <a:pt x="3473256" y="2827581"/>
                </a:cubicBezTo>
                <a:cubicBezTo>
                  <a:pt x="3473256" y="2983018"/>
                  <a:pt x="3385251" y="3125260"/>
                  <a:pt x="3245911" y="3195646"/>
                </a:cubicBezTo>
                <a:cubicBezTo>
                  <a:pt x="3245911" y="3195646"/>
                  <a:pt x="3245911" y="3195646"/>
                  <a:pt x="1919971" y="3858458"/>
                </a:cubicBezTo>
                <a:cubicBezTo>
                  <a:pt x="1804099" y="3915647"/>
                  <a:pt x="1669157" y="3915647"/>
                  <a:pt x="1553285" y="3858458"/>
                </a:cubicBezTo>
                <a:cubicBezTo>
                  <a:pt x="1553285" y="3858458"/>
                  <a:pt x="1553285" y="3858458"/>
                  <a:pt x="227347" y="3195646"/>
                </a:cubicBezTo>
                <a:cubicBezTo>
                  <a:pt x="88005" y="3125260"/>
                  <a:pt x="0" y="2983018"/>
                  <a:pt x="0" y="2827581"/>
                </a:cubicBezTo>
                <a:cubicBezTo>
                  <a:pt x="0" y="2827581"/>
                  <a:pt x="0" y="2827581"/>
                  <a:pt x="0" y="1073769"/>
                </a:cubicBezTo>
                <a:cubicBezTo>
                  <a:pt x="0" y="918331"/>
                  <a:pt x="88005" y="776091"/>
                  <a:pt x="227347" y="705704"/>
                </a:cubicBezTo>
                <a:cubicBezTo>
                  <a:pt x="227347" y="705704"/>
                  <a:pt x="227347" y="705704"/>
                  <a:pt x="1553285" y="42891"/>
                </a:cubicBezTo>
                <a:cubicBezTo>
                  <a:pt x="1611222" y="14297"/>
                  <a:pt x="1673926" y="0"/>
                  <a:pt x="1736628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736600" dist="254000" dir="5400000" sx="93000" sy="93000" algn="t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6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594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8BA375F5-0FCB-437D-8DA4-6176B94F0B9F}"/>
              </a:ext>
            </a:extLst>
          </p:cNvPr>
          <p:cNvSpPr/>
          <p:nvPr userDrawn="1"/>
        </p:nvSpPr>
        <p:spPr>
          <a:xfrm>
            <a:off x="8436990" y="1346417"/>
            <a:ext cx="2042985" cy="2294791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xmlns="" id="{2FBAE57E-3EDC-4663-B993-F2CD805FFC0E}"/>
              </a:ext>
            </a:extLst>
          </p:cNvPr>
          <p:cNvSpPr/>
          <p:nvPr userDrawn="1"/>
        </p:nvSpPr>
        <p:spPr>
          <a:xfrm>
            <a:off x="5627275" y="2042248"/>
            <a:ext cx="3968561" cy="4457704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736600" dist="254000" dir="5400000" sx="93000" sy="93000" algn="t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en-US" sz="1400" b="0">
              <a:solidFill>
                <a:schemeClr val="bg1">
                  <a:lumMod val="65000"/>
                  <a:alpha val="40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E2FCE58-5A35-4E20-8FDA-12E14EB378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7548" y="632815"/>
            <a:ext cx="3213234" cy="5592370"/>
          </a:xfrm>
          <a:prstGeom prst="rect">
            <a:avLst/>
          </a:prstGeom>
          <a:effectLst/>
        </p:spPr>
      </p:pic>
      <p:sp>
        <p:nvSpPr>
          <p:cNvPr id="3" name="Picture Placeholder 7">
            <a:extLst>
              <a:ext uri="{FF2B5EF4-FFF2-40B4-BE49-F238E27FC236}">
                <a16:creationId xmlns:a16="http://schemas.microsoft.com/office/drawing/2014/main" xmlns="" id="{D375B440-5632-4276-B561-F03517BCC95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385940" y="1616075"/>
            <a:ext cx="2051050" cy="3625850"/>
          </a:xfrm>
          <a:custGeom>
            <a:avLst/>
            <a:gdLst>
              <a:gd name="connsiteX0" fmla="*/ 0 w 2051050"/>
              <a:gd name="connsiteY0" fmla="*/ 0 h 3625850"/>
              <a:gd name="connsiteX1" fmla="*/ 2051050 w 2051050"/>
              <a:gd name="connsiteY1" fmla="*/ 0 h 3625850"/>
              <a:gd name="connsiteX2" fmla="*/ 2051050 w 2051050"/>
              <a:gd name="connsiteY2" fmla="*/ 3625850 h 3625850"/>
              <a:gd name="connsiteX3" fmla="*/ 0 w 2051050"/>
              <a:gd name="connsiteY3" fmla="*/ 3625850 h 362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1050" h="3625850">
                <a:moveTo>
                  <a:pt x="0" y="0"/>
                </a:moveTo>
                <a:lnTo>
                  <a:pt x="2051050" y="0"/>
                </a:lnTo>
                <a:lnTo>
                  <a:pt x="2051050" y="3625850"/>
                </a:lnTo>
                <a:lnTo>
                  <a:pt x="0" y="3625850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id-ID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21F2E9C3-BD77-409E-9822-85342C31511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30782" y="1663876"/>
            <a:ext cx="2051050" cy="3625850"/>
          </a:xfrm>
          <a:custGeom>
            <a:avLst/>
            <a:gdLst>
              <a:gd name="connsiteX0" fmla="*/ 0 w 2051050"/>
              <a:gd name="connsiteY0" fmla="*/ 0 h 3625850"/>
              <a:gd name="connsiteX1" fmla="*/ 2051050 w 2051050"/>
              <a:gd name="connsiteY1" fmla="*/ 0 h 3625850"/>
              <a:gd name="connsiteX2" fmla="*/ 2051050 w 2051050"/>
              <a:gd name="connsiteY2" fmla="*/ 3625850 h 3625850"/>
              <a:gd name="connsiteX3" fmla="*/ 0 w 2051050"/>
              <a:gd name="connsiteY3" fmla="*/ 3625850 h 362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1050" h="3625850">
                <a:moveTo>
                  <a:pt x="0" y="0"/>
                </a:moveTo>
                <a:lnTo>
                  <a:pt x="2051050" y="0"/>
                </a:lnTo>
                <a:lnTo>
                  <a:pt x="2051050" y="3625850"/>
                </a:lnTo>
                <a:lnTo>
                  <a:pt x="0" y="3625850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355600" dist="203200" dir="5400000" sx="95000" sy="95000" algn="t" rotWithShape="0">
              <a:schemeClr val="accent1">
                <a:alpha val="20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8111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3" grpId="0" animBg="1"/>
      <p:bldP spid="8" grpId="0" animBg="1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xmlns="" id="{6682ADFE-495A-4101-BFD6-0CA5DE4412A2}"/>
              </a:ext>
            </a:extLst>
          </p:cNvPr>
          <p:cNvSpPr/>
          <p:nvPr userDrawn="1"/>
        </p:nvSpPr>
        <p:spPr>
          <a:xfrm>
            <a:off x="1" y="1"/>
            <a:ext cx="12191999" cy="6129602"/>
          </a:xfrm>
          <a:custGeom>
            <a:avLst/>
            <a:gdLst>
              <a:gd name="connsiteX0" fmla="*/ 0 w 11450456"/>
              <a:gd name="connsiteY0" fmla="*/ 0 h 5756786"/>
              <a:gd name="connsiteX1" fmla="*/ 11450456 w 11450456"/>
              <a:gd name="connsiteY1" fmla="*/ 0 h 5756786"/>
              <a:gd name="connsiteX2" fmla="*/ 11332441 w 11450456"/>
              <a:gd name="connsiteY2" fmla="*/ 153461 h 5756786"/>
              <a:gd name="connsiteX3" fmla="*/ 10413628 w 11450456"/>
              <a:gd name="connsiteY3" fmla="*/ 887626 h 5756786"/>
              <a:gd name="connsiteX4" fmla="*/ 1265015 w 11450456"/>
              <a:gd name="connsiteY4" fmla="*/ 5460844 h 5756786"/>
              <a:gd name="connsiteX5" fmla="*/ 162174 w 11450456"/>
              <a:gd name="connsiteY5" fmla="*/ 5752163 h 5756786"/>
              <a:gd name="connsiteX6" fmla="*/ 0 w 11450456"/>
              <a:gd name="connsiteY6" fmla="*/ 5756786 h 5756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50456" h="5756786">
                <a:moveTo>
                  <a:pt x="0" y="0"/>
                </a:moveTo>
                <a:lnTo>
                  <a:pt x="11450456" y="0"/>
                </a:lnTo>
                <a:lnTo>
                  <a:pt x="11332441" y="153461"/>
                </a:lnTo>
                <a:cubicBezTo>
                  <a:pt x="11084874" y="453672"/>
                  <a:pt x="10774155" y="705509"/>
                  <a:pt x="10413628" y="887626"/>
                </a:cubicBezTo>
                <a:cubicBezTo>
                  <a:pt x="10413628" y="887626"/>
                  <a:pt x="10413628" y="887626"/>
                  <a:pt x="1265015" y="5460844"/>
                </a:cubicBezTo>
                <a:cubicBezTo>
                  <a:pt x="915240" y="5633477"/>
                  <a:pt x="540281" y="5730583"/>
                  <a:pt x="162174" y="5752163"/>
                </a:cubicBezTo>
                <a:lnTo>
                  <a:pt x="0" y="575678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56B7C183-C0FC-430E-BD4D-75EE5A34C02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" y="1"/>
            <a:ext cx="11999557" cy="5370581"/>
          </a:xfrm>
          <a:custGeom>
            <a:avLst/>
            <a:gdLst>
              <a:gd name="connsiteX0" fmla="*/ 0 w 11999557"/>
              <a:gd name="connsiteY0" fmla="*/ 0 h 5370581"/>
              <a:gd name="connsiteX1" fmla="*/ 11999557 w 11999557"/>
              <a:gd name="connsiteY1" fmla="*/ 0 h 5370581"/>
              <a:gd name="connsiteX2" fmla="*/ 11960655 w 11999557"/>
              <a:gd name="connsiteY2" fmla="*/ 42209 h 5370581"/>
              <a:gd name="connsiteX3" fmla="*/ 11088026 w 11999557"/>
              <a:gd name="connsiteY3" fmla="*/ 729610 h 5370581"/>
              <a:gd name="connsiteX4" fmla="*/ 2385165 w 11999557"/>
              <a:gd name="connsiteY4" fmla="*/ 5084645 h 5370581"/>
              <a:gd name="connsiteX5" fmla="*/ 12819 w 11999557"/>
              <a:gd name="connsiteY5" fmla="*/ 5266961 h 5370581"/>
              <a:gd name="connsiteX6" fmla="*/ 0 w 11999557"/>
              <a:gd name="connsiteY6" fmla="*/ 5262802 h 5370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99557" h="5370581">
                <a:moveTo>
                  <a:pt x="0" y="0"/>
                </a:moveTo>
                <a:lnTo>
                  <a:pt x="11999557" y="0"/>
                </a:lnTo>
                <a:lnTo>
                  <a:pt x="11960655" y="42209"/>
                </a:lnTo>
                <a:cubicBezTo>
                  <a:pt x="11709069" y="307061"/>
                  <a:pt x="11402119" y="579058"/>
                  <a:pt x="11088026" y="729610"/>
                </a:cubicBezTo>
                <a:lnTo>
                  <a:pt x="2385165" y="5084645"/>
                </a:lnTo>
                <a:cubicBezTo>
                  <a:pt x="1411684" y="5501816"/>
                  <a:pt x="362776" y="5368041"/>
                  <a:pt x="12819" y="5266961"/>
                </a:cubicBezTo>
                <a:lnTo>
                  <a:pt x="0" y="5262802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059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xmlns="" id="{4B2DC348-F2AD-49A5-A41F-227BAAF8A665}"/>
              </a:ext>
            </a:extLst>
          </p:cNvPr>
          <p:cNvSpPr/>
          <p:nvPr userDrawn="1"/>
        </p:nvSpPr>
        <p:spPr>
          <a:xfrm flipH="1" flipV="1">
            <a:off x="1" y="728398"/>
            <a:ext cx="12191999" cy="6129602"/>
          </a:xfrm>
          <a:custGeom>
            <a:avLst/>
            <a:gdLst>
              <a:gd name="connsiteX0" fmla="*/ 0 w 11450456"/>
              <a:gd name="connsiteY0" fmla="*/ 0 h 5756786"/>
              <a:gd name="connsiteX1" fmla="*/ 11450456 w 11450456"/>
              <a:gd name="connsiteY1" fmla="*/ 0 h 5756786"/>
              <a:gd name="connsiteX2" fmla="*/ 11332441 w 11450456"/>
              <a:gd name="connsiteY2" fmla="*/ 153461 h 5756786"/>
              <a:gd name="connsiteX3" fmla="*/ 10413628 w 11450456"/>
              <a:gd name="connsiteY3" fmla="*/ 887626 h 5756786"/>
              <a:gd name="connsiteX4" fmla="*/ 1265015 w 11450456"/>
              <a:gd name="connsiteY4" fmla="*/ 5460844 h 5756786"/>
              <a:gd name="connsiteX5" fmla="*/ 162174 w 11450456"/>
              <a:gd name="connsiteY5" fmla="*/ 5752163 h 5756786"/>
              <a:gd name="connsiteX6" fmla="*/ 0 w 11450456"/>
              <a:gd name="connsiteY6" fmla="*/ 5756786 h 5756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50456" h="5756786">
                <a:moveTo>
                  <a:pt x="0" y="0"/>
                </a:moveTo>
                <a:lnTo>
                  <a:pt x="11450456" y="0"/>
                </a:lnTo>
                <a:lnTo>
                  <a:pt x="11332441" y="153461"/>
                </a:lnTo>
                <a:cubicBezTo>
                  <a:pt x="11084874" y="453672"/>
                  <a:pt x="10774155" y="705509"/>
                  <a:pt x="10413628" y="887626"/>
                </a:cubicBezTo>
                <a:cubicBezTo>
                  <a:pt x="10413628" y="887626"/>
                  <a:pt x="10413628" y="887626"/>
                  <a:pt x="1265015" y="5460844"/>
                </a:cubicBezTo>
                <a:cubicBezTo>
                  <a:pt x="915240" y="5633477"/>
                  <a:pt x="540281" y="5730583"/>
                  <a:pt x="162174" y="5752163"/>
                </a:cubicBezTo>
                <a:lnTo>
                  <a:pt x="0" y="575678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944C2586-B6C3-4062-B3FC-BD81C034682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92444" y="1487418"/>
            <a:ext cx="11999557" cy="5370582"/>
          </a:xfrm>
          <a:custGeom>
            <a:avLst/>
            <a:gdLst>
              <a:gd name="connsiteX0" fmla="*/ 11034386 w 11999557"/>
              <a:gd name="connsiteY0" fmla="*/ 435 h 5370582"/>
              <a:gd name="connsiteX1" fmla="*/ 11986738 w 11999557"/>
              <a:gd name="connsiteY1" fmla="*/ 103621 h 5370582"/>
              <a:gd name="connsiteX2" fmla="*/ 11999557 w 11999557"/>
              <a:gd name="connsiteY2" fmla="*/ 107780 h 5370582"/>
              <a:gd name="connsiteX3" fmla="*/ 11999557 w 11999557"/>
              <a:gd name="connsiteY3" fmla="*/ 5370582 h 5370582"/>
              <a:gd name="connsiteX4" fmla="*/ 0 w 11999557"/>
              <a:gd name="connsiteY4" fmla="*/ 5370582 h 5370582"/>
              <a:gd name="connsiteX5" fmla="*/ 38902 w 11999557"/>
              <a:gd name="connsiteY5" fmla="*/ 5328373 h 5370582"/>
              <a:gd name="connsiteX6" fmla="*/ 911531 w 11999557"/>
              <a:gd name="connsiteY6" fmla="*/ 4640972 h 5370582"/>
              <a:gd name="connsiteX7" fmla="*/ 9614392 w 11999557"/>
              <a:gd name="connsiteY7" fmla="*/ 285937 h 5370582"/>
              <a:gd name="connsiteX8" fmla="*/ 11034386 w 11999557"/>
              <a:gd name="connsiteY8" fmla="*/ 435 h 537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99557" h="5370582">
                <a:moveTo>
                  <a:pt x="11034386" y="435"/>
                </a:moveTo>
                <a:cubicBezTo>
                  <a:pt x="11462043" y="-5633"/>
                  <a:pt x="11811760" y="53081"/>
                  <a:pt x="11986738" y="103621"/>
                </a:cubicBezTo>
                <a:lnTo>
                  <a:pt x="11999557" y="107780"/>
                </a:lnTo>
                <a:lnTo>
                  <a:pt x="11999557" y="5370582"/>
                </a:lnTo>
                <a:lnTo>
                  <a:pt x="0" y="5370582"/>
                </a:lnTo>
                <a:lnTo>
                  <a:pt x="38902" y="5328373"/>
                </a:lnTo>
                <a:cubicBezTo>
                  <a:pt x="290488" y="5063521"/>
                  <a:pt x="597438" y="4791524"/>
                  <a:pt x="911531" y="4640972"/>
                </a:cubicBezTo>
                <a:lnTo>
                  <a:pt x="9614392" y="285937"/>
                </a:lnTo>
                <a:cubicBezTo>
                  <a:pt x="10101132" y="77352"/>
                  <a:pt x="10606730" y="6503"/>
                  <a:pt x="11034386" y="435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09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B74D9C0-6A86-4022-AE20-1D12BE6F489B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0812D30-E5BA-4B5F-AE0A-0E27E87871B8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alpha val="15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alpha val="15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EFF01D63-3585-4A6E-9034-0EDF826566DD}"/>
              </a:ext>
            </a:extLst>
          </p:cNvPr>
          <p:cNvGrpSpPr/>
          <p:nvPr userDrawn="1"/>
        </p:nvGrpSpPr>
        <p:grpSpPr>
          <a:xfrm>
            <a:off x="8483277" y="6303654"/>
            <a:ext cx="3114845" cy="261457"/>
            <a:chOff x="8483277" y="6303654"/>
            <a:chExt cx="3114845" cy="261457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xmlns="" id="{B8F8E6A6-99F0-42F4-A564-A14395905E7E}"/>
                </a:ext>
              </a:extLst>
            </p:cNvPr>
            <p:cNvSpPr/>
            <p:nvPr userDrawn="1"/>
          </p:nvSpPr>
          <p:spPr>
            <a:xfrm>
              <a:off x="8483277" y="6304843"/>
              <a:ext cx="2616200" cy="24677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6AE53069-BBFD-49FB-B501-3B10D24A2D70}"/>
                </a:ext>
              </a:extLst>
            </p:cNvPr>
            <p:cNvGrpSpPr/>
            <p:nvPr userDrawn="1"/>
          </p:nvGrpSpPr>
          <p:grpSpPr>
            <a:xfrm>
              <a:off x="10844347" y="6303654"/>
              <a:ext cx="753775" cy="244908"/>
              <a:chOff x="10716193" y="373384"/>
              <a:chExt cx="878197" cy="285333"/>
            </a:xfrm>
          </p:grpSpPr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xmlns="" id="{83EE5D29-E742-4D9E-AC18-33097A82C394}"/>
                  </a:ext>
                </a:extLst>
              </p:cNvPr>
              <p:cNvSpPr/>
              <p:nvPr/>
            </p:nvSpPr>
            <p:spPr>
              <a:xfrm>
                <a:off x="10716193" y="373384"/>
                <a:ext cx="878197" cy="285333"/>
              </a:xfrm>
              <a:custGeom>
                <a:avLst/>
                <a:gdLst>
                  <a:gd name="connsiteX0" fmla="*/ 139303 w 1090446"/>
                  <a:gd name="connsiteY0" fmla="*/ 0 h 278606"/>
                  <a:gd name="connsiteX1" fmla="*/ 755657 w 1090446"/>
                  <a:gd name="connsiteY1" fmla="*/ 0 h 278606"/>
                  <a:gd name="connsiteX2" fmla="*/ 1077658 w 1090446"/>
                  <a:gd name="connsiteY2" fmla="*/ 213437 h 278606"/>
                  <a:gd name="connsiteX3" fmla="*/ 1090446 w 1090446"/>
                  <a:gd name="connsiteY3" fmla="*/ 276775 h 278606"/>
                  <a:gd name="connsiteX4" fmla="*/ 1081373 w 1090446"/>
                  <a:gd name="connsiteY4" fmla="*/ 278606 h 278606"/>
                  <a:gd name="connsiteX5" fmla="*/ 139303 w 1090446"/>
                  <a:gd name="connsiteY5" fmla="*/ 278606 h 278606"/>
                  <a:gd name="connsiteX6" fmla="*/ 0 w 1090446"/>
                  <a:gd name="connsiteY6" fmla="*/ 139303 h 278606"/>
                  <a:gd name="connsiteX7" fmla="*/ 139303 w 1090446"/>
                  <a:gd name="connsiteY7" fmla="*/ 0 h 278606"/>
                  <a:gd name="connsiteX0" fmla="*/ 139303 w 1090446"/>
                  <a:gd name="connsiteY0" fmla="*/ 0 h 278606"/>
                  <a:gd name="connsiteX1" fmla="*/ 755657 w 1090446"/>
                  <a:gd name="connsiteY1" fmla="*/ 0 h 278606"/>
                  <a:gd name="connsiteX2" fmla="*/ 1077658 w 1090446"/>
                  <a:gd name="connsiteY2" fmla="*/ 213437 h 278606"/>
                  <a:gd name="connsiteX3" fmla="*/ 1090446 w 1090446"/>
                  <a:gd name="connsiteY3" fmla="*/ 276775 h 278606"/>
                  <a:gd name="connsiteX4" fmla="*/ 830548 w 1090446"/>
                  <a:gd name="connsiteY4" fmla="*/ 278606 h 278606"/>
                  <a:gd name="connsiteX5" fmla="*/ 139303 w 1090446"/>
                  <a:gd name="connsiteY5" fmla="*/ 278606 h 278606"/>
                  <a:gd name="connsiteX6" fmla="*/ 0 w 1090446"/>
                  <a:gd name="connsiteY6" fmla="*/ 139303 h 278606"/>
                  <a:gd name="connsiteX7" fmla="*/ 139303 w 1090446"/>
                  <a:gd name="connsiteY7" fmla="*/ 0 h 278606"/>
                  <a:gd name="connsiteX0" fmla="*/ 139303 w 1077658"/>
                  <a:gd name="connsiteY0" fmla="*/ 0 h 278606"/>
                  <a:gd name="connsiteX1" fmla="*/ 755657 w 1077658"/>
                  <a:gd name="connsiteY1" fmla="*/ 0 h 278606"/>
                  <a:gd name="connsiteX2" fmla="*/ 1077658 w 1077658"/>
                  <a:gd name="connsiteY2" fmla="*/ 213437 h 278606"/>
                  <a:gd name="connsiteX3" fmla="*/ 830548 w 1077658"/>
                  <a:gd name="connsiteY3" fmla="*/ 278606 h 278606"/>
                  <a:gd name="connsiteX4" fmla="*/ 139303 w 1077658"/>
                  <a:gd name="connsiteY4" fmla="*/ 278606 h 278606"/>
                  <a:gd name="connsiteX5" fmla="*/ 0 w 1077658"/>
                  <a:gd name="connsiteY5" fmla="*/ 139303 h 278606"/>
                  <a:gd name="connsiteX6" fmla="*/ 139303 w 1077658"/>
                  <a:gd name="connsiteY6" fmla="*/ 0 h 278606"/>
                  <a:gd name="connsiteX0" fmla="*/ 139303 w 882544"/>
                  <a:gd name="connsiteY0" fmla="*/ 0 h 278606"/>
                  <a:gd name="connsiteX1" fmla="*/ 755657 w 882544"/>
                  <a:gd name="connsiteY1" fmla="*/ 0 h 278606"/>
                  <a:gd name="connsiteX2" fmla="*/ 830548 w 882544"/>
                  <a:gd name="connsiteY2" fmla="*/ 278606 h 278606"/>
                  <a:gd name="connsiteX3" fmla="*/ 139303 w 882544"/>
                  <a:gd name="connsiteY3" fmla="*/ 278606 h 278606"/>
                  <a:gd name="connsiteX4" fmla="*/ 0 w 882544"/>
                  <a:gd name="connsiteY4" fmla="*/ 139303 h 278606"/>
                  <a:gd name="connsiteX5" fmla="*/ 139303 w 882544"/>
                  <a:gd name="connsiteY5" fmla="*/ 0 h 278606"/>
                  <a:gd name="connsiteX0" fmla="*/ 139303 w 832493"/>
                  <a:gd name="connsiteY0" fmla="*/ 0 h 278606"/>
                  <a:gd name="connsiteX1" fmla="*/ 755657 w 832493"/>
                  <a:gd name="connsiteY1" fmla="*/ 0 h 278606"/>
                  <a:gd name="connsiteX2" fmla="*/ 830548 w 832493"/>
                  <a:gd name="connsiteY2" fmla="*/ 278606 h 278606"/>
                  <a:gd name="connsiteX3" fmla="*/ 139303 w 832493"/>
                  <a:gd name="connsiteY3" fmla="*/ 278606 h 278606"/>
                  <a:gd name="connsiteX4" fmla="*/ 0 w 832493"/>
                  <a:gd name="connsiteY4" fmla="*/ 139303 h 278606"/>
                  <a:gd name="connsiteX5" fmla="*/ 139303 w 832493"/>
                  <a:gd name="connsiteY5" fmla="*/ 0 h 278606"/>
                  <a:gd name="connsiteX0" fmla="*/ 139303 w 830548"/>
                  <a:gd name="connsiteY0" fmla="*/ 0 h 278606"/>
                  <a:gd name="connsiteX1" fmla="*/ 609607 w 830548"/>
                  <a:gd name="connsiteY1" fmla="*/ 0 h 278606"/>
                  <a:gd name="connsiteX2" fmla="*/ 830548 w 830548"/>
                  <a:gd name="connsiteY2" fmla="*/ 278606 h 278606"/>
                  <a:gd name="connsiteX3" fmla="*/ 139303 w 830548"/>
                  <a:gd name="connsiteY3" fmla="*/ 278606 h 278606"/>
                  <a:gd name="connsiteX4" fmla="*/ 0 w 830548"/>
                  <a:gd name="connsiteY4" fmla="*/ 139303 h 278606"/>
                  <a:gd name="connsiteX5" fmla="*/ 139303 w 830548"/>
                  <a:gd name="connsiteY5" fmla="*/ 0 h 278606"/>
                  <a:gd name="connsiteX0" fmla="*/ 139303 w 830548"/>
                  <a:gd name="connsiteY0" fmla="*/ 0 h 278606"/>
                  <a:gd name="connsiteX1" fmla="*/ 609607 w 830548"/>
                  <a:gd name="connsiteY1" fmla="*/ 0 h 278606"/>
                  <a:gd name="connsiteX2" fmla="*/ 830548 w 830548"/>
                  <a:gd name="connsiteY2" fmla="*/ 278606 h 278606"/>
                  <a:gd name="connsiteX3" fmla="*/ 139303 w 830548"/>
                  <a:gd name="connsiteY3" fmla="*/ 278606 h 278606"/>
                  <a:gd name="connsiteX4" fmla="*/ 0 w 830548"/>
                  <a:gd name="connsiteY4" fmla="*/ 139303 h 278606"/>
                  <a:gd name="connsiteX5" fmla="*/ 139303 w 830548"/>
                  <a:gd name="connsiteY5" fmla="*/ 0 h 278606"/>
                  <a:gd name="connsiteX0" fmla="*/ 139303 w 830548"/>
                  <a:gd name="connsiteY0" fmla="*/ 0 h 278606"/>
                  <a:gd name="connsiteX1" fmla="*/ 609607 w 830548"/>
                  <a:gd name="connsiteY1" fmla="*/ 0 h 278606"/>
                  <a:gd name="connsiteX2" fmla="*/ 830548 w 830548"/>
                  <a:gd name="connsiteY2" fmla="*/ 278606 h 278606"/>
                  <a:gd name="connsiteX3" fmla="*/ 139303 w 830548"/>
                  <a:gd name="connsiteY3" fmla="*/ 278606 h 278606"/>
                  <a:gd name="connsiteX4" fmla="*/ 0 w 830548"/>
                  <a:gd name="connsiteY4" fmla="*/ 139303 h 278606"/>
                  <a:gd name="connsiteX5" fmla="*/ 139303 w 830548"/>
                  <a:gd name="connsiteY5" fmla="*/ 0 h 278606"/>
                  <a:gd name="connsiteX0" fmla="*/ 139303 w 830580"/>
                  <a:gd name="connsiteY0" fmla="*/ 0 h 278606"/>
                  <a:gd name="connsiteX1" fmla="*/ 609607 w 830580"/>
                  <a:gd name="connsiteY1" fmla="*/ 0 h 278606"/>
                  <a:gd name="connsiteX2" fmla="*/ 830548 w 830580"/>
                  <a:gd name="connsiteY2" fmla="*/ 278606 h 278606"/>
                  <a:gd name="connsiteX3" fmla="*/ 139303 w 830580"/>
                  <a:gd name="connsiteY3" fmla="*/ 278606 h 278606"/>
                  <a:gd name="connsiteX4" fmla="*/ 0 w 830580"/>
                  <a:gd name="connsiteY4" fmla="*/ 139303 h 278606"/>
                  <a:gd name="connsiteX5" fmla="*/ 139303 w 830580"/>
                  <a:gd name="connsiteY5" fmla="*/ 0 h 278606"/>
                  <a:gd name="connsiteX0" fmla="*/ 139303 w 878185"/>
                  <a:gd name="connsiteY0" fmla="*/ 0 h 278606"/>
                  <a:gd name="connsiteX1" fmla="*/ 609607 w 878185"/>
                  <a:gd name="connsiteY1" fmla="*/ 0 h 278606"/>
                  <a:gd name="connsiteX2" fmla="*/ 878173 w 878185"/>
                  <a:gd name="connsiteY2" fmla="*/ 278606 h 278606"/>
                  <a:gd name="connsiteX3" fmla="*/ 139303 w 878185"/>
                  <a:gd name="connsiteY3" fmla="*/ 278606 h 278606"/>
                  <a:gd name="connsiteX4" fmla="*/ 0 w 878185"/>
                  <a:gd name="connsiteY4" fmla="*/ 139303 h 278606"/>
                  <a:gd name="connsiteX5" fmla="*/ 139303 w 878185"/>
                  <a:gd name="connsiteY5" fmla="*/ 0 h 278606"/>
                  <a:gd name="connsiteX0" fmla="*/ 139303 w 878197"/>
                  <a:gd name="connsiteY0" fmla="*/ 0 h 278606"/>
                  <a:gd name="connsiteX1" fmla="*/ 647707 w 878197"/>
                  <a:gd name="connsiteY1" fmla="*/ 0 h 278606"/>
                  <a:gd name="connsiteX2" fmla="*/ 878173 w 878197"/>
                  <a:gd name="connsiteY2" fmla="*/ 278606 h 278606"/>
                  <a:gd name="connsiteX3" fmla="*/ 139303 w 878197"/>
                  <a:gd name="connsiteY3" fmla="*/ 278606 h 278606"/>
                  <a:gd name="connsiteX4" fmla="*/ 0 w 878197"/>
                  <a:gd name="connsiteY4" fmla="*/ 139303 h 278606"/>
                  <a:gd name="connsiteX5" fmla="*/ 139303 w 878197"/>
                  <a:gd name="connsiteY5" fmla="*/ 0 h 278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78197" h="278606">
                    <a:moveTo>
                      <a:pt x="139303" y="0"/>
                    </a:moveTo>
                    <a:lnTo>
                      <a:pt x="647707" y="0"/>
                    </a:lnTo>
                    <a:cubicBezTo>
                      <a:pt x="842290" y="8334"/>
                      <a:pt x="879299" y="136922"/>
                      <a:pt x="878173" y="278606"/>
                    </a:cubicBezTo>
                    <a:lnTo>
                      <a:pt x="139303" y="278606"/>
                    </a:lnTo>
                    <a:cubicBezTo>
                      <a:pt x="62368" y="278606"/>
                      <a:pt x="0" y="216238"/>
                      <a:pt x="0" y="139303"/>
                    </a:cubicBezTo>
                    <a:cubicBezTo>
                      <a:pt x="0" y="62368"/>
                      <a:pt x="62368" y="0"/>
                      <a:pt x="13930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39700" dist="25400" dir="5400000" algn="t" rotWithShape="0">
                  <a:prstClr val="black">
                    <a:alpha val="1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xmlns="" id="{14622E88-330A-4006-A6E2-D2748831E33A}"/>
                  </a:ext>
                </a:extLst>
              </p:cNvPr>
              <p:cNvGrpSpPr/>
              <p:nvPr/>
            </p:nvGrpSpPr>
            <p:grpSpPr>
              <a:xfrm>
                <a:off x="10865103" y="443232"/>
                <a:ext cx="580376" cy="145636"/>
                <a:chOff x="11013281" y="6450762"/>
                <a:chExt cx="672285" cy="168699"/>
              </a:xfrm>
              <a:solidFill>
                <a:schemeClr val="bg1"/>
              </a:solidFill>
            </p:grpSpPr>
            <p:sp>
              <p:nvSpPr>
                <p:cNvPr id="8" name="Freeform 78">
                  <a:extLst>
                    <a:ext uri="{FF2B5EF4-FFF2-40B4-BE49-F238E27FC236}">
                      <a16:creationId xmlns:a16="http://schemas.microsoft.com/office/drawing/2014/main" xmlns="" id="{03E46705-40A5-40EA-9764-81519D555F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514784" y="6450762"/>
                  <a:ext cx="170782" cy="168699"/>
                </a:xfrm>
                <a:custGeom>
                  <a:avLst/>
                  <a:gdLst>
                    <a:gd name="T0" fmla="*/ 115228 w 479"/>
                    <a:gd name="T1" fmla="*/ 92277 h 471"/>
                    <a:gd name="T2" fmla="*/ 115228 w 479"/>
                    <a:gd name="T3" fmla="*/ 92277 h 471"/>
                    <a:gd name="T4" fmla="*/ 100553 w 479"/>
                    <a:gd name="T5" fmla="*/ 77535 h 471"/>
                    <a:gd name="T6" fmla="*/ 96204 w 479"/>
                    <a:gd name="T7" fmla="*/ 77535 h 471"/>
                    <a:gd name="T8" fmla="*/ 91313 w 479"/>
                    <a:gd name="T9" fmla="*/ 87363 h 471"/>
                    <a:gd name="T10" fmla="*/ 91313 w 479"/>
                    <a:gd name="T11" fmla="*/ 102106 h 471"/>
                    <a:gd name="T12" fmla="*/ 105444 w 479"/>
                    <a:gd name="T13" fmla="*/ 116302 h 471"/>
                    <a:gd name="T14" fmla="*/ 110336 w 479"/>
                    <a:gd name="T15" fmla="*/ 116302 h 471"/>
                    <a:gd name="T16" fmla="*/ 115228 w 479"/>
                    <a:gd name="T17" fmla="*/ 92277 h 471"/>
                    <a:gd name="T18" fmla="*/ 129360 w 479"/>
                    <a:gd name="T19" fmla="*/ 0 h 471"/>
                    <a:gd name="T20" fmla="*/ 129360 w 479"/>
                    <a:gd name="T21" fmla="*/ 0 h 471"/>
                    <a:gd name="T22" fmla="*/ 0 w 479"/>
                    <a:gd name="T23" fmla="*/ 126130 h 471"/>
                    <a:gd name="T24" fmla="*/ 129360 w 479"/>
                    <a:gd name="T25" fmla="*/ 256629 h 471"/>
                    <a:gd name="T26" fmla="*/ 259806 w 479"/>
                    <a:gd name="T27" fmla="*/ 126130 h 471"/>
                    <a:gd name="T28" fmla="*/ 129360 w 479"/>
                    <a:gd name="T29" fmla="*/ 0 h 471"/>
                    <a:gd name="T30" fmla="*/ 120120 w 479"/>
                    <a:gd name="T31" fmla="*/ 184554 h 471"/>
                    <a:gd name="T32" fmla="*/ 120120 w 479"/>
                    <a:gd name="T33" fmla="*/ 184554 h 471"/>
                    <a:gd name="T34" fmla="*/ 100553 w 479"/>
                    <a:gd name="T35" fmla="*/ 188923 h 471"/>
                    <a:gd name="T36" fmla="*/ 100553 w 479"/>
                    <a:gd name="T37" fmla="*/ 188923 h 471"/>
                    <a:gd name="T38" fmla="*/ 100553 w 479"/>
                    <a:gd name="T39" fmla="*/ 188923 h 471"/>
                    <a:gd name="T40" fmla="*/ 67397 w 479"/>
                    <a:gd name="T41" fmla="*/ 164352 h 471"/>
                    <a:gd name="T42" fmla="*/ 105444 w 479"/>
                    <a:gd name="T43" fmla="*/ 135413 h 471"/>
                    <a:gd name="T44" fmla="*/ 105444 w 479"/>
                    <a:gd name="T45" fmla="*/ 135413 h 471"/>
                    <a:gd name="T46" fmla="*/ 100553 w 479"/>
                    <a:gd name="T47" fmla="*/ 126130 h 471"/>
                    <a:gd name="T48" fmla="*/ 100553 w 479"/>
                    <a:gd name="T49" fmla="*/ 126130 h 471"/>
                    <a:gd name="T50" fmla="*/ 86421 w 479"/>
                    <a:gd name="T51" fmla="*/ 121216 h 471"/>
                    <a:gd name="T52" fmla="*/ 76637 w 479"/>
                    <a:gd name="T53" fmla="*/ 97191 h 471"/>
                    <a:gd name="T54" fmla="*/ 105444 w 479"/>
                    <a:gd name="T55" fmla="*/ 68252 h 471"/>
                    <a:gd name="T56" fmla="*/ 139143 w 479"/>
                    <a:gd name="T57" fmla="*/ 68252 h 471"/>
                    <a:gd name="T58" fmla="*/ 139143 w 479"/>
                    <a:gd name="T59" fmla="*/ 68252 h 471"/>
                    <a:gd name="T60" fmla="*/ 129360 w 479"/>
                    <a:gd name="T61" fmla="*/ 73167 h 471"/>
                    <a:gd name="T62" fmla="*/ 120120 w 479"/>
                    <a:gd name="T63" fmla="*/ 73167 h 471"/>
                    <a:gd name="T64" fmla="*/ 129360 w 479"/>
                    <a:gd name="T65" fmla="*/ 97191 h 471"/>
                    <a:gd name="T66" fmla="*/ 125011 w 479"/>
                    <a:gd name="T67" fmla="*/ 116302 h 471"/>
                    <a:gd name="T68" fmla="*/ 115228 w 479"/>
                    <a:gd name="T69" fmla="*/ 126130 h 471"/>
                    <a:gd name="T70" fmla="*/ 125011 w 479"/>
                    <a:gd name="T71" fmla="*/ 131045 h 471"/>
                    <a:gd name="T72" fmla="*/ 139143 w 479"/>
                    <a:gd name="T73" fmla="*/ 155069 h 471"/>
                    <a:gd name="T74" fmla="*/ 120120 w 479"/>
                    <a:gd name="T75" fmla="*/ 184554 h 471"/>
                    <a:gd name="T76" fmla="*/ 192409 w 479"/>
                    <a:gd name="T77" fmla="*/ 126130 h 471"/>
                    <a:gd name="T78" fmla="*/ 192409 w 479"/>
                    <a:gd name="T79" fmla="*/ 126130 h 471"/>
                    <a:gd name="T80" fmla="*/ 168494 w 479"/>
                    <a:gd name="T81" fmla="*/ 126130 h 471"/>
                    <a:gd name="T82" fmla="*/ 168494 w 479"/>
                    <a:gd name="T83" fmla="*/ 150155 h 471"/>
                    <a:gd name="T84" fmla="*/ 158167 w 479"/>
                    <a:gd name="T85" fmla="*/ 150155 h 471"/>
                    <a:gd name="T86" fmla="*/ 158167 w 479"/>
                    <a:gd name="T87" fmla="*/ 126130 h 471"/>
                    <a:gd name="T88" fmla="*/ 139143 w 479"/>
                    <a:gd name="T89" fmla="*/ 126130 h 471"/>
                    <a:gd name="T90" fmla="*/ 139143 w 479"/>
                    <a:gd name="T91" fmla="*/ 116302 h 471"/>
                    <a:gd name="T92" fmla="*/ 158167 w 479"/>
                    <a:gd name="T93" fmla="*/ 116302 h 471"/>
                    <a:gd name="T94" fmla="*/ 158167 w 479"/>
                    <a:gd name="T95" fmla="*/ 92277 h 471"/>
                    <a:gd name="T96" fmla="*/ 168494 w 479"/>
                    <a:gd name="T97" fmla="*/ 92277 h 471"/>
                    <a:gd name="T98" fmla="*/ 168494 w 479"/>
                    <a:gd name="T99" fmla="*/ 116302 h 471"/>
                    <a:gd name="T100" fmla="*/ 192409 w 479"/>
                    <a:gd name="T101" fmla="*/ 116302 h 471"/>
                    <a:gd name="T102" fmla="*/ 192409 w 479"/>
                    <a:gd name="T103" fmla="*/ 126130 h 471"/>
                    <a:gd name="T104" fmla="*/ 105444 w 479"/>
                    <a:gd name="T105" fmla="*/ 145241 h 471"/>
                    <a:gd name="T106" fmla="*/ 105444 w 479"/>
                    <a:gd name="T107" fmla="*/ 145241 h 471"/>
                    <a:gd name="T108" fmla="*/ 105444 w 479"/>
                    <a:gd name="T109" fmla="*/ 145241 h 471"/>
                    <a:gd name="T110" fmla="*/ 86421 w 479"/>
                    <a:gd name="T111" fmla="*/ 150155 h 471"/>
                    <a:gd name="T112" fmla="*/ 81529 w 479"/>
                    <a:gd name="T113" fmla="*/ 164352 h 471"/>
                    <a:gd name="T114" fmla="*/ 105444 w 479"/>
                    <a:gd name="T115" fmla="*/ 179094 h 471"/>
                    <a:gd name="T116" fmla="*/ 125011 w 479"/>
                    <a:gd name="T117" fmla="*/ 159984 h 471"/>
                    <a:gd name="T118" fmla="*/ 105444 w 479"/>
                    <a:gd name="T119" fmla="*/ 145241 h 471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479" h="471">
                      <a:moveTo>
                        <a:pt x="212" y="169"/>
                      </a:moveTo>
                      <a:lnTo>
                        <a:pt x="212" y="169"/>
                      </a:lnTo>
                      <a:cubicBezTo>
                        <a:pt x="212" y="142"/>
                        <a:pt x="203" y="142"/>
                        <a:pt x="185" y="142"/>
                      </a:cubicBezTo>
                      <a:cubicBezTo>
                        <a:pt x="185" y="142"/>
                        <a:pt x="185" y="142"/>
                        <a:pt x="177" y="142"/>
                      </a:cubicBezTo>
                      <a:cubicBezTo>
                        <a:pt x="177" y="142"/>
                        <a:pt x="168" y="151"/>
                        <a:pt x="168" y="160"/>
                      </a:cubicBezTo>
                      <a:cubicBezTo>
                        <a:pt x="159" y="160"/>
                        <a:pt x="159" y="169"/>
                        <a:pt x="168" y="187"/>
                      </a:cubicBezTo>
                      <a:cubicBezTo>
                        <a:pt x="168" y="195"/>
                        <a:pt x="185" y="213"/>
                        <a:pt x="194" y="213"/>
                      </a:cubicBezTo>
                      <a:cubicBezTo>
                        <a:pt x="194" y="213"/>
                        <a:pt x="194" y="213"/>
                        <a:pt x="203" y="213"/>
                      </a:cubicBezTo>
                      <a:cubicBezTo>
                        <a:pt x="212" y="204"/>
                        <a:pt x="221" y="187"/>
                        <a:pt x="212" y="169"/>
                      </a:cubicBezTo>
                      <a:close/>
                      <a:moveTo>
                        <a:pt x="238" y="0"/>
                      </a:moveTo>
                      <a:lnTo>
                        <a:pt x="238" y="0"/>
                      </a:lnTo>
                      <a:cubicBezTo>
                        <a:pt x="106" y="0"/>
                        <a:pt x="0" y="107"/>
                        <a:pt x="0" y="231"/>
                      </a:cubicBezTo>
                      <a:cubicBezTo>
                        <a:pt x="0" y="363"/>
                        <a:pt x="106" y="470"/>
                        <a:pt x="238" y="470"/>
                      </a:cubicBezTo>
                      <a:cubicBezTo>
                        <a:pt x="372" y="470"/>
                        <a:pt x="478" y="363"/>
                        <a:pt x="478" y="231"/>
                      </a:cubicBezTo>
                      <a:cubicBezTo>
                        <a:pt x="478" y="107"/>
                        <a:pt x="372" y="0"/>
                        <a:pt x="238" y="0"/>
                      </a:cubicBezTo>
                      <a:close/>
                      <a:moveTo>
                        <a:pt x="221" y="338"/>
                      </a:moveTo>
                      <a:lnTo>
                        <a:pt x="221" y="338"/>
                      </a:lnTo>
                      <a:cubicBezTo>
                        <a:pt x="212" y="346"/>
                        <a:pt x="194" y="346"/>
                        <a:pt x="185" y="346"/>
                      </a:cubicBezTo>
                      <a:cubicBezTo>
                        <a:pt x="177" y="346"/>
                        <a:pt x="124" y="346"/>
                        <a:pt x="124" y="301"/>
                      </a:cubicBezTo>
                      <a:cubicBezTo>
                        <a:pt x="124" y="257"/>
                        <a:pt x="177" y="248"/>
                        <a:pt x="194" y="248"/>
                      </a:cubicBezTo>
                      <a:cubicBezTo>
                        <a:pt x="185" y="240"/>
                        <a:pt x="185" y="231"/>
                        <a:pt x="185" y="231"/>
                      </a:cubicBezTo>
                      <a:cubicBezTo>
                        <a:pt x="177" y="231"/>
                        <a:pt x="168" y="222"/>
                        <a:pt x="159" y="222"/>
                      </a:cubicBezTo>
                      <a:cubicBezTo>
                        <a:pt x="141" y="213"/>
                        <a:pt x="141" y="195"/>
                        <a:pt x="141" y="178"/>
                      </a:cubicBezTo>
                      <a:cubicBezTo>
                        <a:pt x="141" y="125"/>
                        <a:pt x="194" y="125"/>
                        <a:pt x="194" y="125"/>
                      </a:cubicBezTo>
                      <a:cubicBezTo>
                        <a:pt x="256" y="125"/>
                        <a:pt x="256" y="125"/>
                        <a:pt x="256" y="125"/>
                      </a:cubicBezTo>
                      <a:cubicBezTo>
                        <a:pt x="256" y="134"/>
                        <a:pt x="238" y="134"/>
                        <a:pt x="238" y="134"/>
                      </a:cubicBezTo>
                      <a:cubicBezTo>
                        <a:pt x="230" y="134"/>
                        <a:pt x="230" y="134"/>
                        <a:pt x="221" y="134"/>
                      </a:cubicBezTo>
                      <a:cubicBezTo>
                        <a:pt x="238" y="142"/>
                        <a:pt x="238" y="160"/>
                        <a:pt x="238" y="178"/>
                      </a:cubicBezTo>
                      <a:cubicBezTo>
                        <a:pt x="238" y="195"/>
                        <a:pt x="230" y="204"/>
                        <a:pt x="230" y="213"/>
                      </a:cubicBezTo>
                      <a:cubicBezTo>
                        <a:pt x="221" y="222"/>
                        <a:pt x="212" y="222"/>
                        <a:pt x="212" y="231"/>
                      </a:cubicBezTo>
                      <a:cubicBezTo>
                        <a:pt x="212" y="231"/>
                        <a:pt x="221" y="240"/>
                        <a:pt x="230" y="240"/>
                      </a:cubicBezTo>
                      <a:cubicBezTo>
                        <a:pt x="238" y="248"/>
                        <a:pt x="256" y="266"/>
                        <a:pt x="256" y="284"/>
                      </a:cubicBezTo>
                      <a:cubicBezTo>
                        <a:pt x="256" y="310"/>
                        <a:pt x="247" y="328"/>
                        <a:pt x="221" y="338"/>
                      </a:cubicBezTo>
                      <a:close/>
                      <a:moveTo>
                        <a:pt x="354" y="231"/>
                      </a:moveTo>
                      <a:lnTo>
                        <a:pt x="354" y="231"/>
                      </a:lnTo>
                      <a:cubicBezTo>
                        <a:pt x="310" y="231"/>
                        <a:pt x="310" y="231"/>
                        <a:pt x="310" y="231"/>
                      </a:cubicBezTo>
                      <a:cubicBezTo>
                        <a:pt x="310" y="275"/>
                        <a:pt x="310" y="275"/>
                        <a:pt x="310" y="275"/>
                      </a:cubicBezTo>
                      <a:cubicBezTo>
                        <a:pt x="291" y="275"/>
                        <a:pt x="291" y="275"/>
                        <a:pt x="291" y="275"/>
                      </a:cubicBezTo>
                      <a:cubicBezTo>
                        <a:pt x="291" y="231"/>
                        <a:pt x="291" y="231"/>
                        <a:pt x="291" y="231"/>
                      </a:cubicBezTo>
                      <a:cubicBezTo>
                        <a:pt x="256" y="231"/>
                        <a:pt x="256" y="231"/>
                        <a:pt x="256" y="231"/>
                      </a:cubicBezTo>
                      <a:cubicBezTo>
                        <a:pt x="256" y="213"/>
                        <a:pt x="256" y="213"/>
                        <a:pt x="256" y="213"/>
                      </a:cubicBezTo>
                      <a:cubicBezTo>
                        <a:pt x="291" y="213"/>
                        <a:pt x="291" y="213"/>
                        <a:pt x="291" y="213"/>
                      </a:cubicBezTo>
                      <a:cubicBezTo>
                        <a:pt x="291" y="169"/>
                        <a:pt x="291" y="169"/>
                        <a:pt x="291" y="169"/>
                      </a:cubicBezTo>
                      <a:cubicBezTo>
                        <a:pt x="310" y="169"/>
                        <a:pt x="310" y="169"/>
                        <a:pt x="310" y="169"/>
                      </a:cubicBezTo>
                      <a:cubicBezTo>
                        <a:pt x="310" y="213"/>
                        <a:pt x="310" y="213"/>
                        <a:pt x="310" y="213"/>
                      </a:cubicBezTo>
                      <a:cubicBezTo>
                        <a:pt x="354" y="213"/>
                        <a:pt x="354" y="213"/>
                        <a:pt x="354" y="213"/>
                      </a:cubicBezTo>
                      <a:lnTo>
                        <a:pt x="354" y="231"/>
                      </a:lnTo>
                      <a:close/>
                      <a:moveTo>
                        <a:pt x="194" y="266"/>
                      </a:moveTo>
                      <a:lnTo>
                        <a:pt x="194" y="266"/>
                      </a:lnTo>
                      <a:cubicBezTo>
                        <a:pt x="177" y="266"/>
                        <a:pt x="168" y="266"/>
                        <a:pt x="159" y="275"/>
                      </a:cubicBezTo>
                      <a:cubicBezTo>
                        <a:pt x="159" y="284"/>
                        <a:pt x="150" y="293"/>
                        <a:pt x="150" y="301"/>
                      </a:cubicBezTo>
                      <a:cubicBezTo>
                        <a:pt x="150" y="319"/>
                        <a:pt x="168" y="328"/>
                        <a:pt x="194" y="328"/>
                      </a:cubicBezTo>
                      <a:cubicBezTo>
                        <a:pt x="221" y="319"/>
                        <a:pt x="230" y="310"/>
                        <a:pt x="230" y="293"/>
                      </a:cubicBezTo>
                      <a:cubicBezTo>
                        <a:pt x="230" y="275"/>
                        <a:pt x="212" y="266"/>
                        <a:pt x="194" y="26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/>
              </p:spPr>
              <p:txBody>
                <a:bodyPr wrap="none" lIns="34290" tIns="17145" rIns="34290" bIns="17145" anchor="ctr"/>
                <a:lstStyle/>
                <a:p>
                  <a:endParaRPr lang="en-US" dirty="0"/>
                </a:p>
              </p:txBody>
            </p:sp>
            <p:sp>
              <p:nvSpPr>
                <p:cNvPr id="9" name="Freeform 79">
                  <a:extLst>
                    <a:ext uri="{FF2B5EF4-FFF2-40B4-BE49-F238E27FC236}">
                      <a16:creationId xmlns:a16="http://schemas.microsoft.com/office/drawing/2014/main" xmlns="" id="{854B2F26-70AA-4026-AF63-37E6316C11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264553" y="6450762"/>
                  <a:ext cx="170782" cy="168699"/>
                </a:xfrm>
                <a:custGeom>
                  <a:avLst/>
                  <a:gdLst>
                    <a:gd name="T0" fmla="*/ 130447 w 479"/>
                    <a:gd name="T1" fmla="*/ 0 h 471"/>
                    <a:gd name="T2" fmla="*/ 130447 w 479"/>
                    <a:gd name="T3" fmla="*/ 0 h 471"/>
                    <a:gd name="T4" fmla="*/ 0 w 479"/>
                    <a:gd name="T5" fmla="*/ 126130 h 471"/>
                    <a:gd name="T6" fmla="*/ 130447 w 479"/>
                    <a:gd name="T7" fmla="*/ 256629 h 471"/>
                    <a:gd name="T8" fmla="*/ 259806 w 479"/>
                    <a:gd name="T9" fmla="*/ 126130 h 471"/>
                    <a:gd name="T10" fmla="*/ 130447 w 479"/>
                    <a:gd name="T11" fmla="*/ 0 h 471"/>
                    <a:gd name="T12" fmla="*/ 159254 w 479"/>
                    <a:gd name="T13" fmla="*/ 87363 h 471"/>
                    <a:gd name="T14" fmla="*/ 159254 w 479"/>
                    <a:gd name="T15" fmla="*/ 87363 h 471"/>
                    <a:gd name="T16" fmla="*/ 139687 w 479"/>
                    <a:gd name="T17" fmla="*/ 87363 h 471"/>
                    <a:gd name="T18" fmla="*/ 135339 w 479"/>
                    <a:gd name="T19" fmla="*/ 97191 h 471"/>
                    <a:gd name="T20" fmla="*/ 135339 w 479"/>
                    <a:gd name="T21" fmla="*/ 106474 h 471"/>
                    <a:gd name="T22" fmla="*/ 159254 w 479"/>
                    <a:gd name="T23" fmla="*/ 106474 h 471"/>
                    <a:gd name="T24" fmla="*/ 159254 w 479"/>
                    <a:gd name="T25" fmla="*/ 131045 h 471"/>
                    <a:gd name="T26" fmla="*/ 135339 w 479"/>
                    <a:gd name="T27" fmla="*/ 131045 h 471"/>
                    <a:gd name="T28" fmla="*/ 135339 w 479"/>
                    <a:gd name="T29" fmla="*/ 188923 h 471"/>
                    <a:gd name="T30" fmla="*/ 115772 w 479"/>
                    <a:gd name="T31" fmla="*/ 188923 h 471"/>
                    <a:gd name="T32" fmla="*/ 115772 w 479"/>
                    <a:gd name="T33" fmla="*/ 131045 h 471"/>
                    <a:gd name="T34" fmla="*/ 91856 w 479"/>
                    <a:gd name="T35" fmla="*/ 131045 h 471"/>
                    <a:gd name="T36" fmla="*/ 91856 w 479"/>
                    <a:gd name="T37" fmla="*/ 106474 h 471"/>
                    <a:gd name="T38" fmla="*/ 115772 w 479"/>
                    <a:gd name="T39" fmla="*/ 106474 h 471"/>
                    <a:gd name="T40" fmla="*/ 115772 w 479"/>
                    <a:gd name="T41" fmla="*/ 97191 h 471"/>
                    <a:gd name="T42" fmla="*/ 139687 w 479"/>
                    <a:gd name="T43" fmla="*/ 68252 h 471"/>
                    <a:gd name="T44" fmla="*/ 159254 w 479"/>
                    <a:gd name="T45" fmla="*/ 68252 h 471"/>
                    <a:gd name="T46" fmla="*/ 159254 w 479"/>
                    <a:gd name="T47" fmla="*/ 87363 h 471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479" h="471">
                      <a:moveTo>
                        <a:pt x="240" y="0"/>
                      </a:moveTo>
                      <a:lnTo>
                        <a:pt x="240" y="0"/>
                      </a:lnTo>
                      <a:cubicBezTo>
                        <a:pt x="106" y="0"/>
                        <a:pt x="0" y="107"/>
                        <a:pt x="0" y="231"/>
                      </a:cubicBezTo>
                      <a:cubicBezTo>
                        <a:pt x="0" y="363"/>
                        <a:pt x="106" y="470"/>
                        <a:pt x="240" y="470"/>
                      </a:cubicBezTo>
                      <a:cubicBezTo>
                        <a:pt x="372" y="470"/>
                        <a:pt x="478" y="363"/>
                        <a:pt x="478" y="231"/>
                      </a:cubicBezTo>
                      <a:cubicBezTo>
                        <a:pt x="478" y="107"/>
                        <a:pt x="372" y="0"/>
                        <a:pt x="240" y="0"/>
                      </a:cubicBezTo>
                      <a:close/>
                      <a:moveTo>
                        <a:pt x="293" y="160"/>
                      </a:moveTo>
                      <a:lnTo>
                        <a:pt x="293" y="160"/>
                      </a:lnTo>
                      <a:cubicBezTo>
                        <a:pt x="257" y="160"/>
                        <a:pt x="257" y="160"/>
                        <a:pt x="257" y="160"/>
                      </a:cubicBezTo>
                      <a:cubicBezTo>
                        <a:pt x="257" y="160"/>
                        <a:pt x="249" y="169"/>
                        <a:pt x="249" y="178"/>
                      </a:cubicBezTo>
                      <a:cubicBezTo>
                        <a:pt x="249" y="195"/>
                        <a:pt x="249" y="195"/>
                        <a:pt x="249" y="195"/>
                      </a:cubicBezTo>
                      <a:cubicBezTo>
                        <a:pt x="293" y="195"/>
                        <a:pt x="293" y="195"/>
                        <a:pt x="293" y="195"/>
                      </a:cubicBezTo>
                      <a:cubicBezTo>
                        <a:pt x="293" y="240"/>
                        <a:pt x="293" y="240"/>
                        <a:pt x="293" y="240"/>
                      </a:cubicBezTo>
                      <a:cubicBezTo>
                        <a:pt x="249" y="240"/>
                        <a:pt x="249" y="240"/>
                        <a:pt x="249" y="240"/>
                      </a:cubicBezTo>
                      <a:cubicBezTo>
                        <a:pt x="249" y="346"/>
                        <a:pt x="249" y="346"/>
                        <a:pt x="249" y="346"/>
                      </a:cubicBezTo>
                      <a:cubicBezTo>
                        <a:pt x="213" y="346"/>
                        <a:pt x="213" y="346"/>
                        <a:pt x="213" y="346"/>
                      </a:cubicBezTo>
                      <a:cubicBezTo>
                        <a:pt x="213" y="240"/>
                        <a:pt x="213" y="240"/>
                        <a:pt x="213" y="240"/>
                      </a:cubicBezTo>
                      <a:cubicBezTo>
                        <a:pt x="169" y="240"/>
                        <a:pt x="169" y="240"/>
                        <a:pt x="169" y="240"/>
                      </a:cubicBezTo>
                      <a:cubicBezTo>
                        <a:pt x="169" y="195"/>
                        <a:pt x="169" y="195"/>
                        <a:pt x="169" y="195"/>
                      </a:cubicBezTo>
                      <a:cubicBezTo>
                        <a:pt x="213" y="195"/>
                        <a:pt x="213" y="195"/>
                        <a:pt x="213" y="195"/>
                      </a:cubicBezTo>
                      <a:cubicBezTo>
                        <a:pt x="213" y="178"/>
                        <a:pt x="213" y="178"/>
                        <a:pt x="213" y="178"/>
                      </a:cubicBezTo>
                      <a:cubicBezTo>
                        <a:pt x="213" y="151"/>
                        <a:pt x="230" y="125"/>
                        <a:pt x="257" y="125"/>
                      </a:cubicBezTo>
                      <a:cubicBezTo>
                        <a:pt x="293" y="125"/>
                        <a:pt x="293" y="125"/>
                        <a:pt x="293" y="125"/>
                      </a:cubicBezTo>
                      <a:lnTo>
                        <a:pt x="293" y="16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lIns="34290" tIns="17145" rIns="34290" bIns="17145" anchor="ctr"/>
                <a:lstStyle/>
                <a:p>
                  <a:endParaRPr lang="en-US" dirty="0"/>
                </a:p>
              </p:txBody>
            </p:sp>
            <p:sp>
              <p:nvSpPr>
                <p:cNvPr id="10" name="Freeform 86">
                  <a:extLst>
                    <a:ext uri="{FF2B5EF4-FFF2-40B4-BE49-F238E27FC236}">
                      <a16:creationId xmlns:a16="http://schemas.microsoft.com/office/drawing/2014/main" xmlns="" id="{3AF5C3A0-FA8C-437B-A442-03B4A0EA14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013281" y="6450762"/>
                  <a:ext cx="171823" cy="168699"/>
                </a:xfrm>
                <a:custGeom>
                  <a:avLst/>
                  <a:gdLst>
                    <a:gd name="T0" fmla="*/ 130423 w 480"/>
                    <a:gd name="T1" fmla="*/ 0 h 471"/>
                    <a:gd name="T2" fmla="*/ 130423 w 480"/>
                    <a:gd name="T3" fmla="*/ 0 h 471"/>
                    <a:gd name="T4" fmla="*/ 0 w 480"/>
                    <a:gd name="T5" fmla="*/ 126130 h 471"/>
                    <a:gd name="T6" fmla="*/ 130423 w 480"/>
                    <a:gd name="T7" fmla="*/ 256629 h 471"/>
                    <a:gd name="T8" fmla="*/ 261391 w 480"/>
                    <a:gd name="T9" fmla="*/ 126130 h 471"/>
                    <a:gd name="T10" fmla="*/ 130423 w 480"/>
                    <a:gd name="T11" fmla="*/ 0 h 471"/>
                    <a:gd name="T12" fmla="*/ 183902 w 480"/>
                    <a:gd name="T13" fmla="*/ 106474 h 471"/>
                    <a:gd name="T14" fmla="*/ 183902 w 480"/>
                    <a:gd name="T15" fmla="*/ 106474 h 471"/>
                    <a:gd name="T16" fmla="*/ 183902 w 480"/>
                    <a:gd name="T17" fmla="*/ 106474 h 471"/>
                    <a:gd name="T18" fmla="*/ 111323 w 480"/>
                    <a:gd name="T19" fmla="*/ 179094 h 471"/>
                    <a:gd name="T20" fmla="*/ 72578 w 480"/>
                    <a:gd name="T21" fmla="*/ 169266 h 471"/>
                    <a:gd name="T22" fmla="*/ 77490 w 480"/>
                    <a:gd name="T23" fmla="*/ 169266 h 471"/>
                    <a:gd name="T24" fmla="*/ 111323 w 480"/>
                    <a:gd name="T25" fmla="*/ 159984 h 471"/>
                    <a:gd name="T26" fmla="*/ 87312 w 480"/>
                    <a:gd name="T27" fmla="*/ 140327 h 471"/>
                    <a:gd name="T28" fmla="*/ 92224 w 480"/>
                    <a:gd name="T29" fmla="*/ 140327 h 471"/>
                    <a:gd name="T30" fmla="*/ 97135 w 480"/>
                    <a:gd name="T31" fmla="*/ 140327 h 471"/>
                    <a:gd name="T32" fmla="*/ 77490 w 480"/>
                    <a:gd name="T33" fmla="*/ 116302 h 471"/>
                    <a:gd name="T34" fmla="*/ 77490 w 480"/>
                    <a:gd name="T35" fmla="*/ 116302 h 471"/>
                    <a:gd name="T36" fmla="*/ 87312 w 480"/>
                    <a:gd name="T37" fmla="*/ 116302 h 471"/>
                    <a:gd name="T38" fmla="*/ 77490 w 480"/>
                    <a:gd name="T39" fmla="*/ 97191 h 471"/>
                    <a:gd name="T40" fmla="*/ 82401 w 480"/>
                    <a:gd name="T41" fmla="*/ 82449 h 471"/>
                    <a:gd name="T42" fmla="*/ 130423 w 480"/>
                    <a:gd name="T43" fmla="*/ 111388 h 471"/>
                    <a:gd name="T44" fmla="*/ 130423 w 480"/>
                    <a:gd name="T45" fmla="*/ 106474 h 471"/>
                    <a:gd name="T46" fmla="*/ 159345 w 480"/>
                    <a:gd name="T47" fmla="*/ 77535 h 471"/>
                    <a:gd name="T48" fmla="*/ 174079 w 480"/>
                    <a:gd name="T49" fmla="*/ 87363 h 471"/>
                    <a:gd name="T50" fmla="*/ 193724 w 480"/>
                    <a:gd name="T51" fmla="*/ 82449 h 471"/>
                    <a:gd name="T52" fmla="*/ 183902 w 480"/>
                    <a:gd name="T53" fmla="*/ 97191 h 471"/>
                    <a:gd name="T54" fmla="*/ 198636 w 480"/>
                    <a:gd name="T55" fmla="*/ 92277 h 471"/>
                    <a:gd name="T56" fmla="*/ 183902 w 480"/>
                    <a:gd name="T57" fmla="*/ 106474 h 471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480" h="471">
                      <a:moveTo>
                        <a:pt x="239" y="0"/>
                      </a:moveTo>
                      <a:lnTo>
                        <a:pt x="239" y="0"/>
                      </a:lnTo>
                      <a:cubicBezTo>
                        <a:pt x="107" y="0"/>
                        <a:pt x="0" y="107"/>
                        <a:pt x="0" y="231"/>
                      </a:cubicBezTo>
                      <a:cubicBezTo>
                        <a:pt x="0" y="363"/>
                        <a:pt x="107" y="470"/>
                        <a:pt x="239" y="470"/>
                      </a:cubicBezTo>
                      <a:cubicBezTo>
                        <a:pt x="372" y="470"/>
                        <a:pt x="479" y="363"/>
                        <a:pt x="479" y="231"/>
                      </a:cubicBezTo>
                      <a:cubicBezTo>
                        <a:pt x="479" y="107"/>
                        <a:pt x="372" y="0"/>
                        <a:pt x="239" y="0"/>
                      </a:cubicBezTo>
                      <a:close/>
                      <a:moveTo>
                        <a:pt x="337" y="195"/>
                      </a:moveTo>
                      <a:lnTo>
                        <a:pt x="337" y="195"/>
                      </a:lnTo>
                      <a:cubicBezTo>
                        <a:pt x="337" y="257"/>
                        <a:pt x="292" y="328"/>
                        <a:pt x="204" y="328"/>
                      </a:cubicBezTo>
                      <a:cubicBezTo>
                        <a:pt x="178" y="328"/>
                        <a:pt x="151" y="319"/>
                        <a:pt x="133" y="310"/>
                      </a:cubicBezTo>
                      <a:lnTo>
                        <a:pt x="142" y="310"/>
                      </a:lnTo>
                      <a:cubicBezTo>
                        <a:pt x="160" y="310"/>
                        <a:pt x="186" y="301"/>
                        <a:pt x="204" y="293"/>
                      </a:cubicBezTo>
                      <a:cubicBezTo>
                        <a:pt x="178" y="293"/>
                        <a:pt x="160" y="275"/>
                        <a:pt x="160" y="257"/>
                      </a:cubicBezTo>
                      <a:cubicBezTo>
                        <a:pt x="160" y="257"/>
                        <a:pt x="160" y="257"/>
                        <a:pt x="169" y="257"/>
                      </a:cubicBezTo>
                      <a:lnTo>
                        <a:pt x="178" y="257"/>
                      </a:lnTo>
                      <a:cubicBezTo>
                        <a:pt x="160" y="248"/>
                        <a:pt x="142" y="231"/>
                        <a:pt x="142" y="213"/>
                      </a:cubicBezTo>
                      <a:cubicBezTo>
                        <a:pt x="142" y="213"/>
                        <a:pt x="151" y="213"/>
                        <a:pt x="160" y="213"/>
                      </a:cubicBezTo>
                      <a:cubicBezTo>
                        <a:pt x="151" y="204"/>
                        <a:pt x="142" y="195"/>
                        <a:pt x="142" y="178"/>
                      </a:cubicBezTo>
                      <a:cubicBezTo>
                        <a:pt x="142" y="169"/>
                        <a:pt x="142" y="160"/>
                        <a:pt x="151" y="151"/>
                      </a:cubicBezTo>
                      <a:cubicBezTo>
                        <a:pt x="169" y="178"/>
                        <a:pt x="204" y="204"/>
                        <a:pt x="239" y="204"/>
                      </a:cubicBezTo>
                      <a:cubicBezTo>
                        <a:pt x="239" y="195"/>
                        <a:pt x="239" y="195"/>
                        <a:pt x="239" y="195"/>
                      </a:cubicBezTo>
                      <a:cubicBezTo>
                        <a:pt x="239" y="169"/>
                        <a:pt x="266" y="142"/>
                        <a:pt x="292" y="142"/>
                      </a:cubicBezTo>
                      <a:cubicBezTo>
                        <a:pt x="301" y="142"/>
                        <a:pt x="319" y="151"/>
                        <a:pt x="319" y="160"/>
                      </a:cubicBezTo>
                      <a:cubicBezTo>
                        <a:pt x="337" y="160"/>
                        <a:pt x="346" y="151"/>
                        <a:pt x="355" y="151"/>
                      </a:cubicBezTo>
                      <a:cubicBezTo>
                        <a:pt x="346" y="160"/>
                        <a:pt x="346" y="169"/>
                        <a:pt x="337" y="178"/>
                      </a:cubicBezTo>
                      <a:cubicBezTo>
                        <a:pt x="346" y="178"/>
                        <a:pt x="355" y="169"/>
                        <a:pt x="364" y="169"/>
                      </a:cubicBezTo>
                      <a:cubicBezTo>
                        <a:pt x="355" y="178"/>
                        <a:pt x="346" y="187"/>
                        <a:pt x="337" y="19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lIns="34290" tIns="17145" rIns="34290" bIns="17145" anchor="ctr"/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1524094D-5845-4CD5-A1FB-3502D87E1F30}"/>
                </a:ext>
              </a:extLst>
            </p:cNvPr>
            <p:cNvSpPr txBox="1"/>
            <p:nvPr userDrawn="1"/>
          </p:nvSpPr>
          <p:spPr>
            <a:xfrm>
              <a:off x="8613681" y="6311195"/>
              <a:ext cx="210026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050">
                  <a:solidFill>
                    <a:schemeClr val="bg1">
                      <a:alpha val="60000"/>
                    </a:schemeClr>
                  </a:solidFill>
                </a:defRPr>
              </a:lvl1pPr>
            </a:lstStyle>
            <a:p>
              <a:pPr lvl="0"/>
              <a:r>
                <a:rPr lang="en-US" dirty="0"/>
                <a:t>Copyright © </a:t>
              </a:r>
              <a:r>
                <a:rPr lang="en-US" b="1" dirty="0">
                  <a:latin typeface="Arial Nova" panose="020B0504020202020204" pitchFamily="34" charset="0"/>
                </a:rPr>
                <a:t>Up</a:t>
              </a:r>
              <a:r>
                <a:rPr lang="en-US" dirty="0">
                  <a:latin typeface="Arial Nova" panose="020B0504020202020204" pitchFamily="34" charset="0"/>
                </a:rPr>
                <a:t>Space</a:t>
              </a:r>
              <a:r>
                <a:rPr lang="en-US" dirty="0"/>
                <a:t>. All rights.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069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FA6A4ED4-7D64-43A7-8A91-02BFB0DCFD7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320144" y="0"/>
            <a:ext cx="3871856" cy="6858000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175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xmlns="" id="{848E235B-E191-4D28-B6ED-043BE2112E29}"/>
              </a:ext>
            </a:extLst>
          </p:cNvPr>
          <p:cNvSpPr/>
          <p:nvPr userDrawn="1"/>
        </p:nvSpPr>
        <p:spPr>
          <a:xfrm flipV="1">
            <a:off x="0" y="3886200"/>
            <a:ext cx="5911017" cy="2971800"/>
          </a:xfrm>
          <a:custGeom>
            <a:avLst/>
            <a:gdLst>
              <a:gd name="connsiteX0" fmla="*/ 0 w 11450456"/>
              <a:gd name="connsiteY0" fmla="*/ 0 h 5756786"/>
              <a:gd name="connsiteX1" fmla="*/ 11450456 w 11450456"/>
              <a:gd name="connsiteY1" fmla="*/ 0 h 5756786"/>
              <a:gd name="connsiteX2" fmla="*/ 11332441 w 11450456"/>
              <a:gd name="connsiteY2" fmla="*/ 153461 h 5756786"/>
              <a:gd name="connsiteX3" fmla="*/ 10413628 w 11450456"/>
              <a:gd name="connsiteY3" fmla="*/ 887626 h 5756786"/>
              <a:gd name="connsiteX4" fmla="*/ 1265015 w 11450456"/>
              <a:gd name="connsiteY4" fmla="*/ 5460844 h 5756786"/>
              <a:gd name="connsiteX5" fmla="*/ 162174 w 11450456"/>
              <a:gd name="connsiteY5" fmla="*/ 5752163 h 5756786"/>
              <a:gd name="connsiteX6" fmla="*/ 0 w 11450456"/>
              <a:gd name="connsiteY6" fmla="*/ 5756786 h 5756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50456" h="5756786">
                <a:moveTo>
                  <a:pt x="0" y="0"/>
                </a:moveTo>
                <a:lnTo>
                  <a:pt x="11450456" y="0"/>
                </a:lnTo>
                <a:lnTo>
                  <a:pt x="11332441" y="153461"/>
                </a:lnTo>
                <a:cubicBezTo>
                  <a:pt x="11084874" y="453672"/>
                  <a:pt x="10774155" y="705509"/>
                  <a:pt x="10413628" y="887626"/>
                </a:cubicBezTo>
                <a:cubicBezTo>
                  <a:pt x="10413628" y="887626"/>
                  <a:pt x="10413628" y="887626"/>
                  <a:pt x="1265015" y="5460844"/>
                </a:cubicBezTo>
                <a:cubicBezTo>
                  <a:pt x="915240" y="5633477"/>
                  <a:pt x="540281" y="5730583"/>
                  <a:pt x="162174" y="5752163"/>
                </a:cubicBezTo>
                <a:lnTo>
                  <a:pt x="0" y="575678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A8C78866-3F33-4881-A462-50053A79900B}"/>
              </a:ext>
            </a:extLst>
          </p:cNvPr>
          <p:cNvSpPr/>
          <p:nvPr userDrawn="1"/>
        </p:nvSpPr>
        <p:spPr>
          <a:xfrm flipH="1">
            <a:off x="6280982" y="0"/>
            <a:ext cx="5911017" cy="2971800"/>
          </a:xfrm>
          <a:custGeom>
            <a:avLst/>
            <a:gdLst>
              <a:gd name="connsiteX0" fmla="*/ 0 w 11450456"/>
              <a:gd name="connsiteY0" fmla="*/ 0 h 5756786"/>
              <a:gd name="connsiteX1" fmla="*/ 11450456 w 11450456"/>
              <a:gd name="connsiteY1" fmla="*/ 0 h 5756786"/>
              <a:gd name="connsiteX2" fmla="*/ 11332441 w 11450456"/>
              <a:gd name="connsiteY2" fmla="*/ 153461 h 5756786"/>
              <a:gd name="connsiteX3" fmla="*/ 10413628 w 11450456"/>
              <a:gd name="connsiteY3" fmla="*/ 887626 h 5756786"/>
              <a:gd name="connsiteX4" fmla="*/ 1265015 w 11450456"/>
              <a:gd name="connsiteY4" fmla="*/ 5460844 h 5756786"/>
              <a:gd name="connsiteX5" fmla="*/ 162174 w 11450456"/>
              <a:gd name="connsiteY5" fmla="*/ 5752163 h 5756786"/>
              <a:gd name="connsiteX6" fmla="*/ 0 w 11450456"/>
              <a:gd name="connsiteY6" fmla="*/ 5756786 h 5756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50456" h="5756786">
                <a:moveTo>
                  <a:pt x="0" y="0"/>
                </a:moveTo>
                <a:lnTo>
                  <a:pt x="11450456" y="0"/>
                </a:lnTo>
                <a:lnTo>
                  <a:pt x="11332441" y="153461"/>
                </a:lnTo>
                <a:cubicBezTo>
                  <a:pt x="11084874" y="453672"/>
                  <a:pt x="10774155" y="705509"/>
                  <a:pt x="10413628" y="887626"/>
                </a:cubicBezTo>
                <a:cubicBezTo>
                  <a:pt x="10413628" y="887626"/>
                  <a:pt x="10413628" y="887626"/>
                  <a:pt x="1265015" y="5460844"/>
                </a:cubicBezTo>
                <a:cubicBezTo>
                  <a:pt x="915240" y="5633477"/>
                  <a:pt x="540281" y="5730583"/>
                  <a:pt x="162174" y="5752163"/>
                </a:cubicBezTo>
                <a:lnTo>
                  <a:pt x="0" y="575678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26E63989-AEAA-41C4-9779-2DC1BA2EB97F}"/>
              </a:ext>
            </a:extLst>
          </p:cNvPr>
          <p:cNvSpPr/>
          <p:nvPr userDrawn="1"/>
        </p:nvSpPr>
        <p:spPr>
          <a:xfrm>
            <a:off x="1117442" y="1352550"/>
            <a:ext cx="9957116" cy="4645730"/>
          </a:xfrm>
          <a:prstGeom prst="roundRect">
            <a:avLst>
              <a:gd name="adj" fmla="val 1464"/>
            </a:avLst>
          </a:prstGeom>
          <a:solidFill>
            <a:schemeClr val="bg1"/>
          </a:solidFill>
          <a:ln>
            <a:noFill/>
          </a:ln>
          <a:effectLst>
            <a:outerShdw blurRad="965200" dist="368300" dir="5400000" sx="89000" sy="89000" algn="t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xmlns="" id="{CD0BD83B-336F-4550-A52E-AADF310603D2}"/>
              </a:ext>
            </a:extLst>
          </p:cNvPr>
          <p:cNvSpPr>
            <a:spLocks noGrp="1"/>
          </p:cNvSpPr>
          <p:nvPr userDrawn="1">
            <p:ph type="pic" sz="quarter" idx="10" hasCustomPrompt="1"/>
          </p:nvPr>
        </p:nvSpPr>
        <p:spPr>
          <a:xfrm>
            <a:off x="6456565" y="1352550"/>
            <a:ext cx="4617993" cy="4645730"/>
          </a:xfrm>
          <a:custGeom>
            <a:avLst/>
            <a:gdLst>
              <a:gd name="connsiteX0" fmla="*/ 0 w 7249885"/>
              <a:gd name="connsiteY0" fmla="*/ 0 h 7293429"/>
              <a:gd name="connsiteX1" fmla="*/ 7167909 w 7249885"/>
              <a:gd name="connsiteY1" fmla="*/ 0 h 7293429"/>
              <a:gd name="connsiteX2" fmla="*/ 7249885 w 7249885"/>
              <a:gd name="connsiteY2" fmla="*/ 81978 h 7293429"/>
              <a:gd name="connsiteX3" fmla="*/ 7249885 w 7249885"/>
              <a:gd name="connsiteY3" fmla="*/ 7211451 h 7293429"/>
              <a:gd name="connsiteX4" fmla="*/ 7167909 w 7249885"/>
              <a:gd name="connsiteY4" fmla="*/ 7293429 h 7293429"/>
              <a:gd name="connsiteX5" fmla="*/ 0 w 7249885"/>
              <a:gd name="connsiteY5" fmla="*/ 7293429 h 729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49885" h="7293429">
                <a:moveTo>
                  <a:pt x="0" y="0"/>
                </a:moveTo>
                <a:lnTo>
                  <a:pt x="7167909" y="0"/>
                </a:lnTo>
                <a:cubicBezTo>
                  <a:pt x="7213183" y="0"/>
                  <a:pt x="7249885" y="36703"/>
                  <a:pt x="7249885" y="81978"/>
                </a:cubicBezTo>
                <a:lnTo>
                  <a:pt x="7249885" y="7211451"/>
                </a:lnTo>
                <a:cubicBezTo>
                  <a:pt x="7249885" y="7256726"/>
                  <a:pt x="7213183" y="7293429"/>
                  <a:pt x="7167909" y="7293429"/>
                </a:cubicBezTo>
                <a:lnTo>
                  <a:pt x="0" y="7293429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302378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2" grpId="0" animBg="1"/>
      <p:bldP spid="3" grpId="0" animBg="1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DA483A7A-6045-457E-82F7-CC436EE162D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247535" cy="2684206"/>
          </a:xfrm>
          <a:custGeom>
            <a:avLst/>
            <a:gdLst>
              <a:gd name="connsiteX0" fmla="*/ 0 w 4247535"/>
              <a:gd name="connsiteY0" fmla="*/ 0 h 2684206"/>
              <a:gd name="connsiteX1" fmla="*/ 4247535 w 4247535"/>
              <a:gd name="connsiteY1" fmla="*/ 0 h 2684206"/>
              <a:gd name="connsiteX2" fmla="*/ 4247535 w 4247535"/>
              <a:gd name="connsiteY2" fmla="*/ 2684206 h 2684206"/>
              <a:gd name="connsiteX3" fmla="*/ 0 w 4247535"/>
              <a:gd name="connsiteY3" fmla="*/ 2684206 h 2684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47535" h="2684206">
                <a:moveTo>
                  <a:pt x="0" y="0"/>
                </a:moveTo>
                <a:lnTo>
                  <a:pt x="4247535" y="0"/>
                </a:lnTo>
                <a:lnTo>
                  <a:pt x="4247535" y="2684206"/>
                </a:lnTo>
                <a:lnTo>
                  <a:pt x="0" y="268420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A0CC35B8-243B-4F25-B835-61FBD665923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57252" y="0"/>
            <a:ext cx="7634748" cy="4752814"/>
          </a:xfrm>
          <a:custGeom>
            <a:avLst/>
            <a:gdLst>
              <a:gd name="connsiteX0" fmla="*/ 0 w 7634748"/>
              <a:gd name="connsiteY0" fmla="*/ 0 h 4752814"/>
              <a:gd name="connsiteX1" fmla="*/ 7634748 w 7634748"/>
              <a:gd name="connsiteY1" fmla="*/ 0 h 4752814"/>
              <a:gd name="connsiteX2" fmla="*/ 7634748 w 7634748"/>
              <a:gd name="connsiteY2" fmla="*/ 4752814 h 4752814"/>
              <a:gd name="connsiteX3" fmla="*/ 0 w 7634748"/>
              <a:gd name="connsiteY3" fmla="*/ 4752814 h 475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4748" h="4752814">
                <a:moveTo>
                  <a:pt x="0" y="0"/>
                </a:moveTo>
                <a:lnTo>
                  <a:pt x="7634748" y="0"/>
                </a:lnTo>
                <a:lnTo>
                  <a:pt x="7634748" y="4752814"/>
                </a:lnTo>
                <a:lnTo>
                  <a:pt x="0" y="47528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543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B014645D-F1C9-46E0-B97B-B7AB3C4E8E5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73410" y="1157350"/>
            <a:ext cx="3149180" cy="3149180"/>
          </a:xfrm>
          <a:custGeom>
            <a:avLst/>
            <a:gdLst>
              <a:gd name="connsiteX0" fmla="*/ 1574590 w 3149180"/>
              <a:gd name="connsiteY0" fmla="*/ 0 h 3149180"/>
              <a:gd name="connsiteX1" fmla="*/ 3149180 w 3149180"/>
              <a:gd name="connsiteY1" fmla="*/ 1574590 h 3149180"/>
              <a:gd name="connsiteX2" fmla="*/ 1574590 w 3149180"/>
              <a:gd name="connsiteY2" fmla="*/ 3149180 h 3149180"/>
              <a:gd name="connsiteX3" fmla="*/ 0 w 3149180"/>
              <a:gd name="connsiteY3" fmla="*/ 1574590 h 3149180"/>
              <a:gd name="connsiteX4" fmla="*/ 1574590 w 3149180"/>
              <a:gd name="connsiteY4" fmla="*/ 0 h 314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9180" h="3149180">
                <a:moveTo>
                  <a:pt x="1574590" y="0"/>
                </a:moveTo>
                <a:cubicBezTo>
                  <a:pt x="2444212" y="0"/>
                  <a:pt x="3149180" y="704968"/>
                  <a:pt x="3149180" y="1574590"/>
                </a:cubicBezTo>
                <a:cubicBezTo>
                  <a:pt x="3149180" y="2444212"/>
                  <a:pt x="2444212" y="3149180"/>
                  <a:pt x="1574590" y="3149180"/>
                </a:cubicBezTo>
                <a:cubicBezTo>
                  <a:pt x="704968" y="3149180"/>
                  <a:pt x="0" y="2444212"/>
                  <a:pt x="0" y="1574590"/>
                </a:cubicBezTo>
                <a:cubicBezTo>
                  <a:pt x="0" y="704968"/>
                  <a:pt x="704968" y="0"/>
                  <a:pt x="157459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FD093E0E-3734-4891-858A-8F831837E52F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2017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48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 animBg="1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CFBA946F-466F-436F-A52E-2A512E4FFE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793227"/>
            <a:ext cx="12192000" cy="2064774"/>
          </a:xfrm>
          <a:custGeom>
            <a:avLst/>
            <a:gdLst>
              <a:gd name="connsiteX0" fmla="*/ 0 w 12192000"/>
              <a:gd name="connsiteY0" fmla="*/ 0 h 2064774"/>
              <a:gd name="connsiteX1" fmla="*/ 12192000 w 12192000"/>
              <a:gd name="connsiteY1" fmla="*/ 0 h 2064774"/>
              <a:gd name="connsiteX2" fmla="*/ 12192000 w 12192000"/>
              <a:gd name="connsiteY2" fmla="*/ 2064774 h 2064774"/>
              <a:gd name="connsiteX3" fmla="*/ 0 w 12192000"/>
              <a:gd name="connsiteY3" fmla="*/ 2064774 h 206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064774">
                <a:moveTo>
                  <a:pt x="0" y="0"/>
                </a:moveTo>
                <a:lnTo>
                  <a:pt x="12192000" y="0"/>
                </a:lnTo>
                <a:lnTo>
                  <a:pt x="12192000" y="2064774"/>
                </a:lnTo>
                <a:lnTo>
                  <a:pt x="0" y="206477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37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851AB574-52EA-41CB-81C0-8AE457A0424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3672114"/>
          </a:xfrm>
          <a:custGeom>
            <a:avLst/>
            <a:gdLst>
              <a:gd name="connsiteX0" fmla="*/ 0 w 6096000"/>
              <a:gd name="connsiteY0" fmla="*/ 0 h 3672114"/>
              <a:gd name="connsiteX1" fmla="*/ 6096000 w 6096000"/>
              <a:gd name="connsiteY1" fmla="*/ 0 h 3672114"/>
              <a:gd name="connsiteX2" fmla="*/ 6096000 w 6096000"/>
              <a:gd name="connsiteY2" fmla="*/ 3672114 h 3672114"/>
              <a:gd name="connsiteX3" fmla="*/ 0 w 6096000"/>
              <a:gd name="connsiteY3" fmla="*/ 3672114 h 367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672114">
                <a:moveTo>
                  <a:pt x="0" y="0"/>
                </a:moveTo>
                <a:lnTo>
                  <a:pt x="6096000" y="0"/>
                </a:lnTo>
                <a:lnTo>
                  <a:pt x="6096000" y="3672114"/>
                </a:lnTo>
                <a:lnTo>
                  <a:pt x="0" y="36721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12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214CE3E1-1038-4C80-A886-C1C6907BFC3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48000" y="1173480"/>
            <a:ext cx="3048000" cy="2385060"/>
          </a:xfrm>
          <a:custGeom>
            <a:avLst/>
            <a:gdLst>
              <a:gd name="connsiteX0" fmla="*/ 0 w 3048000"/>
              <a:gd name="connsiteY0" fmla="*/ 0 h 2385060"/>
              <a:gd name="connsiteX1" fmla="*/ 3048000 w 3048000"/>
              <a:gd name="connsiteY1" fmla="*/ 0 h 2385060"/>
              <a:gd name="connsiteX2" fmla="*/ 3048000 w 3048000"/>
              <a:gd name="connsiteY2" fmla="*/ 2385060 h 2385060"/>
              <a:gd name="connsiteX3" fmla="*/ 0 w 3048000"/>
              <a:gd name="connsiteY3" fmla="*/ 2385060 h 238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385060">
                <a:moveTo>
                  <a:pt x="0" y="0"/>
                </a:moveTo>
                <a:lnTo>
                  <a:pt x="3048000" y="0"/>
                </a:lnTo>
                <a:lnTo>
                  <a:pt x="3048000" y="2385060"/>
                </a:lnTo>
                <a:lnTo>
                  <a:pt x="0" y="238506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410FA214-74E7-4D72-AA83-AFFAA852FB0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173480"/>
            <a:ext cx="3048000" cy="2385060"/>
          </a:xfrm>
          <a:custGeom>
            <a:avLst/>
            <a:gdLst>
              <a:gd name="connsiteX0" fmla="*/ 0 w 3048000"/>
              <a:gd name="connsiteY0" fmla="*/ 0 h 2385060"/>
              <a:gd name="connsiteX1" fmla="*/ 3048000 w 3048000"/>
              <a:gd name="connsiteY1" fmla="*/ 0 h 2385060"/>
              <a:gd name="connsiteX2" fmla="*/ 3048000 w 3048000"/>
              <a:gd name="connsiteY2" fmla="*/ 2385060 h 2385060"/>
              <a:gd name="connsiteX3" fmla="*/ 0 w 3048000"/>
              <a:gd name="connsiteY3" fmla="*/ 2385060 h 238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385060">
                <a:moveTo>
                  <a:pt x="0" y="0"/>
                </a:moveTo>
                <a:lnTo>
                  <a:pt x="3048000" y="0"/>
                </a:lnTo>
                <a:lnTo>
                  <a:pt x="3048000" y="2385060"/>
                </a:lnTo>
                <a:lnTo>
                  <a:pt x="0" y="238506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2E78A5DD-1436-4B19-B751-CD619A7C854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1173480"/>
            <a:ext cx="3048000" cy="2385060"/>
          </a:xfrm>
          <a:custGeom>
            <a:avLst/>
            <a:gdLst>
              <a:gd name="connsiteX0" fmla="*/ 0 w 3048000"/>
              <a:gd name="connsiteY0" fmla="*/ 0 h 2385060"/>
              <a:gd name="connsiteX1" fmla="*/ 3048000 w 3048000"/>
              <a:gd name="connsiteY1" fmla="*/ 0 h 2385060"/>
              <a:gd name="connsiteX2" fmla="*/ 3048000 w 3048000"/>
              <a:gd name="connsiteY2" fmla="*/ 2385060 h 2385060"/>
              <a:gd name="connsiteX3" fmla="*/ 0 w 3048000"/>
              <a:gd name="connsiteY3" fmla="*/ 2385060 h 238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385060">
                <a:moveTo>
                  <a:pt x="0" y="0"/>
                </a:moveTo>
                <a:lnTo>
                  <a:pt x="3048000" y="0"/>
                </a:lnTo>
                <a:lnTo>
                  <a:pt x="3048000" y="2385060"/>
                </a:lnTo>
                <a:lnTo>
                  <a:pt x="0" y="238506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53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7" grpId="0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693BFF6-221F-4260-A028-955C29EACB4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4557485" cy="6858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88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xmlns="" id="{17241727-4E60-4292-B734-B52FA36EAF7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54127" y="943265"/>
            <a:ext cx="4989869" cy="4971471"/>
          </a:xfrm>
          <a:custGeom>
            <a:avLst/>
            <a:gdLst>
              <a:gd name="connsiteX0" fmla="*/ 0 w 4989869"/>
              <a:gd name="connsiteY0" fmla="*/ 0 h 4971471"/>
              <a:gd name="connsiteX1" fmla="*/ 4989869 w 4989869"/>
              <a:gd name="connsiteY1" fmla="*/ 0 h 4971471"/>
              <a:gd name="connsiteX2" fmla="*/ 4989869 w 4989869"/>
              <a:gd name="connsiteY2" fmla="*/ 4971471 h 4971471"/>
              <a:gd name="connsiteX3" fmla="*/ 0 w 4989869"/>
              <a:gd name="connsiteY3" fmla="*/ 4971471 h 4971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869" h="4971471">
                <a:moveTo>
                  <a:pt x="0" y="0"/>
                </a:moveTo>
                <a:lnTo>
                  <a:pt x="4989869" y="0"/>
                </a:lnTo>
                <a:lnTo>
                  <a:pt x="4989869" y="4971471"/>
                </a:lnTo>
                <a:lnTo>
                  <a:pt x="0" y="497147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D2B30F71-6F65-4287-B114-2C70915F88C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148005" y="3476627"/>
            <a:ext cx="4989869" cy="2438111"/>
          </a:xfrm>
          <a:custGeom>
            <a:avLst/>
            <a:gdLst>
              <a:gd name="connsiteX0" fmla="*/ 0 w 4989869"/>
              <a:gd name="connsiteY0" fmla="*/ 0 h 2438111"/>
              <a:gd name="connsiteX1" fmla="*/ 4989869 w 4989869"/>
              <a:gd name="connsiteY1" fmla="*/ 0 h 2438111"/>
              <a:gd name="connsiteX2" fmla="*/ 4989869 w 4989869"/>
              <a:gd name="connsiteY2" fmla="*/ 2438111 h 2438111"/>
              <a:gd name="connsiteX3" fmla="*/ 0 w 4989869"/>
              <a:gd name="connsiteY3" fmla="*/ 2438111 h 2438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869" h="2438111">
                <a:moveTo>
                  <a:pt x="0" y="0"/>
                </a:moveTo>
                <a:lnTo>
                  <a:pt x="4989869" y="0"/>
                </a:lnTo>
                <a:lnTo>
                  <a:pt x="4989869" y="2438111"/>
                </a:lnTo>
                <a:lnTo>
                  <a:pt x="0" y="243811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26426398-D02F-4083-99AF-8826713BC39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148005" y="943266"/>
            <a:ext cx="4989869" cy="2438111"/>
          </a:xfrm>
          <a:custGeom>
            <a:avLst/>
            <a:gdLst>
              <a:gd name="connsiteX0" fmla="*/ 0 w 4989869"/>
              <a:gd name="connsiteY0" fmla="*/ 0 h 2438111"/>
              <a:gd name="connsiteX1" fmla="*/ 4989869 w 4989869"/>
              <a:gd name="connsiteY1" fmla="*/ 0 h 2438111"/>
              <a:gd name="connsiteX2" fmla="*/ 4989869 w 4989869"/>
              <a:gd name="connsiteY2" fmla="*/ 2438111 h 2438111"/>
              <a:gd name="connsiteX3" fmla="*/ 0 w 4989869"/>
              <a:gd name="connsiteY3" fmla="*/ 2438111 h 2438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869" h="2438111">
                <a:moveTo>
                  <a:pt x="0" y="0"/>
                </a:moveTo>
                <a:lnTo>
                  <a:pt x="4989869" y="0"/>
                </a:lnTo>
                <a:lnTo>
                  <a:pt x="4989869" y="2438111"/>
                </a:lnTo>
                <a:lnTo>
                  <a:pt x="0" y="243811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039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7" grpId="0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2784DE62-62B2-4173-8655-4E347DBBBD7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805084" y="2492478"/>
            <a:ext cx="8386916" cy="3215149"/>
          </a:xfrm>
          <a:custGeom>
            <a:avLst/>
            <a:gdLst>
              <a:gd name="connsiteX0" fmla="*/ 0 w 8386916"/>
              <a:gd name="connsiteY0" fmla="*/ 0 h 3215149"/>
              <a:gd name="connsiteX1" fmla="*/ 8386916 w 8386916"/>
              <a:gd name="connsiteY1" fmla="*/ 0 h 3215149"/>
              <a:gd name="connsiteX2" fmla="*/ 8386916 w 8386916"/>
              <a:gd name="connsiteY2" fmla="*/ 3215149 h 3215149"/>
              <a:gd name="connsiteX3" fmla="*/ 0 w 8386916"/>
              <a:gd name="connsiteY3" fmla="*/ 3215149 h 3215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86916" h="3215149">
                <a:moveTo>
                  <a:pt x="0" y="0"/>
                </a:moveTo>
                <a:lnTo>
                  <a:pt x="8386916" y="0"/>
                </a:lnTo>
                <a:lnTo>
                  <a:pt x="8386916" y="3215149"/>
                </a:lnTo>
                <a:lnTo>
                  <a:pt x="0" y="321514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46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57737A85-6C28-4C85-9288-A3EB9644D96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0 w 12192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893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5_Title Slide">
    <p:bg>
      <p:bgPr>
        <a:gradFill>
          <a:gsLst>
            <a:gs pos="4000">
              <a:schemeClr val="accent1"/>
            </a:gs>
            <a:gs pos="100000">
              <a:schemeClr val="accent2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A618D735-0165-4E6C-AA54-ECF6733EA2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773680" y="993434"/>
            <a:ext cx="6644640" cy="4871132"/>
          </a:xfrm>
          <a:custGeom>
            <a:avLst/>
            <a:gdLst>
              <a:gd name="connsiteX0" fmla="*/ 3322320 w 6644640"/>
              <a:gd name="connsiteY0" fmla="*/ 0 h 4871132"/>
              <a:gd name="connsiteX1" fmla="*/ 4974905 w 6644640"/>
              <a:gd name="connsiteY1" fmla="*/ 1491316 h 4871132"/>
              <a:gd name="connsiteX2" fmla="*/ 4977822 w 6644640"/>
              <a:gd name="connsiteY2" fmla="*/ 1549097 h 4871132"/>
              <a:gd name="connsiteX3" fmla="*/ 4983480 w 6644640"/>
              <a:gd name="connsiteY3" fmla="*/ 1548812 h 4871132"/>
              <a:gd name="connsiteX4" fmla="*/ 6644640 w 6644640"/>
              <a:gd name="connsiteY4" fmla="*/ 3209972 h 4871132"/>
              <a:gd name="connsiteX5" fmla="*/ 4983480 w 6644640"/>
              <a:gd name="connsiteY5" fmla="*/ 4871132 h 4871132"/>
              <a:gd name="connsiteX6" fmla="*/ 3664385 w 6644640"/>
              <a:gd name="connsiteY6" fmla="*/ 4219786 h 4871132"/>
              <a:gd name="connsiteX7" fmla="*/ 3609030 w 6644640"/>
              <a:gd name="connsiteY7" fmla="*/ 4140435 h 4871132"/>
              <a:gd name="connsiteX8" fmla="*/ 3611218 w 6644640"/>
              <a:gd name="connsiteY8" fmla="*/ 4140435 h 4871132"/>
              <a:gd name="connsiteX9" fmla="*/ 3611218 w 6644640"/>
              <a:gd name="connsiteY9" fmla="*/ 2951837 h 4871132"/>
              <a:gd name="connsiteX10" fmla="*/ 3900115 w 6644640"/>
              <a:gd name="connsiteY10" fmla="*/ 2951837 h 4871132"/>
              <a:gd name="connsiteX11" fmla="*/ 3322320 w 6644640"/>
              <a:gd name="connsiteY11" fmla="*/ 2374042 h 4871132"/>
              <a:gd name="connsiteX12" fmla="*/ 2744525 w 6644640"/>
              <a:gd name="connsiteY12" fmla="*/ 2951837 h 4871132"/>
              <a:gd name="connsiteX13" fmla="*/ 3033423 w 6644640"/>
              <a:gd name="connsiteY13" fmla="*/ 2951837 h 4871132"/>
              <a:gd name="connsiteX14" fmla="*/ 3033423 w 6644640"/>
              <a:gd name="connsiteY14" fmla="*/ 4140435 h 4871132"/>
              <a:gd name="connsiteX15" fmla="*/ 3035611 w 6644640"/>
              <a:gd name="connsiteY15" fmla="*/ 4140435 h 4871132"/>
              <a:gd name="connsiteX16" fmla="*/ 2980256 w 6644640"/>
              <a:gd name="connsiteY16" fmla="*/ 4219786 h 4871132"/>
              <a:gd name="connsiteX17" fmla="*/ 1661160 w 6644640"/>
              <a:gd name="connsiteY17" fmla="*/ 4871132 h 4871132"/>
              <a:gd name="connsiteX18" fmla="*/ 0 w 6644640"/>
              <a:gd name="connsiteY18" fmla="*/ 3209972 h 4871132"/>
              <a:gd name="connsiteX19" fmla="*/ 1661160 w 6644640"/>
              <a:gd name="connsiteY19" fmla="*/ 1548812 h 4871132"/>
              <a:gd name="connsiteX20" fmla="*/ 1666819 w 6644640"/>
              <a:gd name="connsiteY20" fmla="*/ 1549097 h 4871132"/>
              <a:gd name="connsiteX21" fmla="*/ 1669737 w 6644640"/>
              <a:gd name="connsiteY21" fmla="*/ 1491316 h 4871132"/>
              <a:gd name="connsiteX22" fmla="*/ 3322320 w 6644640"/>
              <a:gd name="connsiteY22" fmla="*/ 0 h 487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644640" h="4871132">
                <a:moveTo>
                  <a:pt x="3322320" y="0"/>
                </a:moveTo>
                <a:cubicBezTo>
                  <a:pt x="4182414" y="0"/>
                  <a:pt x="4889836" y="653666"/>
                  <a:pt x="4974905" y="1491316"/>
                </a:cubicBezTo>
                <a:lnTo>
                  <a:pt x="4977822" y="1549097"/>
                </a:lnTo>
                <a:lnTo>
                  <a:pt x="4983480" y="1548812"/>
                </a:lnTo>
                <a:cubicBezTo>
                  <a:pt x="5900914" y="1548812"/>
                  <a:pt x="6644640" y="2292538"/>
                  <a:pt x="6644640" y="3209972"/>
                </a:cubicBezTo>
                <a:cubicBezTo>
                  <a:pt x="6644640" y="4127405"/>
                  <a:pt x="5900914" y="4871132"/>
                  <a:pt x="4983480" y="4871132"/>
                </a:cubicBezTo>
                <a:cubicBezTo>
                  <a:pt x="4445922" y="4871132"/>
                  <a:pt x="3968000" y="4615794"/>
                  <a:pt x="3664385" y="4219786"/>
                </a:cubicBezTo>
                <a:lnTo>
                  <a:pt x="3609030" y="4140435"/>
                </a:lnTo>
                <a:lnTo>
                  <a:pt x="3611218" y="4140435"/>
                </a:lnTo>
                <a:lnTo>
                  <a:pt x="3611218" y="2951837"/>
                </a:lnTo>
                <a:lnTo>
                  <a:pt x="3900115" y="2951837"/>
                </a:lnTo>
                <a:lnTo>
                  <a:pt x="3322320" y="2374042"/>
                </a:lnTo>
                <a:lnTo>
                  <a:pt x="2744525" y="2951837"/>
                </a:lnTo>
                <a:lnTo>
                  <a:pt x="3033423" y="2951837"/>
                </a:lnTo>
                <a:lnTo>
                  <a:pt x="3033423" y="4140435"/>
                </a:lnTo>
                <a:lnTo>
                  <a:pt x="3035611" y="4140435"/>
                </a:lnTo>
                <a:lnTo>
                  <a:pt x="2980256" y="4219786"/>
                </a:lnTo>
                <a:cubicBezTo>
                  <a:pt x="2676641" y="4615794"/>
                  <a:pt x="2198720" y="4871132"/>
                  <a:pt x="1661160" y="4871132"/>
                </a:cubicBezTo>
                <a:cubicBezTo>
                  <a:pt x="743727" y="4871132"/>
                  <a:pt x="0" y="4127405"/>
                  <a:pt x="0" y="3209972"/>
                </a:cubicBezTo>
                <a:cubicBezTo>
                  <a:pt x="0" y="2292538"/>
                  <a:pt x="743727" y="1548812"/>
                  <a:pt x="1661160" y="1548812"/>
                </a:cubicBezTo>
                <a:lnTo>
                  <a:pt x="1666819" y="1549097"/>
                </a:lnTo>
                <a:lnTo>
                  <a:pt x="1669737" y="1491316"/>
                </a:lnTo>
                <a:cubicBezTo>
                  <a:pt x="1754805" y="653666"/>
                  <a:pt x="2462227" y="0"/>
                  <a:pt x="33223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5B1402E-0A97-4F42-A034-A7A9121442B1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alpha val="15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alpha val="15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DA2F1861-1E14-4B50-BD4A-A5781D3FA324}"/>
              </a:ext>
            </a:extLst>
          </p:cNvPr>
          <p:cNvGrpSpPr/>
          <p:nvPr userDrawn="1"/>
        </p:nvGrpSpPr>
        <p:grpSpPr>
          <a:xfrm>
            <a:off x="593878" y="373384"/>
            <a:ext cx="1209230" cy="244908"/>
            <a:chOff x="2330382" y="2644303"/>
            <a:chExt cx="7995856" cy="161942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xmlns="" id="{AC2F3322-4EC5-403D-BE62-FDB8CE086858}"/>
                </a:ext>
              </a:extLst>
            </p:cNvPr>
            <p:cNvGrpSpPr/>
            <p:nvPr/>
          </p:nvGrpSpPr>
          <p:grpSpPr>
            <a:xfrm>
              <a:off x="2330382" y="2644303"/>
              <a:ext cx="1750772" cy="1619420"/>
              <a:chOff x="2390410" y="3175"/>
              <a:chExt cx="7410815" cy="6854825"/>
            </a:xfrm>
            <a:effectLst/>
          </p:grpSpPr>
          <p:sp>
            <p:nvSpPr>
              <p:cNvPr id="12" name="Freeform 5">
                <a:extLst>
                  <a:ext uri="{FF2B5EF4-FFF2-40B4-BE49-F238E27FC236}">
                    <a16:creationId xmlns:a16="http://schemas.microsoft.com/office/drawing/2014/main" xmlns="" id="{ACEE00EE-BE3E-4EDF-B29B-A1AA9E70A5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410" y="2462556"/>
                <a:ext cx="7404407" cy="2347711"/>
              </a:xfrm>
              <a:custGeom>
                <a:avLst/>
                <a:gdLst>
                  <a:gd name="T0" fmla="*/ 1189 w 1572"/>
                  <a:gd name="T1" fmla="*/ 978 h 978"/>
                  <a:gd name="T2" fmla="*/ 1572 w 1572"/>
                  <a:gd name="T3" fmla="*/ 978 h 978"/>
                  <a:gd name="T4" fmla="*/ 0 w 1572"/>
                  <a:gd name="T5" fmla="*/ 71 h 978"/>
                  <a:gd name="T6" fmla="*/ 192 w 1572"/>
                  <a:gd name="T7" fmla="*/ 402 h 978"/>
                  <a:gd name="T8" fmla="*/ 1189 w 1572"/>
                  <a:gd name="T9" fmla="*/ 978 h 978"/>
                  <a:gd name="connsiteX0" fmla="*/ 7564 w 12086"/>
                  <a:gd name="connsiteY0" fmla="*/ 12005 h 12005"/>
                  <a:gd name="connsiteX1" fmla="*/ 12086 w 12086"/>
                  <a:gd name="connsiteY1" fmla="*/ 0 h 12005"/>
                  <a:gd name="connsiteX2" fmla="*/ 0 w 12086"/>
                  <a:gd name="connsiteY2" fmla="*/ 2731 h 12005"/>
                  <a:gd name="connsiteX3" fmla="*/ 1221 w 12086"/>
                  <a:gd name="connsiteY3" fmla="*/ 6115 h 12005"/>
                  <a:gd name="connsiteX4" fmla="*/ 7564 w 12086"/>
                  <a:gd name="connsiteY4" fmla="*/ 12005 h 12005"/>
                  <a:gd name="connsiteX0" fmla="*/ 7564 w 12048"/>
                  <a:gd name="connsiteY0" fmla="*/ 12457 h 12457"/>
                  <a:gd name="connsiteX1" fmla="*/ 12048 w 12048"/>
                  <a:gd name="connsiteY1" fmla="*/ 0 h 12457"/>
                  <a:gd name="connsiteX2" fmla="*/ 0 w 12048"/>
                  <a:gd name="connsiteY2" fmla="*/ 3183 h 12457"/>
                  <a:gd name="connsiteX3" fmla="*/ 1221 w 12048"/>
                  <a:gd name="connsiteY3" fmla="*/ 6567 h 12457"/>
                  <a:gd name="connsiteX4" fmla="*/ 7564 w 12048"/>
                  <a:gd name="connsiteY4" fmla="*/ 12457 h 12457"/>
                  <a:gd name="connsiteX0" fmla="*/ 13210 w 14509"/>
                  <a:gd name="connsiteY0" fmla="*/ 3314 h 6567"/>
                  <a:gd name="connsiteX1" fmla="*/ 12108 w 14509"/>
                  <a:gd name="connsiteY1" fmla="*/ 0 h 6567"/>
                  <a:gd name="connsiteX2" fmla="*/ 60 w 14509"/>
                  <a:gd name="connsiteY2" fmla="*/ 3183 h 6567"/>
                  <a:gd name="connsiteX3" fmla="*/ 1281 w 14509"/>
                  <a:gd name="connsiteY3" fmla="*/ 6567 h 6567"/>
                  <a:gd name="connsiteX4" fmla="*/ 13210 w 14509"/>
                  <a:gd name="connsiteY4" fmla="*/ 3314 h 6567"/>
                  <a:gd name="connsiteX0" fmla="*/ 9177 w 10054"/>
                  <a:gd name="connsiteY0" fmla="*/ 5109 h 10000"/>
                  <a:gd name="connsiteX1" fmla="*/ 8349 w 10054"/>
                  <a:gd name="connsiteY1" fmla="*/ 0 h 10000"/>
                  <a:gd name="connsiteX2" fmla="*/ 45 w 10054"/>
                  <a:gd name="connsiteY2" fmla="*/ 4847 h 10000"/>
                  <a:gd name="connsiteX3" fmla="*/ 887 w 10054"/>
                  <a:gd name="connsiteY3" fmla="*/ 10000 h 10000"/>
                  <a:gd name="connsiteX4" fmla="*/ 9177 w 10054"/>
                  <a:gd name="connsiteY4" fmla="*/ 5109 h 10000"/>
                  <a:gd name="connsiteX0" fmla="*/ 9177 w 9456"/>
                  <a:gd name="connsiteY0" fmla="*/ 5109 h 10000"/>
                  <a:gd name="connsiteX1" fmla="*/ 8349 w 9456"/>
                  <a:gd name="connsiteY1" fmla="*/ 0 h 10000"/>
                  <a:gd name="connsiteX2" fmla="*/ 45 w 9456"/>
                  <a:gd name="connsiteY2" fmla="*/ 4847 h 10000"/>
                  <a:gd name="connsiteX3" fmla="*/ 887 w 9456"/>
                  <a:gd name="connsiteY3" fmla="*/ 10000 h 10000"/>
                  <a:gd name="connsiteX4" fmla="*/ 9177 w 9456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9771"/>
                  <a:gd name="connsiteY0" fmla="*/ 5109 h 10000"/>
                  <a:gd name="connsiteX1" fmla="*/ 8829 w 9771"/>
                  <a:gd name="connsiteY1" fmla="*/ 0 h 10000"/>
                  <a:gd name="connsiteX2" fmla="*/ 48 w 9771"/>
                  <a:gd name="connsiteY2" fmla="*/ 4847 h 10000"/>
                  <a:gd name="connsiteX3" fmla="*/ 938 w 9771"/>
                  <a:gd name="connsiteY3" fmla="*/ 10000 h 10000"/>
                  <a:gd name="connsiteX4" fmla="*/ 9705 w 9771"/>
                  <a:gd name="connsiteY4" fmla="*/ 5109 h 10000"/>
                  <a:gd name="connsiteX0" fmla="*/ 9932 w 10000"/>
                  <a:gd name="connsiteY0" fmla="*/ 5109 h 10000"/>
                  <a:gd name="connsiteX1" fmla="*/ 9036 w 10000"/>
                  <a:gd name="connsiteY1" fmla="*/ 0 h 10000"/>
                  <a:gd name="connsiteX2" fmla="*/ 49 w 10000"/>
                  <a:gd name="connsiteY2" fmla="*/ 4847 h 10000"/>
                  <a:gd name="connsiteX3" fmla="*/ 960 w 10000"/>
                  <a:gd name="connsiteY3" fmla="*/ 10000 h 10000"/>
                  <a:gd name="connsiteX4" fmla="*/ 9932 w 10000"/>
                  <a:gd name="connsiteY4" fmla="*/ 5109 h 10000"/>
                  <a:gd name="connsiteX0" fmla="*/ 9835 w 9909"/>
                  <a:gd name="connsiteY0" fmla="*/ 5245 h 10000"/>
                  <a:gd name="connsiteX1" fmla="*/ 9031 w 9909"/>
                  <a:gd name="connsiteY1" fmla="*/ 0 h 10000"/>
                  <a:gd name="connsiteX2" fmla="*/ 44 w 9909"/>
                  <a:gd name="connsiteY2" fmla="*/ 4847 h 10000"/>
                  <a:gd name="connsiteX3" fmla="*/ 955 w 9909"/>
                  <a:gd name="connsiteY3" fmla="*/ 10000 h 10000"/>
                  <a:gd name="connsiteX4" fmla="*/ 9835 w 9909"/>
                  <a:gd name="connsiteY4" fmla="*/ 5245 h 10000"/>
                  <a:gd name="connsiteX0" fmla="*/ 10023 w 10092"/>
                  <a:gd name="connsiteY0" fmla="*/ 5099 h 10000"/>
                  <a:gd name="connsiteX1" fmla="*/ 9119 w 10092"/>
                  <a:gd name="connsiteY1" fmla="*/ 0 h 10000"/>
                  <a:gd name="connsiteX2" fmla="*/ 49 w 10092"/>
                  <a:gd name="connsiteY2" fmla="*/ 4847 h 10000"/>
                  <a:gd name="connsiteX3" fmla="*/ 969 w 10092"/>
                  <a:gd name="connsiteY3" fmla="*/ 10000 h 10000"/>
                  <a:gd name="connsiteX4" fmla="*/ 10023 w 10092"/>
                  <a:gd name="connsiteY4" fmla="*/ 5099 h 10000"/>
                  <a:gd name="connsiteX0" fmla="*/ 10001 w 10071"/>
                  <a:gd name="connsiteY0" fmla="*/ 5381 h 10000"/>
                  <a:gd name="connsiteX1" fmla="*/ 9119 w 10071"/>
                  <a:gd name="connsiteY1" fmla="*/ 0 h 10000"/>
                  <a:gd name="connsiteX2" fmla="*/ 49 w 10071"/>
                  <a:gd name="connsiteY2" fmla="*/ 4847 h 10000"/>
                  <a:gd name="connsiteX3" fmla="*/ 969 w 10071"/>
                  <a:gd name="connsiteY3" fmla="*/ 10000 h 10000"/>
                  <a:gd name="connsiteX4" fmla="*/ 10001 w 10071"/>
                  <a:gd name="connsiteY4" fmla="*/ 5381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411 h 10291"/>
                  <a:gd name="connsiteX1" fmla="*/ 9070 w 10046"/>
                  <a:gd name="connsiteY1" fmla="*/ 291 h 10291"/>
                  <a:gd name="connsiteX2" fmla="*/ 0 w 10046"/>
                  <a:gd name="connsiteY2" fmla="*/ 5138 h 10291"/>
                  <a:gd name="connsiteX3" fmla="*/ 920 w 10046"/>
                  <a:gd name="connsiteY3" fmla="*/ 10291 h 10291"/>
                  <a:gd name="connsiteX4" fmla="*/ 9978 w 10046"/>
                  <a:gd name="connsiteY4" fmla="*/ 5411 h 10291"/>
                  <a:gd name="connsiteX0" fmla="*/ 9978 w 10046"/>
                  <a:gd name="connsiteY0" fmla="*/ 5782 h 10662"/>
                  <a:gd name="connsiteX1" fmla="*/ 9070 w 10046"/>
                  <a:gd name="connsiteY1" fmla="*/ 662 h 10662"/>
                  <a:gd name="connsiteX2" fmla="*/ 0 w 10046"/>
                  <a:gd name="connsiteY2" fmla="*/ 5509 h 10662"/>
                  <a:gd name="connsiteX3" fmla="*/ 920 w 10046"/>
                  <a:gd name="connsiteY3" fmla="*/ 10662 h 10662"/>
                  <a:gd name="connsiteX4" fmla="*/ 9978 w 10046"/>
                  <a:gd name="connsiteY4" fmla="*/ 5782 h 10662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9978"/>
                  <a:gd name="connsiteY0" fmla="*/ 5403 h 10283"/>
                  <a:gd name="connsiteX1" fmla="*/ 9070 w 9978"/>
                  <a:gd name="connsiteY1" fmla="*/ 283 h 10283"/>
                  <a:gd name="connsiteX2" fmla="*/ 0 w 9978"/>
                  <a:gd name="connsiteY2" fmla="*/ 5130 h 10283"/>
                  <a:gd name="connsiteX3" fmla="*/ 920 w 9978"/>
                  <a:gd name="connsiteY3" fmla="*/ 10283 h 10283"/>
                  <a:gd name="connsiteX4" fmla="*/ 9978 w 9978"/>
                  <a:gd name="connsiteY4" fmla="*/ 5403 h 10283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0000" y="5254"/>
                    </a:moveTo>
                    <a:cubicBezTo>
                      <a:pt x="9532" y="2955"/>
                      <a:pt x="9348" y="1900"/>
                      <a:pt x="9090" y="275"/>
                    </a:cubicBezTo>
                    <a:cubicBezTo>
                      <a:pt x="6787" y="-584"/>
                      <a:pt x="2688" y="466"/>
                      <a:pt x="0" y="4989"/>
                    </a:cubicBezTo>
                    <a:cubicBezTo>
                      <a:pt x="380" y="6529"/>
                      <a:pt x="490" y="7279"/>
                      <a:pt x="922" y="10000"/>
                    </a:cubicBezTo>
                    <a:cubicBezTo>
                      <a:pt x="1620" y="7383"/>
                      <a:pt x="5980" y="3482"/>
                      <a:pt x="10000" y="5254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  <a:alpha val="1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6">
                <a:extLst>
                  <a:ext uri="{FF2B5EF4-FFF2-40B4-BE49-F238E27FC236}">
                    <a16:creationId xmlns:a16="http://schemas.microsoft.com/office/drawing/2014/main" xmlns="" id="{82714FB6-156C-41FB-85F5-E5E407FA95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775" y="473075"/>
                <a:ext cx="3184525" cy="4337050"/>
              </a:xfrm>
              <a:custGeom>
                <a:avLst/>
                <a:gdLst>
                  <a:gd name="T0" fmla="*/ 2006 w 2006"/>
                  <a:gd name="T1" fmla="*/ 0 h 2732"/>
                  <a:gd name="T2" fmla="*/ 1148 w 2006"/>
                  <a:gd name="T3" fmla="*/ 0 h 2732"/>
                  <a:gd name="T4" fmla="*/ 0 w 2006"/>
                  <a:gd name="T5" fmla="*/ 1991 h 2732"/>
                  <a:gd name="T6" fmla="*/ 430 w 2006"/>
                  <a:gd name="T7" fmla="*/ 2732 h 2732"/>
                  <a:gd name="T8" fmla="*/ 2006 w 2006"/>
                  <a:gd name="T9" fmla="*/ 0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2">
                    <a:moveTo>
                      <a:pt x="2006" y="0"/>
                    </a:moveTo>
                    <a:lnTo>
                      <a:pt x="1148" y="0"/>
                    </a:lnTo>
                    <a:lnTo>
                      <a:pt x="0" y="1991"/>
                    </a:lnTo>
                    <a:lnTo>
                      <a:pt x="430" y="2732"/>
                    </a:lnTo>
                    <a:lnTo>
                      <a:pt x="2006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7">
                <a:extLst>
                  <a:ext uri="{FF2B5EF4-FFF2-40B4-BE49-F238E27FC236}">
                    <a16:creationId xmlns:a16="http://schemas.microsoft.com/office/drawing/2014/main" xmlns="" id="{06A9C2F6-F47F-44B4-A819-2E024D5CDA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700" y="2517775"/>
                <a:ext cx="3184525" cy="4340225"/>
              </a:xfrm>
              <a:custGeom>
                <a:avLst/>
                <a:gdLst>
                  <a:gd name="T0" fmla="*/ 0 w 2006"/>
                  <a:gd name="T1" fmla="*/ 2734 h 2734"/>
                  <a:gd name="T2" fmla="*/ 857 w 2006"/>
                  <a:gd name="T3" fmla="*/ 2734 h 2734"/>
                  <a:gd name="T4" fmla="*/ 2006 w 2006"/>
                  <a:gd name="T5" fmla="*/ 743 h 2734"/>
                  <a:gd name="T6" fmla="*/ 1576 w 2006"/>
                  <a:gd name="T7" fmla="*/ 0 h 2734"/>
                  <a:gd name="T8" fmla="*/ 0 w 2006"/>
                  <a:gd name="T9" fmla="*/ 2734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4">
                    <a:moveTo>
                      <a:pt x="0" y="2734"/>
                    </a:moveTo>
                    <a:lnTo>
                      <a:pt x="857" y="2734"/>
                    </a:lnTo>
                    <a:lnTo>
                      <a:pt x="2006" y="743"/>
                    </a:lnTo>
                    <a:lnTo>
                      <a:pt x="1576" y="0"/>
                    </a:lnTo>
                    <a:lnTo>
                      <a:pt x="0" y="273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8">
                <a:extLst>
                  <a:ext uri="{FF2B5EF4-FFF2-40B4-BE49-F238E27FC236}">
                    <a16:creationId xmlns:a16="http://schemas.microsoft.com/office/drawing/2014/main" xmlns="" id="{CA98F500-4FA8-4945-BC65-E0052E73E9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638" y="3175"/>
                <a:ext cx="5334000" cy="6854825"/>
              </a:xfrm>
              <a:custGeom>
                <a:avLst/>
                <a:gdLst>
                  <a:gd name="T0" fmla="*/ 2758 w 3360"/>
                  <a:gd name="T1" fmla="*/ 0 h 4318"/>
                  <a:gd name="T2" fmla="*/ 1553 w 3360"/>
                  <a:gd name="T3" fmla="*/ 0 h 4318"/>
                  <a:gd name="T4" fmla="*/ 2055 w 3360"/>
                  <a:gd name="T5" fmla="*/ 289 h 4318"/>
                  <a:gd name="T6" fmla="*/ 0 w 3360"/>
                  <a:gd name="T7" fmla="*/ 3854 h 4318"/>
                  <a:gd name="T8" fmla="*/ 266 w 3360"/>
                  <a:gd name="T9" fmla="*/ 4318 h 4318"/>
                  <a:gd name="T10" fmla="*/ 801 w 3360"/>
                  <a:gd name="T11" fmla="*/ 4318 h 4318"/>
                  <a:gd name="T12" fmla="*/ 2859 w 3360"/>
                  <a:gd name="T13" fmla="*/ 753 h 4318"/>
                  <a:gd name="T14" fmla="*/ 3360 w 3360"/>
                  <a:gd name="T15" fmla="*/ 1042 h 4318"/>
                  <a:gd name="T16" fmla="*/ 2758 w 3360"/>
                  <a:gd name="T17" fmla="*/ 0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0" h="4318">
                    <a:moveTo>
                      <a:pt x="2758" y="0"/>
                    </a:moveTo>
                    <a:lnTo>
                      <a:pt x="1553" y="0"/>
                    </a:lnTo>
                    <a:lnTo>
                      <a:pt x="2055" y="289"/>
                    </a:lnTo>
                    <a:lnTo>
                      <a:pt x="0" y="3854"/>
                    </a:lnTo>
                    <a:lnTo>
                      <a:pt x="266" y="4318"/>
                    </a:lnTo>
                    <a:lnTo>
                      <a:pt x="801" y="4318"/>
                    </a:lnTo>
                    <a:lnTo>
                      <a:pt x="2859" y="753"/>
                    </a:lnTo>
                    <a:lnTo>
                      <a:pt x="3360" y="1042"/>
                    </a:lnTo>
                    <a:lnTo>
                      <a:pt x="2758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xmlns="" id="{C1BE7171-9726-4A7A-AFC4-E3FFB4FB1B79}"/>
                </a:ext>
              </a:extLst>
            </p:cNvPr>
            <p:cNvGrpSpPr/>
            <p:nvPr/>
          </p:nvGrpSpPr>
          <p:grpSpPr>
            <a:xfrm>
              <a:off x="4508857" y="2988658"/>
              <a:ext cx="5817381" cy="1275065"/>
              <a:chOff x="4508857" y="2988658"/>
              <a:chExt cx="5817381" cy="1275065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FFC57D71-DF8F-425E-8CB7-D8C2A04E5AFC}"/>
                  </a:ext>
                </a:extLst>
              </p:cNvPr>
              <p:cNvSpPr txBox="1"/>
              <p:nvPr/>
            </p:nvSpPr>
            <p:spPr>
              <a:xfrm>
                <a:off x="6337281" y="2988658"/>
                <a:ext cx="3988957" cy="1267195"/>
              </a:xfrm>
              <a:custGeom>
                <a:avLst/>
                <a:gdLst>
                  <a:gd name="connsiteX0" fmla="*/ 1986060 w 3988957"/>
                  <a:gd name="connsiteY0" fmla="*/ 299091 h 1267195"/>
                  <a:gd name="connsiteX1" fmla="*/ 1815527 w 3988957"/>
                  <a:gd name="connsiteY1" fmla="*/ 368124 h 1267195"/>
                  <a:gd name="connsiteX2" fmla="*/ 1743378 w 3988957"/>
                  <a:gd name="connsiteY2" fmla="*/ 564073 h 1267195"/>
                  <a:gd name="connsiteX3" fmla="*/ 1815527 w 3988957"/>
                  <a:gd name="connsiteY3" fmla="*/ 761990 h 1267195"/>
                  <a:gd name="connsiteX4" fmla="*/ 1986060 w 3988957"/>
                  <a:gd name="connsiteY4" fmla="*/ 832991 h 1267195"/>
                  <a:gd name="connsiteX5" fmla="*/ 2157251 w 3988957"/>
                  <a:gd name="connsiteY5" fmla="*/ 762647 h 1267195"/>
                  <a:gd name="connsiteX6" fmla="*/ 2230054 w 3988957"/>
                  <a:gd name="connsiteY6" fmla="*/ 565384 h 1267195"/>
                  <a:gd name="connsiteX7" fmla="*/ 2157251 w 3988957"/>
                  <a:gd name="connsiteY7" fmla="*/ 369762 h 1267195"/>
                  <a:gd name="connsiteX8" fmla="*/ 1986060 w 3988957"/>
                  <a:gd name="connsiteY8" fmla="*/ 299091 h 1267195"/>
                  <a:gd name="connsiteX9" fmla="*/ 1154820 w 3988957"/>
                  <a:gd name="connsiteY9" fmla="*/ 299091 h 1267195"/>
                  <a:gd name="connsiteX10" fmla="*/ 984123 w 3988957"/>
                  <a:gd name="connsiteY10" fmla="*/ 369762 h 1267195"/>
                  <a:gd name="connsiteX11" fmla="*/ 910826 w 3988957"/>
                  <a:gd name="connsiteY11" fmla="*/ 565384 h 1267195"/>
                  <a:gd name="connsiteX12" fmla="*/ 984123 w 3988957"/>
                  <a:gd name="connsiteY12" fmla="*/ 762647 h 1267195"/>
                  <a:gd name="connsiteX13" fmla="*/ 1154820 w 3988957"/>
                  <a:gd name="connsiteY13" fmla="*/ 832991 h 1267195"/>
                  <a:gd name="connsiteX14" fmla="*/ 1326501 w 3988957"/>
                  <a:gd name="connsiteY14" fmla="*/ 761990 h 1267195"/>
                  <a:gd name="connsiteX15" fmla="*/ 1398813 w 3988957"/>
                  <a:gd name="connsiteY15" fmla="*/ 564073 h 1267195"/>
                  <a:gd name="connsiteX16" fmla="*/ 1326501 w 3988957"/>
                  <a:gd name="connsiteY16" fmla="*/ 368124 h 1267195"/>
                  <a:gd name="connsiteX17" fmla="*/ 1154820 w 3988957"/>
                  <a:gd name="connsiteY17" fmla="*/ 299091 h 1267195"/>
                  <a:gd name="connsiteX18" fmla="*/ 3638705 w 3988957"/>
                  <a:gd name="connsiteY18" fmla="*/ 296466 h 1267195"/>
                  <a:gd name="connsiteX19" fmla="*/ 3486371 w 3988957"/>
                  <a:gd name="connsiteY19" fmla="*/ 352710 h 1267195"/>
                  <a:gd name="connsiteX20" fmla="*/ 3411763 w 3988957"/>
                  <a:gd name="connsiteY20" fmla="*/ 514223 h 1267195"/>
                  <a:gd name="connsiteX21" fmla="*/ 3865645 w 3988957"/>
                  <a:gd name="connsiteY21" fmla="*/ 514223 h 1267195"/>
                  <a:gd name="connsiteX22" fmla="*/ 3798907 w 3988957"/>
                  <a:gd name="connsiteY22" fmla="*/ 352710 h 1267195"/>
                  <a:gd name="connsiteX23" fmla="*/ 3638705 w 3988957"/>
                  <a:gd name="connsiteY23" fmla="*/ 296466 h 1267195"/>
                  <a:gd name="connsiteX24" fmla="*/ 3643953 w 3988957"/>
                  <a:gd name="connsiteY24" fmla="*/ 195458 h 1267195"/>
                  <a:gd name="connsiteX25" fmla="*/ 3894669 w 3988957"/>
                  <a:gd name="connsiteY25" fmla="*/ 293513 h 1267195"/>
                  <a:gd name="connsiteX26" fmla="*/ 3988957 w 3988957"/>
                  <a:gd name="connsiteY26" fmla="*/ 539148 h 1267195"/>
                  <a:gd name="connsiteX27" fmla="*/ 3987970 w 3988957"/>
                  <a:gd name="connsiteY27" fmla="*/ 575716 h 1267195"/>
                  <a:gd name="connsiteX28" fmla="*/ 3985021 w 3988957"/>
                  <a:gd name="connsiteY28" fmla="*/ 611297 h 1267195"/>
                  <a:gd name="connsiteX29" fmla="*/ 3410453 w 3988957"/>
                  <a:gd name="connsiteY29" fmla="*/ 611297 h 1267195"/>
                  <a:gd name="connsiteX30" fmla="*/ 3484897 w 3988957"/>
                  <a:gd name="connsiteY30" fmla="*/ 778714 h 1267195"/>
                  <a:gd name="connsiteX31" fmla="*/ 3643953 w 3988957"/>
                  <a:gd name="connsiteY31" fmla="*/ 836927 h 1267195"/>
                  <a:gd name="connsiteX32" fmla="*/ 3775460 w 3988957"/>
                  <a:gd name="connsiteY32" fmla="*/ 799702 h 1267195"/>
                  <a:gd name="connsiteX33" fmla="*/ 3845967 w 3988957"/>
                  <a:gd name="connsiteY33" fmla="*/ 704434 h 1267195"/>
                  <a:gd name="connsiteX34" fmla="*/ 3974525 w 3988957"/>
                  <a:gd name="connsiteY34" fmla="*/ 704434 h 1267195"/>
                  <a:gd name="connsiteX35" fmla="*/ 3862368 w 3988957"/>
                  <a:gd name="connsiteY35" fmla="*/ 870377 h 1267195"/>
                  <a:gd name="connsiteX36" fmla="*/ 3643953 w 3988957"/>
                  <a:gd name="connsiteY36" fmla="*/ 937935 h 1267195"/>
                  <a:gd name="connsiteX37" fmla="*/ 3389465 w 3988957"/>
                  <a:gd name="connsiteY37" fmla="*/ 837255 h 1267195"/>
                  <a:gd name="connsiteX38" fmla="*/ 3288455 w 3988957"/>
                  <a:gd name="connsiteY38" fmla="*/ 565384 h 1267195"/>
                  <a:gd name="connsiteX39" fmla="*/ 3387496 w 3988957"/>
                  <a:gd name="connsiteY39" fmla="*/ 295318 h 1267195"/>
                  <a:gd name="connsiteX40" fmla="*/ 3643953 w 3988957"/>
                  <a:gd name="connsiteY40" fmla="*/ 195458 h 1267195"/>
                  <a:gd name="connsiteX41" fmla="*/ 2846162 w 3988957"/>
                  <a:gd name="connsiteY41" fmla="*/ 195458 h 1267195"/>
                  <a:gd name="connsiteX42" fmla="*/ 3065231 w 3988957"/>
                  <a:gd name="connsiteY42" fmla="*/ 260228 h 1267195"/>
                  <a:gd name="connsiteX43" fmla="*/ 3178047 w 3988957"/>
                  <a:gd name="connsiteY43" fmla="*/ 438141 h 1267195"/>
                  <a:gd name="connsiteX44" fmla="*/ 3049491 w 3988957"/>
                  <a:gd name="connsiteY44" fmla="*/ 438141 h 1267195"/>
                  <a:gd name="connsiteX45" fmla="*/ 2978325 w 3988957"/>
                  <a:gd name="connsiteY45" fmla="*/ 334835 h 1267195"/>
                  <a:gd name="connsiteX46" fmla="*/ 2846162 w 3988957"/>
                  <a:gd name="connsiteY46" fmla="*/ 296466 h 1267195"/>
                  <a:gd name="connsiteX47" fmla="*/ 2682845 w 3988957"/>
                  <a:gd name="connsiteY47" fmla="*/ 365008 h 1267195"/>
                  <a:gd name="connsiteX48" fmla="*/ 2617909 w 3988957"/>
                  <a:gd name="connsiteY48" fmla="*/ 565384 h 1267195"/>
                  <a:gd name="connsiteX49" fmla="*/ 2682845 w 3988957"/>
                  <a:gd name="connsiteY49" fmla="*/ 768058 h 1267195"/>
                  <a:gd name="connsiteX50" fmla="*/ 2846162 w 3988957"/>
                  <a:gd name="connsiteY50" fmla="*/ 836927 h 1267195"/>
                  <a:gd name="connsiteX51" fmla="*/ 2977832 w 3988957"/>
                  <a:gd name="connsiteY51" fmla="*/ 800032 h 1267195"/>
                  <a:gd name="connsiteX52" fmla="*/ 3049491 w 3988957"/>
                  <a:gd name="connsiteY52" fmla="*/ 695252 h 1267195"/>
                  <a:gd name="connsiteX53" fmla="*/ 3178047 w 3988957"/>
                  <a:gd name="connsiteY53" fmla="*/ 695252 h 1267195"/>
                  <a:gd name="connsiteX54" fmla="*/ 3065231 w 3988957"/>
                  <a:gd name="connsiteY54" fmla="*/ 870213 h 1267195"/>
                  <a:gd name="connsiteX55" fmla="*/ 2846162 w 3988957"/>
                  <a:gd name="connsiteY55" fmla="*/ 937935 h 1267195"/>
                  <a:gd name="connsiteX56" fmla="*/ 2594298 w 3988957"/>
                  <a:gd name="connsiteY56" fmla="*/ 837255 h 1267195"/>
                  <a:gd name="connsiteX57" fmla="*/ 2495913 w 3988957"/>
                  <a:gd name="connsiteY57" fmla="*/ 565384 h 1267195"/>
                  <a:gd name="connsiteX58" fmla="*/ 2594298 w 3988957"/>
                  <a:gd name="connsiteY58" fmla="*/ 295811 h 1267195"/>
                  <a:gd name="connsiteX59" fmla="*/ 2846162 w 3988957"/>
                  <a:gd name="connsiteY59" fmla="*/ 195458 h 1267195"/>
                  <a:gd name="connsiteX60" fmla="*/ 1962450 w 3988957"/>
                  <a:gd name="connsiteY60" fmla="*/ 195458 h 1267195"/>
                  <a:gd name="connsiteX61" fmla="*/ 2130688 w 3988957"/>
                  <a:gd name="connsiteY61" fmla="*/ 238909 h 1267195"/>
                  <a:gd name="connsiteX62" fmla="*/ 2230054 w 3988957"/>
                  <a:gd name="connsiteY62" fmla="*/ 338445 h 1267195"/>
                  <a:gd name="connsiteX63" fmla="*/ 2230054 w 3988957"/>
                  <a:gd name="connsiteY63" fmla="*/ 207265 h 1267195"/>
                  <a:gd name="connsiteX64" fmla="*/ 2350741 w 3988957"/>
                  <a:gd name="connsiteY64" fmla="*/ 207265 h 1267195"/>
                  <a:gd name="connsiteX65" fmla="*/ 2350741 w 3988957"/>
                  <a:gd name="connsiteY65" fmla="*/ 926128 h 1267195"/>
                  <a:gd name="connsiteX66" fmla="*/ 2230054 w 3988957"/>
                  <a:gd name="connsiteY66" fmla="*/ 926128 h 1267195"/>
                  <a:gd name="connsiteX67" fmla="*/ 2230054 w 3988957"/>
                  <a:gd name="connsiteY67" fmla="*/ 792326 h 1267195"/>
                  <a:gd name="connsiteX68" fmla="*/ 2129047 w 3988957"/>
                  <a:gd name="connsiteY68" fmla="*/ 894154 h 1267195"/>
                  <a:gd name="connsiteX69" fmla="*/ 1961136 w 3988957"/>
                  <a:gd name="connsiteY69" fmla="*/ 937935 h 1267195"/>
                  <a:gd name="connsiteX70" fmla="*/ 1719437 w 3988957"/>
                  <a:gd name="connsiteY70" fmla="*/ 834629 h 1267195"/>
                  <a:gd name="connsiteX71" fmla="*/ 1621383 w 3988957"/>
                  <a:gd name="connsiteY71" fmla="*/ 564073 h 1267195"/>
                  <a:gd name="connsiteX72" fmla="*/ 1719601 w 3988957"/>
                  <a:gd name="connsiteY72" fmla="*/ 295645 h 1267195"/>
                  <a:gd name="connsiteX73" fmla="*/ 1962450 w 3988957"/>
                  <a:gd name="connsiteY73" fmla="*/ 195458 h 1267195"/>
                  <a:gd name="connsiteX74" fmla="*/ 1179745 w 3988957"/>
                  <a:gd name="connsiteY74" fmla="*/ 195458 h 1267195"/>
                  <a:gd name="connsiteX75" fmla="*/ 1422590 w 3988957"/>
                  <a:gd name="connsiteY75" fmla="*/ 295645 h 1267195"/>
                  <a:gd name="connsiteX76" fmla="*/ 1520812 w 3988957"/>
                  <a:gd name="connsiteY76" fmla="*/ 564073 h 1267195"/>
                  <a:gd name="connsiteX77" fmla="*/ 1422590 w 3988957"/>
                  <a:gd name="connsiteY77" fmla="*/ 834629 h 1267195"/>
                  <a:gd name="connsiteX78" fmla="*/ 1179745 w 3988957"/>
                  <a:gd name="connsiteY78" fmla="*/ 937935 h 1267195"/>
                  <a:gd name="connsiteX79" fmla="*/ 1012818 w 3988957"/>
                  <a:gd name="connsiteY79" fmla="*/ 893333 h 1267195"/>
                  <a:gd name="connsiteX80" fmla="*/ 910826 w 3988957"/>
                  <a:gd name="connsiteY80" fmla="*/ 793637 h 1267195"/>
                  <a:gd name="connsiteX81" fmla="*/ 910826 w 3988957"/>
                  <a:gd name="connsiteY81" fmla="*/ 1267195 h 1267195"/>
                  <a:gd name="connsiteX82" fmla="*/ 791450 w 3988957"/>
                  <a:gd name="connsiteY82" fmla="*/ 1267195 h 1267195"/>
                  <a:gd name="connsiteX83" fmla="*/ 791450 w 3988957"/>
                  <a:gd name="connsiteY83" fmla="*/ 207265 h 1267195"/>
                  <a:gd name="connsiteX84" fmla="*/ 910826 w 3988957"/>
                  <a:gd name="connsiteY84" fmla="*/ 207265 h 1267195"/>
                  <a:gd name="connsiteX85" fmla="*/ 910826 w 3988957"/>
                  <a:gd name="connsiteY85" fmla="*/ 339756 h 1267195"/>
                  <a:gd name="connsiteX86" fmla="*/ 1012327 w 3988957"/>
                  <a:gd name="connsiteY86" fmla="*/ 239076 h 1267195"/>
                  <a:gd name="connsiteX87" fmla="*/ 1179745 w 3988957"/>
                  <a:gd name="connsiteY87" fmla="*/ 195458 h 1267195"/>
                  <a:gd name="connsiteX88" fmla="*/ 308272 w 3988957"/>
                  <a:gd name="connsiteY88" fmla="*/ 0 h 1267195"/>
                  <a:gd name="connsiteX89" fmla="*/ 519801 w 3988957"/>
                  <a:gd name="connsiteY89" fmla="*/ 65263 h 1267195"/>
                  <a:gd name="connsiteX90" fmla="*/ 611299 w 3988957"/>
                  <a:gd name="connsiteY90" fmla="*/ 234812 h 1267195"/>
                  <a:gd name="connsiteX91" fmla="*/ 480120 w 3988957"/>
                  <a:gd name="connsiteY91" fmla="*/ 234812 h 1267195"/>
                  <a:gd name="connsiteX92" fmla="*/ 430434 w 3988957"/>
                  <a:gd name="connsiteY92" fmla="*/ 145936 h 1267195"/>
                  <a:gd name="connsiteX93" fmla="*/ 303027 w 3988957"/>
                  <a:gd name="connsiteY93" fmla="*/ 102321 h 1267195"/>
                  <a:gd name="connsiteX94" fmla="*/ 178240 w 3988957"/>
                  <a:gd name="connsiteY94" fmla="*/ 137902 h 1267195"/>
                  <a:gd name="connsiteX95" fmla="*/ 127246 w 3988957"/>
                  <a:gd name="connsiteY95" fmla="*/ 249241 h 1267195"/>
                  <a:gd name="connsiteX96" fmla="*/ 178542 w 3988957"/>
                  <a:gd name="connsiteY96" fmla="*/ 351898 h 1267195"/>
                  <a:gd name="connsiteX97" fmla="*/ 300864 w 3988957"/>
                  <a:gd name="connsiteY97" fmla="*/ 404307 h 1267195"/>
                  <a:gd name="connsiteX98" fmla="*/ 446863 w 3988957"/>
                  <a:gd name="connsiteY98" fmla="*/ 448151 h 1267195"/>
                  <a:gd name="connsiteX99" fmla="*/ 569185 w 3988957"/>
                  <a:gd name="connsiteY99" fmla="*/ 525118 h 1267195"/>
                  <a:gd name="connsiteX100" fmla="*/ 620481 w 3988957"/>
                  <a:gd name="connsiteY100" fmla="*/ 676887 h 1267195"/>
                  <a:gd name="connsiteX101" fmla="*/ 585597 w 3988957"/>
                  <a:gd name="connsiteY101" fmla="*/ 801605 h 1267195"/>
                  <a:gd name="connsiteX102" fmla="*/ 483081 w 3988957"/>
                  <a:gd name="connsiteY102" fmla="*/ 897172 h 1267195"/>
                  <a:gd name="connsiteX103" fmla="*/ 316145 w 3988957"/>
                  <a:gd name="connsiteY103" fmla="*/ 935312 h 1267195"/>
                  <a:gd name="connsiteX104" fmla="*/ 90187 w 3988957"/>
                  <a:gd name="connsiteY104" fmla="*/ 865295 h 1267195"/>
                  <a:gd name="connsiteX105" fmla="*/ 0 w 3988957"/>
                  <a:gd name="connsiteY105" fmla="*/ 682134 h 1267195"/>
                  <a:gd name="connsiteX106" fmla="*/ 127246 w 3988957"/>
                  <a:gd name="connsiteY106" fmla="*/ 682134 h 1267195"/>
                  <a:gd name="connsiteX107" fmla="*/ 176929 w 3988957"/>
                  <a:gd name="connsiteY107" fmla="*/ 786751 h 1267195"/>
                  <a:gd name="connsiteX108" fmla="*/ 316145 w 3988957"/>
                  <a:gd name="connsiteY108" fmla="*/ 834302 h 1267195"/>
                  <a:gd name="connsiteX109" fmla="*/ 451259 w 3988957"/>
                  <a:gd name="connsiteY109" fmla="*/ 790685 h 1267195"/>
                  <a:gd name="connsiteX110" fmla="*/ 499797 w 3988957"/>
                  <a:gd name="connsiteY110" fmla="*/ 682134 h 1267195"/>
                  <a:gd name="connsiteX111" fmla="*/ 448364 w 3988957"/>
                  <a:gd name="connsiteY111" fmla="*/ 575438 h 1267195"/>
                  <a:gd name="connsiteX112" fmla="*/ 325714 w 3988957"/>
                  <a:gd name="connsiteY112" fmla="*/ 522452 h 1267195"/>
                  <a:gd name="connsiteX113" fmla="*/ 179331 w 3988957"/>
                  <a:gd name="connsiteY113" fmla="*/ 479919 h 1267195"/>
                  <a:gd name="connsiteX114" fmla="*/ 56681 w 3988957"/>
                  <a:gd name="connsiteY114" fmla="*/ 404580 h 1267195"/>
                  <a:gd name="connsiteX115" fmla="*/ 5248 w 3988957"/>
                  <a:gd name="connsiteY115" fmla="*/ 253178 h 1267195"/>
                  <a:gd name="connsiteX116" fmla="*/ 88876 w 3988957"/>
                  <a:gd name="connsiteY116" fmla="*/ 70017 h 1267195"/>
                  <a:gd name="connsiteX117" fmla="*/ 308272 w 3988957"/>
                  <a:gd name="connsiteY117" fmla="*/ 0 h 1267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3988957" h="1267195">
                    <a:moveTo>
                      <a:pt x="1986060" y="299091"/>
                    </a:moveTo>
                    <a:cubicBezTo>
                      <a:pt x="1918557" y="299553"/>
                      <a:pt x="1861712" y="322567"/>
                      <a:pt x="1815527" y="368124"/>
                    </a:cubicBezTo>
                    <a:cubicBezTo>
                      <a:pt x="1769341" y="413681"/>
                      <a:pt x="1745292" y="478998"/>
                      <a:pt x="1743378" y="564073"/>
                    </a:cubicBezTo>
                    <a:cubicBezTo>
                      <a:pt x="1745292" y="649311"/>
                      <a:pt x="1769341" y="715285"/>
                      <a:pt x="1815527" y="761990"/>
                    </a:cubicBezTo>
                    <a:cubicBezTo>
                      <a:pt x="1861712" y="808695"/>
                      <a:pt x="1918557" y="832363"/>
                      <a:pt x="1986060" y="832991"/>
                    </a:cubicBezTo>
                    <a:cubicBezTo>
                      <a:pt x="2053618" y="832417"/>
                      <a:pt x="2110681" y="808967"/>
                      <a:pt x="2157251" y="762647"/>
                    </a:cubicBezTo>
                    <a:cubicBezTo>
                      <a:pt x="2203818" y="716324"/>
                      <a:pt x="2228085" y="650570"/>
                      <a:pt x="2230054" y="565384"/>
                    </a:cubicBezTo>
                    <a:cubicBezTo>
                      <a:pt x="2228085" y="481402"/>
                      <a:pt x="2203818" y="416194"/>
                      <a:pt x="2157251" y="369762"/>
                    </a:cubicBezTo>
                    <a:cubicBezTo>
                      <a:pt x="2110681" y="323330"/>
                      <a:pt x="2053618" y="299774"/>
                      <a:pt x="1986060" y="299091"/>
                    </a:cubicBezTo>
                    <a:close/>
                    <a:moveTo>
                      <a:pt x="1154820" y="299091"/>
                    </a:moveTo>
                    <a:cubicBezTo>
                      <a:pt x="1087836" y="299774"/>
                      <a:pt x="1030937" y="323330"/>
                      <a:pt x="984123" y="369762"/>
                    </a:cubicBezTo>
                    <a:cubicBezTo>
                      <a:pt x="937306" y="416194"/>
                      <a:pt x="912875" y="481402"/>
                      <a:pt x="910826" y="565384"/>
                    </a:cubicBezTo>
                    <a:cubicBezTo>
                      <a:pt x="912875" y="650570"/>
                      <a:pt x="937306" y="716324"/>
                      <a:pt x="984123" y="762647"/>
                    </a:cubicBezTo>
                    <a:cubicBezTo>
                      <a:pt x="1030937" y="808967"/>
                      <a:pt x="1087836" y="832417"/>
                      <a:pt x="1154820" y="832991"/>
                    </a:cubicBezTo>
                    <a:cubicBezTo>
                      <a:pt x="1222949" y="832363"/>
                      <a:pt x="1280178" y="808695"/>
                      <a:pt x="1326501" y="761990"/>
                    </a:cubicBezTo>
                    <a:cubicBezTo>
                      <a:pt x="1372824" y="715285"/>
                      <a:pt x="1396928" y="649311"/>
                      <a:pt x="1398813" y="564073"/>
                    </a:cubicBezTo>
                    <a:cubicBezTo>
                      <a:pt x="1396928" y="478998"/>
                      <a:pt x="1372824" y="413681"/>
                      <a:pt x="1326501" y="368124"/>
                    </a:cubicBezTo>
                    <a:cubicBezTo>
                      <a:pt x="1280178" y="322567"/>
                      <a:pt x="1222949" y="299553"/>
                      <a:pt x="1154820" y="299091"/>
                    </a:cubicBezTo>
                    <a:close/>
                    <a:moveTo>
                      <a:pt x="3638705" y="296466"/>
                    </a:moveTo>
                    <a:cubicBezTo>
                      <a:pt x="3578992" y="296767"/>
                      <a:pt x="3528216" y="315514"/>
                      <a:pt x="3486371" y="352710"/>
                    </a:cubicBezTo>
                    <a:cubicBezTo>
                      <a:pt x="3444533" y="389904"/>
                      <a:pt x="3419663" y="443741"/>
                      <a:pt x="3411763" y="514223"/>
                    </a:cubicBezTo>
                    <a:lnTo>
                      <a:pt x="3865645" y="514223"/>
                    </a:lnTo>
                    <a:cubicBezTo>
                      <a:pt x="3864471" y="443741"/>
                      <a:pt x="3842227" y="389904"/>
                      <a:pt x="3798907" y="352710"/>
                    </a:cubicBezTo>
                    <a:cubicBezTo>
                      <a:pt x="3755594" y="315514"/>
                      <a:pt x="3702193" y="296767"/>
                      <a:pt x="3638705" y="296466"/>
                    </a:cubicBezTo>
                    <a:close/>
                    <a:moveTo>
                      <a:pt x="3643953" y="195458"/>
                    </a:moveTo>
                    <a:cubicBezTo>
                      <a:pt x="3749580" y="197481"/>
                      <a:pt x="3833151" y="230164"/>
                      <a:pt x="3894669" y="293513"/>
                    </a:cubicBezTo>
                    <a:cubicBezTo>
                      <a:pt x="3956188" y="356862"/>
                      <a:pt x="3987617" y="438740"/>
                      <a:pt x="3988957" y="539148"/>
                    </a:cubicBezTo>
                    <a:cubicBezTo>
                      <a:pt x="3988957" y="552074"/>
                      <a:pt x="3988627" y="564265"/>
                      <a:pt x="3987970" y="575716"/>
                    </a:cubicBezTo>
                    <a:cubicBezTo>
                      <a:pt x="3987316" y="587167"/>
                      <a:pt x="3986331" y="599025"/>
                      <a:pt x="3985021" y="611297"/>
                    </a:cubicBezTo>
                    <a:lnTo>
                      <a:pt x="3410453" y="611297"/>
                    </a:lnTo>
                    <a:cubicBezTo>
                      <a:pt x="3416575" y="684404"/>
                      <a:pt x="3441388" y="740210"/>
                      <a:pt x="3484897" y="778714"/>
                    </a:cubicBezTo>
                    <a:cubicBezTo>
                      <a:pt x="3528405" y="817222"/>
                      <a:pt x="3581422" y="836626"/>
                      <a:pt x="3643953" y="836927"/>
                    </a:cubicBezTo>
                    <a:cubicBezTo>
                      <a:pt x="3697791" y="836242"/>
                      <a:pt x="3741627" y="823835"/>
                      <a:pt x="3775460" y="799702"/>
                    </a:cubicBezTo>
                    <a:cubicBezTo>
                      <a:pt x="3809293" y="775573"/>
                      <a:pt x="3832798" y="743816"/>
                      <a:pt x="3845967" y="704434"/>
                    </a:cubicBezTo>
                    <a:lnTo>
                      <a:pt x="3974525" y="704434"/>
                    </a:lnTo>
                    <a:cubicBezTo>
                      <a:pt x="3955832" y="771556"/>
                      <a:pt x="3918447" y="826868"/>
                      <a:pt x="3862368" y="870377"/>
                    </a:cubicBezTo>
                    <a:cubicBezTo>
                      <a:pt x="3806287" y="913885"/>
                      <a:pt x="3733484" y="936405"/>
                      <a:pt x="3643953" y="937935"/>
                    </a:cubicBezTo>
                    <a:cubicBezTo>
                      <a:pt x="3539609" y="936678"/>
                      <a:pt x="3454781" y="903117"/>
                      <a:pt x="3389465" y="837255"/>
                    </a:cubicBezTo>
                    <a:cubicBezTo>
                      <a:pt x="3324147" y="771392"/>
                      <a:pt x="3290480" y="680769"/>
                      <a:pt x="3288455" y="565384"/>
                    </a:cubicBezTo>
                    <a:cubicBezTo>
                      <a:pt x="3290150" y="450685"/>
                      <a:pt x="3323166" y="360661"/>
                      <a:pt x="3387496" y="295318"/>
                    </a:cubicBezTo>
                    <a:cubicBezTo>
                      <a:pt x="3451829" y="229975"/>
                      <a:pt x="3537314" y="196686"/>
                      <a:pt x="3643953" y="195458"/>
                    </a:cubicBezTo>
                    <a:close/>
                    <a:moveTo>
                      <a:pt x="2846162" y="195458"/>
                    </a:moveTo>
                    <a:cubicBezTo>
                      <a:pt x="2935747" y="196141"/>
                      <a:pt x="3008771" y="217732"/>
                      <a:pt x="3065231" y="260228"/>
                    </a:cubicBezTo>
                    <a:cubicBezTo>
                      <a:pt x="3121693" y="302723"/>
                      <a:pt x="3159301" y="362030"/>
                      <a:pt x="3178047" y="438141"/>
                    </a:cubicBezTo>
                    <a:lnTo>
                      <a:pt x="3049491" y="438141"/>
                    </a:lnTo>
                    <a:cubicBezTo>
                      <a:pt x="3036754" y="394360"/>
                      <a:pt x="3013035" y="359924"/>
                      <a:pt x="2978325" y="334835"/>
                    </a:cubicBezTo>
                    <a:cubicBezTo>
                      <a:pt x="2943617" y="309747"/>
                      <a:pt x="2899563" y="296959"/>
                      <a:pt x="2846162" y="296466"/>
                    </a:cubicBezTo>
                    <a:cubicBezTo>
                      <a:pt x="2779261" y="296684"/>
                      <a:pt x="2724821" y="319531"/>
                      <a:pt x="2682845" y="365008"/>
                    </a:cubicBezTo>
                    <a:cubicBezTo>
                      <a:pt x="2640865" y="410482"/>
                      <a:pt x="2619220" y="477277"/>
                      <a:pt x="2617909" y="565384"/>
                    </a:cubicBezTo>
                    <a:cubicBezTo>
                      <a:pt x="2619220" y="654751"/>
                      <a:pt x="2640865" y="722309"/>
                      <a:pt x="2682845" y="768058"/>
                    </a:cubicBezTo>
                    <a:cubicBezTo>
                      <a:pt x="2724821" y="813805"/>
                      <a:pt x="2779261" y="836761"/>
                      <a:pt x="2846162" y="836927"/>
                    </a:cubicBezTo>
                    <a:cubicBezTo>
                      <a:pt x="2899480" y="836681"/>
                      <a:pt x="2943371" y="824383"/>
                      <a:pt x="2977832" y="800032"/>
                    </a:cubicBezTo>
                    <a:cubicBezTo>
                      <a:pt x="3012294" y="775682"/>
                      <a:pt x="3036180" y="740755"/>
                      <a:pt x="3049491" y="695252"/>
                    </a:cubicBezTo>
                    <a:lnTo>
                      <a:pt x="3178047" y="695252"/>
                    </a:lnTo>
                    <a:cubicBezTo>
                      <a:pt x="3159301" y="767920"/>
                      <a:pt x="3121693" y="826240"/>
                      <a:pt x="3065231" y="870213"/>
                    </a:cubicBezTo>
                    <a:cubicBezTo>
                      <a:pt x="3008771" y="914186"/>
                      <a:pt x="2935747" y="936758"/>
                      <a:pt x="2846162" y="937935"/>
                    </a:cubicBezTo>
                    <a:cubicBezTo>
                      <a:pt x="2742039" y="936678"/>
                      <a:pt x="2658083" y="903117"/>
                      <a:pt x="2594298" y="837255"/>
                    </a:cubicBezTo>
                    <a:cubicBezTo>
                      <a:pt x="2530510" y="771392"/>
                      <a:pt x="2497715" y="680769"/>
                      <a:pt x="2495913" y="565384"/>
                    </a:cubicBezTo>
                    <a:cubicBezTo>
                      <a:pt x="2497715" y="451259"/>
                      <a:pt x="2530510" y="361401"/>
                      <a:pt x="2594298" y="295811"/>
                    </a:cubicBezTo>
                    <a:cubicBezTo>
                      <a:pt x="2658083" y="230222"/>
                      <a:pt x="2742039" y="196770"/>
                      <a:pt x="2846162" y="195458"/>
                    </a:cubicBezTo>
                    <a:close/>
                    <a:moveTo>
                      <a:pt x="1962450" y="195458"/>
                    </a:moveTo>
                    <a:cubicBezTo>
                      <a:pt x="2029514" y="196741"/>
                      <a:pt x="2085593" y="211227"/>
                      <a:pt x="2130688" y="238909"/>
                    </a:cubicBezTo>
                    <a:cubicBezTo>
                      <a:pt x="2175780" y="266594"/>
                      <a:pt x="2208902" y="299774"/>
                      <a:pt x="2230054" y="338445"/>
                    </a:cubicBezTo>
                    <a:lnTo>
                      <a:pt x="2230054" y="207265"/>
                    </a:lnTo>
                    <a:lnTo>
                      <a:pt x="2350741" y="207265"/>
                    </a:lnTo>
                    <a:lnTo>
                      <a:pt x="2350741" y="926128"/>
                    </a:lnTo>
                    <a:lnTo>
                      <a:pt x="2230054" y="926128"/>
                    </a:lnTo>
                    <a:lnTo>
                      <a:pt x="2230054" y="792326"/>
                    </a:lnTo>
                    <a:cubicBezTo>
                      <a:pt x="2208191" y="832254"/>
                      <a:pt x="2174523" y="866196"/>
                      <a:pt x="2129047" y="894154"/>
                    </a:cubicBezTo>
                    <a:cubicBezTo>
                      <a:pt x="2083570" y="922111"/>
                      <a:pt x="2027601" y="936704"/>
                      <a:pt x="1961136" y="937935"/>
                    </a:cubicBezTo>
                    <a:cubicBezTo>
                      <a:pt x="1863190" y="936293"/>
                      <a:pt x="1782623" y="901860"/>
                      <a:pt x="1719437" y="834629"/>
                    </a:cubicBezTo>
                    <a:cubicBezTo>
                      <a:pt x="1656255" y="767401"/>
                      <a:pt x="1623569" y="677214"/>
                      <a:pt x="1621383" y="564073"/>
                    </a:cubicBezTo>
                    <a:cubicBezTo>
                      <a:pt x="1623540" y="450576"/>
                      <a:pt x="1656281" y="361100"/>
                      <a:pt x="1719601" y="295645"/>
                    </a:cubicBezTo>
                    <a:cubicBezTo>
                      <a:pt x="1782924" y="230193"/>
                      <a:pt x="1863873" y="196795"/>
                      <a:pt x="1962450" y="195458"/>
                    </a:cubicBezTo>
                    <a:close/>
                    <a:moveTo>
                      <a:pt x="1179745" y="195458"/>
                    </a:moveTo>
                    <a:cubicBezTo>
                      <a:pt x="1278319" y="196795"/>
                      <a:pt x="1359267" y="230193"/>
                      <a:pt x="1422590" y="295645"/>
                    </a:cubicBezTo>
                    <a:cubicBezTo>
                      <a:pt x="1485911" y="361100"/>
                      <a:pt x="1518651" y="450576"/>
                      <a:pt x="1520812" y="564073"/>
                    </a:cubicBezTo>
                    <a:cubicBezTo>
                      <a:pt x="1518651" y="677214"/>
                      <a:pt x="1485911" y="767401"/>
                      <a:pt x="1422590" y="834629"/>
                    </a:cubicBezTo>
                    <a:cubicBezTo>
                      <a:pt x="1359267" y="901860"/>
                      <a:pt x="1278319" y="936293"/>
                      <a:pt x="1179745" y="937935"/>
                    </a:cubicBezTo>
                    <a:cubicBezTo>
                      <a:pt x="1113937" y="936514"/>
                      <a:pt x="1058291" y="921646"/>
                      <a:pt x="1012818" y="893333"/>
                    </a:cubicBezTo>
                    <a:cubicBezTo>
                      <a:pt x="967341" y="865020"/>
                      <a:pt x="933344" y="831789"/>
                      <a:pt x="910826" y="793637"/>
                    </a:cubicBezTo>
                    <a:lnTo>
                      <a:pt x="910826" y="1267195"/>
                    </a:lnTo>
                    <a:lnTo>
                      <a:pt x="791450" y="1267195"/>
                    </a:lnTo>
                    <a:lnTo>
                      <a:pt x="791450" y="207265"/>
                    </a:lnTo>
                    <a:lnTo>
                      <a:pt x="910826" y="207265"/>
                    </a:lnTo>
                    <a:lnTo>
                      <a:pt x="910826" y="339756"/>
                    </a:lnTo>
                    <a:cubicBezTo>
                      <a:pt x="932770" y="300457"/>
                      <a:pt x="966603" y="266896"/>
                      <a:pt x="1012327" y="239076"/>
                    </a:cubicBezTo>
                    <a:cubicBezTo>
                      <a:pt x="1058048" y="211253"/>
                      <a:pt x="1113853" y="196715"/>
                      <a:pt x="1179745" y="195458"/>
                    </a:cubicBezTo>
                    <a:close/>
                    <a:moveTo>
                      <a:pt x="308272" y="0"/>
                    </a:moveTo>
                    <a:cubicBezTo>
                      <a:pt x="396328" y="1093"/>
                      <a:pt x="466835" y="22848"/>
                      <a:pt x="519801" y="65263"/>
                    </a:cubicBezTo>
                    <a:cubicBezTo>
                      <a:pt x="572763" y="107675"/>
                      <a:pt x="603263" y="164193"/>
                      <a:pt x="611299" y="234812"/>
                    </a:cubicBezTo>
                    <a:lnTo>
                      <a:pt x="480120" y="234812"/>
                    </a:lnTo>
                    <a:cubicBezTo>
                      <a:pt x="476266" y="202399"/>
                      <a:pt x="459703" y="172775"/>
                      <a:pt x="430434" y="145936"/>
                    </a:cubicBezTo>
                    <a:cubicBezTo>
                      <a:pt x="401165" y="119100"/>
                      <a:pt x="358695" y="104562"/>
                      <a:pt x="303027" y="102321"/>
                    </a:cubicBezTo>
                    <a:cubicBezTo>
                      <a:pt x="252659" y="101145"/>
                      <a:pt x="211064" y="113006"/>
                      <a:pt x="178240" y="137902"/>
                    </a:cubicBezTo>
                    <a:cubicBezTo>
                      <a:pt x="145420" y="162798"/>
                      <a:pt x="128420" y="199911"/>
                      <a:pt x="127246" y="249241"/>
                    </a:cubicBezTo>
                    <a:cubicBezTo>
                      <a:pt x="128560" y="295309"/>
                      <a:pt x="145661" y="329527"/>
                      <a:pt x="178542" y="351898"/>
                    </a:cubicBezTo>
                    <a:cubicBezTo>
                      <a:pt x="211425" y="374267"/>
                      <a:pt x="252200" y="391737"/>
                      <a:pt x="300864" y="404307"/>
                    </a:cubicBezTo>
                    <a:cubicBezTo>
                      <a:pt x="349531" y="416874"/>
                      <a:pt x="398196" y="431490"/>
                      <a:pt x="446863" y="448151"/>
                    </a:cubicBezTo>
                    <a:cubicBezTo>
                      <a:pt x="495527" y="464813"/>
                      <a:pt x="536301" y="490469"/>
                      <a:pt x="569185" y="525118"/>
                    </a:cubicBezTo>
                    <a:cubicBezTo>
                      <a:pt x="602066" y="559766"/>
                      <a:pt x="619167" y="610356"/>
                      <a:pt x="620481" y="676887"/>
                    </a:cubicBezTo>
                    <a:cubicBezTo>
                      <a:pt x="620392" y="720960"/>
                      <a:pt x="608763" y="762535"/>
                      <a:pt x="585597" y="801605"/>
                    </a:cubicBezTo>
                    <a:cubicBezTo>
                      <a:pt x="562431" y="840675"/>
                      <a:pt x="528259" y="872531"/>
                      <a:pt x="483081" y="897172"/>
                    </a:cubicBezTo>
                    <a:cubicBezTo>
                      <a:pt x="437905" y="921813"/>
                      <a:pt x="382260" y="934526"/>
                      <a:pt x="316145" y="935312"/>
                    </a:cubicBezTo>
                    <a:cubicBezTo>
                      <a:pt x="222787" y="934190"/>
                      <a:pt x="147468" y="910852"/>
                      <a:pt x="90187" y="865295"/>
                    </a:cubicBezTo>
                    <a:cubicBezTo>
                      <a:pt x="32904" y="819735"/>
                      <a:pt x="2843" y="758682"/>
                      <a:pt x="0" y="682134"/>
                    </a:cubicBezTo>
                    <a:lnTo>
                      <a:pt x="127246" y="682134"/>
                    </a:lnTo>
                    <a:cubicBezTo>
                      <a:pt x="130606" y="721761"/>
                      <a:pt x="147170" y="756633"/>
                      <a:pt x="176929" y="786751"/>
                    </a:cubicBezTo>
                    <a:cubicBezTo>
                      <a:pt x="206691" y="816866"/>
                      <a:pt x="253098" y="832718"/>
                      <a:pt x="316145" y="834302"/>
                    </a:cubicBezTo>
                    <a:cubicBezTo>
                      <a:pt x="374301" y="833373"/>
                      <a:pt x="419339" y="818834"/>
                      <a:pt x="451259" y="790685"/>
                    </a:cubicBezTo>
                    <a:cubicBezTo>
                      <a:pt x="483178" y="762535"/>
                      <a:pt x="499358" y="726351"/>
                      <a:pt x="499797" y="682134"/>
                    </a:cubicBezTo>
                    <a:cubicBezTo>
                      <a:pt x="498477" y="634012"/>
                      <a:pt x="481333" y="598446"/>
                      <a:pt x="448364" y="575438"/>
                    </a:cubicBezTo>
                    <a:cubicBezTo>
                      <a:pt x="415394" y="552429"/>
                      <a:pt x="374510" y="534767"/>
                      <a:pt x="325714" y="522452"/>
                    </a:cubicBezTo>
                    <a:cubicBezTo>
                      <a:pt x="276920" y="510137"/>
                      <a:pt x="228124" y="495958"/>
                      <a:pt x="179331" y="479919"/>
                    </a:cubicBezTo>
                    <a:cubicBezTo>
                      <a:pt x="130534" y="463877"/>
                      <a:pt x="89651" y="438763"/>
                      <a:pt x="56681" y="404580"/>
                    </a:cubicBezTo>
                    <a:cubicBezTo>
                      <a:pt x="23711" y="370393"/>
                      <a:pt x="6568" y="319927"/>
                      <a:pt x="5248" y="253178"/>
                    </a:cubicBezTo>
                    <a:cubicBezTo>
                      <a:pt x="6559" y="176628"/>
                      <a:pt x="34436" y="115574"/>
                      <a:pt x="88876" y="70017"/>
                    </a:cubicBezTo>
                    <a:cubicBezTo>
                      <a:pt x="143316" y="24460"/>
                      <a:pt x="216446" y="1119"/>
                      <a:pt x="30827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5DD434C6-EB8B-4F25-9F5B-A6D3820BAA0F}"/>
                  </a:ext>
                </a:extLst>
              </p:cNvPr>
              <p:cNvSpPr txBox="1"/>
              <p:nvPr/>
            </p:nvSpPr>
            <p:spPr>
              <a:xfrm>
                <a:off x="4508857" y="2993906"/>
                <a:ext cx="1705772" cy="1269817"/>
              </a:xfrm>
              <a:custGeom>
                <a:avLst/>
                <a:gdLst>
                  <a:gd name="connsiteX0" fmla="*/ 1316169 w 1705772"/>
                  <a:gd name="connsiteY0" fmla="*/ 373862 h 1269817"/>
                  <a:gd name="connsiteX1" fmla="*/ 1204667 w 1705772"/>
                  <a:gd name="connsiteY1" fmla="*/ 420592 h 1269817"/>
                  <a:gd name="connsiteX2" fmla="*/ 1156128 w 1705772"/>
                  <a:gd name="connsiteY2" fmla="*/ 554888 h 1269817"/>
                  <a:gd name="connsiteX3" fmla="*/ 1204667 w 1705772"/>
                  <a:gd name="connsiteY3" fmla="*/ 689184 h 1269817"/>
                  <a:gd name="connsiteX4" fmla="*/ 1316169 w 1705772"/>
                  <a:gd name="connsiteY4" fmla="*/ 735917 h 1269817"/>
                  <a:gd name="connsiteX5" fmla="*/ 1428820 w 1705772"/>
                  <a:gd name="connsiteY5" fmla="*/ 688530 h 1269817"/>
                  <a:gd name="connsiteX6" fmla="*/ 1477521 w 1705772"/>
                  <a:gd name="connsiteY6" fmla="*/ 553577 h 1269817"/>
                  <a:gd name="connsiteX7" fmla="*/ 1428820 w 1705772"/>
                  <a:gd name="connsiteY7" fmla="*/ 419938 h 1269817"/>
                  <a:gd name="connsiteX8" fmla="*/ 1316169 w 1705772"/>
                  <a:gd name="connsiteY8" fmla="*/ 373862 h 1269817"/>
                  <a:gd name="connsiteX9" fmla="*/ 1383070 w 1705772"/>
                  <a:gd name="connsiteY9" fmla="*/ 178404 h 1269817"/>
                  <a:gd name="connsiteX10" fmla="*/ 1546609 w 1705772"/>
                  <a:gd name="connsiteY10" fmla="*/ 224365 h 1269817"/>
                  <a:gd name="connsiteX11" fmla="*/ 1662045 w 1705772"/>
                  <a:gd name="connsiteY11" fmla="*/ 353697 h 1269817"/>
                  <a:gd name="connsiteX12" fmla="*/ 1705772 w 1705772"/>
                  <a:gd name="connsiteY12" fmla="*/ 553577 h 1269817"/>
                  <a:gd name="connsiteX13" fmla="*/ 1662045 w 1705772"/>
                  <a:gd name="connsiteY13" fmla="*/ 754137 h 1269817"/>
                  <a:gd name="connsiteX14" fmla="*/ 1546609 w 1705772"/>
                  <a:gd name="connsiteY14" fmla="*/ 884734 h 1269817"/>
                  <a:gd name="connsiteX15" fmla="*/ 1383070 w 1705772"/>
                  <a:gd name="connsiteY15" fmla="*/ 931375 h 1269817"/>
                  <a:gd name="connsiteX16" fmla="*/ 1245168 w 1705772"/>
                  <a:gd name="connsiteY16" fmla="*/ 898087 h 1269817"/>
                  <a:gd name="connsiteX17" fmla="*/ 1157442 w 1705772"/>
                  <a:gd name="connsiteY17" fmla="*/ 818561 h 1269817"/>
                  <a:gd name="connsiteX18" fmla="*/ 1157442 w 1705772"/>
                  <a:gd name="connsiteY18" fmla="*/ 1269817 h 1269817"/>
                  <a:gd name="connsiteX19" fmla="*/ 933123 w 1705772"/>
                  <a:gd name="connsiteY19" fmla="*/ 1269817 h 1269817"/>
                  <a:gd name="connsiteX20" fmla="*/ 933123 w 1705772"/>
                  <a:gd name="connsiteY20" fmla="*/ 188899 h 1269817"/>
                  <a:gd name="connsiteX21" fmla="*/ 1157442 w 1705772"/>
                  <a:gd name="connsiteY21" fmla="*/ 188899 h 1269817"/>
                  <a:gd name="connsiteX22" fmla="*/ 1157442 w 1705772"/>
                  <a:gd name="connsiteY22" fmla="*/ 292529 h 1269817"/>
                  <a:gd name="connsiteX23" fmla="*/ 1245168 w 1705772"/>
                  <a:gd name="connsiteY23" fmla="*/ 211362 h 1269817"/>
                  <a:gd name="connsiteX24" fmla="*/ 1383070 w 1705772"/>
                  <a:gd name="connsiteY24" fmla="*/ 178404 h 1269817"/>
                  <a:gd name="connsiteX25" fmla="*/ 0 w 1705772"/>
                  <a:gd name="connsiteY25" fmla="*/ 0 h 1269817"/>
                  <a:gd name="connsiteX26" fmla="*/ 224317 w 1705772"/>
                  <a:gd name="connsiteY26" fmla="*/ 0 h 1269817"/>
                  <a:gd name="connsiteX27" fmla="*/ 224317 w 1705772"/>
                  <a:gd name="connsiteY27" fmla="*/ 550954 h 1269817"/>
                  <a:gd name="connsiteX28" fmla="*/ 264491 w 1705772"/>
                  <a:gd name="connsiteY28" fmla="*/ 677707 h 1269817"/>
                  <a:gd name="connsiteX29" fmla="*/ 384358 w 1705772"/>
                  <a:gd name="connsiteY29" fmla="*/ 722799 h 1269817"/>
                  <a:gd name="connsiteX30" fmla="*/ 505532 w 1705772"/>
                  <a:gd name="connsiteY30" fmla="*/ 677707 h 1269817"/>
                  <a:gd name="connsiteX31" fmla="*/ 547018 w 1705772"/>
                  <a:gd name="connsiteY31" fmla="*/ 550954 h 1269817"/>
                  <a:gd name="connsiteX32" fmla="*/ 547018 w 1705772"/>
                  <a:gd name="connsiteY32" fmla="*/ 0 h 1269817"/>
                  <a:gd name="connsiteX33" fmla="*/ 771338 w 1705772"/>
                  <a:gd name="connsiteY33" fmla="*/ 0 h 1269817"/>
                  <a:gd name="connsiteX34" fmla="*/ 771338 w 1705772"/>
                  <a:gd name="connsiteY34" fmla="*/ 549643 h 1269817"/>
                  <a:gd name="connsiteX35" fmla="*/ 717213 w 1705772"/>
                  <a:gd name="connsiteY35" fmla="*/ 761376 h 1269817"/>
                  <a:gd name="connsiteX36" fmla="*/ 576218 w 1705772"/>
                  <a:gd name="connsiteY36" fmla="*/ 887987 h 1269817"/>
                  <a:gd name="connsiteX37" fmla="*/ 380421 w 1705772"/>
                  <a:gd name="connsiteY37" fmla="*/ 930064 h 1269817"/>
                  <a:gd name="connsiteX38" fmla="*/ 186762 w 1705772"/>
                  <a:gd name="connsiteY38" fmla="*/ 887987 h 1269817"/>
                  <a:gd name="connsiteX39" fmla="*/ 51112 w 1705772"/>
                  <a:gd name="connsiteY39" fmla="*/ 761376 h 1269817"/>
                  <a:gd name="connsiteX40" fmla="*/ 0 w 1705772"/>
                  <a:gd name="connsiteY40" fmla="*/ 549643 h 1269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705772" h="1269817">
                    <a:moveTo>
                      <a:pt x="1316169" y="373862"/>
                    </a:moveTo>
                    <a:cubicBezTo>
                      <a:pt x="1272770" y="374106"/>
                      <a:pt x="1235602" y="389686"/>
                      <a:pt x="1204667" y="420592"/>
                    </a:cubicBezTo>
                    <a:cubicBezTo>
                      <a:pt x="1173728" y="451502"/>
                      <a:pt x="1157551" y="496268"/>
                      <a:pt x="1156128" y="554888"/>
                    </a:cubicBezTo>
                    <a:cubicBezTo>
                      <a:pt x="1157551" y="613509"/>
                      <a:pt x="1173728" y="658274"/>
                      <a:pt x="1204667" y="689184"/>
                    </a:cubicBezTo>
                    <a:cubicBezTo>
                      <a:pt x="1235602" y="720094"/>
                      <a:pt x="1272770" y="735670"/>
                      <a:pt x="1316169" y="735917"/>
                    </a:cubicBezTo>
                    <a:cubicBezTo>
                      <a:pt x="1360197" y="735616"/>
                      <a:pt x="1397746" y="719821"/>
                      <a:pt x="1428820" y="688530"/>
                    </a:cubicBezTo>
                    <a:cubicBezTo>
                      <a:pt x="1459893" y="657235"/>
                      <a:pt x="1476127" y="612252"/>
                      <a:pt x="1477521" y="553577"/>
                    </a:cubicBezTo>
                    <a:cubicBezTo>
                      <a:pt x="1476127" y="495011"/>
                      <a:pt x="1459893" y="450464"/>
                      <a:pt x="1428820" y="419938"/>
                    </a:cubicBezTo>
                    <a:cubicBezTo>
                      <a:pt x="1397746" y="389410"/>
                      <a:pt x="1360197" y="374051"/>
                      <a:pt x="1316169" y="373862"/>
                    </a:cubicBezTo>
                    <a:close/>
                    <a:moveTo>
                      <a:pt x="1383070" y="178404"/>
                    </a:moveTo>
                    <a:cubicBezTo>
                      <a:pt x="1443630" y="178759"/>
                      <a:pt x="1498145" y="194081"/>
                      <a:pt x="1546609" y="224365"/>
                    </a:cubicBezTo>
                    <a:cubicBezTo>
                      <a:pt x="1595072" y="254650"/>
                      <a:pt x="1633551" y="297762"/>
                      <a:pt x="1662045" y="353697"/>
                    </a:cubicBezTo>
                    <a:cubicBezTo>
                      <a:pt x="1690542" y="409635"/>
                      <a:pt x="1705117" y="476263"/>
                      <a:pt x="1705772" y="553577"/>
                    </a:cubicBezTo>
                    <a:cubicBezTo>
                      <a:pt x="1705117" y="630925"/>
                      <a:pt x="1690542" y="697777"/>
                      <a:pt x="1662045" y="754137"/>
                    </a:cubicBezTo>
                    <a:cubicBezTo>
                      <a:pt x="1633551" y="810496"/>
                      <a:pt x="1595072" y="854028"/>
                      <a:pt x="1546609" y="884734"/>
                    </a:cubicBezTo>
                    <a:cubicBezTo>
                      <a:pt x="1498145" y="915440"/>
                      <a:pt x="1443630" y="930985"/>
                      <a:pt x="1383070" y="931375"/>
                    </a:cubicBezTo>
                    <a:cubicBezTo>
                      <a:pt x="1329150" y="930526"/>
                      <a:pt x="1283182" y="919431"/>
                      <a:pt x="1245168" y="898087"/>
                    </a:cubicBezTo>
                    <a:cubicBezTo>
                      <a:pt x="1207154" y="876743"/>
                      <a:pt x="1177911" y="850235"/>
                      <a:pt x="1157442" y="818561"/>
                    </a:cubicBezTo>
                    <a:lnTo>
                      <a:pt x="1157442" y="1269817"/>
                    </a:lnTo>
                    <a:lnTo>
                      <a:pt x="933123" y="1269817"/>
                    </a:lnTo>
                    <a:lnTo>
                      <a:pt x="933123" y="188899"/>
                    </a:lnTo>
                    <a:lnTo>
                      <a:pt x="1157442" y="188899"/>
                    </a:lnTo>
                    <a:lnTo>
                      <a:pt x="1157442" y="292529"/>
                    </a:lnTo>
                    <a:cubicBezTo>
                      <a:pt x="1177911" y="259654"/>
                      <a:pt x="1207154" y="232597"/>
                      <a:pt x="1245168" y="211362"/>
                    </a:cubicBezTo>
                    <a:cubicBezTo>
                      <a:pt x="1283182" y="190127"/>
                      <a:pt x="1329150" y="179141"/>
                      <a:pt x="1383070" y="178404"/>
                    </a:cubicBezTo>
                    <a:close/>
                    <a:moveTo>
                      <a:pt x="0" y="0"/>
                    </a:moveTo>
                    <a:lnTo>
                      <a:pt x="224317" y="0"/>
                    </a:lnTo>
                    <a:lnTo>
                      <a:pt x="224317" y="550954"/>
                    </a:lnTo>
                    <a:cubicBezTo>
                      <a:pt x="224346" y="605747"/>
                      <a:pt x="237736" y="647999"/>
                      <a:pt x="264491" y="677707"/>
                    </a:cubicBezTo>
                    <a:cubicBezTo>
                      <a:pt x="291247" y="707412"/>
                      <a:pt x="331200" y="722443"/>
                      <a:pt x="384358" y="722799"/>
                    </a:cubicBezTo>
                    <a:cubicBezTo>
                      <a:pt x="437621" y="722443"/>
                      <a:pt x="478014" y="707412"/>
                      <a:pt x="505532" y="677707"/>
                    </a:cubicBezTo>
                    <a:cubicBezTo>
                      <a:pt x="533054" y="647999"/>
                      <a:pt x="546883" y="605747"/>
                      <a:pt x="547018" y="550954"/>
                    </a:cubicBezTo>
                    <a:lnTo>
                      <a:pt x="547018" y="0"/>
                    </a:lnTo>
                    <a:lnTo>
                      <a:pt x="771338" y="0"/>
                    </a:lnTo>
                    <a:lnTo>
                      <a:pt x="771338" y="549643"/>
                    </a:lnTo>
                    <a:cubicBezTo>
                      <a:pt x="770445" y="634457"/>
                      <a:pt x="752404" y="705033"/>
                      <a:pt x="717213" y="761376"/>
                    </a:cubicBezTo>
                    <a:cubicBezTo>
                      <a:pt x="682020" y="817718"/>
                      <a:pt x="635022" y="859921"/>
                      <a:pt x="576218" y="887987"/>
                    </a:cubicBezTo>
                    <a:cubicBezTo>
                      <a:pt x="517414" y="916054"/>
                      <a:pt x="452148" y="930079"/>
                      <a:pt x="380421" y="930064"/>
                    </a:cubicBezTo>
                    <a:cubicBezTo>
                      <a:pt x="308410" y="930079"/>
                      <a:pt x="243856" y="916054"/>
                      <a:pt x="186762" y="887987"/>
                    </a:cubicBezTo>
                    <a:cubicBezTo>
                      <a:pt x="129665" y="859921"/>
                      <a:pt x="84449" y="817718"/>
                      <a:pt x="51112" y="761376"/>
                    </a:cubicBezTo>
                    <a:cubicBezTo>
                      <a:pt x="17775" y="705033"/>
                      <a:pt x="738" y="634457"/>
                      <a:pt x="0" y="5496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xmlns="" id="{2C8ECC09-10D2-40E3-B05C-DD4C5CA9502E}"/>
              </a:ext>
            </a:extLst>
          </p:cNvPr>
          <p:cNvSpPr/>
          <p:nvPr userDrawn="1"/>
        </p:nvSpPr>
        <p:spPr>
          <a:xfrm>
            <a:off x="8483277" y="6304843"/>
            <a:ext cx="2616200" cy="246775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DFAEC3A1-8F0E-4957-A366-37AA16F82A96}"/>
              </a:ext>
            </a:extLst>
          </p:cNvPr>
          <p:cNvGrpSpPr/>
          <p:nvPr userDrawn="1"/>
        </p:nvGrpSpPr>
        <p:grpSpPr>
          <a:xfrm>
            <a:off x="10844347" y="6303654"/>
            <a:ext cx="753775" cy="244908"/>
            <a:chOff x="10716193" y="373384"/>
            <a:chExt cx="878197" cy="285333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AFFA49C7-E5F1-41AB-AF99-7F10FB4F0CB0}"/>
                </a:ext>
              </a:extLst>
            </p:cNvPr>
            <p:cNvSpPr/>
            <p:nvPr/>
          </p:nvSpPr>
          <p:spPr>
            <a:xfrm>
              <a:off x="10716193" y="373384"/>
              <a:ext cx="878197" cy="285333"/>
            </a:xfrm>
            <a:custGeom>
              <a:avLst/>
              <a:gdLst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1081373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830548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77658"/>
                <a:gd name="connsiteY0" fmla="*/ 0 h 278606"/>
                <a:gd name="connsiteX1" fmla="*/ 755657 w 1077658"/>
                <a:gd name="connsiteY1" fmla="*/ 0 h 278606"/>
                <a:gd name="connsiteX2" fmla="*/ 1077658 w 1077658"/>
                <a:gd name="connsiteY2" fmla="*/ 213437 h 278606"/>
                <a:gd name="connsiteX3" fmla="*/ 830548 w 1077658"/>
                <a:gd name="connsiteY3" fmla="*/ 278606 h 278606"/>
                <a:gd name="connsiteX4" fmla="*/ 139303 w 1077658"/>
                <a:gd name="connsiteY4" fmla="*/ 278606 h 278606"/>
                <a:gd name="connsiteX5" fmla="*/ 0 w 1077658"/>
                <a:gd name="connsiteY5" fmla="*/ 139303 h 278606"/>
                <a:gd name="connsiteX6" fmla="*/ 139303 w 1077658"/>
                <a:gd name="connsiteY6" fmla="*/ 0 h 278606"/>
                <a:gd name="connsiteX0" fmla="*/ 139303 w 882544"/>
                <a:gd name="connsiteY0" fmla="*/ 0 h 278606"/>
                <a:gd name="connsiteX1" fmla="*/ 755657 w 882544"/>
                <a:gd name="connsiteY1" fmla="*/ 0 h 278606"/>
                <a:gd name="connsiteX2" fmla="*/ 830548 w 882544"/>
                <a:gd name="connsiteY2" fmla="*/ 278606 h 278606"/>
                <a:gd name="connsiteX3" fmla="*/ 139303 w 882544"/>
                <a:gd name="connsiteY3" fmla="*/ 278606 h 278606"/>
                <a:gd name="connsiteX4" fmla="*/ 0 w 882544"/>
                <a:gd name="connsiteY4" fmla="*/ 139303 h 278606"/>
                <a:gd name="connsiteX5" fmla="*/ 139303 w 882544"/>
                <a:gd name="connsiteY5" fmla="*/ 0 h 278606"/>
                <a:gd name="connsiteX0" fmla="*/ 139303 w 832493"/>
                <a:gd name="connsiteY0" fmla="*/ 0 h 278606"/>
                <a:gd name="connsiteX1" fmla="*/ 755657 w 832493"/>
                <a:gd name="connsiteY1" fmla="*/ 0 h 278606"/>
                <a:gd name="connsiteX2" fmla="*/ 830548 w 832493"/>
                <a:gd name="connsiteY2" fmla="*/ 278606 h 278606"/>
                <a:gd name="connsiteX3" fmla="*/ 139303 w 832493"/>
                <a:gd name="connsiteY3" fmla="*/ 278606 h 278606"/>
                <a:gd name="connsiteX4" fmla="*/ 0 w 832493"/>
                <a:gd name="connsiteY4" fmla="*/ 139303 h 278606"/>
                <a:gd name="connsiteX5" fmla="*/ 139303 w 832493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80"/>
                <a:gd name="connsiteY0" fmla="*/ 0 h 278606"/>
                <a:gd name="connsiteX1" fmla="*/ 609607 w 830580"/>
                <a:gd name="connsiteY1" fmla="*/ 0 h 278606"/>
                <a:gd name="connsiteX2" fmla="*/ 830548 w 830580"/>
                <a:gd name="connsiteY2" fmla="*/ 278606 h 278606"/>
                <a:gd name="connsiteX3" fmla="*/ 139303 w 830580"/>
                <a:gd name="connsiteY3" fmla="*/ 278606 h 278606"/>
                <a:gd name="connsiteX4" fmla="*/ 0 w 830580"/>
                <a:gd name="connsiteY4" fmla="*/ 139303 h 278606"/>
                <a:gd name="connsiteX5" fmla="*/ 139303 w 830580"/>
                <a:gd name="connsiteY5" fmla="*/ 0 h 278606"/>
                <a:gd name="connsiteX0" fmla="*/ 139303 w 878185"/>
                <a:gd name="connsiteY0" fmla="*/ 0 h 278606"/>
                <a:gd name="connsiteX1" fmla="*/ 609607 w 878185"/>
                <a:gd name="connsiteY1" fmla="*/ 0 h 278606"/>
                <a:gd name="connsiteX2" fmla="*/ 878173 w 878185"/>
                <a:gd name="connsiteY2" fmla="*/ 278606 h 278606"/>
                <a:gd name="connsiteX3" fmla="*/ 139303 w 878185"/>
                <a:gd name="connsiteY3" fmla="*/ 278606 h 278606"/>
                <a:gd name="connsiteX4" fmla="*/ 0 w 878185"/>
                <a:gd name="connsiteY4" fmla="*/ 139303 h 278606"/>
                <a:gd name="connsiteX5" fmla="*/ 139303 w 878185"/>
                <a:gd name="connsiteY5" fmla="*/ 0 h 278606"/>
                <a:gd name="connsiteX0" fmla="*/ 139303 w 878197"/>
                <a:gd name="connsiteY0" fmla="*/ 0 h 278606"/>
                <a:gd name="connsiteX1" fmla="*/ 647707 w 878197"/>
                <a:gd name="connsiteY1" fmla="*/ 0 h 278606"/>
                <a:gd name="connsiteX2" fmla="*/ 878173 w 878197"/>
                <a:gd name="connsiteY2" fmla="*/ 278606 h 278606"/>
                <a:gd name="connsiteX3" fmla="*/ 139303 w 878197"/>
                <a:gd name="connsiteY3" fmla="*/ 278606 h 278606"/>
                <a:gd name="connsiteX4" fmla="*/ 0 w 878197"/>
                <a:gd name="connsiteY4" fmla="*/ 139303 h 278606"/>
                <a:gd name="connsiteX5" fmla="*/ 139303 w 878197"/>
                <a:gd name="connsiteY5" fmla="*/ 0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197" h="278606">
                  <a:moveTo>
                    <a:pt x="139303" y="0"/>
                  </a:moveTo>
                  <a:lnTo>
                    <a:pt x="647707" y="0"/>
                  </a:lnTo>
                  <a:cubicBezTo>
                    <a:pt x="842290" y="8334"/>
                    <a:pt x="879299" y="136922"/>
                    <a:pt x="878173" y="278606"/>
                  </a:cubicBezTo>
                  <a:lnTo>
                    <a:pt x="139303" y="278606"/>
                  </a:lnTo>
                  <a:cubicBezTo>
                    <a:pt x="62368" y="278606"/>
                    <a:pt x="0" y="216238"/>
                    <a:pt x="0" y="139303"/>
                  </a:cubicBezTo>
                  <a:cubicBezTo>
                    <a:pt x="0" y="62368"/>
                    <a:pt x="62368" y="0"/>
                    <a:pt x="13930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39700" dist="25400" dir="5400000" algn="t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xmlns="" id="{C505F75B-2298-487A-A02E-149E22330C9C}"/>
                </a:ext>
              </a:extLst>
            </p:cNvPr>
            <p:cNvGrpSpPr/>
            <p:nvPr/>
          </p:nvGrpSpPr>
          <p:grpSpPr>
            <a:xfrm>
              <a:off x="10865103" y="443232"/>
              <a:ext cx="580376" cy="145636"/>
              <a:chOff x="11013281" y="6450762"/>
              <a:chExt cx="672285" cy="168699"/>
            </a:xfrm>
            <a:solidFill>
              <a:schemeClr val="bg1"/>
            </a:solidFill>
          </p:grpSpPr>
          <p:sp>
            <p:nvSpPr>
              <p:cNvPr id="20" name="Freeform 78">
                <a:extLst>
                  <a:ext uri="{FF2B5EF4-FFF2-40B4-BE49-F238E27FC236}">
                    <a16:creationId xmlns:a16="http://schemas.microsoft.com/office/drawing/2014/main" xmlns="" id="{CE05FAF9-79D2-4A9D-AE2B-AD5709B45E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14784" y="6450762"/>
                <a:ext cx="170782" cy="168699"/>
              </a:xfrm>
              <a:custGeom>
                <a:avLst/>
                <a:gdLst>
                  <a:gd name="T0" fmla="*/ 115228 w 479"/>
                  <a:gd name="T1" fmla="*/ 92277 h 471"/>
                  <a:gd name="T2" fmla="*/ 115228 w 479"/>
                  <a:gd name="T3" fmla="*/ 92277 h 471"/>
                  <a:gd name="T4" fmla="*/ 100553 w 479"/>
                  <a:gd name="T5" fmla="*/ 77535 h 471"/>
                  <a:gd name="T6" fmla="*/ 96204 w 479"/>
                  <a:gd name="T7" fmla="*/ 77535 h 471"/>
                  <a:gd name="T8" fmla="*/ 91313 w 479"/>
                  <a:gd name="T9" fmla="*/ 87363 h 471"/>
                  <a:gd name="T10" fmla="*/ 91313 w 479"/>
                  <a:gd name="T11" fmla="*/ 102106 h 471"/>
                  <a:gd name="T12" fmla="*/ 105444 w 479"/>
                  <a:gd name="T13" fmla="*/ 116302 h 471"/>
                  <a:gd name="T14" fmla="*/ 110336 w 479"/>
                  <a:gd name="T15" fmla="*/ 116302 h 471"/>
                  <a:gd name="T16" fmla="*/ 115228 w 479"/>
                  <a:gd name="T17" fmla="*/ 92277 h 471"/>
                  <a:gd name="T18" fmla="*/ 129360 w 479"/>
                  <a:gd name="T19" fmla="*/ 0 h 471"/>
                  <a:gd name="T20" fmla="*/ 129360 w 479"/>
                  <a:gd name="T21" fmla="*/ 0 h 471"/>
                  <a:gd name="T22" fmla="*/ 0 w 479"/>
                  <a:gd name="T23" fmla="*/ 126130 h 471"/>
                  <a:gd name="T24" fmla="*/ 129360 w 479"/>
                  <a:gd name="T25" fmla="*/ 256629 h 471"/>
                  <a:gd name="T26" fmla="*/ 259806 w 479"/>
                  <a:gd name="T27" fmla="*/ 126130 h 471"/>
                  <a:gd name="T28" fmla="*/ 129360 w 479"/>
                  <a:gd name="T29" fmla="*/ 0 h 471"/>
                  <a:gd name="T30" fmla="*/ 120120 w 479"/>
                  <a:gd name="T31" fmla="*/ 184554 h 471"/>
                  <a:gd name="T32" fmla="*/ 120120 w 479"/>
                  <a:gd name="T33" fmla="*/ 184554 h 471"/>
                  <a:gd name="T34" fmla="*/ 100553 w 479"/>
                  <a:gd name="T35" fmla="*/ 188923 h 471"/>
                  <a:gd name="T36" fmla="*/ 100553 w 479"/>
                  <a:gd name="T37" fmla="*/ 188923 h 471"/>
                  <a:gd name="T38" fmla="*/ 100553 w 479"/>
                  <a:gd name="T39" fmla="*/ 188923 h 471"/>
                  <a:gd name="T40" fmla="*/ 67397 w 479"/>
                  <a:gd name="T41" fmla="*/ 164352 h 471"/>
                  <a:gd name="T42" fmla="*/ 105444 w 479"/>
                  <a:gd name="T43" fmla="*/ 135413 h 471"/>
                  <a:gd name="T44" fmla="*/ 105444 w 479"/>
                  <a:gd name="T45" fmla="*/ 135413 h 471"/>
                  <a:gd name="T46" fmla="*/ 100553 w 479"/>
                  <a:gd name="T47" fmla="*/ 126130 h 471"/>
                  <a:gd name="T48" fmla="*/ 100553 w 479"/>
                  <a:gd name="T49" fmla="*/ 126130 h 471"/>
                  <a:gd name="T50" fmla="*/ 86421 w 479"/>
                  <a:gd name="T51" fmla="*/ 121216 h 471"/>
                  <a:gd name="T52" fmla="*/ 76637 w 479"/>
                  <a:gd name="T53" fmla="*/ 97191 h 471"/>
                  <a:gd name="T54" fmla="*/ 105444 w 479"/>
                  <a:gd name="T55" fmla="*/ 68252 h 471"/>
                  <a:gd name="T56" fmla="*/ 139143 w 479"/>
                  <a:gd name="T57" fmla="*/ 68252 h 471"/>
                  <a:gd name="T58" fmla="*/ 139143 w 479"/>
                  <a:gd name="T59" fmla="*/ 68252 h 471"/>
                  <a:gd name="T60" fmla="*/ 129360 w 479"/>
                  <a:gd name="T61" fmla="*/ 73167 h 471"/>
                  <a:gd name="T62" fmla="*/ 120120 w 479"/>
                  <a:gd name="T63" fmla="*/ 73167 h 471"/>
                  <a:gd name="T64" fmla="*/ 129360 w 479"/>
                  <a:gd name="T65" fmla="*/ 97191 h 471"/>
                  <a:gd name="T66" fmla="*/ 125011 w 479"/>
                  <a:gd name="T67" fmla="*/ 116302 h 471"/>
                  <a:gd name="T68" fmla="*/ 115228 w 479"/>
                  <a:gd name="T69" fmla="*/ 126130 h 471"/>
                  <a:gd name="T70" fmla="*/ 125011 w 479"/>
                  <a:gd name="T71" fmla="*/ 131045 h 471"/>
                  <a:gd name="T72" fmla="*/ 139143 w 479"/>
                  <a:gd name="T73" fmla="*/ 155069 h 471"/>
                  <a:gd name="T74" fmla="*/ 120120 w 479"/>
                  <a:gd name="T75" fmla="*/ 184554 h 471"/>
                  <a:gd name="T76" fmla="*/ 192409 w 479"/>
                  <a:gd name="T77" fmla="*/ 126130 h 471"/>
                  <a:gd name="T78" fmla="*/ 192409 w 479"/>
                  <a:gd name="T79" fmla="*/ 126130 h 471"/>
                  <a:gd name="T80" fmla="*/ 168494 w 479"/>
                  <a:gd name="T81" fmla="*/ 126130 h 471"/>
                  <a:gd name="T82" fmla="*/ 168494 w 479"/>
                  <a:gd name="T83" fmla="*/ 150155 h 471"/>
                  <a:gd name="T84" fmla="*/ 158167 w 479"/>
                  <a:gd name="T85" fmla="*/ 150155 h 471"/>
                  <a:gd name="T86" fmla="*/ 158167 w 479"/>
                  <a:gd name="T87" fmla="*/ 126130 h 471"/>
                  <a:gd name="T88" fmla="*/ 139143 w 479"/>
                  <a:gd name="T89" fmla="*/ 126130 h 471"/>
                  <a:gd name="T90" fmla="*/ 139143 w 479"/>
                  <a:gd name="T91" fmla="*/ 116302 h 471"/>
                  <a:gd name="T92" fmla="*/ 158167 w 479"/>
                  <a:gd name="T93" fmla="*/ 116302 h 471"/>
                  <a:gd name="T94" fmla="*/ 158167 w 479"/>
                  <a:gd name="T95" fmla="*/ 92277 h 471"/>
                  <a:gd name="T96" fmla="*/ 168494 w 479"/>
                  <a:gd name="T97" fmla="*/ 92277 h 471"/>
                  <a:gd name="T98" fmla="*/ 168494 w 479"/>
                  <a:gd name="T99" fmla="*/ 116302 h 471"/>
                  <a:gd name="T100" fmla="*/ 192409 w 479"/>
                  <a:gd name="T101" fmla="*/ 116302 h 471"/>
                  <a:gd name="T102" fmla="*/ 192409 w 479"/>
                  <a:gd name="T103" fmla="*/ 126130 h 471"/>
                  <a:gd name="T104" fmla="*/ 105444 w 479"/>
                  <a:gd name="T105" fmla="*/ 145241 h 471"/>
                  <a:gd name="T106" fmla="*/ 105444 w 479"/>
                  <a:gd name="T107" fmla="*/ 145241 h 471"/>
                  <a:gd name="T108" fmla="*/ 105444 w 479"/>
                  <a:gd name="T109" fmla="*/ 145241 h 471"/>
                  <a:gd name="T110" fmla="*/ 86421 w 479"/>
                  <a:gd name="T111" fmla="*/ 150155 h 471"/>
                  <a:gd name="T112" fmla="*/ 81529 w 479"/>
                  <a:gd name="T113" fmla="*/ 164352 h 471"/>
                  <a:gd name="T114" fmla="*/ 105444 w 479"/>
                  <a:gd name="T115" fmla="*/ 179094 h 471"/>
                  <a:gd name="T116" fmla="*/ 125011 w 479"/>
                  <a:gd name="T117" fmla="*/ 159984 h 471"/>
                  <a:gd name="T118" fmla="*/ 105444 w 479"/>
                  <a:gd name="T119" fmla="*/ 145241 h 47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479" h="471">
                    <a:moveTo>
                      <a:pt x="212" y="169"/>
                    </a:moveTo>
                    <a:lnTo>
                      <a:pt x="212" y="169"/>
                    </a:lnTo>
                    <a:cubicBezTo>
                      <a:pt x="212" y="142"/>
                      <a:pt x="203" y="142"/>
                      <a:pt x="185" y="142"/>
                    </a:cubicBezTo>
                    <a:cubicBezTo>
                      <a:pt x="185" y="142"/>
                      <a:pt x="185" y="142"/>
                      <a:pt x="177" y="142"/>
                    </a:cubicBezTo>
                    <a:cubicBezTo>
                      <a:pt x="177" y="142"/>
                      <a:pt x="168" y="151"/>
                      <a:pt x="168" y="160"/>
                    </a:cubicBezTo>
                    <a:cubicBezTo>
                      <a:pt x="159" y="160"/>
                      <a:pt x="159" y="169"/>
                      <a:pt x="168" y="187"/>
                    </a:cubicBezTo>
                    <a:cubicBezTo>
                      <a:pt x="168" y="195"/>
                      <a:pt x="185" y="213"/>
                      <a:pt x="194" y="213"/>
                    </a:cubicBezTo>
                    <a:cubicBezTo>
                      <a:pt x="194" y="213"/>
                      <a:pt x="194" y="213"/>
                      <a:pt x="203" y="213"/>
                    </a:cubicBezTo>
                    <a:cubicBezTo>
                      <a:pt x="212" y="204"/>
                      <a:pt x="221" y="187"/>
                      <a:pt x="212" y="169"/>
                    </a:cubicBezTo>
                    <a:close/>
                    <a:moveTo>
                      <a:pt x="238" y="0"/>
                    </a:moveTo>
                    <a:lnTo>
                      <a:pt x="238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38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38" y="0"/>
                    </a:cubicBezTo>
                    <a:close/>
                    <a:moveTo>
                      <a:pt x="221" y="338"/>
                    </a:moveTo>
                    <a:lnTo>
                      <a:pt x="221" y="338"/>
                    </a:lnTo>
                    <a:cubicBezTo>
                      <a:pt x="212" y="346"/>
                      <a:pt x="194" y="346"/>
                      <a:pt x="185" y="346"/>
                    </a:cubicBezTo>
                    <a:cubicBezTo>
                      <a:pt x="177" y="346"/>
                      <a:pt x="124" y="346"/>
                      <a:pt x="124" y="301"/>
                    </a:cubicBezTo>
                    <a:cubicBezTo>
                      <a:pt x="124" y="257"/>
                      <a:pt x="177" y="248"/>
                      <a:pt x="194" y="248"/>
                    </a:cubicBezTo>
                    <a:cubicBezTo>
                      <a:pt x="185" y="240"/>
                      <a:pt x="185" y="231"/>
                      <a:pt x="185" y="231"/>
                    </a:cubicBezTo>
                    <a:cubicBezTo>
                      <a:pt x="177" y="231"/>
                      <a:pt x="168" y="222"/>
                      <a:pt x="159" y="222"/>
                    </a:cubicBezTo>
                    <a:cubicBezTo>
                      <a:pt x="141" y="213"/>
                      <a:pt x="141" y="195"/>
                      <a:pt x="141" y="178"/>
                    </a:cubicBezTo>
                    <a:cubicBezTo>
                      <a:pt x="141" y="125"/>
                      <a:pt x="194" y="125"/>
                      <a:pt x="194" y="125"/>
                    </a:cubicBezTo>
                    <a:cubicBezTo>
                      <a:pt x="256" y="125"/>
                      <a:pt x="256" y="125"/>
                      <a:pt x="256" y="125"/>
                    </a:cubicBezTo>
                    <a:cubicBezTo>
                      <a:pt x="256" y="134"/>
                      <a:pt x="238" y="134"/>
                      <a:pt x="238" y="134"/>
                    </a:cubicBezTo>
                    <a:cubicBezTo>
                      <a:pt x="230" y="134"/>
                      <a:pt x="230" y="134"/>
                      <a:pt x="221" y="134"/>
                    </a:cubicBezTo>
                    <a:cubicBezTo>
                      <a:pt x="238" y="142"/>
                      <a:pt x="238" y="160"/>
                      <a:pt x="238" y="178"/>
                    </a:cubicBezTo>
                    <a:cubicBezTo>
                      <a:pt x="238" y="195"/>
                      <a:pt x="230" y="204"/>
                      <a:pt x="230" y="213"/>
                    </a:cubicBezTo>
                    <a:cubicBezTo>
                      <a:pt x="221" y="222"/>
                      <a:pt x="212" y="222"/>
                      <a:pt x="212" y="231"/>
                    </a:cubicBezTo>
                    <a:cubicBezTo>
                      <a:pt x="212" y="231"/>
                      <a:pt x="221" y="240"/>
                      <a:pt x="230" y="240"/>
                    </a:cubicBezTo>
                    <a:cubicBezTo>
                      <a:pt x="238" y="248"/>
                      <a:pt x="256" y="266"/>
                      <a:pt x="256" y="284"/>
                    </a:cubicBezTo>
                    <a:cubicBezTo>
                      <a:pt x="256" y="310"/>
                      <a:pt x="247" y="328"/>
                      <a:pt x="221" y="338"/>
                    </a:cubicBezTo>
                    <a:close/>
                    <a:moveTo>
                      <a:pt x="354" y="231"/>
                    </a:moveTo>
                    <a:lnTo>
                      <a:pt x="354" y="231"/>
                    </a:lnTo>
                    <a:cubicBezTo>
                      <a:pt x="310" y="231"/>
                      <a:pt x="310" y="231"/>
                      <a:pt x="310" y="231"/>
                    </a:cubicBezTo>
                    <a:cubicBezTo>
                      <a:pt x="310" y="275"/>
                      <a:pt x="310" y="275"/>
                      <a:pt x="310" y="275"/>
                    </a:cubicBezTo>
                    <a:cubicBezTo>
                      <a:pt x="291" y="275"/>
                      <a:pt x="291" y="275"/>
                      <a:pt x="291" y="275"/>
                    </a:cubicBezTo>
                    <a:cubicBezTo>
                      <a:pt x="291" y="231"/>
                      <a:pt x="291" y="231"/>
                      <a:pt x="291" y="231"/>
                    </a:cubicBezTo>
                    <a:cubicBezTo>
                      <a:pt x="256" y="231"/>
                      <a:pt x="256" y="231"/>
                      <a:pt x="256" y="231"/>
                    </a:cubicBezTo>
                    <a:cubicBezTo>
                      <a:pt x="256" y="213"/>
                      <a:pt x="256" y="213"/>
                      <a:pt x="256" y="213"/>
                    </a:cubicBezTo>
                    <a:cubicBezTo>
                      <a:pt x="291" y="213"/>
                      <a:pt x="291" y="213"/>
                      <a:pt x="291" y="213"/>
                    </a:cubicBezTo>
                    <a:cubicBezTo>
                      <a:pt x="291" y="169"/>
                      <a:pt x="291" y="169"/>
                      <a:pt x="291" y="169"/>
                    </a:cubicBezTo>
                    <a:cubicBezTo>
                      <a:pt x="310" y="169"/>
                      <a:pt x="310" y="169"/>
                      <a:pt x="310" y="169"/>
                    </a:cubicBezTo>
                    <a:cubicBezTo>
                      <a:pt x="310" y="213"/>
                      <a:pt x="310" y="213"/>
                      <a:pt x="310" y="213"/>
                    </a:cubicBezTo>
                    <a:cubicBezTo>
                      <a:pt x="354" y="213"/>
                      <a:pt x="354" y="213"/>
                      <a:pt x="354" y="213"/>
                    </a:cubicBezTo>
                    <a:lnTo>
                      <a:pt x="354" y="231"/>
                    </a:lnTo>
                    <a:close/>
                    <a:moveTo>
                      <a:pt x="194" y="266"/>
                    </a:moveTo>
                    <a:lnTo>
                      <a:pt x="194" y="266"/>
                    </a:lnTo>
                    <a:cubicBezTo>
                      <a:pt x="177" y="266"/>
                      <a:pt x="168" y="266"/>
                      <a:pt x="159" y="275"/>
                    </a:cubicBezTo>
                    <a:cubicBezTo>
                      <a:pt x="159" y="284"/>
                      <a:pt x="150" y="293"/>
                      <a:pt x="150" y="301"/>
                    </a:cubicBezTo>
                    <a:cubicBezTo>
                      <a:pt x="150" y="319"/>
                      <a:pt x="168" y="328"/>
                      <a:pt x="194" y="328"/>
                    </a:cubicBezTo>
                    <a:cubicBezTo>
                      <a:pt x="221" y="319"/>
                      <a:pt x="230" y="310"/>
                      <a:pt x="230" y="293"/>
                    </a:cubicBezTo>
                    <a:cubicBezTo>
                      <a:pt x="230" y="275"/>
                      <a:pt x="212" y="266"/>
                      <a:pt x="194" y="26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21" name="Freeform 79">
                <a:extLst>
                  <a:ext uri="{FF2B5EF4-FFF2-40B4-BE49-F238E27FC236}">
                    <a16:creationId xmlns:a16="http://schemas.microsoft.com/office/drawing/2014/main" xmlns="" id="{DFF69B5D-6C51-43AD-A935-16F06B8C81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64553" y="6450762"/>
                <a:ext cx="170782" cy="168699"/>
              </a:xfrm>
              <a:custGeom>
                <a:avLst/>
                <a:gdLst>
                  <a:gd name="T0" fmla="*/ 130447 w 479"/>
                  <a:gd name="T1" fmla="*/ 0 h 471"/>
                  <a:gd name="T2" fmla="*/ 130447 w 479"/>
                  <a:gd name="T3" fmla="*/ 0 h 471"/>
                  <a:gd name="T4" fmla="*/ 0 w 479"/>
                  <a:gd name="T5" fmla="*/ 126130 h 471"/>
                  <a:gd name="T6" fmla="*/ 130447 w 479"/>
                  <a:gd name="T7" fmla="*/ 256629 h 471"/>
                  <a:gd name="T8" fmla="*/ 259806 w 479"/>
                  <a:gd name="T9" fmla="*/ 126130 h 471"/>
                  <a:gd name="T10" fmla="*/ 130447 w 479"/>
                  <a:gd name="T11" fmla="*/ 0 h 471"/>
                  <a:gd name="T12" fmla="*/ 159254 w 479"/>
                  <a:gd name="T13" fmla="*/ 87363 h 471"/>
                  <a:gd name="T14" fmla="*/ 159254 w 479"/>
                  <a:gd name="T15" fmla="*/ 87363 h 471"/>
                  <a:gd name="T16" fmla="*/ 139687 w 479"/>
                  <a:gd name="T17" fmla="*/ 87363 h 471"/>
                  <a:gd name="T18" fmla="*/ 135339 w 479"/>
                  <a:gd name="T19" fmla="*/ 97191 h 471"/>
                  <a:gd name="T20" fmla="*/ 135339 w 479"/>
                  <a:gd name="T21" fmla="*/ 106474 h 471"/>
                  <a:gd name="T22" fmla="*/ 159254 w 479"/>
                  <a:gd name="T23" fmla="*/ 106474 h 471"/>
                  <a:gd name="T24" fmla="*/ 159254 w 479"/>
                  <a:gd name="T25" fmla="*/ 131045 h 471"/>
                  <a:gd name="T26" fmla="*/ 135339 w 479"/>
                  <a:gd name="T27" fmla="*/ 131045 h 471"/>
                  <a:gd name="T28" fmla="*/ 135339 w 479"/>
                  <a:gd name="T29" fmla="*/ 188923 h 471"/>
                  <a:gd name="T30" fmla="*/ 115772 w 479"/>
                  <a:gd name="T31" fmla="*/ 188923 h 471"/>
                  <a:gd name="T32" fmla="*/ 115772 w 479"/>
                  <a:gd name="T33" fmla="*/ 131045 h 471"/>
                  <a:gd name="T34" fmla="*/ 91856 w 479"/>
                  <a:gd name="T35" fmla="*/ 131045 h 471"/>
                  <a:gd name="T36" fmla="*/ 91856 w 479"/>
                  <a:gd name="T37" fmla="*/ 106474 h 471"/>
                  <a:gd name="T38" fmla="*/ 115772 w 479"/>
                  <a:gd name="T39" fmla="*/ 106474 h 471"/>
                  <a:gd name="T40" fmla="*/ 115772 w 479"/>
                  <a:gd name="T41" fmla="*/ 97191 h 471"/>
                  <a:gd name="T42" fmla="*/ 139687 w 479"/>
                  <a:gd name="T43" fmla="*/ 68252 h 471"/>
                  <a:gd name="T44" fmla="*/ 159254 w 479"/>
                  <a:gd name="T45" fmla="*/ 68252 h 471"/>
                  <a:gd name="T46" fmla="*/ 159254 w 479"/>
                  <a:gd name="T47" fmla="*/ 87363 h 47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79" h="471">
                    <a:moveTo>
                      <a:pt x="240" y="0"/>
                    </a:moveTo>
                    <a:lnTo>
                      <a:pt x="240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40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40" y="0"/>
                    </a:cubicBezTo>
                    <a:close/>
                    <a:moveTo>
                      <a:pt x="293" y="160"/>
                    </a:moveTo>
                    <a:lnTo>
                      <a:pt x="293" y="160"/>
                    </a:lnTo>
                    <a:cubicBezTo>
                      <a:pt x="257" y="160"/>
                      <a:pt x="257" y="160"/>
                      <a:pt x="257" y="160"/>
                    </a:cubicBezTo>
                    <a:cubicBezTo>
                      <a:pt x="257" y="160"/>
                      <a:pt x="249" y="169"/>
                      <a:pt x="249" y="178"/>
                    </a:cubicBezTo>
                    <a:cubicBezTo>
                      <a:pt x="249" y="195"/>
                      <a:pt x="249" y="195"/>
                      <a:pt x="249" y="195"/>
                    </a:cubicBezTo>
                    <a:cubicBezTo>
                      <a:pt x="293" y="195"/>
                      <a:pt x="293" y="195"/>
                      <a:pt x="293" y="195"/>
                    </a:cubicBezTo>
                    <a:cubicBezTo>
                      <a:pt x="293" y="240"/>
                      <a:pt x="293" y="240"/>
                      <a:pt x="293" y="240"/>
                    </a:cubicBezTo>
                    <a:cubicBezTo>
                      <a:pt x="249" y="240"/>
                      <a:pt x="249" y="240"/>
                      <a:pt x="249" y="240"/>
                    </a:cubicBezTo>
                    <a:cubicBezTo>
                      <a:pt x="249" y="346"/>
                      <a:pt x="249" y="346"/>
                      <a:pt x="249" y="346"/>
                    </a:cubicBezTo>
                    <a:cubicBezTo>
                      <a:pt x="213" y="346"/>
                      <a:pt x="213" y="346"/>
                      <a:pt x="213" y="346"/>
                    </a:cubicBezTo>
                    <a:cubicBezTo>
                      <a:pt x="213" y="240"/>
                      <a:pt x="213" y="240"/>
                      <a:pt x="213" y="240"/>
                    </a:cubicBezTo>
                    <a:cubicBezTo>
                      <a:pt x="169" y="240"/>
                      <a:pt x="169" y="240"/>
                      <a:pt x="169" y="240"/>
                    </a:cubicBezTo>
                    <a:cubicBezTo>
                      <a:pt x="169" y="195"/>
                      <a:pt x="169" y="195"/>
                      <a:pt x="169" y="195"/>
                    </a:cubicBezTo>
                    <a:cubicBezTo>
                      <a:pt x="213" y="195"/>
                      <a:pt x="213" y="195"/>
                      <a:pt x="213" y="195"/>
                    </a:cubicBezTo>
                    <a:cubicBezTo>
                      <a:pt x="213" y="178"/>
                      <a:pt x="213" y="178"/>
                      <a:pt x="213" y="178"/>
                    </a:cubicBezTo>
                    <a:cubicBezTo>
                      <a:pt x="213" y="151"/>
                      <a:pt x="230" y="125"/>
                      <a:pt x="257" y="125"/>
                    </a:cubicBezTo>
                    <a:cubicBezTo>
                      <a:pt x="293" y="125"/>
                      <a:pt x="293" y="125"/>
                      <a:pt x="293" y="125"/>
                    </a:cubicBezTo>
                    <a:lnTo>
                      <a:pt x="293" y="16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22" name="Freeform 86">
                <a:extLst>
                  <a:ext uri="{FF2B5EF4-FFF2-40B4-BE49-F238E27FC236}">
                    <a16:creationId xmlns:a16="http://schemas.microsoft.com/office/drawing/2014/main" xmlns="" id="{9B83B29F-7E25-4085-AB89-947A69F66C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13281" y="6450762"/>
                <a:ext cx="171823" cy="168699"/>
              </a:xfrm>
              <a:custGeom>
                <a:avLst/>
                <a:gdLst>
                  <a:gd name="T0" fmla="*/ 130423 w 480"/>
                  <a:gd name="T1" fmla="*/ 0 h 471"/>
                  <a:gd name="T2" fmla="*/ 130423 w 480"/>
                  <a:gd name="T3" fmla="*/ 0 h 471"/>
                  <a:gd name="T4" fmla="*/ 0 w 480"/>
                  <a:gd name="T5" fmla="*/ 126130 h 471"/>
                  <a:gd name="T6" fmla="*/ 130423 w 480"/>
                  <a:gd name="T7" fmla="*/ 256629 h 471"/>
                  <a:gd name="T8" fmla="*/ 261391 w 480"/>
                  <a:gd name="T9" fmla="*/ 126130 h 471"/>
                  <a:gd name="T10" fmla="*/ 130423 w 480"/>
                  <a:gd name="T11" fmla="*/ 0 h 471"/>
                  <a:gd name="T12" fmla="*/ 183902 w 480"/>
                  <a:gd name="T13" fmla="*/ 106474 h 471"/>
                  <a:gd name="T14" fmla="*/ 183902 w 480"/>
                  <a:gd name="T15" fmla="*/ 106474 h 471"/>
                  <a:gd name="T16" fmla="*/ 183902 w 480"/>
                  <a:gd name="T17" fmla="*/ 106474 h 471"/>
                  <a:gd name="T18" fmla="*/ 111323 w 480"/>
                  <a:gd name="T19" fmla="*/ 179094 h 471"/>
                  <a:gd name="T20" fmla="*/ 72578 w 480"/>
                  <a:gd name="T21" fmla="*/ 169266 h 471"/>
                  <a:gd name="T22" fmla="*/ 77490 w 480"/>
                  <a:gd name="T23" fmla="*/ 169266 h 471"/>
                  <a:gd name="T24" fmla="*/ 111323 w 480"/>
                  <a:gd name="T25" fmla="*/ 159984 h 471"/>
                  <a:gd name="T26" fmla="*/ 87312 w 480"/>
                  <a:gd name="T27" fmla="*/ 140327 h 471"/>
                  <a:gd name="T28" fmla="*/ 92224 w 480"/>
                  <a:gd name="T29" fmla="*/ 140327 h 471"/>
                  <a:gd name="T30" fmla="*/ 97135 w 480"/>
                  <a:gd name="T31" fmla="*/ 140327 h 471"/>
                  <a:gd name="T32" fmla="*/ 77490 w 480"/>
                  <a:gd name="T33" fmla="*/ 116302 h 471"/>
                  <a:gd name="T34" fmla="*/ 77490 w 480"/>
                  <a:gd name="T35" fmla="*/ 116302 h 471"/>
                  <a:gd name="T36" fmla="*/ 87312 w 480"/>
                  <a:gd name="T37" fmla="*/ 116302 h 471"/>
                  <a:gd name="T38" fmla="*/ 77490 w 480"/>
                  <a:gd name="T39" fmla="*/ 97191 h 471"/>
                  <a:gd name="T40" fmla="*/ 82401 w 480"/>
                  <a:gd name="T41" fmla="*/ 82449 h 471"/>
                  <a:gd name="T42" fmla="*/ 130423 w 480"/>
                  <a:gd name="T43" fmla="*/ 111388 h 471"/>
                  <a:gd name="T44" fmla="*/ 130423 w 480"/>
                  <a:gd name="T45" fmla="*/ 106474 h 471"/>
                  <a:gd name="T46" fmla="*/ 159345 w 480"/>
                  <a:gd name="T47" fmla="*/ 77535 h 471"/>
                  <a:gd name="T48" fmla="*/ 174079 w 480"/>
                  <a:gd name="T49" fmla="*/ 87363 h 471"/>
                  <a:gd name="T50" fmla="*/ 193724 w 480"/>
                  <a:gd name="T51" fmla="*/ 82449 h 471"/>
                  <a:gd name="T52" fmla="*/ 183902 w 480"/>
                  <a:gd name="T53" fmla="*/ 97191 h 471"/>
                  <a:gd name="T54" fmla="*/ 198636 w 480"/>
                  <a:gd name="T55" fmla="*/ 92277 h 471"/>
                  <a:gd name="T56" fmla="*/ 183902 w 480"/>
                  <a:gd name="T57" fmla="*/ 106474 h 47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480" h="471">
                    <a:moveTo>
                      <a:pt x="239" y="0"/>
                    </a:moveTo>
                    <a:lnTo>
                      <a:pt x="239" y="0"/>
                    </a:lnTo>
                    <a:cubicBezTo>
                      <a:pt x="107" y="0"/>
                      <a:pt x="0" y="107"/>
                      <a:pt x="0" y="231"/>
                    </a:cubicBezTo>
                    <a:cubicBezTo>
                      <a:pt x="0" y="363"/>
                      <a:pt x="107" y="470"/>
                      <a:pt x="239" y="470"/>
                    </a:cubicBezTo>
                    <a:cubicBezTo>
                      <a:pt x="372" y="470"/>
                      <a:pt x="479" y="363"/>
                      <a:pt x="479" y="231"/>
                    </a:cubicBezTo>
                    <a:cubicBezTo>
                      <a:pt x="479" y="107"/>
                      <a:pt x="372" y="0"/>
                      <a:pt x="239" y="0"/>
                    </a:cubicBezTo>
                    <a:close/>
                    <a:moveTo>
                      <a:pt x="337" y="195"/>
                    </a:moveTo>
                    <a:lnTo>
                      <a:pt x="337" y="195"/>
                    </a:lnTo>
                    <a:cubicBezTo>
                      <a:pt x="337" y="257"/>
                      <a:pt x="292" y="328"/>
                      <a:pt x="204" y="328"/>
                    </a:cubicBezTo>
                    <a:cubicBezTo>
                      <a:pt x="178" y="328"/>
                      <a:pt x="151" y="319"/>
                      <a:pt x="133" y="310"/>
                    </a:cubicBezTo>
                    <a:lnTo>
                      <a:pt x="142" y="310"/>
                    </a:lnTo>
                    <a:cubicBezTo>
                      <a:pt x="160" y="310"/>
                      <a:pt x="186" y="301"/>
                      <a:pt x="204" y="293"/>
                    </a:cubicBezTo>
                    <a:cubicBezTo>
                      <a:pt x="178" y="293"/>
                      <a:pt x="160" y="275"/>
                      <a:pt x="160" y="257"/>
                    </a:cubicBezTo>
                    <a:cubicBezTo>
                      <a:pt x="160" y="257"/>
                      <a:pt x="160" y="257"/>
                      <a:pt x="169" y="257"/>
                    </a:cubicBezTo>
                    <a:lnTo>
                      <a:pt x="178" y="257"/>
                    </a:lnTo>
                    <a:cubicBezTo>
                      <a:pt x="160" y="248"/>
                      <a:pt x="142" y="231"/>
                      <a:pt x="142" y="213"/>
                    </a:cubicBezTo>
                    <a:cubicBezTo>
                      <a:pt x="142" y="213"/>
                      <a:pt x="151" y="213"/>
                      <a:pt x="160" y="213"/>
                    </a:cubicBezTo>
                    <a:cubicBezTo>
                      <a:pt x="151" y="204"/>
                      <a:pt x="142" y="195"/>
                      <a:pt x="142" y="178"/>
                    </a:cubicBezTo>
                    <a:cubicBezTo>
                      <a:pt x="142" y="169"/>
                      <a:pt x="142" y="160"/>
                      <a:pt x="151" y="151"/>
                    </a:cubicBezTo>
                    <a:cubicBezTo>
                      <a:pt x="169" y="178"/>
                      <a:pt x="204" y="204"/>
                      <a:pt x="239" y="204"/>
                    </a:cubicBezTo>
                    <a:cubicBezTo>
                      <a:pt x="239" y="195"/>
                      <a:pt x="239" y="195"/>
                      <a:pt x="239" y="195"/>
                    </a:cubicBezTo>
                    <a:cubicBezTo>
                      <a:pt x="239" y="169"/>
                      <a:pt x="266" y="142"/>
                      <a:pt x="292" y="142"/>
                    </a:cubicBezTo>
                    <a:cubicBezTo>
                      <a:pt x="301" y="142"/>
                      <a:pt x="319" y="151"/>
                      <a:pt x="319" y="160"/>
                    </a:cubicBezTo>
                    <a:cubicBezTo>
                      <a:pt x="337" y="160"/>
                      <a:pt x="346" y="151"/>
                      <a:pt x="355" y="151"/>
                    </a:cubicBezTo>
                    <a:cubicBezTo>
                      <a:pt x="346" y="160"/>
                      <a:pt x="346" y="169"/>
                      <a:pt x="337" y="178"/>
                    </a:cubicBezTo>
                    <a:cubicBezTo>
                      <a:pt x="346" y="178"/>
                      <a:pt x="355" y="169"/>
                      <a:pt x="364" y="169"/>
                    </a:cubicBezTo>
                    <a:cubicBezTo>
                      <a:pt x="355" y="178"/>
                      <a:pt x="346" y="187"/>
                      <a:pt x="337" y="19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6D253821-A027-49CC-A795-A554C113EAEE}"/>
              </a:ext>
            </a:extLst>
          </p:cNvPr>
          <p:cNvSpPr txBox="1"/>
          <p:nvPr userDrawn="1"/>
        </p:nvSpPr>
        <p:spPr>
          <a:xfrm>
            <a:off x="8613681" y="6311195"/>
            <a:ext cx="210026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 lvl="0"/>
            <a:r>
              <a:rPr lang="en-US" dirty="0"/>
              <a:t>Copyright © </a:t>
            </a:r>
            <a:r>
              <a:rPr lang="en-US" b="1" dirty="0">
                <a:latin typeface="Arial Nova" panose="020B0504020202020204" pitchFamily="34" charset="0"/>
              </a:rPr>
              <a:t>Up</a:t>
            </a:r>
            <a:r>
              <a:rPr lang="en-US" dirty="0">
                <a:latin typeface="Arial Nova" panose="020B0504020202020204" pitchFamily="34" charset="0"/>
              </a:rPr>
              <a:t>Space</a:t>
            </a:r>
            <a:r>
              <a:rPr lang="en-US" dirty="0"/>
              <a:t>. All rights.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8C6620E8-949D-4B1D-B421-B87996FED722}"/>
              </a:ext>
            </a:extLst>
          </p:cNvPr>
          <p:cNvSpPr txBox="1"/>
          <p:nvPr userDrawn="1"/>
        </p:nvSpPr>
        <p:spPr>
          <a:xfrm>
            <a:off x="593878" y="6311195"/>
            <a:ext cx="220911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050" spc="30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 lvl="0" algn="l"/>
            <a:r>
              <a:rPr lang="en-US" dirty="0"/>
              <a:t>www.ibaotu.com</a:t>
            </a:r>
          </a:p>
        </p:txBody>
      </p:sp>
    </p:spTree>
    <p:extLst>
      <p:ext uri="{BB962C8B-B14F-4D97-AF65-F5344CB8AC3E}">
        <p14:creationId xmlns:p14="http://schemas.microsoft.com/office/powerpoint/2010/main" val="287571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143FD7F4-8925-4C20-9882-D2FCF5E52B5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E2E9B88E-0847-4497-BF13-263EC971839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499419" y="3429000"/>
            <a:ext cx="9193162" cy="3679723"/>
          </a:xfrm>
          <a:custGeom>
            <a:avLst/>
            <a:gdLst>
              <a:gd name="connsiteX0" fmla="*/ 80218 w 9193162"/>
              <a:gd name="connsiteY0" fmla="*/ 0 h 3679723"/>
              <a:gd name="connsiteX1" fmla="*/ 9112944 w 9193162"/>
              <a:gd name="connsiteY1" fmla="*/ 0 h 3679723"/>
              <a:gd name="connsiteX2" fmla="*/ 9193162 w 9193162"/>
              <a:gd name="connsiteY2" fmla="*/ 80218 h 3679723"/>
              <a:gd name="connsiteX3" fmla="*/ 9193162 w 9193162"/>
              <a:gd name="connsiteY3" fmla="*/ 3599505 h 3679723"/>
              <a:gd name="connsiteX4" fmla="*/ 9112944 w 9193162"/>
              <a:gd name="connsiteY4" fmla="*/ 3679723 h 3679723"/>
              <a:gd name="connsiteX5" fmla="*/ 80218 w 9193162"/>
              <a:gd name="connsiteY5" fmla="*/ 3679723 h 3679723"/>
              <a:gd name="connsiteX6" fmla="*/ 0 w 9193162"/>
              <a:gd name="connsiteY6" fmla="*/ 3599505 h 3679723"/>
              <a:gd name="connsiteX7" fmla="*/ 0 w 9193162"/>
              <a:gd name="connsiteY7" fmla="*/ 80218 h 3679723"/>
              <a:gd name="connsiteX8" fmla="*/ 80218 w 9193162"/>
              <a:gd name="connsiteY8" fmla="*/ 0 h 367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93162" h="3679723">
                <a:moveTo>
                  <a:pt x="80218" y="0"/>
                </a:moveTo>
                <a:lnTo>
                  <a:pt x="9112944" y="0"/>
                </a:lnTo>
                <a:cubicBezTo>
                  <a:pt x="9157247" y="0"/>
                  <a:pt x="9193162" y="35915"/>
                  <a:pt x="9193162" y="80218"/>
                </a:cubicBezTo>
                <a:lnTo>
                  <a:pt x="9193162" y="3599505"/>
                </a:lnTo>
                <a:cubicBezTo>
                  <a:pt x="9193162" y="3643808"/>
                  <a:pt x="9157247" y="3679723"/>
                  <a:pt x="9112944" y="3679723"/>
                </a:cubicBezTo>
                <a:lnTo>
                  <a:pt x="80218" y="3679723"/>
                </a:lnTo>
                <a:cubicBezTo>
                  <a:pt x="35915" y="3679723"/>
                  <a:pt x="0" y="3643808"/>
                  <a:pt x="0" y="3599505"/>
                </a:cubicBezTo>
                <a:lnTo>
                  <a:pt x="0" y="80218"/>
                </a:lnTo>
                <a:cubicBezTo>
                  <a:pt x="0" y="35915"/>
                  <a:pt x="35915" y="0"/>
                  <a:pt x="80218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939800" dist="127000" dir="5400000" sx="93000" sy="9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  <a:latin typeface="Arial Nova" panose="020B05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14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xmlns="" id="{DFE3986C-D523-4517-94EF-14733E92239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596540" y="-1044383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dirty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xmlns="" id="{109948E7-0937-4310-A684-0382E2D283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0656" y="1626921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xmlns="" id="{6A7F9BFB-95B6-41F3-BEF0-73E6148D0DB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601656" y="4311251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xmlns="" id="{7EF037F2-E58A-443A-A8E4-75841EA43C2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351046" y="4311251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5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40BDFCBA-D6D5-48B3-BFC7-BACD4E2CA23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17954" y="1626920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736600" dist="254000" dir="5400000" sx="94000" sy="9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dirty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89C15C0E-C6DF-4C50-8901-15838DC229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54358" y="4311250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736600" dist="254000" dir="5400000" sx="94000" sy="9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xmlns="" id="{221AF531-C805-49B9-80D2-5C32D1B8FF3B}"/>
              </a:ext>
            </a:extLst>
          </p:cNvPr>
          <p:cNvSpPr/>
          <p:nvPr userDrawn="1"/>
        </p:nvSpPr>
        <p:spPr>
          <a:xfrm>
            <a:off x="-1834748" y="1626920"/>
            <a:ext cx="2729149" cy="3065528"/>
          </a:xfrm>
          <a:custGeom>
            <a:avLst/>
            <a:gdLst>
              <a:gd name="connsiteX0" fmla="*/ 4267200 w 8534400"/>
              <a:gd name="connsiteY0" fmla="*/ 0 h 9586304"/>
              <a:gd name="connsiteX1" fmla="*/ 4717706 w 8534400"/>
              <a:gd name="connsiteY1" fmla="*/ 105392 h 9586304"/>
              <a:gd name="connsiteX2" fmla="*/ 7975773 w 8534400"/>
              <a:gd name="connsiteY2" fmla="*/ 1734038 h 9586304"/>
              <a:gd name="connsiteX3" fmla="*/ 8534400 w 8534400"/>
              <a:gd name="connsiteY3" fmla="*/ 2638439 h 9586304"/>
              <a:gd name="connsiteX4" fmla="*/ 8534400 w 8534400"/>
              <a:gd name="connsiteY4" fmla="*/ 6947864 h 9586304"/>
              <a:gd name="connsiteX5" fmla="*/ 7975773 w 8534400"/>
              <a:gd name="connsiteY5" fmla="*/ 7852265 h 9586304"/>
              <a:gd name="connsiteX6" fmla="*/ 4717706 w 8534400"/>
              <a:gd name="connsiteY6" fmla="*/ 9480911 h 9586304"/>
              <a:gd name="connsiteX7" fmla="*/ 3816693 w 8534400"/>
              <a:gd name="connsiteY7" fmla="*/ 9480911 h 9586304"/>
              <a:gd name="connsiteX8" fmla="*/ 558630 w 8534400"/>
              <a:gd name="connsiteY8" fmla="*/ 7852265 h 9586304"/>
              <a:gd name="connsiteX9" fmla="*/ 0 w 8534400"/>
              <a:gd name="connsiteY9" fmla="*/ 6947864 h 9586304"/>
              <a:gd name="connsiteX10" fmla="*/ 0 w 8534400"/>
              <a:gd name="connsiteY10" fmla="*/ 2638439 h 9586304"/>
              <a:gd name="connsiteX11" fmla="*/ 558630 w 8534400"/>
              <a:gd name="connsiteY11" fmla="*/ 1734038 h 9586304"/>
              <a:gd name="connsiteX12" fmla="*/ 3816693 w 8534400"/>
              <a:gd name="connsiteY12" fmla="*/ 105392 h 9586304"/>
              <a:gd name="connsiteX13" fmla="*/ 4267200 w 8534400"/>
              <a:gd name="connsiteY13" fmla="*/ 0 h 958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534400" h="9586304">
                <a:moveTo>
                  <a:pt x="4267200" y="0"/>
                </a:moveTo>
                <a:cubicBezTo>
                  <a:pt x="4421274" y="0"/>
                  <a:pt x="4575349" y="35130"/>
                  <a:pt x="4717706" y="105392"/>
                </a:cubicBezTo>
                <a:cubicBezTo>
                  <a:pt x="4717706" y="105392"/>
                  <a:pt x="4717706" y="105392"/>
                  <a:pt x="7975773" y="1734038"/>
                </a:cubicBezTo>
                <a:cubicBezTo>
                  <a:pt x="8318156" y="1906992"/>
                  <a:pt x="8534400" y="2256502"/>
                  <a:pt x="8534400" y="2638439"/>
                </a:cubicBezTo>
                <a:cubicBezTo>
                  <a:pt x="8534400" y="2638439"/>
                  <a:pt x="8534400" y="2638439"/>
                  <a:pt x="8534400" y="6947864"/>
                </a:cubicBezTo>
                <a:cubicBezTo>
                  <a:pt x="8534400" y="7329801"/>
                  <a:pt x="8318156" y="7679313"/>
                  <a:pt x="7975773" y="7852265"/>
                </a:cubicBezTo>
                <a:cubicBezTo>
                  <a:pt x="7975773" y="7852265"/>
                  <a:pt x="7975773" y="7852265"/>
                  <a:pt x="4717706" y="9480911"/>
                </a:cubicBezTo>
                <a:cubicBezTo>
                  <a:pt x="4432988" y="9621435"/>
                  <a:pt x="4101412" y="9621435"/>
                  <a:pt x="3816693" y="9480911"/>
                </a:cubicBezTo>
                <a:cubicBezTo>
                  <a:pt x="3816693" y="9480911"/>
                  <a:pt x="3816693" y="9480911"/>
                  <a:pt x="558630" y="7852265"/>
                </a:cubicBezTo>
                <a:cubicBezTo>
                  <a:pt x="216244" y="7679313"/>
                  <a:pt x="0" y="7329801"/>
                  <a:pt x="0" y="6947864"/>
                </a:cubicBezTo>
                <a:cubicBezTo>
                  <a:pt x="0" y="6947864"/>
                  <a:pt x="0" y="6947864"/>
                  <a:pt x="0" y="2638439"/>
                </a:cubicBezTo>
                <a:cubicBezTo>
                  <a:pt x="0" y="2256502"/>
                  <a:pt x="216244" y="1906992"/>
                  <a:pt x="558630" y="1734038"/>
                </a:cubicBezTo>
                <a:cubicBezTo>
                  <a:pt x="558630" y="1734038"/>
                  <a:pt x="558630" y="1734038"/>
                  <a:pt x="3816693" y="105392"/>
                </a:cubicBezTo>
                <a:cubicBezTo>
                  <a:pt x="3959054" y="35130"/>
                  <a:pt x="4113129" y="0"/>
                  <a:pt x="4267200" y="0"/>
                </a:cubicBezTo>
                <a:close/>
              </a:path>
            </a:pathLst>
          </a:custGeom>
          <a:solidFill>
            <a:srgbClr val="20173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92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17" grpId="0"/>
      <p:bldP spid="18" grpId="0"/>
      <p:bldP spid="7" grpId="0" animBg="1"/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B36CB0B6-9BC7-4956-8992-C2FBF151345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04453" y="2278366"/>
            <a:ext cx="2239296" cy="3828533"/>
          </a:xfrm>
          <a:custGeom>
            <a:avLst/>
            <a:gdLst>
              <a:gd name="connsiteX0" fmla="*/ 36433 w 2239296"/>
              <a:gd name="connsiteY0" fmla="*/ 0 h 3828533"/>
              <a:gd name="connsiteX1" fmla="*/ 2202863 w 2239296"/>
              <a:gd name="connsiteY1" fmla="*/ 0 h 3828533"/>
              <a:gd name="connsiteX2" fmla="*/ 2239296 w 2239296"/>
              <a:gd name="connsiteY2" fmla="*/ 36433 h 3828533"/>
              <a:gd name="connsiteX3" fmla="*/ 2239296 w 2239296"/>
              <a:gd name="connsiteY3" fmla="*/ 3792100 h 3828533"/>
              <a:gd name="connsiteX4" fmla="*/ 2202863 w 2239296"/>
              <a:gd name="connsiteY4" fmla="*/ 3828533 h 3828533"/>
              <a:gd name="connsiteX5" fmla="*/ 36433 w 2239296"/>
              <a:gd name="connsiteY5" fmla="*/ 3828533 h 3828533"/>
              <a:gd name="connsiteX6" fmla="*/ 0 w 2239296"/>
              <a:gd name="connsiteY6" fmla="*/ 3792100 h 3828533"/>
              <a:gd name="connsiteX7" fmla="*/ 0 w 2239296"/>
              <a:gd name="connsiteY7" fmla="*/ 36433 h 3828533"/>
              <a:gd name="connsiteX8" fmla="*/ 36433 w 2239296"/>
              <a:gd name="connsiteY8" fmla="*/ 0 h 3828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9296" h="3828533">
                <a:moveTo>
                  <a:pt x="36433" y="0"/>
                </a:moveTo>
                <a:lnTo>
                  <a:pt x="2202863" y="0"/>
                </a:lnTo>
                <a:cubicBezTo>
                  <a:pt x="2222984" y="0"/>
                  <a:pt x="2239296" y="16312"/>
                  <a:pt x="2239296" y="36433"/>
                </a:cubicBezTo>
                <a:lnTo>
                  <a:pt x="2239296" y="3792100"/>
                </a:lnTo>
                <a:cubicBezTo>
                  <a:pt x="2239296" y="3812221"/>
                  <a:pt x="2222984" y="3828533"/>
                  <a:pt x="2202863" y="3828533"/>
                </a:cubicBezTo>
                <a:lnTo>
                  <a:pt x="36433" y="3828533"/>
                </a:lnTo>
                <a:cubicBezTo>
                  <a:pt x="16312" y="3828533"/>
                  <a:pt x="0" y="3812221"/>
                  <a:pt x="0" y="3792100"/>
                </a:cubicBezTo>
                <a:lnTo>
                  <a:pt x="0" y="36433"/>
                </a:lnTo>
                <a:cubicBezTo>
                  <a:pt x="0" y="16312"/>
                  <a:pt x="16312" y="0"/>
                  <a:pt x="36433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0" dist="241300" dir="5400000" sx="91000" sy="91000" algn="t" rotWithShape="0">
              <a:schemeClr val="accent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FA43F43B-4F4F-42EE-B486-E0F953F1BFF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719053" y="2278366"/>
            <a:ext cx="2239296" cy="3828533"/>
          </a:xfrm>
          <a:custGeom>
            <a:avLst/>
            <a:gdLst>
              <a:gd name="connsiteX0" fmla="*/ 36433 w 2239296"/>
              <a:gd name="connsiteY0" fmla="*/ 0 h 3828533"/>
              <a:gd name="connsiteX1" fmla="*/ 2202863 w 2239296"/>
              <a:gd name="connsiteY1" fmla="*/ 0 h 3828533"/>
              <a:gd name="connsiteX2" fmla="*/ 2239296 w 2239296"/>
              <a:gd name="connsiteY2" fmla="*/ 36433 h 3828533"/>
              <a:gd name="connsiteX3" fmla="*/ 2239296 w 2239296"/>
              <a:gd name="connsiteY3" fmla="*/ 3792100 h 3828533"/>
              <a:gd name="connsiteX4" fmla="*/ 2202863 w 2239296"/>
              <a:gd name="connsiteY4" fmla="*/ 3828533 h 3828533"/>
              <a:gd name="connsiteX5" fmla="*/ 36433 w 2239296"/>
              <a:gd name="connsiteY5" fmla="*/ 3828533 h 3828533"/>
              <a:gd name="connsiteX6" fmla="*/ 0 w 2239296"/>
              <a:gd name="connsiteY6" fmla="*/ 3792100 h 3828533"/>
              <a:gd name="connsiteX7" fmla="*/ 0 w 2239296"/>
              <a:gd name="connsiteY7" fmla="*/ 36433 h 3828533"/>
              <a:gd name="connsiteX8" fmla="*/ 36433 w 2239296"/>
              <a:gd name="connsiteY8" fmla="*/ 0 h 3828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9296" h="3828533">
                <a:moveTo>
                  <a:pt x="36433" y="0"/>
                </a:moveTo>
                <a:lnTo>
                  <a:pt x="2202863" y="0"/>
                </a:lnTo>
                <a:cubicBezTo>
                  <a:pt x="2222984" y="0"/>
                  <a:pt x="2239296" y="16312"/>
                  <a:pt x="2239296" y="36433"/>
                </a:cubicBezTo>
                <a:lnTo>
                  <a:pt x="2239296" y="3792100"/>
                </a:lnTo>
                <a:cubicBezTo>
                  <a:pt x="2239296" y="3812221"/>
                  <a:pt x="2222984" y="3828533"/>
                  <a:pt x="2202863" y="3828533"/>
                </a:cubicBezTo>
                <a:lnTo>
                  <a:pt x="36433" y="3828533"/>
                </a:lnTo>
                <a:cubicBezTo>
                  <a:pt x="16312" y="3828533"/>
                  <a:pt x="0" y="3812221"/>
                  <a:pt x="0" y="3792100"/>
                </a:cubicBezTo>
                <a:lnTo>
                  <a:pt x="0" y="36433"/>
                </a:lnTo>
                <a:cubicBezTo>
                  <a:pt x="0" y="16312"/>
                  <a:pt x="16312" y="0"/>
                  <a:pt x="36433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0" dist="241300" dir="5400000" sx="91000" sy="91000" algn="t" rotWithShape="0">
              <a:schemeClr val="accent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CEA4F2CE-2770-4863-9A47-6ECF0E99707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33653" y="2278366"/>
            <a:ext cx="2239296" cy="3828533"/>
          </a:xfrm>
          <a:custGeom>
            <a:avLst/>
            <a:gdLst>
              <a:gd name="connsiteX0" fmla="*/ 36433 w 2239296"/>
              <a:gd name="connsiteY0" fmla="*/ 0 h 3828533"/>
              <a:gd name="connsiteX1" fmla="*/ 2202863 w 2239296"/>
              <a:gd name="connsiteY1" fmla="*/ 0 h 3828533"/>
              <a:gd name="connsiteX2" fmla="*/ 2239296 w 2239296"/>
              <a:gd name="connsiteY2" fmla="*/ 36433 h 3828533"/>
              <a:gd name="connsiteX3" fmla="*/ 2239296 w 2239296"/>
              <a:gd name="connsiteY3" fmla="*/ 3792100 h 3828533"/>
              <a:gd name="connsiteX4" fmla="*/ 2202863 w 2239296"/>
              <a:gd name="connsiteY4" fmla="*/ 3828533 h 3828533"/>
              <a:gd name="connsiteX5" fmla="*/ 36433 w 2239296"/>
              <a:gd name="connsiteY5" fmla="*/ 3828533 h 3828533"/>
              <a:gd name="connsiteX6" fmla="*/ 0 w 2239296"/>
              <a:gd name="connsiteY6" fmla="*/ 3792100 h 3828533"/>
              <a:gd name="connsiteX7" fmla="*/ 0 w 2239296"/>
              <a:gd name="connsiteY7" fmla="*/ 36433 h 3828533"/>
              <a:gd name="connsiteX8" fmla="*/ 36433 w 2239296"/>
              <a:gd name="connsiteY8" fmla="*/ 0 h 3828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9296" h="3828533">
                <a:moveTo>
                  <a:pt x="36433" y="0"/>
                </a:moveTo>
                <a:lnTo>
                  <a:pt x="2202863" y="0"/>
                </a:lnTo>
                <a:cubicBezTo>
                  <a:pt x="2222984" y="0"/>
                  <a:pt x="2239296" y="16312"/>
                  <a:pt x="2239296" y="36433"/>
                </a:cubicBezTo>
                <a:lnTo>
                  <a:pt x="2239296" y="3792100"/>
                </a:lnTo>
                <a:cubicBezTo>
                  <a:pt x="2239296" y="3812221"/>
                  <a:pt x="2222984" y="3828533"/>
                  <a:pt x="2202863" y="3828533"/>
                </a:cubicBezTo>
                <a:lnTo>
                  <a:pt x="36433" y="3828533"/>
                </a:lnTo>
                <a:cubicBezTo>
                  <a:pt x="16312" y="3828533"/>
                  <a:pt x="0" y="3812221"/>
                  <a:pt x="0" y="3792100"/>
                </a:cubicBezTo>
                <a:lnTo>
                  <a:pt x="0" y="36433"/>
                </a:lnTo>
                <a:cubicBezTo>
                  <a:pt x="0" y="16312"/>
                  <a:pt x="16312" y="0"/>
                  <a:pt x="36433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0" dist="241300" dir="5400000" sx="91000" sy="91000" algn="t" rotWithShape="0">
              <a:schemeClr val="accent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98DADE66-A5C7-4BF7-AE53-F9C1F299A0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748252" y="2278366"/>
            <a:ext cx="2239296" cy="3828533"/>
          </a:xfrm>
          <a:custGeom>
            <a:avLst/>
            <a:gdLst>
              <a:gd name="connsiteX0" fmla="*/ 36433 w 2239296"/>
              <a:gd name="connsiteY0" fmla="*/ 0 h 3828533"/>
              <a:gd name="connsiteX1" fmla="*/ 2202863 w 2239296"/>
              <a:gd name="connsiteY1" fmla="*/ 0 h 3828533"/>
              <a:gd name="connsiteX2" fmla="*/ 2239296 w 2239296"/>
              <a:gd name="connsiteY2" fmla="*/ 36433 h 3828533"/>
              <a:gd name="connsiteX3" fmla="*/ 2239296 w 2239296"/>
              <a:gd name="connsiteY3" fmla="*/ 3792100 h 3828533"/>
              <a:gd name="connsiteX4" fmla="*/ 2202863 w 2239296"/>
              <a:gd name="connsiteY4" fmla="*/ 3828533 h 3828533"/>
              <a:gd name="connsiteX5" fmla="*/ 36433 w 2239296"/>
              <a:gd name="connsiteY5" fmla="*/ 3828533 h 3828533"/>
              <a:gd name="connsiteX6" fmla="*/ 0 w 2239296"/>
              <a:gd name="connsiteY6" fmla="*/ 3792100 h 3828533"/>
              <a:gd name="connsiteX7" fmla="*/ 0 w 2239296"/>
              <a:gd name="connsiteY7" fmla="*/ 36433 h 3828533"/>
              <a:gd name="connsiteX8" fmla="*/ 36433 w 2239296"/>
              <a:gd name="connsiteY8" fmla="*/ 0 h 3828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9296" h="3828533">
                <a:moveTo>
                  <a:pt x="36433" y="0"/>
                </a:moveTo>
                <a:lnTo>
                  <a:pt x="2202863" y="0"/>
                </a:lnTo>
                <a:cubicBezTo>
                  <a:pt x="2222984" y="0"/>
                  <a:pt x="2239296" y="16312"/>
                  <a:pt x="2239296" y="36433"/>
                </a:cubicBezTo>
                <a:lnTo>
                  <a:pt x="2239296" y="3792100"/>
                </a:lnTo>
                <a:cubicBezTo>
                  <a:pt x="2239296" y="3812221"/>
                  <a:pt x="2222984" y="3828533"/>
                  <a:pt x="2202863" y="3828533"/>
                </a:cubicBezTo>
                <a:lnTo>
                  <a:pt x="36433" y="3828533"/>
                </a:lnTo>
                <a:cubicBezTo>
                  <a:pt x="16312" y="3828533"/>
                  <a:pt x="0" y="3812221"/>
                  <a:pt x="0" y="3792100"/>
                </a:cubicBezTo>
                <a:lnTo>
                  <a:pt x="0" y="36433"/>
                </a:lnTo>
                <a:cubicBezTo>
                  <a:pt x="0" y="16312"/>
                  <a:pt x="16312" y="0"/>
                  <a:pt x="36433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0" dist="241300" dir="5400000" sx="91000" sy="91000" algn="t" rotWithShape="0">
              <a:schemeClr val="accent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923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196DE6ED-034A-4534-AAF2-8BF50E7BC0D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206181" y="0"/>
            <a:ext cx="6985818" cy="6858000"/>
          </a:xfrm>
          <a:custGeom>
            <a:avLst/>
            <a:gdLst>
              <a:gd name="connsiteX0" fmla="*/ 4528778 w 6985818"/>
              <a:gd name="connsiteY0" fmla="*/ 2203746 h 6858000"/>
              <a:gd name="connsiteX1" fmla="*/ 4532176 w 6985818"/>
              <a:gd name="connsiteY1" fmla="*/ 2204072 h 6858000"/>
              <a:gd name="connsiteX2" fmla="*/ 4535574 w 6985818"/>
              <a:gd name="connsiteY2" fmla="*/ 2203746 h 6858000"/>
              <a:gd name="connsiteX3" fmla="*/ 5085212 w 6985818"/>
              <a:gd name="connsiteY3" fmla="*/ 2431413 h 6858000"/>
              <a:gd name="connsiteX4" fmla="*/ 5858637 w 6985818"/>
              <a:gd name="connsiteY4" fmla="*/ 3204838 h 6858000"/>
              <a:gd name="connsiteX5" fmla="*/ 5888948 w 6985818"/>
              <a:gd name="connsiteY5" fmla="*/ 3241946 h 6858000"/>
              <a:gd name="connsiteX6" fmla="*/ 6985818 w 6985818"/>
              <a:gd name="connsiteY6" fmla="*/ 4338816 h 6858000"/>
              <a:gd name="connsiteX7" fmla="*/ 6985818 w 6985818"/>
              <a:gd name="connsiteY7" fmla="*/ 6858000 h 6858000"/>
              <a:gd name="connsiteX8" fmla="*/ 5759602 w 6985818"/>
              <a:gd name="connsiteY8" fmla="*/ 6858000 h 6858000"/>
              <a:gd name="connsiteX9" fmla="*/ 4532176 w 6985818"/>
              <a:gd name="connsiteY9" fmla="*/ 5630574 h 6858000"/>
              <a:gd name="connsiteX10" fmla="*/ 3304750 w 6985818"/>
              <a:gd name="connsiteY10" fmla="*/ 6858000 h 6858000"/>
              <a:gd name="connsiteX11" fmla="*/ 11375 w 6985818"/>
              <a:gd name="connsiteY11" fmla="*/ 6858000 h 6858000"/>
              <a:gd name="connsiteX12" fmla="*/ 0 w 6985818"/>
              <a:gd name="connsiteY12" fmla="*/ 6739321 h 6858000"/>
              <a:gd name="connsiteX13" fmla="*/ 227667 w 6985818"/>
              <a:gd name="connsiteY13" fmla="*/ 6189683 h 6858000"/>
              <a:gd name="connsiteX14" fmla="*/ 3175405 w 6985818"/>
              <a:gd name="connsiteY14" fmla="*/ 3241946 h 6858000"/>
              <a:gd name="connsiteX15" fmla="*/ 3205715 w 6985818"/>
              <a:gd name="connsiteY15" fmla="*/ 3204838 h 6858000"/>
              <a:gd name="connsiteX16" fmla="*/ 3979139 w 6985818"/>
              <a:gd name="connsiteY16" fmla="*/ 2431413 h 6858000"/>
              <a:gd name="connsiteX17" fmla="*/ 4528778 w 6985818"/>
              <a:gd name="connsiteY17" fmla="*/ 2203746 h 6858000"/>
              <a:gd name="connsiteX18" fmla="*/ 6955131 w 6985818"/>
              <a:gd name="connsiteY18" fmla="*/ 0 h 6858000"/>
              <a:gd name="connsiteX19" fmla="*/ 6955173 w 6985818"/>
              <a:gd name="connsiteY19" fmla="*/ 0 h 6858000"/>
              <a:gd name="connsiteX20" fmla="*/ 6985818 w 6985818"/>
              <a:gd name="connsiteY20" fmla="*/ 2939 h 6858000"/>
              <a:gd name="connsiteX21" fmla="*/ 6985818 w 6985818"/>
              <a:gd name="connsiteY21" fmla="*/ 3454095 h 6858000"/>
              <a:gd name="connsiteX22" fmla="*/ 5632089 w 6985818"/>
              <a:gd name="connsiteY22" fmla="*/ 2100366 h 6858000"/>
              <a:gd name="connsiteX23" fmla="*/ 5632089 w 6985818"/>
              <a:gd name="connsiteY23" fmla="*/ 1001091 h 6858000"/>
              <a:gd name="connsiteX24" fmla="*/ 6405514 w 6985818"/>
              <a:gd name="connsiteY24" fmla="*/ 227666 h 6858000"/>
              <a:gd name="connsiteX25" fmla="*/ 6806691 w 6985818"/>
              <a:gd name="connsiteY25" fmla="*/ 142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985818" h="6858000">
                <a:moveTo>
                  <a:pt x="4528778" y="2203746"/>
                </a:moveTo>
                <a:lnTo>
                  <a:pt x="4532176" y="2204072"/>
                </a:lnTo>
                <a:lnTo>
                  <a:pt x="4535574" y="2203746"/>
                </a:lnTo>
                <a:cubicBezTo>
                  <a:pt x="4734505" y="2203747"/>
                  <a:pt x="4933433" y="2279635"/>
                  <a:pt x="5085212" y="2431413"/>
                </a:cubicBezTo>
                <a:lnTo>
                  <a:pt x="5858637" y="3204838"/>
                </a:lnTo>
                <a:lnTo>
                  <a:pt x="5888948" y="3241946"/>
                </a:lnTo>
                <a:lnTo>
                  <a:pt x="6985818" y="4338816"/>
                </a:lnTo>
                <a:lnTo>
                  <a:pt x="6985818" y="6858000"/>
                </a:lnTo>
                <a:lnTo>
                  <a:pt x="5759602" y="6858000"/>
                </a:lnTo>
                <a:lnTo>
                  <a:pt x="4532176" y="5630574"/>
                </a:lnTo>
                <a:lnTo>
                  <a:pt x="3304750" y="6858000"/>
                </a:lnTo>
                <a:lnTo>
                  <a:pt x="11375" y="6858000"/>
                </a:lnTo>
                <a:lnTo>
                  <a:pt x="0" y="6739321"/>
                </a:lnTo>
                <a:cubicBezTo>
                  <a:pt x="0" y="6540392"/>
                  <a:pt x="75889" y="6341462"/>
                  <a:pt x="227667" y="6189683"/>
                </a:cubicBezTo>
                <a:lnTo>
                  <a:pt x="3175405" y="3241946"/>
                </a:lnTo>
                <a:lnTo>
                  <a:pt x="3205715" y="3204838"/>
                </a:lnTo>
                <a:lnTo>
                  <a:pt x="3979139" y="2431413"/>
                </a:lnTo>
                <a:cubicBezTo>
                  <a:pt x="4130918" y="2279635"/>
                  <a:pt x="4329848" y="2203747"/>
                  <a:pt x="4528778" y="2203746"/>
                </a:cubicBezTo>
                <a:close/>
                <a:moveTo>
                  <a:pt x="6955131" y="0"/>
                </a:moveTo>
                <a:lnTo>
                  <a:pt x="6955173" y="0"/>
                </a:lnTo>
                <a:lnTo>
                  <a:pt x="6985818" y="2939"/>
                </a:lnTo>
                <a:lnTo>
                  <a:pt x="6985818" y="3454095"/>
                </a:lnTo>
                <a:lnTo>
                  <a:pt x="5632089" y="2100366"/>
                </a:lnTo>
                <a:cubicBezTo>
                  <a:pt x="5328533" y="1796810"/>
                  <a:pt x="5328533" y="1304647"/>
                  <a:pt x="5632089" y="1001091"/>
                </a:cubicBezTo>
                <a:lnTo>
                  <a:pt x="6405514" y="227666"/>
                </a:lnTo>
                <a:cubicBezTo>
                  <a:pt x="6519347" y="113832"/>
                  <a:pt x="6659703" y="42686"/>
                  <a:pt x="6806691" y="14228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52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4AA8BA5A-6E53-485E-AFC6-30873A64706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1"/>
            <a:ext cx="6095998" cy="4807974"/>
          </a:xfrm>
          <a:custGeom>
            <a:avLst/>
            <a:gdLst>
              <a:gd name="connsiteX0" fmla="*/ 0 w 5633884"/>
              <a:gd name="connsiteY0" fmla="*/ 0 h 5160109"/>
              <a:gd name="connsiteX1" fmla="*/ 5633884 w 5633884"/>
              <a:gd name="connsiteY1" fmla="*/ 0 h 5160109"/>
              <a:gd name="connsiteX2" fmla="*/ 5633884 w 5633884"/>
              <a:gd name="connsiteY2" fmla="*/ 5160109 h 5160109"/>
              <a:gd name="connsiteX3" fmla="*/ 0 w 5633884"/>
              <a:gd name="connsiteY3" fmla="*/ 5160109 h 5160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60109">
                <a:moveTo>
                  <a:pt x="0" y="0"/>
                </a:moveTo>
                <a:lnTo>
                  <a:pt x="5633884" y="0"/>
                </a:lnTo>
                <a:lnTo>
                  <a:pt x="5633884" y="5160109"/>
                </a:lnTo>
                <a:lnTo>
                  <a:pt x="0" y="516010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A939735C-A46F-4D08-881A-49F251CB5F36}"/>
              </a:ext>
            </a:extLst>
          </p:cNvPr>
          <p:cNvSpPr/>
          <p:nvPr userDrawn="1"/>
        </p:nvSpPr>
        <p:spPr>
          <a:xfrm>
            <a:off x="-1" y="4807974"/>
            <a:ext cx="12192001" cy="2050026"/>
          </a:xfrm>
          <a:prstGeom prst="rect">
            <a:avLst/>
          </a:prstGeom>
          <a:gradFill flip="none" rotWithShape="1">
            <a:gsLst>
              <a:gs pos="800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51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6_Title Slide">
    <p:bg>
      <p:bgPr>
        <a:gradFill flip="none" rotWithShape="1">
          <a:gsLst>
            <a:gs pos="0">
              <a:schemeClr val="accent1"/>
            </a:gs>
            <a:gs pos="100000">
              <a:schemeClr val="accent2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CDBCD79-C115-4EAC-A1C4-2B7A615B4BD8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alpha val="15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alpha val="15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CAF10181-770B-4E1C-B3EB-D39B1F91A270}"/>
              </a:ext>
            </a:extLst>
          </p:cNvPr>
          <p:cNvGrpSpPr/>
          <p:nvPr userDrawn="1"/>
        </p:nvGrpSpPr>
        <p:grpSpPr>
          <a:xfrm>
            <a:off x="593878" y="373384"/>
            <a:ext cx="1209230" cy="244908"/>
            <a:chOff x="2330382" y="2644303"/>
            <a:chExt cx="7995856" cy="161942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03D18E62-E027-4D03-93EB-B84F0CE7F75E}"/>
                </a:ext>
              </a:extLst>
            </p:cNvPr>
            <p:cNvGrpSpPr/>
            <p:nvPr/>
          </p:nvGrpSpPr>
          <p:grpSpPr>
            <a:xfrm>
              <a:off x="2330382" y="2644303"/>
              <a:ext cx="1750772" cy="1619420"/>
              <a:chOff x="2390410" y="3175"/>
              <a:chExt cx="7410815" cy="6854825"/>
            </a:xfrm>
            <a:effectLst/>
          </p:grpSpPr>
          <p:sp>
            <p:nvSpPr>
              <p:cNvPr id="9" name="Freeform 5">
                <a:extLst>
                  <a:ext uri="{FF2B5EF4-FFF2-40B4-BE49-F238E27FC236}">
                    <a16:creationId xmlns:a16="http://schemas.microsoft.com/office/drawing/2014/main" xmlns="" id="{08EA2CA5-D842-4CDF-8A90-F670E88E15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410" y="2462556"/>
                <a:ext cx="7404407" cy="2347711"/>
              </a:xfrm>
              <a:custGeom>
                <a:avLst/>
                <a:gdLst>
                  <a:gd name="T0" fmla="*/ 1189 w 1572"/>
                  <a:gd name="T1" fmla="*/ 978 h 978"/>
                  <a:gd name="T2" fmla="*/ 1572 w 1572"/>
                  <a:gd name="T3" fmla="*/ 978 h 978"/>
                  <a:gd name="T4" fmla="*/ 0 w 1572"/>
                  <a:gd name="T5" fmla="*/ 71 h 978"/>
                  <a:gd name="T6" fmla="*/ 192 w 1572"/>
                  <a:gd name="T7" fmla="*/ 402 h 978"/>
                  <a:gd name="T8" fmla="*/ 1189 w 1572"/>
                  <a:gd name="T9" fmla="*/ 978 h 978"/>
                  <a:gd name="connsiteX0" fmla="*/ 7564 w 12086"/>
                  <a:gd name="connsiteY0" fmla="*/ 12005 h 12005"/>
                  <a:gd name="connsiteX1" fmla="*/ 12086 w 12086"/>
                  <a:gd name="connsiteY1" fmla="*/ 0 h 12005"/>
                  <a:gd name="connsiteX2" fmla="*/ 0 w 12086"/>
                  <a:gd name="connsiteY2" fmla="*/ 2731 h 12005"/>
                  <a:gd name="connsiteX3" fmla="*/ 1221 w 12086"/>
                  <a:gd name="connsiteY3" fmla="*/ 6115 h 12005"/>
                  <a:gd name="connsiteX4" fmla="*/ 7564 w 12086"/>
                  <a:gd name="connsiteY4" fmla="*/ 12005 h 12005"/>
                  <a:gd name="connsiteX0" fmla="*/ 7564 w 12048"/>
                  <a:gd name="connsiteY0" fmla="*/ 12457 h 12457"/>
                  <a:gd name="connsiteX1" fmla="*/ 12048 w 12048"/>
                  <a:gd name="connsiteY1" fmla="*/ 0 h 12457"/>
                  <a:gd name="connsiteX2" fmla="*/ 0 w 12048"/>
                  <a:gd name="connsiteY2" fmla="*/ 3183 h 12457"/>
                  <a:gd name="connsiteX3" fmla="*/ 1221 w 12048"/>
                  <a:gd name="connsiteY3" fmla="*/ 6567 h 12457"/>
                  <a:gd name="connsiteX4" fmla="*/ 7564 w 12048"/>
                  <a:gd name="connsiteY4" fmla="*/ 12457 h 12457"/>
                  <a:gd name="connsiteX0" fmla="*/ 13210 w 14509"/>
                  <a:gd name="connsiteY0" fmla="*/ 3314 h 6567"/>
                  <a:gd name="connsiteX1" fmla="*/ 12108 w 14509"/>
                  <a:gd name="connsiteY1" fmla="*/ 0 h 6567"/>
                  <a:gd name="connsiteX2" fmla="*/ 60 w 14509"/>
                  <a:gd name="connsiteY2" fmla="*/ 3183 h 6567"/>
                  <a:gd name="connsiteX3" fmla="*/ 1281 w 14509"/>
                  <a:gd name="connsiteY3" fmla="*/ 6567 h 6567"/>
                  <a:gd name="connsiteX4" fmla="*/ 13210 w 14509"/>
                  <a:gd name="connsiteY4" fmla="*/ 3314 h 6567"/>
                  <a:gd name="connsiteX0" fmla="*/ 9177 w 10054"/>
                  <a:gd name="connsiteY0" fmla="*/ 5109 h 10000"/>
                  <a:gd name="connsiteX1" fmla="*/ 8349 w 10054"/>
                  <a:gd name="connsiteY1" fmla="*/ 0 h 10000"/>
                  <a:gd name="connsiteX2" fmla="*/ 45 w 10054"/>
                  <a:gd name="connsiteY2" fmla="*/ 4847 h 10000"/>
                  <a:gd name="connsiteX3" fmla="*/ 887 w 10054"/>
                  <a:gd name="connsiteY3" fmla="*/ 10000 h 10000"/>
                  <a:gd name="connsiteX4" fmla="*/ 9177 w 10054"/>
                  <a:gd name="connsiteY4" fmla="*/ 5109 h 10000"/>
                  <a:gd name="connsiteX0" fmla="*/ 9177 w 9456"/>
                  <a:gd name="connsiteY0" fmla="*/ 5109 h 10000"/>
                  <a:gd name="connsiteX1" fmla="*/ 8349 w 9456"/>
                  <a:gd name="connsiteY1" fmla="*/ 0 h 10000"/>
                  <a:gd name="connsiteX2" fmla="*/ 45 w 9456"/>
                  <a:gd name="connsiteY2" fmla="*/ 4847 h 10000"/>
                  <a:gd name="connsiteX3" fmla="*/ 887 w 9456"/>
                  <a:gd name="connsiteY3" fmla="*/ 10000 h 10000"/>
                  <a:gd name="connsiteX4" fmla="*/ 9177 w 9456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9771"/>
                  <a:gd name="connsiteY0" fmla="*/ 5109 h 10000"/>
                  <a:gd name="connsiteX1" fmla="*/ 8829 w 9771"/>
                  <a:gd name="connsiteY1" fmla="*/ 0 h 10000"/>
                  <a:gd name="connsiteX2" fmla="*/ 48 w 9771"/>
                  <a:gd name="connsiteY2" fmla="*/ 4847 h 10000"/>
                  <a:gd name="connsiteX3" fmla="*/ 938 w 9771"/>
                  <a:gd name="connsiteY3" fmla="*/ 10000 h 10000"/>
                  <a:gd name="connsiteX4" fmla="*/ 9705 w 9771"/>
                  <a:gd name="connsiteY4" fmla="*/ 5109 h 10000"/>
                  <a:gd name="connsiteX0" fmla="*/ 9932 w 10000"/>
                  <a:gd name="connsiteY0" fmla="*/ 5109 h 10000"/>
                  <a:gd name="connsiteX1" fmla="*/ 9036 w 10000"/>
                  <a:gd name="connsiteY1" fmla="*/ 0 h 10000"/>
                  <a:gd name="connsiteX2" fmla="*/ 49 w 10000"/>
                  <a:gd name="connsiteY2" fmla="*/ 4847 h 10000"/>
                  <a:gd name="connsiteX3" fmla="*/ 960 w 10000"/>
                  <a:gd name="connsiteY3" fmla="*/ 10000 h 10000"/>
                  <a:gd name="connsiteX4" fmla="*/ 9932 w 10000"/>
                  <a:gd name="connsiteY4" fmla="*/ 5109 h 10000"/>
                  <a:gd name="connsiteX0" fmla="*/ 9835 w 9909"/>
                  <a:gd name="connsiteY0" fmla="*/ 5245 h 10000"/>
                  <a:gd name="connsiteX1" fmla="*/ 9031 w 9909"/>
                  <a:gd name="connsiteY1" fmla="*/ 0 h 10000"/>
                  <a:gd name="connsiteX2" fmla="*/ 44 w 9909"/>
                  <a:gd name="connsiteY2" fmla="*/ 4847 h 10000"/>
                  <a:gd name="connsiteX3" fmla="*/ 955 w 9909"/>
                  <a:gd name="connsiteY3" fmla="*/ 10000 h 10000"/>
                  <a:gd name="connsiteX4" fmla="*/ 9835 w 9909"/>
                  <a:gd name="connsiteY4" fmla="*/ 5245 h 10000"/>
                  <a:gd name="connsiteX0" fmla="*/ 10023 w 10092"/>
                  <a:gd name="connsiteY0" fmla="*/ 5099 h 10000"/>
                  <a:gd name="connsiteX1" fmla="*/ 9119 w 10092"/>
                  <a:gd name="connsiteY1" fmla="*/ 0 h 10000"/>
                  <a:gd name="connsiteX2" fmla="*/ 49 w 10092"/>
                  <a:gd name="connsiteY2" fmla="*/ 4847 h 10000"/>
                  <a:gd name="connsiteX3" fmla="*/ 969 w 10092"/>
                  <a:gd name="connsiteY3" fmla="*/ 10000 h 10000"/>
                  <a:gd name="connsiteX4" fmla="*/ 10023 w 10092"/>
                  <a:gd name="connsiteY4" fmla="*/ 5099 h 10000"/>
                  <a:gd name="connsiteX0" fmla="*/ 10001 w 10071"/>
                  <a:gd name="connsiteY0" fmla="*/ 5381 h 10000"/>
                  <a:gd name="connsiteX1" fmla="*/ 9119 w 10071"/>
                  <a:gd name="connsiteY1" fmla="*/ 0 h 10000"/>
                  <a:gd name="connsiteX2" fmla="*/ 49 w 10071"/>
                  <a:gd name="connsiteY2" fmla="*/ 4847 h 10000"/>
                  <a:gd name="connsiteX3" fmla="*/ 969 w 10071"/>
                  <a:gd name="connsiteY3" fmla="*/ 10000 h 10000"/>
                  <a:gd name="connsiteX4" fmla="*/ 10001 w 10071"/>
                  <a:gd name="connsiteY4" fmla="*/ 5381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411 h 10291"/>
                  <a:gd name="connsiteX1" fmla="*/ 9070 w 10046"/>
                  <a:gd name="connsiteY1" fmla="*/ 291 h 10291"/>
                  <a:gd name="connsiteX2" fmla="*/ 0 w 10046"/>
                  <a:gd name="connsiteY2" fmla="*/ 5138 h 10291"/>
                  <a:gd name="connsiteX3" fmla="*/ 920 w 10046"/>
                  <a:gd name="connsiteY3" fmla="*/ 10291 h 10291"/>
                  <a:gd name="connsiteX4" fmla="*/ 9978 w 10046"/>
                  <a:gd name="connsiteY4" fmla="*/ 5411 h 10291"/>
                  <a:gd name="connsiteX0" fmla="*/ 9978 w 10046"/>
                  <a:gd name="connsiteY0" fmla="*/ 5782 h 10662"/>
                  <a:gd name="connsiteX1" fmla="*/ 9070 w 10046"/>
                  <a:gd name="connsiteY1" fmla="*/ 662 h 10662"/>
                  <a:gd name="connsiteX2" fmla="*/ 0 w 10046"/>
                  <a:gd name="connsiteY2" fmla="*/ 5509 h 10662"/>
                  <a:gd name="connsiteX3" fmla="*/ 920 w 10046"/>
                  <a:gd name="connsiteY3" fmla="*/ 10662 h 10662"/>
                  <a:gd name="connsiteX4" fmla="*/ 9978 w 10046"/>
                  <a:gd name="connsiteY4" fmla="*/ 5782 h 10662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9978"/>
                  <a:gd name="connsiteY0" fmla="*/ 5403 h 10283"/>
                  <a:gd name="connsiteX1" fmla="*/ 9070 w 9978"/>
                  <a:gd name="connsiteY1" fmla="*/ 283 h 10283"/>
                  <a:gd name="connsiteX2" fmla="*/ 0 w 9978"/>
                  <a:gd name="connsiteY2" fmla="*/ 5130 h 10283"/>
                  <a:gd name="connsiteX3" fmla="*/ 920 w 9978"/>
                  <a:gd name="connsiteY3" fmla="*/ 10283 h 10283"/>
                  <a:gd name="connsiteX4" fmla="*/ 9978 w 9978"/>
                  <a:gd name="connsiteY4" fmla="*/ 5403 h 10283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0000" y="5254"/>
                    </a:moveTo>
                    <a:cubicBezTo>
                      <a:pt x="9532" y="2955"/>
                      <a:pt x="9348" y="1900"/>
                      <a:pt x="9090" y="275"/>
                    </a:cubicBezTo>
                    <a:cubicBezTo>
                      <a:pt x="6787" y="-584"/>
                      <a:pt x="2688" y="466"/>
                      <a:pt x="0" y="4989"/>
                    </a:cubicBezTo>
                    <a:cubicBezTo>
                      <a:pt x="380" y="6529"/>
                      <a:pt x="490" y="7279"/>
                      <a:pt x="922" y="10000"/>
                    </a:cubicBezTo>
                    <a:cubicBezTo>
                      <a:pt x="1620" y="7383"/>
                      <a:pt x="5980" y="3482"/>
                      <a:pt x="10000" y="5254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  <a:alpha val="1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6">
                <a:extLst>
                  <a:ext uri="{FF2B5EF4-FFF2-40B4-BE49-F238E27FC236}">
                    <a16:creationId xmlns:a16="http://schemas.microsoft.com/office/drawing/2014/main" xmlns="" id="{749D8E14-2039-47F6-A468-E013690F7B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775" y="473075"/>
                <a:ext cx="3184525" cy="4337050"/>
              </a:xfrm>
              <a:custGeom>
                <a:avLst/>
                <a:gdLst>
                  <a:gd name="T0" fmla="*/ 2006 w 2006"/>
                  <a:gd name="T1" fmla="*/ 0 h 2732"/>
                  <a:gd name="T2" fmla="*/ 1148 w 2006"/>
                  <a:gd name="T3" fmla="*/ 0 h 2732"/>
                  <a:gd name="T4" fmla="*/ 0 w 2006"/>
                  <a:gd name="T5" fmla="*/ 1991 h 2732"/>
                  <a:gd name="T6" fmla="*/ 430 w 2006"/>
                  <a:gd name="T7" fmla="*/ 2732 h 2732"/>
                  <a:gd name="T8" fmla="*/ 2006 w 2006"/>
                  <a:gd name="T9" fmla="*/ 0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2">
                    <a:moveTo>
                      <a:pt x="2006" y="0"/>
                    </a:moveTo>
                    <a:lnTo>
                      <a:pt x="1148" y="0"/>
                    </a:lnTo>
                    <a:lnTo>
                      <a:pt x="0" y="1991"/>
                    </a:lnTo>
                    <a:lnTo>
                      <a:pt x="430" y="2732"/>
                    </a:lnTo>
                    <a:lnTo>
                      <a:pt x="2006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7">
                <a:extLst>
                  <a:ext uri="{FF2B5EF4-FFF2-40B4-BE49-F238E27FC236}">
                    <a16:creationId xmlns:a16="http://schemas.microsoft.com/office/drawing/2014/main" xmlns="" id="{14F29C9C-DBBD-426D-9EFA-9AF3941BC3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700" y="2517775"/>
                <a:ext cx="3184525" cy="4340225"/>
              </a:xfrm>
              <a:custGeom>
                <a:avLst/>
                <a:gdLst>
                  <a:gd name="T0" fmla="*/ 0 w 2006"/>
                  <a:gd name="T1" fmla="*/ 2734 h 2734"/>
                  <a:gd name="T2" fmla="*/ 857 w 2006"/>
                  <a:gd name="T3" fmla="*/ 2734 h 2734"/>
                  <a:gd name="T4" fmla="*/ 2006 w 2006"/>
                  <a:gd name="T5" fmla="*/ 743 h 2734"/>
                  <a:gd name="T6" fmla="*/ 1576 w 2006"/>
                  <a:gd name="T7" fmla="*/ 0 h 2734"/>
                  <a:gd name="T8" fmla="*/ 0 w 2006"/>
                  <a:gd name="T9" fmla="*/ 2734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4">
                    <a:moveTo>
                      <a:pt x="0" y="2734"/>
                    </a:moveTo>
                    <a:lnTo>
                      <a:pt x="857" y="2734"/>
                    </a:lnTo>
                    <a:lnTo>
                      <a:pt x="2006" y="743"/>
                    </a:lnTo>
                    <a:lnTo>
                      <a:pt x="1576" y="0"/>
                    </a:lnTo>
                    <a:lnTo>
                      <a:pt x="0" y="273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8">
                <a:extLst>
                  <a:ext uri="{FF2B5EF4-FFF2-40B4-BE49-F238E27FC236}">
                    <a16:creationId xmlns:a16="http://schemas.microsoft.com/office/drawing/2014/main" xmlns="" id="{828836E6-E923-48A2-B0FC-CBF7F563E8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638" y="3175"/>
                <a:ext cx="5334000" cy="6854825"/>
              </a:xfrm>
              <a:custGeom>
                <a:avLst/>
                <a:gdLst>
                  <a:gd name="T0" fmla="*/ 2758 w 3360"/>
                  <a:gd name="T1" fmla="*/ 0 h 4318"/>
                  <a:gd name="T2" fmla="*/ 1553 w 3360"/>
                  <a:gd name="T3" fmla="*/ 0 h 4318"/>
                  <a:gd name="T4" fmla="*/ 2055 w 3360"/>
                  <a:gd name="T5" fmla="*/ 289 h 4318"/>
                  <a:gd name="T6" fmla="*/ 0 w 3360"/>
                  <a:gd name="T7" fmla="*/ 3854 h 4318"/>
                  <a:gd name="T8" fmla="*/ 266 w 3360"/>
                  <a:gd name="T9" fmla="*/ 4318 h 4318"/>
                  <a:gd name="T10" fmla="*/ 801 w 3360"/>
                  <a:gd name="T11" fmla="*/ 4318 h 4318"/>
                  <a:gd name="T12" fmla="*/ 2859 w 3360"/>
                  <a:gd name="T13" fmla="*/ 753 h 4318"/>
                  <a:gd name="T14" fmla="*/ 3360 w 3360"/>
                  <a:gd name="T15" fmla="*/ 1042 h 4318"/>
                  <a:gd name="T16" fmla="*/ 2758 w 3360"/>
                  <a:gd name="T17" fmla="*/ 0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0" h="4318">
                    <a:moveTo>
                      <a:pt x="2758" y="0"/>
                    </a:moveTo>
                    <a:lnTo>
                      <a:pt x="1553" y="0"/>
                    </a:lnTo>
                    <a:lnTo>
                      <a:pt x="2055" y="289"/>
                    </a:lnTo>
                    <a:lnTo>
                      <a:pt x="0" y="3854"/>
                    </a:lnTo>
                    <a:lnTo>
                      <a:pt x="266" y="4318"/>
                    </a:lnTo>
                    <a:lnTo>
                      <a:pt x="801" y="4318"/>
                    </a:lnTo>
                    <a:lnTo>
                      <a:pt x="2859" y="753"/>
                    </a:lnTo>
                    <a:lnTo>
                      <a:pt x="3360" y="1042"/>
                    </a:lnTo>
                    <a:lnTo>
                      <a:pt x="2758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xmlns="" id="{D4118A57-0852-41E1-A62A-CF6AAF69F089}"/>
                </a:ext>
              </a:extLst>
            </p:cNvPr>
            <p:cNvGrpSpPr/>
            <p:nvPr/>
          </p:nvGrpSpPr>
          <p:grpSpPr>
            <a:xfrm>
              <a:off x="4508857" y="2988658"/>
              <a:ext cx="5817381" cy="1275065"/>
              <a:chOff x="4508857" y="2988658"/>
              <a:chExt cx="5817381" cy="1275065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90505F09-8363-4CB8-9E01-9322FC970EC9}"/>
                  </a:ext>
                </a:extLst>
              </p:cNvPr>
              <p:cNvSpPr txBox="1"/>
              <p:nvPr/>
            </p:nvSpPr>
            <p:spPr>
              <a:xfrm>
                <a:off x="6337281" y="2988658"/>
                <a:ext cx="3988957" cy="1267195"/>
              </a:xfrm>
              <a:custGeom>
                <a:avLst/>
                <a:gdLst>
                  <a:gd name="connsiteX0" fmla="*/ 1986060 w 3988957"/>
                  <a:gd name="connsiteY0" fmla="*/ 299091 h 1267195"/>
                  <a:gd name="connsiteX1" fmla="*/ 1815527 w 3988957"/>
                  <a:gd name="connsiteY1" fmla="*/ 368124 h 1267195"/>
                  <a:gd name="connsiteX2" fmla="*/ 1743378 w 3988957"/>
                  <a:gd name="connsiteY2" fmla="*/ 564073 h 1267195"/>
                  <a:gd name="connsiteX3" fmla="*/ 1815527 w 3988957"/>
                  <a:gd name="connsiteY3" fmla="*/ 761990 h 1267195"/>
                  <a:gd name="connsiteX4" fmla="*/ 1986060 w 3988957"/>
                  <a:gd name="connsiteY4" fmla="*/ 832991 h 1267195"/>
                  <a:gd name="connsiteX5" fmla="*/ 2157251 w 3988957"/>
                  <a:gd name="connsiteY5" fmla="*/ 762647 h 1267195"/>
                  <a:gd name="connsiteX6" fmla="*/ 2230054 w 3988957"/>
                  <a:gd name="connsiteY6" fmla="*/ 565384 h 1267195"/>
                  <a:gd name="connsiteX7" fmla="*/ 2157251 w 3988957"/>
                  <a:gd name="connsiteY7" fmla="*/ 369762 h 1267195"/>
                  <a:gd name="connsiteX8" fmla="*/ 1986060 w 3988957"/>
                  <a:gd name="connsiteY8" fmla="*/ 299091 h 1267195"/>
                  <a:gd name="connsiteX9" fmla="*/ 1154820 w 3988957"/>
                  <a:gd name="connsiteY9" fmla="*/ 299091 h 1267195"/>
                  <a:gd name="connsiteX10" fmla="*/ 984123 w 3988957"/>
                  <a:gd name="connsiteY10" fmla="*/ 369762 h 1267195"/>
                  <a:gd name="connsiteX11" fmla="*/ 910826 w 3988957"/>
                  <a:gd name="connsiteY11" fmla="*/ 565384 h 1267195"/>
                  <a:gd name="connsiteX12" fmla="*/ 984123 w 3988957"/>
                  <a:gd name="connsiteY12" fmla="*/ 762647 h 1267195"/>
                  <a:gd name="connsiteX13" fmla="*/ 1154820 w 3988957"/>
                  <a:gd name="connsiteY13" fmla="*/ 832991 h 1267195"/>
                  <a:gd name="connsiteX14" fmla="*/ 1326501 w 3988957"/>
                  <a:gd name="connsiteY14" fmla="*/ 761990 h 1267195"/>
                  <a:gd name="connsiteX15" fmla="*/ 1398813 w 3988957"/>
                  <a:gd name="connsiteY15" fmla="*/ 564073 h 1267195"/>
                  <a:gd name="connsiteX16" fmla="*/ 1326501 w 3988957"/>
                  <a:gd name="connsiteY16" fmla="*/ 368124 h 1267195"/>
                  <a:gd name="connsiteX17" fmla="*/ 1154820 w 3988957"/>
                  <a:gd name="connsiteY17" fmla="*/ 299091 h 1267195"/>
                  <a:gd name="connsiteX18" fmla="*/ 3638705 w 3988957"/>
                  <a:gd name="connsiteY18" fmla="*/ 296466 h 1267195"/>
                  <a:gd name="connsiteX19" fmla="*/ 3486371 w 3988957"/>
                  <a:gd name="connsiteY19" fmla="*/ 352710 h 1267195"/>
                  <a:gd name="connsiteX20" fmla="*/ 3411763 w 3988957"/>
                  <a:gd name="connsiteY20" fmla="*/ 514223 h 1267195"/>
                  <a:gd name="connsiteX21" fmla="*/ 3865645 w 3988957"/>
                  <a:gd name="connsiteY21" fmla="*/ 514223 h 1267195"/>
                  <a:gd name="connsiteX22" fmla="*/ 3798907 w 3988957"/>
                  <a:gd name="connsiteY22" fmla="*/ 352710 h 1267195"/>
                  <a:gd name="connsiteX23" fmla="*/ 3638705 w 3988957"/>
                  <a:gd name="connsiteY23" fmla="*/ 296466 h 1267195"/>
                  <a:gd name="connsiteX24" fmla="*/ 3643953 w 3988957"/>
                  <a:gd name="connsiteY24" fmla="*/ 195458 h 1267195"/>
                  <a:gd name="connsiteX25" fmla="*/ 3894669 w 3988957"/>
                  <a:gd name="connsiteY25" fmla="*/ 293513 h 1267195"/>
                  <a:gd name="connsiteX26" fmla="*/ 3988957 w 3988957"/>
                  <a:gd name="connsiteY26" fmla="*/ 539148 h 1267195"/>
                  <a:gd name="connsiteX27" fmla="*/ 3987970 w 3988957"/>
                  <a:gd name="connsiteY27" fmla="*/ 575716 h 1267195"/>
                  <a:gd name="connsiteX28" fmla="*/ 3985021 w 3988957"/>
                  <a:gd name="connsiteY28" fmla="*/ 611297 h 1267195"/>
                  <a:gd name="connsiteX29" fmla="*/ 3410453 w 3988957"/>
                  <a:gd name="connsiteY29" fmla="*/ 611297 h 1267195"/>
                  <a:gd name="connsiteX30" fmla="*/ 3484897 w 3988957"/>
                  <a:gd name="connsiteY30" fmla="*/ 778714 h 1267195"/>
                  <a:gd name="connsiteX31" fmla="*/ 3643953 w 3988957"/>
                  <a:gd name="connsiteY31" fmla="*/ 836927 h 1267195"/>
                  <a:gd name="connsiteX32" fmla="*/ 3775460 w 3988957"/>
                  <a:gd name="connsiteY32" fmla="*/ 799702 h 1267195"/>
                  <a:gd name="connsiteX33" fmla="*/ 3845967 w 3988957"/>
                  <a:gd name="connsiteY33" fmla="*/ 704434 h 1267195"/>
                  <a:gd name="connsiteX34" fmla="*/ 3974525 w 3988957"/>
                  <a:gd name="connsiteY34" fmla="*/ 704434 h 1267195"/>
                  <a:gd name="connsiteX35" fmla="*/ 3862368 w 3988957"/>
                  <a:gd name="connsiteY35" fmla="*/ 870377 h 1267195"/>
                  <a:gd name="connsiteX36" fmla="*/ 3643953 w 3988957"/>
                  <a:gd name="connsiteY36" fmla="*/ 937935 h 1267195"/>
                  <a:gd name="connsiteX37" fmla="*/ 3389465 w 3988957"/>
                  <a:gd name="connsiteY37" fmla="*/ 837255 h 1267195"/>
                  <a:gd name="connsiteX38" fmla="*/ 3288455 w 3988957"/>
                  <a:gd name="connsiteY38" fmla="*/ 565384 h 1267195"/>
                  <a:gd name="connsiteX39" fmla="*/ 3387496 w 3988957"/>
                  <a:gd name="connsiteY39" fmla="*/ 295318 h 1267195"/>
                  <a:gd name="connsiteX40" fmla="*/ 3643953 w 3988957"/>
                  <a:gd name="connsiteY40" fmla="*/ 195458 h 1267195"/>
                  <a:gd name="connsiteX41" fmla="*/ 2846162 w 3988957"/>
                  <a:gd name="connsiteY41" fmla="*/ 195458 h 1267195"/>
                  <a:gd name="connsiteX42" fmla="*/ 3065231 w 3988957"/>
                  <a:gd name="connsiteY42" fmla="*/ 260228 h 1267195"/>
                  <a:gd name="connsiteX43" fmla="*/ 3178047 w 3988957"/>
                  <a:gd name="connsiteY43" fmla="*/ 438141 h 1267195"/>
                  <a:gd name="connsiteX44" fmla="*/ 3049491 w 3988957"/>
                  <a:gd name="connsiteY44" fmla="*/ 438141 h 1267195"/>
                  <a:gd name="connsiteX45" fmla="*/ 2978325 w 3988957"/>
                  <a:gd name="connsiteY45" fmla="*/ 334835 h 1267195"/>
                  <a:gd name="connsiteX46" fmla="*/ 2846162 w 3988957"/>
                  <a:gd name="connsiteY46" fmla="*/ 296466 h 1267195"/>
                  <a:gd name="connsiteX47" fmla="*/ 2682845 w 3988957"/>
                  <a:gd name="connsiteY47" fmla="*/ 365008 h 1267195"/>
                  <a:gd name="connsiteX48" fmla="*/ 2617909 w 3988957"/>
                  <a:gd name="connsiteY48" fmla="*/ 565384 h 1267195"/>
                  <a:gd name="connsiteX49" fmla="*/ 2682845 w 3988957"/>
                  <a:gd name="connsiteY49" fmla="*/ 768058 h 1267195"/>
                  <a:gd name="connsiteX50" fmla="*/ 2846162 w 3988957"/>
                  <a:gd name="connsiteY50" fmla="*/ 836927 h 1267195"/>
                  <a:gd name="connsiteX51" fmla="*/ 2977832 w 3988957"/>
                  <a:gd name="connsiteY51" fmla="*/ 800032 h 1267195"/>
                  <a:gd name="connsiteX52" fmla="*/ 3049491 w 3988957"/>
                  <a:gd name="connsiteY52" fmla="*/ 695252 h 1267195"/>
                  <a:gd name="connsiteX53" fmla="*/ 3178047 w 3988957"/>
                  <a:gd name="connsiteY53" fmla="*/ 695252 h 1267195"/>
                  <a:gd name="connsiteX54" fmla="*/ 3065231 w 3988957"/>
                  <a:gd name="connsiteY54" fmla="*/ 870213 h 1267195"/>
                  <a:gd name="connsiteX55" fmla="*/ 2846162 w 3988957"/>
                  <a:gd name="connsiteY55" fmla="*/ 937935 h 1267195"/>
                  <a:gd name="connsiteX56" fmla="*/ 2594298 w 3988957"/>
                  <a:gd name="connsiteY56" fmla="*/ 837255 h 1267195"/>
                  <a:gd name="connsiteX57" fmla="*/ 2495913 w 3988957"/>
                  <a:gd name="connsiteY57" fmla="*/ 565384 h 1267195"/>
                  <a:gd name="connsiteX58" fmla="*/ 2594298 w 3988957"/>
                  <a:gd name="connsiteY58" fmla="*/ 295811 h 1267195"/>
                  <a:gd name="connsiteX59" fmla="*/ 2846162 w 3988957"/>
                  <a:gd name="connsiteY59" fmla="*/ 195458 h 1267195"/>
                  <a:gd name="connsiteX60" fmla="*/ 1962450 w 3988957"/>
                  <a:gd name="connsiteY60" fmla="*/ 195458 h 1267195"/>
                  <a:gd name="connsiteX61" fmla="*/ 2130688 w 3988957"/>
                  <a:gd name="connsiteY61" fmla="*/ 238909 h 1267195"/>
                  <a:gd name="connsiteX62" fmla="*/ 2230054 w 3988957"/>
                  <a:gd name="connsiteY62" fmla="*/ 338445 h 1267195"/>
                  <a:gd name="connsiteX63" fmla="*/ 2230054 w 3988957"/>
                  <a:gd name="connsiteY63" fmla="*/ 207265 h 1267195"/>
                  <a:gd name="connsiteX64" fmla="*/ 2350741 w 3988957"/>
                  <a:gd name="connsiteY64" fmla="*/ 207265 h 1267195"/>
                  <a:gd name="connsiteX65" fmla="*/ 2350741 w 3988957"/>
                  <a:gd name="connsiteY65" fmla="*/ 926128 h 1267195"/>
                  <a:gd name="connsiteX66" fmla="*/ 2230054 w 3988957"/>
                  <a:gd name="connsiteY66" fmla="*/ 926128 h 1267195"/>
                  <a:gd name="connsiteX67" fmla="*/ 2230054 w 3988957"/>
                  <a:gd name="connsiteY67" fmla="*/ 792326 h 1267195"/>
                  <a:gd name="connsiteX68" fmla="*/ 2129047 w 3988957"/>
                  <a:gd name="connsiteY68" fmla="*/ 894154 h 1267195"/>
                  <a:gd name="connsiteX69" fmla="*/ 1961136 w 3988957"/>
                  <a:gd name="connsiteY69" fmla="*/ 937935 h 1267195"/>
                  <a:gd name="connsiteX70" fmla="*/ 1719437 w 3988957"/>
                  <a:gd name="connsiteY70" fmla="*/ 834629 h 1267195"/>
                  <a:gd name="connsiteX71" fmla="*/ 1621383 w 3988957"/>
                  <a:gd name="connsiteY71" fmla="*/ 564073 h 1267195"/>
                  <a:gd name="connsiteX72" fmla="*/ 1719601 w 3988957"/>
                  <a:gd name="connsiteY72" fmla="*/ 295645 h 1267195"/>
                  <a:gd name="connsiteX73" fmla="*/ 1962450 w 3988957"/>
                  <a:gd name="connsiteY73" fmla="*/ 195458 h 1267195"/>
                  <a:gd name="connsiteX74" fmla="*/ 1179745 w 3988957"/>
                  <a:gd name="connsiteY74" fmla="*/ 195458 h 1267195"/>
                  <a:gd name="connsiteX75" fmla="*/ 1422590 w 3988957"/>
                  <a:gd name="connsiteY75" fmla="*/ 295645 h 1267195"/>
                  <a:gd name="connsiteX76" fmla="*/ 1520812 w 3988957"/>
                  <a:gd name="connsiteY76" fmla="*/ 564073 h 1267195"/>
                  <a:gd name="connsiteX77" fmla="*/ 1422590 w 3988957"/>
                  <a:gd name="connsiteY77" fmla="*/ 834629 h 1267195"/>
                  <a:gd name="connsiteX78" fmla="*/ 1179745 w 3988957"/>
                  <a:gd name="connsiteY78" fmla="*/ 937935 h 1267195"/>
                  <a:gd name="connsiteX79" fmla="*/ 1012818 w 3988957"/>
                  <a:gd name="connsiteY79" fmla="*/ 893333 h 1267195"/>
                  <a:gd name="connsiteX80" fmla="*/ 910826 w 3988957"/>
                  <a:gd name="connsiteY80" fmla="*/ 793637 h 1267195"/>
                  <a:gd name="connsiteX81" fmla="*/ 910826 w 3988957"/>
                  <a:gd name="connsiteY81" fmla="*/ 1267195 h 1267195"/>
                  <a:gd name="connsiteX82" fmla="*/ 791450 w 3988957"/>
                  <a:gd name="connsiteY82" fmla="*/ 1267195 h 1267195"/>
                  <a:gd name="connsiteX83" fmla="*/ 791450 w 3988957"/>
                  <a:gd name="connsiteY83" fmla="*/ 207265 h 1267195"/>
                  <a:gd name="connsiteX84" fmla="*/ 910826 w 3988957"/>
                  <a:gd name="connsiteY84" fmla="*/ 207265 h 1267195"/>
                  <a:gd name="connsiteX85" fmla="*/ 910826 w 3988957"/>
                  <a:gd name="connsiteY85" fmla="*/ 339756 h 1267195"/>
                  <a:gd name="connsiteX86" fmla="*/ 1012327 w 3988957"/>
                  <a:gd name="connsiteY86" fmla="*/ 239076 h 1267195"/>
                  <a:gd name="connsiteX87" fmla="*/ 1179745 w 3988957"/>
                  <a:gd name="connsiteY87" fmla="*/ 195458 h 1267195"/>
                  <a:gd name="connsiteX88" fmla="*/ 308272 w 3988957"/>
                  <a:gd name="connsiteY88" fmla="*/ 0 h 1267195"/>
                  <a:gd name="connsiteX89" fmla="*/ 519801 w 3988957"/>
                  <a:gd name="connsiteY89" fmla="*/ 65263 h 1267195"/>
                  <a:gd name="connsiteX90" fmla="*/ 611299 w 3988957"/>
                  <a:gd name="connsiteY90" fmla="*/ 234812 h 1267195"/>
                  <a:gd name="connsiteX91" fmla="*/ 480120 w 3988957"/>
                  <a:gd name="connsiteY91" fmla="*/ 234812 h 1267195"/>
                  <a:gd name="connsiteX92" fmla="*/ 430434 w 3988957"/>
                  <a:gd name="connsiteY92" fmla="*/ 145936 h 1267195"/>
                  <a:gd name="connsiteX93" fmla="*/ 303027 w 3988957"/>
                  <a:gd name="connsiteY93" fmla="*/ 102321 h 1267195"/>
                  <a:gd name="connsiteX94" fmla="*/ 178240 w 3988957"/>
                  <a:gd name="connsiteY94" fmla="*/ 137902 h 1267195"/>
                  <a:gd name="connsiteX95" fmla="*/ 127246 w 3988957"/>
                  <a:gd name="connsiteY95" fmla="*/ 249241 h 1267195"/>
                  <a:gd name="connsiteX96" fmla="*/ 178542 w 3988957"/>
                  <a:gd name="connsiteY96" fmla="*/ 351898 h 1267195"/>
                  <a:gd name="connsiteX97" fmla="*/ 300864 w 3988957"/>
                  <a:gd name="connsiteY97" fmla="*/ 404307 h 1267195"/>
                  <a:gd name="connsiteX98" fmla="*/ 446863 w 3988957"/>
                  <a:gd name="connsiteY98" fmla="*/ 448151 h 1267195"/>
                  <a:gd name="connsiteX99" fmla="*/ 569185 w 3988957"/>
                  <a:gd name="connsiteY99" fmla="*/ 525118 h 1267195"/>
                  <a:gd name="connsiteX100" fmla="*/ 620481 w 3988957"/>
                  <a:gd name="connsiteY100" fmla="*/ 676887 h 1267195"/>
                  <a:gd name="connsiteX101" fmla="*/ 585597 w 3988957"/>
                  <a:gd name="connsiteY101" fmla="*/ 801605 h 1267195"/>
                  <a:gd name="connsiteX102" fmla="*/ 483081 w 3988957"/>
                  <a:gd name="connsiteY102" fmla="*/ 897172 h 1267195"/>
                  <a:gd name="connsiteX103" fmla="*/ 316145 w 3988957"/>
                  <a:gd name="connsiteY103" fmla="*/ 935312 h 1267195"/>
                  <a:gd name="connsiteX104" fmla="*/ 90187 w 3988957"/>
                  <a:gd name="connsiteY104" fmla="*/ 865295 h 1267195"/>
                  <a:gd name="connsiteX105" fmla="*/ 0 w 3988957"/>
                  <a:gd name="connsiteY105" fmla="*/ 682134 h 1267195"/>
                  <a:gd name="connsiteX106" fmla="*/ 127246 w 3988957"/>
                  <a:gd name="connsiteY106" fmla="*/ 682134 h 1267195"/>
                  <a:gd name="connsiteX107" fmla="*/ 176929 w 3988957"/>
                  <a:gd name="connsiteY107" fmla="*/ 786751 h 1267195"/>
                  <a:gd name="connsiteX108" fmla="*/ 316145 w 3988957"/>
                  <a:gd name="connsiteY108" fmla="*/ 834302 h 1267195"/>
                  <a:gd name="connsiteX109" fmla="*/ 451259 w 3988957"/>
                  <a:gd name="connsiteY109" fmla="*/ 790685 h 1267195"/>
                  <a:gd name="connsiteX110" fmla="*/ 499797 w 3988957"/>
                  <a:gd name="connsiteY110" fmla="*/ 682134 h 1267195"/>
                  <a:gd name="connsiteX111" fmla="*/ 448364 w 3988957"/>
                  <a:gd name="connsiteY111" fmla="*/ 575438 h 1267195"/>
                  <a:gd name="connsiteX112" fmla="*/ 325714 w 3988957"/>
                  <a:gd name="connsiteY112" fmla="*/ 522452 h 1267195"/>
                  <a:gd name="connsiteX113" fmla="*/ 179331 w 3988957"/>
                  <a:gd name="connsiteY113" fmla="*/ 479919 h 1267195"/>
                  <a:gd name="connsiteX114" fmla="*/ 56681 w 3988957"/>
                  <a:gd name="connsiteY114" fmla="*/ 404580 h 1267195"/>
                  <a:gd name="connsiteX115" fmla="*/ 5248 w 3988957"/>
                  <a:gd name="connsiteY115" fmla="*/ 253178 h 1267195"/>
                  <a:gd name="connsiteX116" fmla="*/ 88876 w 3988957"/>
                  <a:gd name="connsiteY116" fmla="*/ 70017 h 1267195"/>
                  <a:gd name="connsiteX117" fmla="*/ 308272 w 3988957"/>
                  <a:gd name="connsiteY117" fmla="*/ 0 h 1267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3988957" h="1267195">
                    <a:moveTo>
                      <a:pt x="1986060" y="299091"/>
                    </a:moveTo>
                    <a:cubicBezTo>
                      <a:pt x="1918557" y="299553"/>
                      <a:pt x="1861712" y="322567"/>
                      <a:pt x="1815527" y="368124"/>
                    </a:cubicBezTo>
                    <a:cubicBezTo>
                      <a:pt x="1769341" y="413681"/>
                      <a:pt x="1745292" y="478998"/>
                      <a:pt x="1743378" y="564073"/>
                    </a:cubicBezTo>
                    <a:cubicBezTo>
                      <a:pt x="1745292" y="649311"/>
                      <a:pt x="1769341" y="715285"/>
                      <a:pt x="1815527" y="761990"/>
                    </a:cubicBezTo>
                    <a:cubicBezTo>
                      <a:pt x="1861712" y="808695"/>
                      <a:pt x="1918557" y="832363"/>
                      <a:pt x="1986060" y="832991"/>
                    </a:cubicBezTo>
                    <a:cubicBezTo>
                      <a:pt x="2053618" y="832417"/>
                      <a:pt x="2110681" y="808967"/>
                      <a:pt x="2157251" y="762647"/>
                    </a:cubicBezTo>
                    <a:cubicBezTo>
                      <a:pt x="2203818" y="716324"/>
                      <a:pt x="2228085" y="650570"/>
                      <a:pt x="2230054" y="565384"/>
                    </a:cubicBezTo>
                    <a:cubicBezTo>
                      <a:pt x="2228085" y="481402"/>
                      <a:pt x="2203818" y="416194"/>
                      <a:pt x="2157251" y="369762"/>
                    </a:cubicBezTo>
                    <a:cubicBezTo>
                      <a:pt x="2110681" y="323330"/>
                      <a:pt x="2053618" y="299774"/>
                      <a:pt x="1986060" y="299091"/>
                    </a:cubicBezTo>
                    <a:close/>
                    <a:moveTo>
                      <a:pt x="1154820" y="299091"/>
                    </a:moveTo>
                    <a:cubicBezTo>
                      <a:pt x="1087836" y="299774"/>
                      <a:pt x="1030937" y="323330"/>
                      <a:pt x="984123" y="369762"/>
                    </a:cubicBezTo>
                    <a:cubicBezTo>
                      <a:pt x="937306" y="416194"/>
                      <a:pt x="912875" y="481402"/>
                      <a:pt x="910826" y="565384"/>
                    </a:cubicBezTo>
                    <a:cubicBezTo>
                      <a:pt x="912875" y="650570"/>
                      <a:pt x="937306" y="716324"/>
                      <a:pt x="984123" y="762647"/>
                    </a:cubicBezTo>
                    <a:cubicBezTo>
                      <a:pt x="1030937" y="808967"/>
                      <a:pt x="1087836" y="832417"/>
                      <a:pt x="1154820" y="832991"/>
                    </a:cubicBezTo>
                    <a:cubicBezTo>
                      <a:pt x="1222949" y="832363"/>
                      <a:pt x="1280178" y="808695"/>
                      <a:pt x="1326501" y="761990"/>
                    </a:cubicBezTo>
                    <a:cubicBezTo>
                      <a:pt x="1372824" y="715285"/>
                      <a:pt x="1396928" y="649311"/>
                      <a:pt x="1398813" y="564073"/>
                    </a:cubicBezTo>
                    <a:cubicBezTo>
                      <a:pt x="1396928" y="478998"/>
                      <a:pt x="1372824" y="413681"/>
                      <a:pt x="1326501" y="368124"/>
                    </a:cubicBezTo>
                    <a:cubicBezTo>
                      <a:pt x="1280178" y="322567"/>
                      <a:pt x="1222949" y="299553"/>
                      <a:pt x="1154820" y="299091"/>
                    </a:cubicBezTo>
                    <a:close/>
                    <a:moveTo>
                      <a:pt x="3638705" y="296466"/>
                    </a:moveTo>
                    <a:cubicBezTo>
                      <a:pt x="3578992" y="296767"/>
                      <a:pt x="3528216" y="315514"/>
                      <a:pt x="3486371" y="352710"/>
                    </a:cubicBezTo>
                    <a:cubicBezTo>
                      <a:pt x="3444533" y="389904"/>
                      <a:pt x="3419663" y="443741"/>
                      <a:pt x="3411763" y="514223"/>
                    </a:cubicBezTo>
                    <a:lnTo>
                      <a:pt x="3865645" y="514223"/>
                    </a:lnTo>
                    <a:cubicBezTo>
                      <a:pt x="3864471" y="443741"/>
                      <a:pt x="3842227" y="389904"/>
                      <a:pt x="3798907" y="352710"/>
                    </a:cubicBezTo>
                    <a:cubicBezTo>
                      <a:pt x="3755594" y="315514"/>
                      <a:pt x="3702193" y="296767"/>
                      <a:pt x="3638705" y="296466"/>
                    </a:cubicBezTo>
                    <a:close/>
                    <a:moveTo>
                      <a:pt x="3643953" y="195458"/>
                    </a:moveTo>
                    <a:cubicBezTo>
                      <a:pt x="3749580" y="197481"/>
                      <a:pt x="3833151" y="230164"/>
                      <a:pt x="3894669" y="293513"/>
                    </a:cubicBezTo>
                    <a:cubicBezTo>
                      <a:pt x="3956188" y="356862"/>
                      <a:pt x="3987617" y="438740"/>
                      <a:pt x="3988957" y="539148"/>
                    </a:cubicBezTo>
                    <a:cubicBezTo>
                      <a:pt x="3988957" y="552074"/>
                      <a:pt x="3988627" y="564265"/>
                      <a:pt x="3987970" y="575716"/>
                    </a:cubicBezTo>
                    <a:cubicBezTo>
                      <a:pt x="3987316" y="587167"/>
                      <a:pt x="3986331" y="599025"/>
                      <a:pt x="3985021" y="611297"/>
                    </a:cubicBezTo>
                    <a:lnTo>
                      <a:pt x="3410453" y="611297"/>
                    </a:lnTo>
                    <a:cubicBezTo>
                      <a:pt x="3416575" y="684404"/>
                      <a:pt x="3441388" y="740210"/>
                      <a:pt x="3484897" y="778714"/>
                    </a:cubicBezTo>
                    <a:cubicBezTo>
                      <a:pt x="3528405" y="817222"/>
                      <a:pt x="3581422" y="836626"/>
                      <a:pt x="3643953" y="836927"/>
                    </a:cubicBezTo>
                    <a:cubicBezTo>
                      <a:pt x="3697791" y="836242"/>
                      <a:pt x="3741627" y="823835"/>
                      <a:pt x="3775460" y="799702"/>
                    </a:cubicBezTo>
                    <a:cubicBezTo>
                      <a:pt x="3809293" y="775573"/>
                      <a:pt x="3832798" y="743816"/>
                      <a:pt x="3845967" y="704434"/>
                    </a:cubicBezTo>
                    <a:lnTo>
                      <a:pt x="3974525" y="704434"/>
                    </a:lnTo>
                    <a:cubicBezTo>
                      <a:pt x="3955832" y="771556"/>
                      <a:pt x="3918447" y="826868"/>
                      <a:pt x="3862368" y="870377"/>
                    </a:cubicBezTo>
                    <a:cubicBezTo>
                      <a:pt x="3806287" y="913885"/>
                      <a:pt x="3733484" y="936405"/>
                      <a:pt x="3643953" y="937935"/>
                    </a:cubicBezTo>
                    <a:cubicBezTo>
                      <a:pt x="3539609" y="936678"/>
                      <a:pt x="3454781" y="903117"/>
                      <a:pt x="3389465" y="837255"/>
                    </a:cubicBezTo>
                    <a:cubicBezTo>
                      <a:pt x="3324147" y="771392"/>
                      <a:pt x="3290480" y="680769"/>
                      <a:pt x="3288455" y="565384"/>
                    </a:cubicBezTo>
                    <a:cubicBezTo>
                      <a:pt x="3290150" y="450685"/>
                      <a:pt x="3323166" y="360661"/>
                      <a:pt x="3387496" y="295318"/>
                    </a:cubicBezTo>
                    <a:cubicBezTo>
                      <a:pt x="3451829" y="229975"/>
                      <a:pt x="3537314" y="196686"/>
                      <a:pt x="3643953" y="195458"/>
                    </a:cubicBezTo>
                    <a:close/>
                    <a:moveTo>
                      <a:pt x="2846162" y="195458"/>
                    </a:moveTo>
                    <a:cubicBezTo>
                      <a:pt x="2935747" y="196141"/>
                      <a:pt x="3008771" y="217732"/>
                      <a:pt x="3065231" y="260228"/>
                    </a:cubicBezTo>
                    <a:cubicBezTo>
                      <a:pt x="3121693" y="302723"/>
                      <a:pt x="3159301" y="362030"/>
                      <a:pt x="3178047" y="438141"/>
                    </a:cubicBezTo>
                    <a:lnTo>
                      <a:pt x="3049491" y="438141"/>
                    </a:lnTo>
                    <a:cubicBezTo>
                      <a:pt x="3036754" y="394360"/>
                      <a:pt x="3013035" y="359924"/>
                      <a:pt x="2978325" y="334835"/>
                    </a:cubicBezTo>
                    <a:cubicBezTo>
                      <a:pt x="2943617" y="309747"/>
                      <a:pt x="2899563" y="296959"/>
                      <a:pt x="2846162" y="296466"/>
                    </a:cubicBezTo>
                    <a:cubicBezTo>
                      <a:pt x="2779261" y="296684"/>
                      <a:pt x="2724821" y="319531"/>
                      <a:pt x="2682845" y="365008"/>
                    </a:cubicBezTo>
                    <a:cubicBezTo>
                      <a:pt x="2640865" y="410482"/>
                      <a:pt x="2619220" y="477277"/>
                      <a:pt x="2617909" y="565384"/>
                    </a:cubicBezTo>
                    <a:cubicBezTo>
                      <a:pt x="2619220" y="654751"/>
                      <a:pt x="2640865" y="722309"/>
                      <a:pt x="2682845" y="768058"/>
                    </a:cubicBezTo>
                    <a:cubicBezTo>
                      <a:pt x="2724821" y="813805"/>
                      <a:pt x="2779261" y="836761"/>
                      <a:pt x="2846162" y="836927"/>
                    </a:cubicBezTo>
                    <a:cubicBezTo>
                      <a:pt x="2899480" y="836681"/>
                      <a:pt x="2943371" y="824383"/>
                      <a:pt x="2977832" y="800032"/>
                    </a:cubicBezTo>
                    <a:cubicBezTo>
                      <a:pt x="3012294" y="775682"/>
                      <a:pt x="3036180" y="740755"/>
                      <a:pt x="3049491" y="695252"/>
                    </a:cubicBezTo>
                    <a:lnTo>
                      <a:pt x="3178047" y="695252"/>
                    </a:lnTo>
                    <a:cubicBezTo>
                      <a:pt x="3159301" y="767920"/>
                      <a:pt x="3121693" y="826240"/>
                      <a:pt x="3065231" y="870213"/>
                    </a:cubicBezTo>
                    <a:cubicBezTo>
                      <a:pt x="3008771" y="914186"/>
                      <a:pt x="2935747" y="936758"/>
                      <a:pt x="2846162" y="937935"/>
                    </a:cubicBezTo>
                    <a:cubicBezTo>
                      <a:pt x="2742039" y="936678"/>
                      <a:pt x="2658083" y="903117"/>
                      <a:pt x="2594298" y="837255"/>
                    </a:cubicBezTo>
                    <a:cubicBezTo>
                      <a:pt x="2530510" y="771392"/>
                      <a:pt x="2497715" y="680769"/>
                      <a:pt x="2495913" y="565384"/>
                    </a:cubicBezTo>
                    <a:cubicBezTo>
                      <a:pt x="2497715" y="451259"/>
                      <a:pt x="2530510" y="361401"/>
                      <a:pt x="2594298" y="295811"/>
                    </a:cubicBezTo>
                    <a:cubicBezTo>
                      <a:pt x="2658083" y="230222"/>
                      <a:pt x="2742039" y="196770"/>
                      <a:pt x="2846162" y="195458"/>
                    </a:cubicBezTo>
                    <a:close/>
                    <a:moveTo>
                      <a:pt x="1962450" y="195458"/>
                    </a:moveTo>
                    <a:cubicBezTo>
                      <a:pt x="2029514" y="196741"/>
                      <a:pt x="2085593" y="211227"/>
                      <a:pt x="2130688" y="238909"/>
                    </a:cubicBezTo>
                    <a:cubicBezTo>
                      <a:pt x="2175780" y="266594"/>
                      <a:pt x="2208902" y="299774"/>
                      <a:pt x="2230054" y="338445"/>
                    </a:cubicBezTo>
                    <a:lnTo>
                      <a:pt x="2230054" y="207265"/>
                    </a:lnTo>
                    <a:lnTo>
                      <a:pt x="2350741" y="207265"/>
                    </a:lnTo>
                    <a:lnTo>
                      <a:pt x="2350741" y="926128"/>
                    </a:lnTo>
                    <a:lnTo>
                      <a:pt x="2230054" y="926128"/>
                    </a:lnTo>
                    <a:lnTo>
                      <a:pt x="2230054" y="792326"/>
                    </a:lnTo>
                    <a:cubicBezTo>
                      <a:pt x="2208191" y="832254"/>
                      <a:pt x="2174523" y="866196"/>
                      <a:pt x="2129047" y="894154"/>
                    </a:cubicBezTo>
                    <a:cubicBezTo>
                      <a:pt x="2083570" y="922111"/>
                      <a:pt x="2027601" y="936704"/>
                      <a:pt x="1961136" y="937935"/>
                    </a:cubicBezTo>
                    <a:cubicBezTo>
                      <a:pt x="1863190" y="936293"/>
                      <a:pt x="1782623" y="901860"/>
                      <a:pt x="1719437" y="834629"/>
                    </a:cubicBezTo>
                    <a:cubicBezTo>
                      <a:pt x="1656255" y="767401"/>
                      <a:pt x="1623569" y="677214"/>
                      <a:pt x="1621383" y="564073"/>
                    </a:cubicBezTo>
                    <a:cubicBezTo>
                      <a:pt x="1623540" y="450576"/>
                      <a:pt x="1656281" y="361100"/>
                      <a:pt x="1719601" y="295645"/>
                    </a:cubicBezTo>
                    <a:cubicBezTo>
                      <a:pt x="1782924" y="230193"/>
                      <a:pt x="1863873" y="196795"/>
                      <a:pt x="1962450" y="195458"/>
                    </a:cubicBezTo>
                    <a:close/>
                    <a:moveTo>
                      <a:pt x="1179745" y="195458"/>
                    </a:moveTo>
                    <a:cubicBezTo>
                      <a:pt x="1278319" y="196795"/>
                      <a:pt x="1359267" y="230193"/>
                      <a:pt x="1422590" y="295645"/>
                    </a:cubicBezTo>
                    <a:cubicBezTo>
                      <a:pt x="1485911" y="361100"/>
                      <a:pt x="1518651" y="450576"/>
                      <a:pt x="1520812" y="564073"/>
                    </a:cubicBezTo>
                    <a:cubicBezTo>
                      <a:pt x="1518651" y="677214"/>
                      <a:pt x="1485911" y="767401"/>
                      <a:pt x="1422590" y="834629"/>
                    </a:cubicBezTo>
                    <a:cubicBezTo>
                      <a:pt x="1359267" y="901860"/>
                      <a:pt x="1278319" y="936293"/>
                      <a:pt x="1179745" y="937935"/>
                    </a:cubicBezTo>
                    <a:cubicBezTo>
                      <a:pt x="1113937" y="936514"/>
                      <a:pt x="1058291" y="921646"/>
                      <a:pt x="1012818" y="893333"/>
                    </a:cubicBezTo>
                    <a:cubicBezTo>
                      <a:pt x="967341" y="865020"/>
                      <a:pt x="933344" y="831789"/>
                      <a:pt x="910826" y="793637"/>
                    </a:cubicBezTo>
                    <a:lnTo>
                      <a:pt x="910826" y="1267195"/>
                    </a:lnTo>
                    <a:lnTo>
                      <a:pt x="791450" y="1267195"/>
                    </a:lnTo>
                    <a:lnTo>
                      <a:pt x="791450" y="207265"/>
                    </a:lnTo>
                    <a:lnTo>
                      <a:pt x="910826" y="207265"/>
                    </a:lnTo>
                    <a:lnTo>
                      <a:pt x="910826" y="339756"/>
                    </a:lnTo>
                    <a:cubicBezTo>
                      <a:pt x="932770" y="300457"/>
                      <a:pt x="966603" y="266896"/>
                      <a:pt x="1012327" y="239076"/>
                    </a:cubicBezTo>
                    <a:cubicBezTo>
                      <a:pt x="1058048" y="211253"/>
                      <a:pt x="1113853" y="196715"/>
                      <a:pt x="1179745" y="195458"/>
                    </a:cubicBezTo>
                    <a:close/>
                    <a:moveTo>
                      <a:pt x="308272" y="0"/>
                    </a:moveTo>
                    <a:cubicBezTo>
                      <a:pt x="396328" y="1093"/>
                      <a:pt x="466835" y="22848"/>
                      <a:pt x="519801" y="65263"/>
                    </a:cubicBezTo>
                    <a:cubicBezTo>
                      <a:pt x="572763" y="107675"/>
                      <a:pt x="603263" y="164193"/>
                      <a:pt x="611299" y="234812"/>
                    </a:cubicBezTo>
                    <a:lnTo>
                      <a:pt x="480120" y="234812"/>
                    </a:lnTo>
                    <a:cubicBezTo>
                      <a:pt x="476266" y="202399"/>
                      <a:pt x="459703" y="172775"/>
                      <a:pt x="430434" y="145936"/>
                    </a:cubicBezTo>
                    <a:cubicBezTo>
                      <a:pt x="401165" y="119100"/>
                      <a:pt x="358695" y="104562"/>
                      <a:pt x="303027" y="102321"/>
                    </a:cubicBezTo>
                    <a:cubicBezTo>
                      <a:pt x="252659" y="101145"/>
                      <a:pt x="211064" y="113006"/>
                      <a:pt x="178240" y="137902"/>
                    </a:cubicBezTo>
                    <a:cubicBezTo>
                      <a:pt x="145420" y="162798"/>
                      <a:pt x="128420" y="199911"/>
                      <a:pt x="127246" y="249241"/>
                    </a:cubicBezTo>
                    <a:cubicBezTo>
                      <a:pt x="128560" y="295309"/>
                      <a:pt x="145661" y="329527"/>
                      <a:pt x="178542" y="351898"/>
                    </a:cubicBezTo>
                    <a:cubicBezTo>
                      <a:pt x="211425" y="374267"/>
                      <a:pt x="252200" y="391737"/>
                      <a:pt x="300864" y="404307"/>
                    </a:cubicBezTo>
                    <a:cubicBezTo>
                      <a:pt x="349531" y="416874"/>
                      <a:pt x="398196" y="431490"/>
                      <a:pt x="446863" y="448151"/>
                    </a:cubicBezTo>
                    <a:cubicBezTo>
                      <a:pt x="495527" y="464813"/>
                      <a:pt x="536301" y="490469"/>
                      <a:pt x="569185" y="525118"/>
                    </a:cubicBezTo>
                    <a:cubicBezTo>
                      <a:pt x="602066" y="559766"/>
                      <a:pt x="619167" y="610356"/>
                      <a:pt x="620481" y="676887"/>
                    </a:cubicBezTo>
                    <a:cubicBezTo>
                      <a:pt x="620392" y="720960"/>
                      <a:pt x="608763" y="762535"/>
                      <a:pt x="585597" y="801605"/>
                    </a:cubicBezTo>
                    <a:cubicBezTo>
                      <a:pt x="562431" y="840675"/>
                      <a:pt x="528259" y="872531"/>
                      <a:pt x="483081" y="897172"/>
                    </a:cubicBezTo>
                    <a:cubicBezTo>
                      <a:pt x="437905" y="921813"/>
                      <a:pt x="382260" y="934526"/>
                      <a:pt x="316145" y="935312"/>
                    </a:cubicBezTo>
                    <a:cubicBezTo>
                      <a:pt x="222787" y="934190"/>
                      <a:pt x="147468" y="910852"/>
                      <a:pt x="90187" y="865295"/>
                    </a:cubicBezTo>
                    <a:cubicBezTo>
                      <a:pt x="32904" y="819735"/>
                      <a:pt x="2843" y="758682"/>
                      <a:pt x="0" y="682134"/>
                    </a:cubicBezTo>
                    <a:lnTo>
                      <a:pt x="127246" y="682134"/>
                    </a:lnTo>
                    <a:cubicBezTo>
                      <a:pt x="130606" y="721761"/>
                      <a:pt x="147170" y="756633"/>
                      <a:pt x="176929" y="786751"/>
                    </a:cubicBezTo>
                    <a:cubicBezTo>
                      <a:pt x="206691" y="816866"/>
                      <a:pt x="253098" y="832718"/>
                      <a:pt x="316145" y="834302"/>
                    </a:cubicBezTo>
                    <a:cubicBezTo>
                      <a:pt x="374301" y="833373"/>
                      <a:pt x="419339" y="818834"/>
                      <a:pt x="451259" y="790685"/>
                    </a:cubicBezTo>
                    <a:cubicBezTo>
                      <a:pt x="483178" y="762535"/>
                      <a:pt x="499358" y="726351"/>
                      <a:pt x="499797" y="682134"/>
                    </a:cubicBezTo>
                    <a:cubicBezTo>
                      <a:pt x="498477" y="634012"/>
                      <a:pt x="481333" y="598446"/>
                      <a:pt x="448364" y="575438"/>
                    </a:cubicBezTo>
                    <a:cubicBezTo>
                      <a:pt x="415394" y="552429"/>
                      <a:pt x="374510" y="534767"/>
                      <a:pt x="325714" y="522452"/>
                    </a:cubicBezTo>
                    <a:cubicBezTo>
                      <a:pt x="276920" y="510137"/>
                      <a:pt x="228124" y="495958"/>
                      <a:pt x="179331" y="479919"/>
                    </a:cubicBezTo>
                    <a:cubicBezTo>
                      <a:pt x="130534" y="463877"/>
                      <a:pt x="89651" y="438763"/>
                      <a:pt x="56681" y="404580"/>
                    </a:cubicBezTo>
                    <a:cubicBezTo>
                      <a:pt x="23711" y="370393"/>
                      <a:pt x="6568" y="319927"/>
                      <a:pt x="5248" y="253178"/>
                    </a:cubicBezTo>
                    <a:cubicBezTo>
                      <a:pt x="6559" y="176628"/>
                      <a:pt x="34436" y="115574"/>
                      <a:pt x="88876" y="70017"/>
                    </a:cubicBezTo>
                    <a:cubicBezTo>
                      <a:pt x="143316" y="24460"/>
                      <a:pt x="216446" y="1119"/>
                      <a:pt x="30827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C1F93325-520D-4314-9769-B2668E054E99}"/>
                  </a:ext>
                </a:extLst>
              </p:cNvPr>
              <p:cNvSpPr txBox="1"/>
              <p:nvPr/>
            </p:nvSpPr>
            <p:spPr>
              <a:xfrm>
                <a:off x="4508857" y="2993906"/>
                <a:ext cx="1705772" cy="1269817"/>
              </a:xfrm>
              <a:custGeom>
                <a:avLst/>
                <a:gdLst>
                  <a:gd name="connsiteX0" fmla="*/ 1316169 w 1705772"/>
                  <a:gd name="connsiteY0" fmla="*/ 373862 h 1269817"/>
                  <a:gd name="connsiteX1" fmla="*/ 1204667 w 1705772"/>
                  <a:gd name="connsiteY1" fmla="*/ 420592 h 1269817"/>
                  <a:gd name="connsiteX2" fmla="*/ 1156128 w 1705772"/>
                  <a:gd name="connsiteY2" fmla="*/ 554888 h 1269817"/>
                  <a:gd name="connsiteX3" fmla="*/ 1204667 w 1705772"/>
                  <a:gd name="connsiteY3" fmla="*/ 689184 h 1269817"/>
                  <a:gd name="connsiteX4" fmla="*/ 1316169 w 1705772"/>
                  <a:gd name="connsiteY4" fmla="*/ 735917 h 1269817"/>
                  <a:gd name="connsiteX5" fmla="*/ 1428820 w 1705772"/>
                  <a:gd name="connsiteY5" fmla="*/ 688530 h 1269817"/>
                  <a:gd name="connsiteX6" fmla="*/ 1477521 w 1705772"/>
                  <a:gd name="connsiteY6" fmla="*/ 553577 h 1269817"/>
                  <a:gd name="connsiteX7" fmla="*/ 1428820 w 1705772"/>
                  <a:gd name="connsiteY7" fmla="*/ 419938 h 1269817"/>
                  <a:gd name="connsiteX8" fmla="*/ 1316169 w 1705772"/>
                  <a:gd name="connsiteY8" fmla="*/ 373862 h 1269817"/>
                  <a:gd name="connsiteX9" fmla="*/ 1383070 w 1705772"/>
                  <a:gd name="connsiteY9" fmla="*/ 178404 h 1269817"/>
                  <a:gd name="connsiteX10" fmla="*/ 1546609 w 1705772"/>
                  <a:gd name="connsiteY10" fmla="*/ 224365 h 1269817"/>
                  <a:gd name="connsiteX11" fmla="*/ 1662045 w 1705772"/>
                  <a:gd name="connsiteY11" fmla="*/ 353697 h 1269817"/>
                  <a:gd name="connsiteX12" fmla="*/ 1705772 w 1705772"/>
                  <a:gd name="connsiteY12" fmla="*/ 553577 h 1269817"/>
                  <a:gd name="connsiteX13" fmla="*/ 1662045 w 1705772"/>
                  <a:gd name="connsiteY13" fmla="*/ 754137 h 1269817"/>
                  <a:gd name="connsiteX14" fmla="*/ 1546609 w 1705772"/>
                  <a:gd name="connsiteY14" fmla="*/ 884734 h 1269817"/>
                  <a:gd name="connsiteX15" fmla="*/ 1383070 w 1705772"/>
                  <a:gd name="connsiteY15" fmla="*/ 931375 h 1269817"/>
                  <a:gd name="connsiteX16" fmla="*/ 1245168 w 1705772"/>
                  <a:gd name="connsiteY16" fmla="*/ 898087 h 1269817"/>
                  <a:gd name="connsiteX17" fmla="*/ 1157442 w 1705772"/>
                  <a:gd name="connsiteY17" fmla="*/ 818561 h 1269817"/>
                  <a:gd name="connsiteX18" fmla="*/ 1157442 w 1705772"/>
                  <a:gd name="connsiteY18" fmla="*/ 1269817 h 1269817"/>
                  <a:gd name="connsiteX19" fmla="*/ 933123 w 1705772"/>
                  <a:gd name="connsiteY19" fmla="*/ 1269817 h 1269817"/>
                  <a:gd name="connsiteX20" fmla="*/ 933123 w 1705772"/>
                  <a:gd name="connsiteY20" fmla="*/ 188899 h 1269817"/>
                  <a:gd name="connsiteX21" fmla="*/ 1157442 w 1705772"/>
                  <a:gd name="connsiteY21" fmla="*/ 188899 h 1269817"/>
                  <a:gd name="connsiteX22" fmla="*/ 1157442 w 1705772"/>
                  <a:gd name="connsiteY22" fmla="*/ 292529 h 1269817"/>
                  <a:gd name="connsiteX23" fmla="*/ 1245168 w 1705772"/>
                  <a:gd name="connsiteY23" fmla="*/ 211362 h 1269817"/>
                  <a:gd name="connsiteX24" fmla="*/ 1383070 w 1705772"/>
                  <a:gd name="connsiteY24" fmla="*/ 178404 h 1269817"/>
                  <a:gd name="connsiteX25" fmla="*/ 0 w 1705772"/>
                  <a:gd name="connsiteY25" fmla="*/ 0 h 1269817"/>
                  <a:gd name="connsiteX26" fmla="*/ 224317 w 1705772"/>
                  <a:gd name="connsiteY26" fmla="*/ 0 h 1269817"/>
                  <a:gd name="connsiteX27" fmla="*/ 224317 w 1705772"/>
                  <a:gd name="connsiteY27" fmla="*/ 550954 h 1269817"/>
                  <a:gd name="connsiteX28" fmla="*/ 264491 w 1705772"/>
                  <a:gd name="connsiteY28" fmla="*/ 677707 h 1269817"/>
                  <a:gd name="connsiteX29" fmla="*/ 384358 w 1705772"/>
                  <a:gd name="connsiteY29" fmla="*/ 722799 h 1269817"/>
                  <a:gd name="connsiteX30" fmla="*/ 505532 w 1705772"/>
                  <a:gd name="connsiteY30" fmla="*/ 677707 h 1269817"/>
                  <a:gd name="connsiteX31" fmla="*/ 547018 w 1705772"/>
                  <a:gd name="connsiteY31" fmla="*/ 550954 h 1269817"/>
                  <a:gd name="connsiteX32" fmla="*/ 547018 w 1705772"/>
                  <a:gd name="connsiteY32" fmla="*/ 0 h 1269817"/>
                  <a:gd name="connsiteX33" fmla="*/ 771338 w 1705772"/>
                  <a:gd name="connsiteY33" fmla="*/ 0 h 1269817"/>
                  <a:gd name="connsiteX34" fmla="*/ 771338 w 1705772"/>
                  <a:gd name="connsiteY34" fmla="*/ 549643 h 1269817"/>
                  <a:gd name="connsiteX35" fmla="*/ 717213 w 1705772"/>
                  <a:gd name="connsiteY35" fmla="*/ 761376 h 1269817"/>
                  <a:gd name="connsiteX36" fmla="*/ 576218 w 1705772"/>
                  <a:gd name="connsiteY36" fmla="*/ 887987 h 1269817"/>
                  <a:gd name="connsiteX37" fmla="*/ 380421 w 1705772"/>
                  <a:gd name="connsiteY37" fmla="*/ 930064 h 1269817"/>
                  <a:gd name="connsiteX38" fmla="*/ 186762 w 1705772"/>
                  <a:gd name="connsiteY38" fmla="*/ 887987 h 1269817"/>
                  <a:gd name="connsiteX39" fmla="*/ 51112 w 1705772"/>
                  <a:gd name="connsiteY39" fmla="*/ 761376 h 1269817"/>
                  <a:gd name="connsiteX40" fmla="*/ 0 w 1705772"/>
                  <a:gd name="connsiteY40" fmla="*/ 549643 h 1269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705772" h="1269817">
                    <a:moveTo>
                      <a:pt x="1316169" y="373862"/>
                    </a:moveTo>
                    <a:cubicBezTo>
                      <a:pt x="1272770" y="374106"/>
                      <a:pt x="1235602" y="389686"/>
                      <a:pt x="1204667" y="420592"/>
                    </a:cubicBezTo>
                    <a:cubicBezTo>
                      <a:pt x="1173728" y="451502"/>
                      <a:pt x="1157551" y="496268"/>
                      <a:pt x="1156128" y="554888"/>
                    </a:cubicBezTo>
                    <a:cubicBezTo>
                      <a:pt x="1157551" y="613509"/>
                      <a:pt x="1173728" y="658274"/>
                      <a:pt x="1204667" y="689184"/>
                    </a:cubicBezTo>
                    <a:cubicBezTo>
                      <a:pt x="1235602" y="720094"/>
                      <a:pt x="1272770" y="735670"/>
                      <a:pt x="1316169" y="735917"/>
                    </a:cubicBezTo>
                    <a:cubicBezTo>
                      <a:pt x="1360197" y="735616"/>
                      <a:pt x="1397746" y="719821"/>
                      <a:pt x="1428820" y="688530"/>
                    </a:cubicBezTo>
                    <a:cubicBezTo>
                      <a:pt x="1459893" y="657235"/>
                      <a:pt x="1476127" y="612252"/>
                      <a:pt x="1477521" y="553577"/>
                    </a:cubicBezTo>
                    <a:cubicBezTo>
                      <a:pt x="1476127" y="495011"/>
                      <a:pt x="1459893" y="450464"/>
                      <a:pt x="1428820" y="419938"/>
                    </a:cubicBezTo>
                    <a:cubicBezTo>
                      <a:pt x="1397746" y="389410"/>
                      <a:pt x="1360197" y="374051"/>
                      <a:pt x="1316169" y="373862"/>
                    </a:cubicBezTo>
                    <a:close/>
                    <a:moveTo>
                      <a:pt x="1383070" y="178404"/>
                    </a:moveTo>
                    <a:cubicBezTo>
                      <a:pt x="1443630" y="178759"/>
                      <a:pt x="1498145" y="194081"/>
                      <a:pt x="1546609" y="224365"/>
                    </a:cubicBezTo>
                    <a:cubicBezTo>
                      <a:pt x="1595072" y="254650"/>
                      <a:pt x="1633551" y="297762"/>
                      <a:pt x="1662045" y="353697"/>
                    </a:cubicBezTo>
                    <a:cubicBezTo>
                      <a:pt x="1690542" y="409635"/>
                      <a:pt x="1705117" y="476263"/>
                      <a:pt x="1705772" y="553577"/>
                    </a:cubicBezTo>
                    <a:cubicBezTo>
                      <a:pt x="1705117" y="630925"/>
                      <a:pt x="1690542" y="697777"/>
                      <a:pt x="1662045" y="754137"/>
                    </a:cubicBezTo>
                    <a:cubicBezTo>
                      <a:pt x="1633551" y="810496"/>
                      <a:pt x="1595072" y="854028"/>
                      <a:pt x="1546609" y="884734"/>
                    </a:cubicBezTo>
                    <a:cubicBezTo>
                      <a:pt x="1498145" y="915440"/>
                      <a:pt x="1443630" y="930985"/>
                      <a:pt x="1383070" y="931375"/>
                    </a:cubicBezTo>
                    <a:cubicBezTo>
                      <a:pt x="1329150" y="930526"/>
                      <a:pt x="1283182" y="919431"/>
                      <a:pt x="1245168" y="898087"/>
                    </a:cubicBezTo>
                    <a:cubicBezTo>
                      <a:pt x="1207154" y="876743"/>
                      <a:pt x="1177911" y="850235"/>
                      <a:pt x="1157442" y="818561"/>
                    </a:cubicBezTo>
                    <a:lnTo>
                      <a:pt x="1157442" y="1269817"/>
                    </a:lnTo>
                    <a:lnTo>
                      <a:pt x="933123" y="1269817"/>
                    </a:lnTo>
                    <a:lnTo>
                      <a:pt x="933123" y="188899"/>
                    </a:lnTo>
                    <a:lnTo>
                      <a:pt x="1157442" y="188899"/>
                    </a:lnTo>
                    <a:lnTo>
                      <a:pt x="1157442" y="292529"/>
                    </a:lnTo>
                    <a:cubicBezTo>
                      <a:pt x="1177911" y="259654"/>
                      <a:pt x="1207154" y="232597"/>
                      <a:pt x="1245168" y="211362"/>
                    </a:cubicBezTo>
                    <a:cubicBezTo>
                      <a:pt x="1283182" y="190127"/>
                      <a:pt x="1329150" y="179141"/>
                      <a:pt x="1383070" y="178404"/>
                    </a:cubicBezTo>
                    <a:close/>
                    <a:moveTo>
                      <a:pt x="0" y="0"/>
                    </a:moveTo>
                    <a:lnTo>
                      <a:pt x="224317" y="0"/>
                    </a:lnTo>
                    <a:lnTo>
                      <a:pt x="224317" y="550954"/>
                    </a:lnTo>
                    <a:cubicBezTo>
                      <a:pt x="224346" y="605747"/>
                      <a:pt x="237736" y="647999"/>
                      <a:pt x="264491" y="677707"/>
                    </a:cubicBezTo>
                    <a:cubicBezTo>
                      <a:pt x="291247" y="707412"/>
                      <a:pt x="331200" y="722443"/>
                      <a:pt x="384358" y="722799"/>
                    </a:cubicBezTo>
                    <a:cubicBezTo>
                      <a:pt x="437621" y="722443"/>
                      <a:pt x="478014" y="707412"/>
                      <a:pt x="505532" y="677707"/>
                    </a:cubicBezTo>
                    <a:cubicBezTo>
                      <a:pt x="533054" y="647999"/>
                      <a:pt x="546883" y="605747"/>
                      <a:pt x="547018" y="550954"/>
                    </a:cubicBezTo>
                    <a:lnTo>
                      <a:pt x="547018" y="0"/>
                    </a:lnTo>
                    <a:lnTo>
                      <a:pt x="771338" y="0"/>
                    </a:lnTo>
                    <a:lnTo>
                      <a:pt x="771338" y="549643"/>
                    </a:lnTo>
                    <a:cubicBezTo>
                      <a:pt x="770445" y="634457"/>
                      <a:pt x="752404" y="705033"/>
                      <a:pt x="717213" y="761376"/>
                    </a:cubicBezTo>
                    <a:cubicBezTo>
                      <a:pt x="682020" y="817718"/>
                      <a:pt x="635022" y="859921"/>
                      <a:pt x="576218" y="887987"/>
                    </a:cubicBezTo>
                    <a:cubicBezTo>
                      <a:pt x="517414" y="916054"/>
                      <a:pt x="452148" y="930079"/>
                      <a:pt x="380421" y="930064"/>
                    </a:cubicBezTo>
                    <a:cubicBezTo>
                      <a:pt x="308410" y="930079"/>
                      <a:pt x="243856" y="916054"/>
                      <a:pt x="186762" y="887987"/>
                    </a:cubicBezTo>
                    <a:cubicBezTo>
                      <a:pt x="129665" y="859921"/>
                      <a:pt x="84449" y="817718"/>
                      <a:pt x="51112" y="761376"/>
                    </a:cubicBezTo>
                    <a:cubicBezTo>
                      <a:pt x="17775" y="705033"/>
                      <a:pt x="738" y="634457"/>
                      <a:pt x="0" y="5496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1241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446B4AF0-B450-414D-A865-7B4A40990A0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" y="-1"/>
            <a:ext cx="12191999" cy="5582028"/>
          </a:xfrm>
          <a:custGeom>
            <a:avLst/>
            <a:gdLst>
              <a:gd name="connsiteX0" fmla="*/ 0 w 12191999"/>
              <a:gd name="connsiteY0" fmla="*/ 0 h 5582028"/>
              <a:gd name="connsiteX1" fmla="*/ 12191999 w 12191999"/>
              <a:gd name="connsiteY1" fmla="*/ 0 h 5582028"/>
              <a:gd name="connsiteX2" fmla="*/ 12009932 w 12191999"/>
              <a:gd name="connsiteY2" fmla="*/ 411902 h 5582028"/>
              <a:gd name="connsiteX3" fmla="*/ 4026180 w 12191999"/>
              <a:gd name="connsiteY3" fmla="*/ 5578967 h 5582028"/>
              <a:gd name="connsiteX4" fmla="*/ 305218 w 12191999"/>
              <a:gd name="connsiteY4" fmla="*/ 4900573 h 5582028"/>
              <a:gd name="connsiteX5" fmla="*/ 0 w 12191999"/>
              <a:gd name="connsiteY5" fmla="*/ 4778735 h 5582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5582028">
                <a:moveTo>
                  <a:pt x="0" y="0"/>
                </a:moveTo>
                <a:lnTo>
                  <a:pt x="12191999" y="0"/>
                </a:lnTo>
                <a:lnTo>
                  <a:pt x="12009932" y="411902"/>
                </a:lnTo>
                <a:cubicBezTo>
                  <a:pt x="10119621" y="4509430"/>
                  <a:pt x="7716904" y="5476260"/>
                  <a:pt x="4026180" y="5578967"/>
                </a:cubicBezTo>
                <a:cubicBezTo>
                  <a:pt x="2795939" y="5613202"/>
                  <a:pt x="1522779" y="5358632"/>
                  <a:pt x="305218" y="4900573"/>
                </a:cubicBezTo>
                <a:lnTo>
                  <a:pt x="0" y="477873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993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8F04F367-4D90-49D0-8825-A3E23857E1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7000407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643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3BEC5D6A-994A-49D0-8EB6-4B89833948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429001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0 w 12192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87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xmlns="" id="{2B096E84-DF8B-483B-AABA-491DBF700506}"/>
              </a:ext>
            </a:extLst>
          </p:cNvPr>
          <p:cNvSpPr/>
          <p:nvPr userDrawn="1"/>
        </p:nvSpPr>
        <p:spPr>
          <a:xfrm flipH="1" flipV="1">
            <a:off x="1" y="333811"/>
            <a:ext cx="12192000" cy="6524189"/>
          </a:xfrm>
          <a:custGeom>
            <a:avLst/>
            <a:gdLst>
              <a:gd name="connsiteX0" fmla="*/ 0 w 12192000"/>
              <a:gd name="connsiteY0" fmla="*/ 0 h 6524189"/>
              <a:gd name="connsiteX1" fmla="*/ 12192000 w 12192000"/>
              <a:gd name="connsiteY1" fmla="*/ 0 h 6524189"/>
              <a:gd name="connsiteX2" fmla="*/ 12192000 w 12192000"/>
              <a:gd name="connsiteY2" fmla="*/ 520376 h 6524189"/>
              <a:gd name="connsiteX3" fmla="*/ 12158275 w 12192000"/>
              <a:gd name="connsiteY3" fmla="*/ 525151 h 6524189"/>
              <a:gd name="connsiteX4" fmla="*/ 504422 w 12192000"/>
              <a:gd name="connsiteY4" fmla="*/ 6000075 h 6524189"/>
              <a:gd name="connsiteX5" fmla="*/ 0 w 12192000"/>
              <a:gd name="connsiteY5" fmla="*/ 6524189 h 6524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524189">
                <a:moveTo>
                  <a:pt x="0" y="0"/>
                </a:moveTo>
                <a:lnTo>
                  <a:pt x="12192000" y="0"/>
                </a:lnTo>
                <a:lnTo>
                  <a:pt x="12192000" y="520376"/>
                </a:lnTo>
                <a:lnTo>
                  <a:pt x="12158275" y="525151"/>
                </a:lnTo>
                <a:cubicBezTo>
                  <a:pt x="7415213" y="1242283"/>
                  <a:pt x="3301696" y="3236385"/>
                  <a:pt x="504422" y="6000075"/>
                </a:cubicBezTo>
                <a:lnTo>
                  <a:pt x="0" y="6524189"/>
                </a:lnTo>
                <a:close/>
              </a:path>
            </a:pathLst>
          </a:custGeom>
          <a:gradFill flip="none" rotWithShape="1">
            <a:gsLst>
              <a:gs pos="200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949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70B1F1AB-E945-44C9-8A2F-DD71593C251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48686" y="798673"/>
            <a:ext cx="10443314" cy="6059327"/>
          </a:xfrm>
          <a:custGeom>
            <a:avLst/>
            <a:gdLst>
              <a:gd name="connsiteX0" fmla="*/ 10443314 w 10443314"/>
              <a:gd name="connsiteY0" fmla="*/ 0 h 6059327"/>
              <a:gd name="connsiteX1" fmla="*/ 10443314 w 10443314"/>
              <a:gd name="connsiteY1" fmla="*/ 6059327 h 6059327"/>
              <a:gd name="connsiteX2" fmla="*/ 0 w 10443314"/>
              <a:gd name="connsiteY2" fmla="*/ 6059327 h 605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443314" h="6059327">
                <a:moveTo>
                  <a:pt x="10443314" y="0"/>
                </a:moveTo>
                <a:lnTo>
                  <a:pt x="10443314" y="6059327"/>
                </a:lnTo>
                <a:lnTo>
                  <a:pt x="0" y="605932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55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2485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A97C3A66-790A-46D8-8302-2F9F2F304219}"/>
              </a:ext>
            </a:extLst>
          </p:cNvPr>
          <p:cNvSpPr/>
          <p:nvPr userDrawn="1"/>
        </p:nvSpPr>
        <p:spPr>
          <a:xfrm>
            <a:off x="8483277" y="6304843"/>
            <a:ext cx="2616200" cy="246775"/>
          </a:xfrm>
          <a:prstGeom prst="roundRect">
            <a:avLst>
              <a:gd name="adj" fmla="val 50000"/>
            </a:avLst>
          </a:prstGeom>
          <a:pattFill prst="ltDn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B9FC83A-F927-4EC9-8849-6C87C4BF1E3F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lumMod val="85000"/>
                    <a:alpha val="18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lumMod val="85000"/>
                  <a:alpha val="18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5717C05A-EDF1-43E3-95AB-FF6615AE9022}"/>
              </a:ext>
            </a:extLst>
          </p:cNvPr>
          <p:cNvGrpSpPr/>
          <p:nvPr/>
        </p:nvGrpSpPr>
        <p:grpSpPr>
          <a:xfrm>
            <a:off x="593878" y="373384"/>
            <a:ext cx="264773" cy="244908"/>
            <a:chOff x="2390410" y="3175"/>
            <a:chExt cx="7410815" cy="6854825"/>
          </a:xfrm>
          <a:effectLst/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xmlns="" id="{11AF72D1-3ED1-4B71-9A83-2C975D4285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0410" y="2462556"/>
              <a:ext cx="7404407" cy="2347711"/>
            </a:xfrm>
            <a:custGeom>
              <a:avLst/>
              <a:gdLst>
                <a:gd name="T0" fmla="*/ 1189 w 1572"/>
                <a:gd name="T1" fmla="*/ 978 h 978"/>
                <a:gd name="T2" fmla="*/ 1572 w 1572"/>
                <a:gd name="T3" fmla="*/ 978 h 978"/>
                <a:gd name="T4" fmla="*/ 0 w 1572"/>
                <a:gd name="T5" fmla="*/ 71 h 978"/>
                <a:gd name="T6" fmla="*/ 192 w 1572"/>
                <a:gd name="T7" fmla="*/ 402 h 978"/>
                <a:gd name="T8" fmla="*/ 1189 w 1572"/>
                <a:gd name="T9" fmla="*/ 978 h 978"/>
                <a:gd name="connsiteX0" fmla="*/ 7564 w 12086"/>
                <a:gd name="connsiteY0" fmla="*/ 12005 h 12005"/>
                <a:gd name="connsiteX1" fmla="*/ 12086 w 12086"/>
                <a:gd name="connsiteY1" fmla="*/ 0 h 12005"/>
                <a:gd name="connsiteX2" fmla="*/ 0 w 12086"/>
                <a:gd name="connsiteY2" fmla="*/ 2731 h 12005"/>
                <a:gd name="connsiteX3" fmla="*/ 1221 w 12086"/>
                <a:gd name="connsiteY3" fmla="*/ 6115 h 12005"/>
                <a:gd name="connsiteX4" fmla="*/ 7564 w 12086"/>
                <a:gd name="connsiteY4" fmla="*/ 12005 h 12005"/>
                <a:gd name="connsiteX0" fmla="*/ 7564 w 12048"/>
                <a:gd name="connsiteY0" fmla="*/ 12457 h 12457"/>
                <a:gd name="connsiteX1" fmla="*/ 12048 w 12048"/>
                <a:gd name="connsiteY1" fmla="*/ 0 h 12457"/>
                <a:gd name="connsiteX2" fmla="*/ 0 w 12048"/>
                <a:gd name="connsiteY2" fmla="*/ 3183 h 12457"/>
                <a:gd name="connsiteX3" fmla="*/ 1221 w 12048"/>
                <a:gd name="connsiteY3" fmla="*/ 6567 h 12457"/>
                <a:gd name="connsiteX4" fmla="*/ 7564 w 12048"/>
                <a:gd name="connsiteY4" fmla="*/ 12457 h 12457"/>
                <a:gd name="connsiteX0" fmla="*/ 13210 w 14509"/>
                <a:gd name="connsiteY0" fmla="*/ 3314 h 6567"/>
                <a:gd name="connsiteX1" fmla="*/ 12108 w 14509"/>
                <a:gd name="connsiteY1" fmla="*/ 0 h 6567"/>
                <a:gd name="connsiteX2" fmla="*/ 60 w 14509"/>
                <a:gd name="connsiteY2" fmla="*/ 3183 h 6567"/>
                <a:gd name="connsiteX3" fmla="*/ 1281 w 14509"/>
                <a:gd name="connsiteY3" fmla="*/ 6567 h 6567"/>
                <a:gd name="connsiteX4" fmla="*/ 13210 w 14509"/>
                <a:gd name="connsiteY4" fmla="*/ 3314 h 6567"/>
                <a:gd name="connsiteX0" fmla="*/ 9177 w 10054"/>
                <a:gd name="connsiteY0" fmla="*/ 5109 h 10000"/>
                <a:gd name="connsiteX1" fmla="*/ 8349 w 10054"/>
                <a:gd name="connsiteY1" fmla="*/ 0 h 10000"/>
                <a:gd name="connsiteX2" fmla="*/ 45 w 10054"/>
                <a:gd name="connsiteY2" fmla="*/ 4847 h 10000"/>
                <a:gd name="connsiteX3" fmla="*/ 887 w 10054"/>
                <a:gd name="connsiteY3" fmla="*/ 10000 h 10000"/>
                <a:gd name="connsiteX4" fmla="*/ 9177 w 10054"/>
                <a:gd name="connsiteY4" fmla="*/ 5109 h 10000"/>
                <a:gd name="connsiteX0" fmla="*/ 9177 w 9456"/>
                <a:gd name="connsiteY0" fmla="*/ 5109 h 10000"/>
                <a:gd name="connsiteX1" fmla="*/ 8349 w 9456"/>
                <a:gd name="connsiteY1" fmla="*/ 0 h 10000"/>
                <a:gd name="connsiteX2" fmla="*/ 45 w 9456"/>
                <a:gd name="connsiteY2" fmla="*/ 4847 h 10000"/>
                <a:gd name="connsiteX3" fmla="*/ 887 w 9456"/>
                <a:gd name="connsiteY3" fmla="*/ 10000 h 10000"/>
                <a:gd name="connsiteX4" fmla="*/ 9177 w 9456"/>
                <a:gd name="connsiteY4" fmla="*/ 5109 h 10000"/>
                <a:gd name="connsiteX0" fmla="*/ 9705 w 10000"/>
                <a:gd name="connsiteY0" fmla="*/ 5109 h 10000"/>
                <a:gd name="connsiteX1" fmla="*/ 8829 w 10000"/>
                <a:gd name="connsiteY1" fmla="*/ 0 h 10000"/>
                <a:gd name="connsiteX2" fmla="*/ 48 w 10000"/>
                <a:gd name="connsiteY2" fmla="*/ 4847 h 10000"/>
                <a:gd name="connsiteX3" fmla="*/ 938 w 10000"/>
                <a:gd name="connsiteY3" fmla="*/ 10000 h 10000"/>
                <a:gd name="connsiteX4" fmla="*/ 9705 w 10000"/>
                <a:gd name="connsiteY4" fmla="*/ 5109 h 10000"/>
                <a:gd name="connsiteX0" fmla="*/ 9705 w 10000"/>
                <a:gd name="connsiteY0" fmla="*/ 5109 h 10000"/>
                <a:gd name="connsiteX1" fmla="*/ 8829 w 10000"/>
                <a:gd name="connsiteY1" fmla="*/ 0 h 10000"/>
                <a:gd name="connsiteX2" fmla="*/ 48 w 10000"/>
                <a:gd name="connsiteY2" fmla="*/ 4847 h 10000"/>
                <a:gd name="connsiteX3" fmla="*/ 938 w 10000"/>
                <a:gd name="connsiteY3" fmla="*/ 10000 h 10000"/>
                <a:gd name="connsiteX4" fmla="*/ 9705 w 10000"/>
                <a:gd name="connsiteY4" fmla="*/ 5109 h 10000"/>
                <a:gd name="connsiteX0" fmla="*/ 9705 w 10000"/>
                <a:gd name="connsiteY0" fmla="*/ 5109 h 10000"/>
                <a:gd name="connsiteX1" fmla="*/ 8829 w 10000"/>
                <a:gd name="connsiteY1" fmla="*/ 0 h 10000"/>
                <a:gd name="connsiteX2" fmla="*/ 48 w 10000"/>
                <a:gd name="connsiteY2" fmla="*/ 4847 h 10000"/>
                <a:gd name="connsiteX3" fmla="*/ 938 w 10000"/>
                <a:gd name="connsiteY3" fmla="*/ 10000 h 10000"/>
                <a:gd name="connsiteX4" fmla="*/ 9705 w 10000"/>
                <a:gd name="connsiteY4" fmla="*/ 5109 h 10000"/>
                <a:gd name="connsiteX0" fmla="*/ 9705 w 9771"/>
                <a:gd name="connsiteY0" fmla="*/ 5109 h 10000"/>
                <a:gd name="connsiteX1" fmla="*/ 8829 w 9771"/>
                <a:gd name="connsiteY1" fmla="*/ 0 h 10000"/>
                <a:gd name="connsiteX2" fmla="*/ 48 w 9771"/>
                <a:gd name="connsiteY2" fmla="*/ 4847 h 10000"/>
                <a:gd name="connsiteX3" fmla="*/ 938 w 9771"/>
                <a:gd name="connsiteY3" fmla="*/ 10000 h 10000"/>
                <a:gd name="connsiteX4" fmla="*/ 9705 w 9771"/>
                <a:gd name="connsiteY4" fmla="*/ 5109 h 10000"/>
                <a:gd name="connsiteX0" fmla="*/ 9932 w 10000"/>
                <a:gd name="connsiteY0" fmla="*/ 5109 h 10000"/>
                <a:gd name="connsiteX1" fmla="*/ 9036 w 10000"/>
                <a:gd name="connsiteY1" fmla="*/ 0 h 10000"/>
                <a:gd name="connsiteX2" fmla="*/ 49 w 10000"/>
                <a:gd name="connsiteY2" fmla="*/ 4847 h 10000"/>
                <a:gd name="connsiteX3" fmla="*/ 960 w 10000"/>
                <a:gd name="connsiteY3" fmla="*/ 10000 h 10000"/>
                <a:gd name="connsiteX4" fmla="*/ 9932 w 10000"/>
                <a:gd name="connsiteY4" fmla="*/ 5109 h 10000"/>
                <a:gd name="connsiteX0" fmla="*/ 9835 w 9909"/>
                <a:gd name="connsiteY0" fmla="*/ 5245 h 10000"/>
                <a:gd name="connsiteX1" fmla="*/ 9031 w 9909"/>
                <a:gd name="connsiteY1" fmla="*/ 0 h 10000"/>
                <a:gd name="connsiteX2" fmla="*/ 44 w 9909"/>
                <a:gd name="connsiteY2" fmla="*/ 4847 h 10000"/>
                <a:gd name="connsiteX3" fmla="*/ 955 w 9909"/>
                <a:gd name="connsiteY3" fmla="*/ 10000 h 10000"/>
                <a:gd name="connsiteX4" fmla="*/ 9835 w 9909"/>
                <a:gd name="connsiteY4" fmla="*/ 5245 h 10000"/>
                <a:gd name="connsiteX0" fmla="*/ 10023 w 10092"/>
                <a:gd name="connsiteY0" fmla="*/ 5099 h 10000"/>
                <a:gd name="connsiteX1" fmla="*/ 9119 w 10092"/>
                <a:gd name="connsiteY1" fmla="*/ 0 h 10000"/>
                <a:gd name="connsiteX2" fmla="*/ 49 w 10092"/>
                <a:gd name="connsiteY2" fmla="*/ 4847 h 10000"/>
                <a:gd name="connsiteX3" fmla="*/ 969 w 10092"/>
                <a:gd name="connsiteY3" fmla="*/ 10000 h 10000"/>
                <a:gd name="connsiteX4" fmla="*/ 10023 w 10092"/>
                <a:gd name="connsiteY4" fmla="*/ 5099 h 10000"/>
                <a:gd name="connsiteX0" fmla="*/ 10001 w 10071"/>
                <a:gd name="connsiteY0" fmla="*/ 5381 h 10000"/>
                <a:gd name="connsiteX1" fmla="*/ 9119 w 10071"/>
                <a:gd name="connsiteY1" fmla="*/ 0 h 10000"/>
                <a:gd name="connsiteX2" fmla="*/ 49 w 10071"/>
                <a:gd name="connsiteY2" fmla="*/ 4847 h 10000"/>
                <a:gd name="connsiteX3" fmla="*/ 969 w 10071"/>
                <a:gd name="connsiteY3" fmla="*/ 10000 h 10000"/>
                <a:gd name="connsiteX4" fmla="*/ 10001 w 10071"/>
                <a:gd name="connsiteY4" fmla="*/ 5381 h 10000"/>
                <a:gd name="connsiteX0" fmla="*/ 10027 w 10095"/>
                <a:gd name="connsiteY0" fmla="*/ 5120 h 10000"/>
                <a:gd name="connsiteX1" fmla="*/ 9119 w 10095"/>
                <a:gd name="connsiteY1" fmla="*/ 0 h 10000"/>
                <a:gd name="connsiteX2" fmla="*/ 49 w 10095"/>
                <a:gd name="connsiteY2" fmla="*/ 4847 h 10000"/>
                <a:gd name="connsiteX3" fmla="*/ 969 w 10095"/>
                <a:gd name="connsiteY3" fmla="*/ 10000 h 10000"/>
                <a:gd name="connsiteX4" fmla="*/ 10027 w 10095"/>
                <a:gd name="connsiteY4" fmla="*/ 5120 h 10000"/>
                <a:gd name="connsiteX0" fmla="*/ 10027 w 10095"/>
                <a:gd name="connsiteY0" fmla="*/ 5120 h 10000"/>
                <a:gd name="connsiteX1" fmla="*/ 9119 w 10095"/>
                <a:gd name="connsiteY1" fmla="*/ 0 h 10000"/>
                <a:gd name="connsiteX2" fmla="*/ 49 w 10095"/>
                <a:gd name="connsiteY2" fmla="*/ 4847 h 10000"/>
                <a:gd name="connsiteX3" fmla="*/ 969 w 10095"/>
                <a:gd name="connsiteY3" fmla="*/ 10000 h 10000"/>
                <a:gd name="connsiteX4" fmla="*/ 10027 w 10095"/>
                <a:gd name="connsiteY4" fmla="*/ 5120 h 10000"/>
                <a:gd name="connsiteX0" fmla="*/ 10027 w 10095"/>
                <a:gd name="connsiteY0" fmla="*/ 5120 h 10000"/>
                <a:gd name="connsiteX1" fmla="*/ 9119 w 10095"/>
                <a:gd name="connsiteY1" fmla="*/ 0 h 10000"/>
                <a:gd name="connsiteX2" fmla="*/ 49 w 10095"/>
                <a:gd name="connsiteY2" fmla="*/ 4847 h 10000"/>
                <a:gd name="connsiteX3" fmla="*/ 969 w 10095"/>
                <a:gd name="connsiteY3" fmla="*/ 10000 h 10000"/>
                <a:gd name="connsiteX4" fmla="*/ 10027 w 10095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411 h 10291"/>
                <a:gd name="connsiteX1" fmla="*/ 9070 w 10046"/>
                <a:gd name="connsiteY1" fmla="*/ 291 h 10291"/>
                <a:gd name="connsiteX2" fmla="*/ 0 w 10046"/>
                <a:gd name="connsiteY2" fmla="*/ 5138 h 10291"/>
                <a:gd name="connsiteX3" fmla="*/ 920 w 10046"/>
                <a:gd name="connsiteY3" fmla="*/ 10291 h 10291"/>
                <a:gd name="connsiteX4" fmla="*/ 9978 w 10046"/>
                <a:gd name="connsiteY4" fmla="*/ 5411 h 10291"/>
                <a:gd name="connsiteX0" fmla="*/ 9978 w 10046"/>
                <a:gd name="connsiteY0" fmla="*/ 5782 h 10662"/>
                <a:gd name="connsiteX1" fmla="*/ 9070 w 10046"/>
                <a:gd name="connsiteY1" fmla="*/ 662 h 10662"/>
                <a:gd name="connsiteX2" fmla="*/ 0 w 10046"/>
                <a:gd name="connsiteY2" fmla="*/ 5509 h 10662"/>
                <a:gd name="connsiteX3" fmla="*/ 920 w 10046"/>
                <a:gd name="connsiteY3" fmla="*/ 10662 h 10662"/>
                <a:gd name="connsiteX4" fmla="*/ 9978 w 10046"/>
                <a:gd name="connsiteY4" fmla="*/ 5782 h 10662"/>
                <a:gd name="connsiteX0" fmla="*/ 9978 w 10046"/>
                <a:gd name="connsiteY0" fmla="*/ 5403 h 10283"/>
                <a:gd name="connsiteX1" fmla="*/ 9070 w 10046"/>
                <a:gd name="connsiteY1" fmla="*/ 283 h 10283"/>
                <a:gd name="connsiteX2" fmla="*/ 0 w 10046"/>
                <a:gd name="connsiteY2" fmla="*/ 5130 h 10283"/>
                <a:gd name="connsiteX3" fmla="*/ 920 w 10046"/>
                <a:gd name="connsiteY3" fmla="*/ 10283 h 10283"/>
                <a:gd name="connsiteX4" fmla="*/ 9978 w 10046"/>
                <a:gd name="connsiteY4" fmla="*/ 5403 h 10283"/>
                <a:gd name="connsiteX0" fmla="*/ 9978 w 10046"/>
                <a:gd name="connsiteY0" fmla="*/ 5403 h 10283"/>
                <a:gd name="connsiteX1" fmla="*/ 9070 w 10046"/>
                <a:gd name="connsiteY1" fmla="*/ 283 h 10283"/>
                <a:gd name="connsiteX2" fmla="*/ 0 w 10046"/>
                <a:gd name="connsiteY2" fmla="*/ 5130 h 10283"/>
                <a:gd name="connsiteX3" fmla="*/ 920 w 10046"/>
                <a:gd name="connsiteY3" fmla="*/ 10283 h 10283"/>
                <a:gd name="connsiteX4" fmla="*/ 9978 w 10046"/>
                <a:gd name="connsiteY4" fmla="*/ 5403 h 10283"/>
                <a:gd name="connsiteX0" fmla="*/ 9978 w 9978"/>
                <a:gd name="connsiteY0" fmla="*/ 5403 h 10283"/>
                <a:gd name="connsiteX1" fmla="*/ 9070 w 9978"/>
                <a:gd name="connsiteY1" fmla="*/ 283 h 10283"/>
                <a:gd name="connsiteX2" fmla="*/ 0 w 9978"/>
                <a:gd name="connsiteY2" fmla="*/ 5130 h 10283"/>
                <a:gd name="connsiteX3" fmla="*/ 920 w 9978"/>
                <a:gd name="connsiteY3" fmla="*/ 10283 h 10283"/>
                <a:gd name="connsiteX4" fmla="*/ 9978 w 9978"/>
                <a:gd name="connsiteY4" fmla="*/ 5403 h 10283"/>
                <a:gd name="connsiteX0" fmla="*/ 10000 w 10000"/>
                <a:gd name="connsiteY0" fmla="*/ 5254 h 10000"/>
                <a:gd name="connsiteX1" fmla="*/ 9090 w 10000"/>
                <a:gd name="connsiteY1" fmla="*/ 275 h 10000"/>
                <a:gd name="connsiteX2" fmla="*/ 0 w 10000"/>
                <a:gd name="connsiteY2" fmla="*/ 4989 h 10000"/>
                <a:gd name="connsiteX3" fmla="*/ 922 w 10000"/>
                <a:gd name="connsiteY3" fmla="*/ 10000 h 10000"/>
                <a:gd name="connsiteX4" fmla="*/ 10000 w 10000"/>
                <a:gd name="connsiteY4" fmla="*/ 5254 h 10000"/>
                <a:gd name="connsiteX0" fmla="*/ 10000 w 10000"/>
                <a:gd name="connsiteY0" fmla="*/ 5254 h 10000"/>
                <a:gd name="connsiteX1" fmla="*/ 9090 w 10000"/>
                <a:gd name="connsiteY1" fmla="*/ 275 h 10000"/>
                <a:gd name="connsiteX2" fmla="*/ 0 w 10000"/>
                <a:gd name="connsiteY2" fmla="*/ 4989 h 10000"/>
                <a:gd name="connsiteX3" fmla="*/ 922 w 10000"/>
                <a:gd name="connsiteY3" fmla="*/ 10000 h 10000"/>
                <a:gd name="connsiteX4" fmla="*/ 10000 w 10000"/>
                <a:gd name="connsiteY4" fmla="*/ 525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10000" y="5254"/>
                  </a:moveTo>
                  <a:cubicBezTo>
                    <a:pt x="9532" y="2955"/>
                    <a:pt x="9348" y="1900"/>
                    <a:pt x="9090" y="275"/>
                  </a:cubicBezTo>
                  <a:cubicBezTo>
                    <a:pt x="6787" y="-584"/>
                    <a:pt x="2688" y="466"/>
                    <a:pt x="0" y="4989"/>
                  </a:cubicBezTo>
                  <a:cubicBezTo>
                    <a:pt x="380" y="6529"/>
                    <a:pt x="490" y="7279"/>
                    <a:pt x="922" y="10000"/>
                  </a:cubicBezTo>
                  <a:cubicBezTo>
                    <a:pt x="1620" y="7383"/>
                    <a:pt x="5980" y="3482"/>
                    <a:pt x="10000" y="5254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65000"/>
                    <a:alpha val="40000"/>
                  </a:schemeClr>
                </a:gs>
                <a:gs pos="100000">
                  <a:schemeClr val="bg1">
                    <a:lumMod val="75000"/>
                    <a:alpha val="40000"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xmlns="" id="{55733DBC-486A-4DC2-836C-D515134EB2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0775" y="473075"/>
              <a:ext cx="3184525" cy="4337050"/>
            </a:xfrm>
            <a:custGeom>
              <a:avLst/>
              <a:gdLst>
                <a:gd name="T0" fmla="*/ 2006 w 2006"/>
                <a:gd name="T1" fmla="*/ 0 h 2732"/>
                <a:gd name="T2" fmla="*/ 1148 w 2006"/>
                <a:gd name="T3" fmla="*/ 0 h 2732"/>
                <a:gd name="T4" fmla="*/ 0 w 2006"/>
                <a:gd name="T5" fmla="*/ 1991 h 2732"/>
                <a:gd name="T6" fmla="*/ 430 w 2006"/>
                <a:gd name="T7" fmla="*/ 2732 h 2732"/>
                <a:gd name="T8" fmla="*/ 2006 w 2006"/>
                <a:gd name="T9" fmla="*/ 0 h 2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6" h="2732">
                  <a:moveTo>
                    <a:pt x="2006" y="0"/>
                  </a:moveTo>
                  <a:lnTo>
                    <a:pt x="1148" y="0"/>
                  </a:lnTo>
                  <a:lnTo>
                    <a:pt x="0" y="1991"/>
                  </a:lnTo>
                  <a:lnTo>
                    <a:pt x="430" y="2732"/>
                  </a:lnTo>
                  <a:lnTo>
                    <a:pt x="200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xmlns="" id="{73842367-7D2B-4A2B-AD00-F93F6D7E32A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700" y="2517775"/>
              <a:ext cx="3184525" cy="4340225"/>
            </a:xfrm>
            <a:custGeom>
              <a:avLst/>
              <a:gdLst>
                <a:gd name="T0" fmla="*/ 0 w 2006"/>
                <a:gd name="T1" fmla="*/ 2734 h 2734"/>
                <a:gd name="T2" fmla="*/ 857 w 2006"/>
                <a:gd name="T3" fmla="*/ 2734 h 2734"/>
                <a:gd name="T4" fmla="*/ 2006 w 2006"/>
                <a:gd name="T5" fmla="*/ 743 h 2734"/>
                <a:gd name="T6" fmla="*/ 1576 w 2006"/>
                <a:gd name="T7" fmla="*/ 0 h 2734"/>
                <a:gd name="T8" fmla="*/ 0 w 2006"/>
                <a:gd name="T9" fmla="*/ 2734 h 2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6" h="2734">
                  <a:moveTo>
                    <a:pt x="0" y="2734"/>
                  </a:moveTo>
                  <a:lnTo>
                    <a:pt x="857" y="2734"/>
                  </a:lnTo>
                  <a:lnTo>
                    <a:pt x="2006" y="743"/>
                  </a:lnTo>
                  <a:lnTo>
                    <a:pt x="1576" y="0"/>
                  </a:lnTo>
                  <a:lnTo>
                    <a:pt x="0" y="273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xmlns="" id="{D4DC6BEE-99F1-4DCB-BC67-1FE95914A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0638" y="3175"/>
              <a:ext cx="5334000" cy="6854825"/>
            </a:xfrm>
            <a:custGeom>
              <a:avLst/>
              <a:gdLst>
                <a:gd name="T0" fmla="*/ 2758 w 3360"/>
                <a:gd name="T1" fmla="*/ 0 h 4318"/>
                <a:gd name="T2" fmla="*/ 1553 w 3360"/>
                <a:gd name="T3" fmla="*/ 0 h 4318"/>
                <a:gd name="T4" fmla="*/ 2055 w 3360"/>
                <a:gd name="T5" fmla="*/ 289 h 4318"/>
                <a:gd name="T6" fmla="*/ 0 w 3360"/>
                <a:gd name="T7" fmla="*/ 3854 h 4318"/>
                <a:gd name="T8" fmla="*/ 266 w 3360"/>
                <a:gd name="T9" fmla="*/ 4318 h 4318"/>
                <a:gd name="T10" fmla="*/ 801 w 3360"/>
                <a:gd name="T11" fmla="*/ 4318 h 4318"/>
                <a:gd name="T12" fmla="*/ 2859 w 3360"/>
                <a:gd name="T13" fmla="*/ 753 h 4318"/>
                <a:gd name="T14" fmla="*/ 3360 w 3360"/>
                <a:gd name="T15" fmla="*/ 1042 h 4318"/>
                <a:gd name="T16" fmla="*/ 2758 w 3360"/>
                <a:gd name="T17" fmla="*/ 0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0" h="4318">
                  <a:moveTo>
                    <a:pt x="2758" y="0"/>
                  </a:moveTo>
                  <a:lnTo>
                    <a:pt x="1553" y="0"/>
                  </a:lnTo>
                  <a:lnTo>
                    <a:pt x="2055" y="289"/>
                  </a:lnTo>
                  <a:lnTo>
                    <a:pt x="0" y="3854"/>
                  </a:lnTo>
                  <a:lnTo>
                    <a:pt x="266" y="4318"/>
                  </a:lnTo>
                  <a:lnTo>
                    <a:pt x="801" y="4318"/>
                  </a:lnTo>
                  <a:lnTo>
                    <a:pt x="2859" y="753"/>
                  </a:lnTo>
                  <a:lnTo>
                    <a:pt x="3360" y="1042"/>
                  </a:lnTo>
                  <a:lnTo>
                    <a:pt x="2758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D73FBA2A-C343-4D4D-9B8C-2556BA060857}"/>
              </a:ext>
            </a:extLst>
          </p:cNvPr>
          <p:cNvGrpSpPr/>
          <p:nvPr userDrawn="1"/>
        </p:nvGrpSpPr>
        <p:grpSpPr>
          <a:xfrm>
            <a:off x="10844347" y="6303654"/>
            <a:ext cx="753775" cy="244908"/>
            <a:chOff x="10716193" y="373384"/>
            <a:chExt cx="878197" cy="285333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4F5B43F2-8ADB-4D21-883F-30C229BD63EB}"/>
                </a:ext>
              </a:extLst>
            </p:cNvPr>
            <p:cNvSpPr/>
            <p:nvPr/>
          </p:nvSpPr>
          <p:spPr>
            <a:xfrm>
              <a:off x="10716193" y="373384"/>
              <a:ext cx="878197" cy="285333"/>
            </a:xfrm>
            <a:custGeom>
              <a:avLst/>
              <a:gdLst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1081373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830548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77658"/>
                <a:gd name="connsiteY0" fmla="*/ 0 h 278606"/>
                <a:gd name="connsiteX1" fmla="*/ 755657 w 1077658"/>
                <a:gd name="connsiteY1" fmla="*/ 0 h 278606"/>
                <a:gd name="connsiteX2" fmla="*/ 1077658 w 1077658"/>
                <a:gd name="connsiteY2" fmla="*/ 213437 h 278606"/>
                <a:gd name="connsiteX3" fmla="*/ 830548 w 1077658"/>
                <a:gd name="connsiteY3" fmla="*/ 278606 h 278606"/>
                <a:gd name="connsiteX4" fmla="*/ 139303 w 1077658"/>
                <a:gd name="connsiteY4" fmla="*/ 278606 h 278606"/>
                <a:gd name="connsiteX5" fmla="*/ 0 w 1077658"/>
                <a:gd name="connsiteY5" fmla="*/ 139303 h 278606"/>
                <a:gd name="connsiteX6" fmla="*/ 139303 w 1077658"/>
                <a:gd name="connsiteY6" fmla="*/ 0 h 278606"/>
                <a:gd name="connsiteX0" fmla="*/ 139303 w 882544"/>
                <a:gd name="connsiteY0" fmla="*/ 0 h 278606"/>
                <a:gd name="connsiteX1" fmla="*/ 755657 w 882544"/>
                <a:gd name="connsiteY1" fmla="*/ 0 h 278606"/>
                <a:gd name="connsiteX2" fmla="*/ 830548 w 882544"/>
                <a:gd name="connsiteY2" fmla="*/ 278606 h 278606"/>
                <a:gd name="connsiteX3" fmla="*/ 139303 w 882544"/>
                <a:gd name="connsiteY3" fmla="*/ 278606 h 278606"/>
                <a:gd name="connsiteX4" fmla="*/ 0 w 882544"/>
                <a:gd name="connsiteY4" fmla="*/ 139303 h 278606"/>
                <a:gd name="connsiteX5" fmla="*/ 139303 w 882544"/>
                <a:gd name="connsiteY5" fmla="*/ 0 h 278606"/>
                <a:gd name="connsiteX0" fmla="*/ 139303 w 832493"/>
                <a:gd name="connsiteY0" fmla="*/ 0 h 278606"/>
                <a:gd name="connsiteX1" fmla="*/ 755657 w 832493"/>
                <a:gd name="connsiteY1" fmla="*/ 0 h 278606"/>
                <a:gd name="connsiteX2" fmla="*/ 830548 w 832493"/>
                <a:gd name="connsiteY2" fmla="*/ 278606 h 278606"/>
                <a:gd name="connsiteX3" fmla="*/ 139303 w 832493"/>
                <a:gd name="connsiteY3" fmla="*/ 278606 h 278606"/>
                <a:gd name="connsiteX4" fmla="*/ 0 w 832493"/>
                <a:gd name="connsiteY4" fmla="*/ 139303 h 278606"/>
                <a:gd name="connsiteX5" fmla="*/ 139303 w 832493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80"/>
                <a:gd name="connsiteY0" fmla="*/ 0 h 278606"/>
                <a:gd name="connsiteX1" fmla="*/ 609607 w 830580"/>
                <a:gd name="connsiteY1" fmla="*/ 0 h 278606"/>
                <a:gd name="connsiteX2" fmla="*/ 830548 w 830580"/>
                <a:gd name="connsiteY2" fmla="*/ 278606 h 278606"/>
                <a:gd name="connsiteX3" fmla="*/ 139303 w 830580"/>
                <a:gd name="connsiteY3" fmla="*/ 278606 h 278606"/>
                <a:gd name="connsiteX4" fmla="*/ 0 w 830580"/>
                <a:gd name="connsiteY4" fmla="*/ 139303 h 278606"/>
                <a:gd name="connsiteX5" fmla="*/ 139303 w 830580"/>
                <a:gd name="connsiteY5" fmla="*/ 0 h 278606"/>
                <a:gd name="connsiteX0" fmla="*/ 139303 w 878185"/>
                <a:gd name="connsiteY0" fmla="*/ 0 h 278606"/>
                <a:gd name="connsiteX1" fmla="*/ 609607 w 878185"/>
                <a:gd name="connsiteY1" fmla="*/ 0 h 278606"/>
                <a:gd name="connsiteX2" fmla="*/ 878173 w 878185"/>
                <a:gd name="connsiteY2" fmla="*/ 278606 h 278606"/>
                <a:gd name="connsiteX3" fmla="*/ 139303 w 878185"/>
                <a:gd name="connsiteY3" fmla="*/ 278606 h 278606"/>
                <a:gd name="connsiteX4" fmla="*/ 0 w 878185"/>
                <a:gd name="connsiteY4" fmla="*/ 139303 h 278606"/>
                <a:gd name="connsiteX5" fmla="*/ 139303 w 878185"/>
                <a:gd name="connsiteY5" fmla="*/ 0 h 278606"/>
                <a:gd name="connsiteX0" fmla="*/ 139303 w 878197"/>
                <a:gd name="connsiteY0" fmla="*/ 0 h 278606"/>
                <a:gd name="connsiteX1" fmla="*/ 647707 w 878197"/>
                <a:gd name="connsiteY1" fmla="*/ 0 h 278606"/>
                <a:gd name="connsiteX2" fmla="*/ 878173 w 878197"/>
                <a:gd name="connsiteY2" fmla="*/ 278606 h 278606"/>
                <a:gd name="connsiteX3" fmla="*/ 139303 w 878197"/>
                <a:gd name="connsiteY3" fmla="*/ 278606 h 278606"/>
                <a:gd name="connsiteX4" fmla="*/ 0 w 878197"/>
                <a:gd name="connsiteY4" fmla="*/ 139303 h 278606"/>
                <a:gd name="connsiteX5" fmla="*/ 139303 w 878197"/>
                <a:gd name="connsiteY5" fmla="*/ 0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197" h="278606">
                  <a:moveTo>
                    <a:pt x="139303" y="0"/>
                  </a:moveTo>
                  <a:lnTo>
                    <a:pt x="647707" y="0"/>
                  </a:lnTo>
                  <a:cubicBezTo>
                    <a:pt x="842290" y="8334"/>
                    <a:pt x="879299" y="136922"/>
                    <a:pt x="878173" y="278606"/>
                  </a:cubicBezTo>
                  <a:lnTo>
                    <a:pt x="139303" y="278606"/>
                  </a:lnTo>
                  <a:cubicBezTo>
                    <a:pt x="62368" y="278606"/>
                    <a:pt x="0" y="216238"/>
                    <a:pt x="0" y="139303"/>
                  </a:cubicBezTo>
                  <a:cubicBezTo>
                    <a:pt x="0" y="62368"/>
                    <a:pt x="62368" y="0"/>
                    <a:pt x="139303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>
              <a:outerShdw blurRad="139700" dist="25400" dir="5400000" algn="t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xmlns="" id="{4CB0D8AA-E457-44A6-89E2-A3D48C4581D0}"/>
                </a:ext>
              </a:extLst>
            </p:cNvPr>
            <p:cNvGrpSpPr/>
            <p:nvPr/>
          </p:nvGrpSpPr>
          <p:grpSpPr>
            <a:xfrm>
              <a:off x="10865103" y="443232"/>
              <a:ext cx="580376" cy="145636"/>
              <a:chOff x="11013281" y="6450762"/>
              <a:chExt cx="672285" cy="168699"/>
            </a:xfrm>
            <a:solidFill>
              <a:schemeClr val="bg1"/>
            </a:solidFill>
          </p:grpSpPr>
          <p:sp>
            <p:nvSpPr>
              <p:cNvPr id="16" name="Freeform 78">
                <a:extLst>
                  <a:ext uri="{FF2B5EF4-FFF2-40B4-BE49-F238E27FC236}">
                    <a16:creationId xmlns:a16="http://schemas.microsoft.com/office/drawing/2014/main" xmlns="" id="{A092E8F9-834B-48E9-B2C4-080F1395BD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14784" y="6450762"/>
                <a:ext cx="170782" cy="168699"/>
              </a:xfrm>
              <a:custGeom>
                <a:avLst/>
                <a:gdLst>
                  <a:gd name="T0" fmla="*/ 115228 w 479"/>
                  <a:gd name="T1" fmla="*/ 92277 h 471"/>
                  <a:gd name="T2" fmla="*/ 115228 w 479"/>
                  <a:gd name="T3" fmla="*/ 92277 h 471"/>
                  <a:gd name="T4" fmla="*/ 100553 w 479"/>
                  <a:gd name="T5" fmla="*/ 77535 h 471"/>
                  <a:gd name="T6" fmla="*/ 96204 w 479"/>
                  <a:gd name="T7" fmla="*/ 77535 h 471"/>
                  <a:gd name="T8" fmla="*/ 91313 w 479"/>
                  <a:gd name="T9" fmla="*/ 87363 h 471"/>
                  <a:gd name="T10" fmla="*/ 91313 w 479"/>
                  <a:gd name="T11" fmla="*/ 102106 h 471"/>
                  <a:gd name="T12" fmla="*/ 105444 w 479"/>
                  <a:gd name="T13" fmla="*/ 116302 h 471"/>
                  <a:gd name="T14" fmla="*/ 110336 w 479"/>
                  <a:gd name="T15" fmla="*/ 116302 h 471"/>
                  <a:gd name="T16" fmla="*/ 115228 w 479"/>
                  <a:gd name="T17" fmla="*/ 92277 h 471"/>
                  <a:gd name="T18" fmla="*/ 129360 w 479"/>
                  <a:gd name="T19" fmla="*/ 0 h 471"/>
                  <a:gd name="T20" fmla="*/ 129360 w 479"/>
                  <a:gd name="T21" fmla="*/ 0 h 471"/>
                  <a:gd name="T22" fmla="*/ 0 w 479"/>
                  <a:gd name="T23" fmla="*/ 126130 h 471"/>
                  <a:gd name="T24" fmla="*/ 129360 w 479"/>
                  <a:gd name="T25" fmla="*/ 256629 h 471"/>
                  <a:gd name="T26" fmla="*/ 259806 w 479"/>
                  <a:gd name="T27" fmla="*/ 126130 h 471"/>
                  <a:gd name="T28" fmla="*/ 129360 w 479"/>
                  <a:gd name="T29" fmla="*/ 0 h 471"/>
                  <a:gd name="T30" fmla="*/ 120120 w 479"/>
                  <a:gd name="T31" fmla="*/ 184554 h 471"/>
                  <a:gd name="T32" fmla="*/ 120120 w 479"/>
                  <a:gd name="T33" fmla="*/ 184554 h 471"/>
                  <a:gd name="T34" fmla="*/ 100553 w 479"/>
                  <a:gd name="T35" fmla="*/ 188923 h 471"/>
                  <a:gd name="T36" fmla="*/ 100553 w 479"/>
                  <a:gd name="T37" fmla="*/ 188923 h 471"/>
                  <a:gd name="T38" fmla="*/ 100553 w 479"/>
                  <a:gd name="T39" fmla="*/ 188923 h 471"/>
                  <a:gd name="T40" fmla="*/ 67397 w 479"/>
                  <a:gd name="T41" fmla="*/ 164352 h 471"/>
                  <a:gd name="T42" fmla="*/ 105444 w 479"/>
                  <a:gd name="T43" fmla="*/ 135413 h 471"/>
                  <a:gd name="T44" fmla="*/ 105444 w 479"/>
                  <a:gd name="T45" fmla="*/ 135413 h 471"/>
                  <a:gd name="T46" fmla="*/ 100553 w 479"/>
                  <a:gd name="T47" fmla="*/ 126130 h 471"/>
                  <a:gd name="T48" fmla="*/ 100553 w 479"/>
                  <a:gd name="T49" fmla="*/ 126130 h 471"/>
                  <a:gd name="T50" fmla="*/ 86421 w 479"/>
                  <a:gd name="T51" fmla="*/ 121216 h 471"/>
                  <a:gd name="T52" fmla="*/ 76637 w 479"/>
                  <a:gd name="T53" fmla="*/ 97191 h 471"/>
                  <a:gd name="T54" fmla="*/ 105444 w 479"/>
                  <a:gd name="T55" fmla="*/ 68252 h 471"/>
                  <a:gd name="T56" fmla="*/ 139143 w 479"/>
                  <a:gd name="T57" fmla="*/ 68252 h 471"/>
                  <a:gd name="T58" fmla="*/ 139143 w 479"/>
                  <a:gd name="T59" fmla="*/ 68252 h 471"/>
                  <a:gd name="T60" fmla="*/ 129360 w 479"/>
                  <a:gd name="T61" fmla="*/ 73167 h 471"/>
                  <a:gd name="T62" fmla="*/ 120120 w 479"/>
                  <a:gd name="T63" fmla="*/ 73167 h 471"/>
                  <a:gd name="T64" fmla="*/ 129360 w 479"/>
                  <a:gd name="T65" fmla="*/ 97191 h 471"/>
                  <a:gd name="T66" fmla="*/ 125011 w 479"/>
                  <a:gd name="T67" fmla="*/ 116302 h 471"/>
                  <a:gd name="T68" fmla="*/ 115228 w 479"/>
                  <a:gd name="T69" fmla="*/ 126130 h 471"/>
                  <a:gd name="T70" fmla="*/ 125011 w 479"/>
                  <a:gd name="T71" fmla="*/ 131045 h 471"/>
                  <a:gd name="T72" fmla="*/ 139143 w 479"/>
                  <a:gd name="T73" fmla="*/ 155069 h 471"/>
                  <a:gd name="T74" fmla="*/ 120120 w 479"/>
                  <a:gd name="T75" fmla="*/ 184554 h 471"/>
                  <a:gd name="T76" fmla="*/ 192409 w 479"/>
                  <a:gd name="T77" fmla="*/ 126130 h 471"/>
                  <a:gd name="T78" fmla="*/ 192409 w 479"/>
                  <a:gd name="T79" fmla="*/ 126130 h 471"/>
                  <a:gd name="T80" fmla="*/ 168494 w 479"/>
                  <a:gd name="T81" fmla="*/ 126130 h 471"/>
                  <a:gd name="T82" fmla="*/ 168494 w 479"/>
                  <a:gd name="T83" fmla="*/ 150155 h 471"/>
                  <a:gd name="T84" fmla="*/ 158167 w 479"/>
                  <a:gd name="T85" fmla="*/ 150155 h 471"/>
                  <a:gd name="T86" fmla="*/ 158167 w 479"/>
                  <a:gd name="T87" fmla="*/ 126130 h 471"/>
                  <a:gd name="T88" fmla="*/ 139143 w 479"/>
                  <a:gd name="T89" fmla="*/ 126130 h 471"/>
                  <a:gd name="T90" fmla="*/ 139143 w 479"/>
                  <a:gd name="T91" fmla="*/ 116302 h 471"/>
                  <a:gd name="T92" fmla="*/ 158167 w 479"/>
                  <a:gd name="T93" fmla="*/ 116302 h 471"/>
                  <a:gd name="T94" fmla="*/ 158167 w 479"/>
                  <a:gd name="T95" fmla="*/ 92277 h 471"/>
                  <a:gd name="T96" fmla="*/ 168494 w 479"/>
                  <a:gd name="T97" fmla="*/ 92277 h 471"/>
                  <a:gd name="T98" fmla="*/ 168494 w 479"/>
                  <a:gd name="T99" fmla="*/ 116302 h 471"/>
                  <a:gd name="T100" fmla="*/ 192409 w 479"/>
                  <a:gd name="T101" fmla="*/ 116302 h 471"/>
                  <a:gd name="T102" fmla="*/ 192409 w 479"/>
                  <a:gd name="T103" fmla="*/ 126130 h 471"/>
                  <a:gd name="T104" fmla="*/ 105444 w 479"/>
                  <a:gd name="T105" fmla="*/ 145241 h 471"/>
                  <a:gd name="T106" fmla="*/ 105444 w 479"/>
                  <a:gd name="T107" fmla="*/ 145241 h 471"/>
                  <a:gd name="T108" fmla="*/ 105444 w 479"/>
                  <a:gd name="T109" fmla="*/ 145241 h 471"/>
                  <a:gd name="T110" fmla="*/ 86421 w 479"/>
                  <a:gd name="T111" fmla="*/ 150155 h 471"/>
                  <a:gd name="T112" fmla="*/ 81529 w 479"/>
                  <a:gd name="T113" fmla="*/ 164352 h 471"/>
                  <a:gd name="T114" fmla="*/ 105444 w 479"/>
                  <a:gd name="T115" fmla="*/ 179094 h 471"/>
                  <a:gd name="T116" fmla="*/ 125011 w 479"/>
                  <a:gd name="T117" fmla="*/ 159984 h 471"/>
                  <a:gd name="T118" fmla="*/ 105444 w 479"/>
                  <a:gd name="T119" fmla="*/ 145241 h 47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479" h="471">
                    <a:moveTo>
                      <a:pt x="212" y="169"/>
                    </a:moveTo>
                    <a:lnTo>
                      <a:pt x="212" y="169"/>
                    </a:lnTo>
                    <a:cubicBezTo>
                      <a:pt x="212" y="142"/>
                      <a:pt x="203" y="142"/>
                      <a:pt x="185" y="142"/>
                    </a:cubicBezTo>
                    <a:cubicBezTo>
                      <a:pt x="185" y="142"/>
                      <a:pt x="185" y="142"/>
                      <a:pt x="177" y="142"/>
                    </a:cubicBezTo>
                    <a:cubicBezTo>
                      <a:pt x="177" y="142"/>
                      <a:pt x="168" y="151"/>
                      <a:pt x="168" y="160"/>
                    </a:cubicBezTo>
                    <a:cubicBezTo>
                      <a:pt x="159" y="160"/>
                      <a:pt x="159" y="169"/>
                      <a:pt x="168" y="187"/>
                    </a:cubicBezTo>
                    <a:cubicBezTo>
                      <a:pt x="168" y="195"/>
                      <a:pt x="185" y="213"/>
                      <a:pt x="194" y="213"/>
                    </a:cubicBezTo>
                    <a:cubicBezTo>
                      <a:pt x="194" y="213"/>
                      <a:pt x="194" y="213"/>
                      <a:pt x="203" y="213"/>
                    </a:cubicBezTo>
                    <a:cubicBezTo>
                      <a:pt x="212" y="204"/>
                      <a:pt x="221" y="187"/>
                      <a:pt x="212" y="169"/>
                    </a:cubicBezTo>
                    <a:close/>
                    <a:moveTo>
                      <a:pt x="238" y="0"/>
                    </a:moveTo>
                    <a:lnTo>
                      <a:pt x="238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38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38" y="0"/>
                    </a:cubicBezTo>
                    <a:close/>
                    <a:moveTo>
                      <a:pt x="221" y="338"/>
                    </a:moveTo>
                    <a:lnTo>
                      <a:pt x="221" y="338"/>
                    </a:lnTo>
                    <a:cubicBezTo>
                      <a:pt x="212" y="346"/>
                      <a:pt x="194" y="346"/>
                      <a:pt x="185" y="346"/>
                    </a:cubicBezTo>
                    <a:cubicBezTo>
                      <a:pt x="177" y="346"/>
                      <a:pt x="124" y="346"/>
                      <a:pt x="124" y="301"/>
                    </a:cubicBezTo>
                    <a:cubicBezTo>
                      <a:pt x="124" y="257"/>
                      <a:pt x="177" y="248"/>
                      <a:pt x="194" y="248"/>
                    </a:cubicBezTo>
                    <a:cubicBezTo>
                      <a:pt x="185" y="240"/>
                      <a:pt x="185" y="231"/>
                      <a:pt x="185" y="231"/>
                    </a:cubicBezTo>
                    <a:cubicBezTo>
                      <a:pt x="177" y="231"/>
                      <a:pt x="168" y="222"/>
                      <a:pt x="159" y="222"/>
                    </a:cubicBezTo>
                    <a:cubicBezTo>
                      <a:pt x="141" y="213"/>
                      <a:pt x="141" y="195"/>
                      <a:pt x="141" y="178"/>
                    </a:cubicBezTo>
                    <a:cubicBezTo>
                      <a:pt x="141" y="125"/>
                      <a:pt x="194" y="125"/>
                      <a:pt x="194" y="125"/>
                    </a:cubicBezTo>
                    <a:cubicBezTo>
                      <a:pt x="256" y="125"/>
                      <a:pt x="256" y="125"/>
                      <a:pt x="256" y="125"/>
                    </a:cubicBezTo>
                    <a:cubicBezTo>
                      <a:pt x="256" y="134"/>
                      <a:pt x="238" y="134"/>
                      <a:pt x="238" y="134"/>
                    </a:cubicBezTo>
                    <a:cubicBezTo>
                      <a:pt x="230" y="134"/>
                      <a:pt x="230" y="134"/>
                      <a:pt x="221" y="134"/>
                    </a:cubicBezTo>
                    <a:cubicBezTo>
                      <a:pt x="238" y="142"/>
                      <a:pt x="238" y="160"/>
                      <a:pt x="238" y="178"/>
                    </a:cubicBezTo>
                    <a:cubicBezTo>
                      <a:pt x="238" y="195"/>
                      <a:pt x="230" y="204"/>
                      <a:pt x="230" y="213"/>
                    </a:cubicBezTo>
                    <a:cubicBezTo>
                      <a:pt x="221" y="222"/>
                      <a:pt x="212" y="222"/>
                      <a:pt x="212" y="231"/>
                    </a:cubicBezTo>
                    <a:cubicBezTo>
                      <a:pt x="212" y="231"/>
                      <a:pt x="221" y="240"/>
                      <a:pt x="230" y="240"/>
                    </a:cubicBezTo>
                    <a:cubicBezTo>
                      <a:pt x="238" y="248"/>
                      <a:pt x="256" y="266"/>
                      <a:pt x="256" y="284"/>
                    </a:cubicBezTo>
                    <a:cubicBezTo>
                      <a:pt x="256" y="310"/>
                      <a:pt x="247" y="328"/>
                      <a:pt x="221" y="338"/>
                    </a:cubicBezTo>
                    <a:close/>
                    <a:moveTo>
                      <a:pt x="354" y="231"/>
                    </a:moveTo>
                    <a:lnTo>
                      <a:pt x="354" y="231"/>
                    </a:lnTo>
                    <a:cubicBezTo>
                      <a:pt x="310" y="231"/>
                      <a:pt x="310" y="231"/>
                      <a:pt x="310" y="231"/>
                    </a:cubicBezTo>
                    <a:cubicBezTo>
                      <a:pt x="310" y="275"/>
                      <a:pt x="310" y="275"/>
                      <a:pt x="310" y="275"/>
                    </a:cubicBezTo>
                    <a:cubicBezTo>
                      <a:pt x="291" y="275"/>
                      <a:pt x="291" y="275"/>
                      <a:pt x="291" y="275"/>
                    </a:cubicBezTo>
                    <a:cubicBezTo>
                      <a:pt x="291" y="231"/>
                      <a:pt x="291" y="231"/>
                      <a:pt x="291" y="231"/>
                    </a:cubicBezTo>
                    <a:cubicBezTo>
                      <a:pt x="256" y="231"/>
                      <a:pt x="256" y="231"/>
                      <a:pt x="256" y="231"/>
                    </a:cubicBezTo>
                    <a:cubicBezTo>
                      <a:pt x="256" y="213"/>
                      <a:pt x="256" y="213"/>
                      <a:pt x="256" y="213"/>
                    </a:cubicBezTo>
                    <a:cubicBezTo>
                      <a:pt x="291" y="213"/>
                      <a:pt x="291" y="213"/>
                      <a:pt x="291" y="213"/>
                    </a:cubicBezTo>
                    <a:cubicBezTo>
                      <a:pt x="291" y="169"/>
                      <a:pt x="291" y="169"/>
                      <a:pt x="291" y="169"/>
                    </a:cubicBezTo>
                    <a:cubicBezTo>
                      <a:pt x="310" y="169"/>
                      <a:pt x="310" y="169"/>
                      <a:pt x="310" y="169"/>
                    </a:cubicBezTo>
                    <a:cubicBezTo>
                      <a:pt x="310" y="213"/>
                      <a:pt x="310" y="213"/>
                      <a:pt x="310" y="213"/>
                    </a:cubicBezTo>
                    <a:cubicBezTo>
                      <a:pt x="354" y="213"/>
                      <a:pt x="354" y="213"/>
                      <a:pt x="354" y="213"/>
                    </a:cubicBezTo>
                    <a:lnTo>
                      <a:pt x="354" y="231"/>
                    </a:lnTo>
                    <a:close/>
                    <a:moveTo>
                      <a:pt x="194" y="266"/>
                    </a:moveTo>
                    <a:lnTo>
                      <a:pt x="194" y="266"/>
                    </a:lnTo>
                    <a:cubicBezTo>
                      <a:pt x="177" y="266"/>
                      <a:pt x="168" y="266"/>
                      <a:pt x="159" y="275"/>
                    </a:cubicBezTo>
                    <a:cubicBezTo>
                      <a:pt x="159" y="284"/>
                      <a:pt x="150" y="293"/>
                      <a:pt x="150" y="301"/>
                    </a:cubicBezTo>
                    <a:cubicBezTo>
                      <a:pt x="150" y="319"/>
                      <a:pt x="168" y="328"/>
                      <a:pt x="194" y="328"/>
                    </a:cubicBezTo>
                    <a:cubicBezTo>
                      <a:pt x="221" y="319"/>
                      <a:pt x="230" y="310"/>
                      <a:pt x="230" y="293"/>
                    </a:cubicBezTo>
                    <a:cubicBezTo>
                      <a:pt x="230" y="275"/>
                      <a:pt x="212" y="266"/>
                      <a:pt x="194" y="26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17" name="Freeform 79">
                <a:extLst>
                  <a:ext uri="{FF2B5EF4-FFF2-40B4-BE49-F238E27FC236}">
                    <a16:creationId xmlns:a16="http://schemas.microsoft.com/office/drawing/2014/main" xmlns="" id="{2050BBF1-8036-4B9F-98B8-AE8BACA563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64553" y="6450762"/>
                <a:ext cx="170782" cy="168699"/>
              </a:xfrm>
              <a:custGeom>
                <a:avLst/>
                <a:gdLst>
                  <a:gd name="T0" fmla="*/ 130447 w 479"/>
                  <a:gd name="T1" fmla="*/ 0 h 471"/>
                  <a:gd name="T2" fmla="*/ 130447 w 479"/>
                  <a:gd name="T3" fmla="*/ 0 h 471"/>
                  <a:gd name="T4" fmla="*/ 0 w 479"/>
                  <a:gd name="T5" fmla="*/ 126130 h 471"/>
                  <a:gd name="T6" fmla="*/ 130447 w 479"/>
                  <a:gd name="T7" fmla="*/ 256629 h 471"/>
                  <a:gd name="T8" fmla="*/ 259806 w 479"/>
                  <a:gd name="T9" fmla="*/ 126130 h 471"/>
                  <a:gd name="T10" fmla="*/ 130447 w 479"/>
                  <a:gd name="T11" fmla="*/ 0 h 471"/>
                  <a:gd name="T12" fmla="*/ 159254 w 479"/>
                  <a:gd name="T13" fmla="*/ 87363 h 471"/>
                  <a:gd name="T14" fmla="*/ 159254 w 479"/>
                  <a:gd name="T15" fmla="*/ 87363 h 471"/>
                  <a:gd name="T16" fmla="*/ 139687 w 479"/>
                  <a:gd name="T17" fmla="*/ 87363 h 471"/>
                  <a:gd name="T18" fmla="*/ 135339 w 479"/>
                  <a:gd name="T19" fmla="*/ 97191 h 471"/>
                  <a:gd name="T20" fmla="*/ 135339 w 479"/>
                  <a:gd name="T21" fmla="*/ 106474 h 471"/>
                  <a:gd name="T22" fmla="*/ 159254 w 479"/>
                  <a:gd name="T23" fmla="*/ 106474 h 471"/>
                  <a:gd name="T24" fmla="*/ 159254 w 479"/>
                  <a:gd name="T25" fmla="*/ 131045 h 471"/>
                  <a:gd name="T26" fmla="*/ 135339 w 479"/>
                  <a:gd name="T27" fmla="*/ 131045 h 471"/>
                  <a:gd name="T28" fmla="*/ 135339 w 479"/>
                  <a:gd name="T29" fmla="*/ 188923 h 471"/>
                  <a:gd name="T30" fmla="*/ 115772 w 479"/>
                  <a:gd name="T31" fmla="*/ 188923 h 471"/>
                  <a:gd name="T32" fmla="*/ 115772 w 479"/>
                  <a:gd name="T33" fmla="*/ 131045 h 471"/>
                  <a:gd name="T34" fmla="*/ 91856 w 479"/>
                  <a:gd name="T35" fmla="*/ 131045 h 471"/>
                  <a:gd name="T36" fmla="*/ 91856 w 479"/>
                  <a:gd name="T37" fmla="*/ 106474 h 471"/>
                  <a:gd name="T38" fmla="*/ 115772 w 479"/>
                  <a:gd name="T39" fmla="*/ 106474 h 471"/>
                  <a:gd name="T40" fmla="*/ 115772 w 479"/>
                  <a:gd name="T41" fmla="*/ 97191 h 471"/>
                  <a:gd name="T42" fmla="*/ 139687 w 479"/>
                  <a:gd name="T43" fmla="*/ 68252 h 471"/>
                  <a:gd name="T44" fmla="*/ 159254 w 479"/>
                  <a:gd name="T45" fmla="*/ 68252 h 471"/>
                  <a:gd name="T46" fmla="*/ 159254 w 479"/>
                  <a:gd name="T47" fmla="*/ 87363 h 47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79" h="471">
                    <a:moveTo>
                      <a:pt x="240" y="0"/>
                    </a:moveTo>
                    <a:lnTo>
                      <a:pt x="240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40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40" y="0"/>
                    </a:cubicBezTo>
                    <a:close/>
                    <a:moveTo>
                      <a:pt x="293" y="160"/>
                    </a:moveTo>
                    <a:lnTo>
                      <a:pt x="293" y="160"/>
                    </a:lnTo>
                    <a:cubicBezTo>
                      <a:pt x="257" y="160"/>
                      <a:pt x="257" y="160"/>
                      <a:pt x="257" y="160"/>
                    </a:cubicBezTo>
                    <a:cubicBezTo>
                      <a:pt x="257" y="160"/>
                      <a:pt x="249" y="169"/>
                      <a:pt x="249" y="178"/>
                    </a:cubicBezTo>
                    <a:cubicBezTo>
                      <a:pt x="249" y="195"/>
                      <a:pt x="249" y="195"/>
                      <a:pt x="249" y="195"/>
                    </a:cubicBezTo>
                    <a:cubicBezTo>
                      <a:pt x="293" y="195"/>
                      <a:pt x="293" y="195"/>
                      <a:pt x="293" y="195"/>
                    </a:cubicBezTo>
                    <a:cubicBezTo>
                      <a:pt x="293" y="240"/>
                      <a:pt x="293" y="240"/>
                      <a:pt x="293" y="240"/>
                    </a:cubicBezTo>
                    <a:cubicBezTo>
                      <a:pt x="249" y="240"/>
                      <a:pt x="249" y="240"/>
                      <a:pt x="249" y="240"/>
                    </a:cubicBezTo>
                    <a:cubicBezTo>
                      <a:pt x="249" y="346"/>
                      <a:pt x="249" y="346"/>
                      <a:pt x="249" y="346"/>
                    </a:cubicBezTo>
                    <a:cubicBezTo>
                      <a:pt x="213" y="346"/>
                      <a:pt x="213" y="346"/>
                      <a:pt x="213" y="346"/>
                    </a:cubicBezTo>
                    <a:cubicBezTo>
                      <a:pt x="213" y="240"/>
                      <a:pt x="213" y="240"/>
                      <a:pt x="213" y="240"/>
                    </a:cubicBezTo>
                    <a:cubicBezTo>
                      <a:pt x="169" y="240"/>
                      <a:pt x="169" y="240"/>
                      <a:pt x="169" y="240"/>
                    </a:cubicBezTo>
                    <a:cubicBezTo>
                      <a:pt x="169" y="195"/>
                      <a:pt x="169" y="195"/>
                      <a:pt x="169" y="195"/>
                    </a:cubicBezTo>
                    <a:cubicBezTo>
                      <a:pt x="213" y="195"/>
                      <a:pt x="213" y="195"/>
                      <a:pt x="213" y="195"/>
                    </a:cubicBezTo>
                    <a:cubicBezTo>
                      <a:pt x="213" y="178"/>
                      <a:pt x="213" y="178"/>
                      <a:pt x="213" y="178"/>
                    </a:cubicBezTo>
                    <a:cubicBezTo>
                      <a:pt x="213" y="151"/>
                      <a:pt x="230" y="125"/>
                      <a:pt x="257" y="125"/>
                    </a:cubicBezTo>
                    <a:cubicBezTo>
                      <a:pt x="293" y="125"/>
                      <a:pt x="293" y="125"/>
                      <a:pt x="293" y="125"/>
                    </a:cubicBezTo>
                    <a:lnTo>
                      <a:pt x="293" y="16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18" name="Freeform 86">
                <a:extLst>
                  <a:ext uri="{FF2B5EF4-FFF2-40B4-BE49-F238E27FC236}">
                    <a16:creationId xmlns:a16="http://schemas.microsoft.com/office/drawing/2014/main" xmlns="" id="{1ABFB1D8-BA2D-45E0-9A34-D9C549936B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13281" y="6450762"/>
                <a:ext cx="171823" cy="168699"/>
              </a:xfrm>
              <a:custGeom>
                <a:avLst/>
                <a:gdLst>
                  <a:gd name="T0" fmla="*/ 130423 w 480"/>
                  <a:gd name="T1" fmla="*/ 0 h 471"/>
                  <a:gd name="T2" fmla="*/ 130423 w 480"/>
                  <a:gd name="T3" fmla="*/ 0 h 471"/>
                  <a:gd name="T4" fmla="*/ 0 w 480"/>
                  <a:gd name="T5" fmla="*/ 126130 h 471"/>
                  <a:gd name="T6" fmla="*/ 130423 w 480"/>
                  <a:gd name="T7" fmla="*/ 256629 h 471"/>
                  <a:gd name="T8" fmla="*/ 261391 w 480"/>
                  <a:gd name="T9" fmla="*/ 126130 h 471"/>
                  <a:gd name="T10" fmla="*/ 130423 w 480"/>
                  <a:gd name="T11" fmla="*/ 0 h 471"/>
                  <a:gd name="T12" fmla="*/ 183902 w 480"/>
                  <a:gd name="T13" fmla="*/ 106474 h 471"/>
                  <a:gd name="T14" fmla="*/ 183902 w 480"/>
                  <a:gd name="T15" fmla="*/ 106474 h 471"/>
                  <a:gd name="T16" fmla="*/ 183902 w 480"/>
                  <a:gd name="T17" fmla="*/ 106474 h 471"/>
                  <a:gd name="T18" fmla="*/ 111323 w 480"/>
                  <a:gd name="T19" fmla="*/ 179094 h 471"/>
                  <a:gd name="T20" fmla="*/ 72578 w 480"/>
                  <a:gd name="T21" fmla="*/ 169266 h 471"/>
                  <a:gd name="T22" fmla="*/ 77490 w 480"/>
                  <a:gd name="T23" fmla="*/ 169266 h 471"/>
                  <a:gd name="T24" fmla="*/ 111323 w 480"/>
                  <a:gd name="T25" fmla="*/ 159984 h 471"/>
                  <a:gd name="T26" fmla="*/ 87312 w 480"/>
                  <a:gd name="T27" fmla="*/ 140327 h 471"/>
                  <a:gd name="T28" fmla="*/ 92224 w 480"/>
                  <a:gd name="T29" fmla="*/ 140327 h 471"/>
                  <a:gd name="T30" fmla="*/ 97135 w 480"/>
                  <a:gd name="T31" fmla="*/ 140327 h 471"/>
                  <a:gd name="T32" fmla="*/ 77490 w 480"/>
                  <a:gd name="T33" fmla="*/ 116302 h 471"/>
                  <a:gd name="T34" fmla="*/ 77490 w 480"/>
                  <a:gd name="T35" fmla="*/ 116302 h 471"/>
                  <a:gd name="T36" fmla="*/ 87312 w 480"/>
                  <a:gd name="T37" fmla="*/ 116302 h 471"/>
                  <a:gd name="T38" fmla="*/ 77490 w 480"/>
                  <a:gd name="T39" fmla="*/ 97191 h 471"/>
                  <a:gd name="T40" fmla="*/ 82401 w 480"/>
                  <a:gd name="T41" fmla="*/ 82449 h 471"/>
                  <a:gd name="T42" fmla="*/ 130423 w 480"/>
                  <a:gd name="T43" fmla="*/ 111388 h 471"/>
                  <a:gd name="T44" fmla="*/ 130423 w 480"/>
                  <a:gd name="T45" fmla="*/ 106474 h 471"/>
                  <a:gd name="T46" fmla="*/ 159345 w 480"/>
                  <a:gd name="T47" fmla="*/ 77535 h 471"/>
                  <a:gd name="T48" fmla="*/ 174079 w 480"/>
                  <a:gd name="T49" fmla="*/ 87363 h 471"/>
                  <a:gd name="T50" fmla="*/ 193724 w 480"/>
                  <a:gd name="T51" fmla="*/ 82449 h 471"/>
                  <a:gd name="T52" fmla="*/ 183902 w 480"/>
                  <a:gd name="T53" fmla="*/ 97191 h 471"/>
                  <a:gd name="T54" fmla="*/ 198636 w 480"/>
                  <a:gd name="T55" fmla="*/ 92277 h 471"/>
                  <a:gd name="T56" fmla="*/ 183902 w 480"/>
                  <a:gd name="T57" fmla="*/ 106474 h 47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480" h="471">
                    <a:moveTo>
                      <a:pt x="239" y="0"/>
                    </a:moveTo>
                    <a:lnTo>
                      <a:pt x="239" y="0"/>
                    </a:lnTo>
                    <a:cubicBezTo>
                      <a:pt x="107" y="0"/>
                      <a:pt x="0" y="107"/>
                      <a:pt x="0" y="231"/>
                    </a:cubicBezTo>
                    <a:cubicBezTo>
                      <a:pt x="0" y="363"/>
                      <a:pt x="107" y="470"/>
                      <a:pt x="239" y="470"/>
                    </a:cubicBezTo>
                    <a:cubicBezTo>
                      <a:pt x="372" y="470"/>
                      <a:pt x="479" y="363"/>
                      <a:pt x="479" y="231"/>
                    </a:cubicBezTo>
                    <a:cubicBezTo>
                      <a:pt x="479" y="107"/>
                      <a:pt x="372" y="0"/>
                      <a:pt x="239" y="0"/>
                    </a:cubicBezTo>
                    <a:close/>
                    <a:moveTo>
                      <a:pt x="337" y="195"/>
                    </a:moveTo>
                    <a:lnTo>
                      <a:pt x="337" y="195"/>
                    </a:lnTo>
                    <a:cubicBezTo>
                      <a:pt x="337" y="257"/>
                      <a:pt x="292" y="328"/>
                      <a:pt x="204" y="328"/>
                    </a:cubicBezTo>
                    <a:cubicBezTo>
                      <a:pt x="178" y="328"/>
                      <a:pt x="151" y="319"/>
                      <a:pt x="133" y="310"/>
                    </a:cubicBezTo>
                    <a:lnTo>
                      <a:pt x="142" y="310"/>
                    </a:lnTo>
                    <a:cubicBezTo>
                      <a:pt x="160" y="310"/>
                      <a:pt x="186" y="301"/>
                      <a:pt x="204" y="293"/>
                    </a:cubicBezTo>
                    <a:cubicBezTo>
                      <a:pt x="178" y="293"/>
                      <a:pt x="160" y="275"/>
                      <a:pt x="160" y="257"/>
                    </a:cubicBezTo>
                    <a:cubicBezTo>
                      <a:pt x="160" y="257"/>
                      <a:pt x="160" y="257"/>
                      <a:pt x="169" y="257"/>
                    </a:cubicBezTo>
                    <a:lnTo>
                      <a:pt x="178" y="257"/>
                    </a:lnTo>
                    <a:cubicBezTo>
                      <a:pt x="160" y="248"/>
                      <a:pt x="142" y="231"/>
                      <a:pt x="142" y="213"/>
                    </a:cubicBezTo>
                    <a:cubicBezTo>
                      <a:pt x="142" y="213"/>
                      <a:pt x="151" y="213"/>
                      <a:pt x="160" y="213"/>
                    </a:cubicBezTo>
                    <a:cubicBezTo>
                      <a:pt x="151" y="204"/>
                      <a:pt x="142" y="195"/>
                      <a:pt x="142" y="178"/>
                    </a:cubicBezTo>
                    <a:cubicBezTo>
                      <a:pt x="142" y="169"/>
                      <a:pt x="142" y="160"/>
                      <a:pt x="151" y="151"/>
                    </a:cubicBezTo>
                    <a:cubicBezTo>
                      <a:pt x="169" y="178"/>
                      <a:pt x="204" y="204"/>
                      <a:pt x="239" y="204"/>
                    </a:cubicBezTo>
                    <a:cubicBezTo>
                      <a:pt x="239" y="195"/>
                      <a:pt x="239" y="195"/>
                      <a:pt x="239" y="195"/>
                    </a:cubicBezTo>
                    <a:cubicBezTo>
                      <a:pt x="239" y="169"/>
                      <a:pt x="266" y="142"/>
                      <a:pt x="292" y="142"/>
                    </a:cubicBezTo>
                    <a:cubicBezTo>
                      <a:pt x="301" y="142"/>
                      <a:pt x="319" y="151"/>
                      <a:pt x="319" y="160"/>
                    </a:cubicBezTo>
                    <a:cubicBezTo>
                      <a:pt x="337" y="160"/>
                      <a:pt x="346" y="151"/>
                      <a:pt x="355" y="151"/>
                    </a:cubicBezTo>
                    <a:cubicBezTo>
                      <a:pt x="346" y="160"/>
                      <a:pt x="346" y="169"/>
                      <a:pt x="337" y="178"/>
                    </a:cubicBezTo>
                    <a:cubicBezTo>
                      <a:pt x="346" y="178"/>
                      <a:pt x="355" y="169"/>
                      <a:pt x="364" y="169"/>
                    </a:cubicBezTo>
                    <a:cubicBezTo>
                      <a:pt x="355" y="178"/>
                      <a:pt x="346" y="187"/>
                      <a:pt x="337" y="19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DF317D6-1AEB-40E6-A94B-843177FE002D}"/>
              </a:ext>
            </a:extLst>
          </p:cNvPr>
          <p:cNvSpPr txBox="1"/>
          <p:nvPr userDrawn="1"/>
        </p:nvSpPr>
        <p:spPr>
          <a:xfrm>
            <a:off x="8613681" y="6311195"/>
            <a:ext cx="210026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Copyright © </a:t>
            </a:r>
            <a:r>
              <a:rPr lang="en-US" sz="1050" b="1" dirty="0">
                <a:solidFill>
                  <a:schemeClr val="bg1">
                    <a:lumMod val="75000"/>
                  </a:schemeClr>
                </a:solidFill>
                <a:latin typeface="Arial Nova" panose="020B0504020202020204" pitchFamily="34" charset="0"/>
              </a:rPr>
              <a:t>Up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  <a:latin typeface="Arial Nova" panose="020B0504020202020204" pitchFamily="34" charset="0"/>
              </a:rPr>
              <a:t>Space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. All rights.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4A40C194-5F75-4EFA-B989-2A0CF55A2743}"/>
              </a:ext>
            </a:extLst>
          </p:cNvPr>
          <p:cNvSpPr txBox="1"/>
          <p:nvPr userDrawn="1"/>
        </p:nvSpPr>
        <p:spPr>
          <a:xfrm>
            <a:off x="909865" y="31852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8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商业计划书</a:t>
            </a:r>
          </a:p>
        </p:txBody>
      </p:sp>
    </p:spTree>
    <p:extLst>
      <p:ext uri="{BB962C8B-B14F-4D97-AF65-F5344CB8AC3E}">
        <p14:creationId xmlns:p14="http://schemas.microsoft.com/office/powerpoint/2010/main" val="1302539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70" r:id="rId2"/>
    <p:sldLayoutId id="2147483668" r:id="rId3"/>
    <p:sldLayoutId id="2147483669" r:id="rId4"/>
    <p:sldLayoutId id="2147483649" r:id="rId5"/>
    <p:sldLayoutId id="2147483651" r:id="rId6"/>
    <p:sldLayoutId id="2147483652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71" r:id="rId22"/>
    <p:sldLayoutId id="2147483672" r:id="rId23"/>
    <p:sldLayoutId id="2147483673" r:id="rId24"/>
    <p:sldLayoutId id="2147483674" r:id="rId25"/>
    <p:sldLayoutId id="2147483675" r:id="rId26"/>
    <p:sldLayoutId id="2147483676" r:id="rId27"/>
    <p:sldLayoutId id="2147483677" r:id="rId28"/>
    <p:sldLayoutId id="2147483678" r:id="rId29"/>
    <p:sldLayoutId id="2147483679" r:id="rId30"/>
    <p:sldLayoutId id="2147483680" r:id="rId31"/>
    <p:sldLayoutId id="2147483681" r:id="rId32"/>
    <p:sldLayoutId id="2147483682" r:id="rId33"/>
    <p:sldLayoutId id="2147483683" r:id="rId34"/>
    <p:sldLayoutId id="2147483684" r:id="rId35"/>
    <p:sldLayoutId id="2147483685" r:id="rId36"/>
    <p:sldLayoutId id="2147483686" r:id="rId37"/>
    <p:sldLayoutId id="2147483688" r:id="rId38"/>
    <p:sldLayoutId id="2147483689" r:id="rId39"/>
    <p:sldLayoutId id="2147483687" r:id="rId40"/>
    <p:sldLayoutId id="2147483690" r:id="rId41"/>
    <p:sldLayoutId id="2147483691" r:id="rId42"/>
    <p:sldLayoutId id="2147483692" r:id="rId43"/>
    <p:sldLayoutId id="2147483693" r:id="rId44"/>
    <p:sldLayoutId id="2147483694" r:id="rId45"/>
    <p:sldLayoutId id="2147483695" r:id="rId46"/>
    <p:sldLayoutId id="2147483696" r:id="rId47"/>
    <p:sldLayoutId id="2147483697" r:id="rId48"/>
    <p:sldLayoutId id="2147483698" r:id="rId49"/>
    <p:sldLayoutId id="2147483699" r:id="rId50"/>
    <p:sldLayoutId id="2147483700" r:id="rId51"/>
    <p:sldLayoutId id="2147483701" r:id="rId52"/>
    <p:sldLayoutId id="2147483702" r:id="rId53"/>
    <p:sldLayoutId id="2147483703" r:id="rId54"/>
    <p:sldLayoutId id="2147483704" r:id="rId55"/>
    <p:sldLayoutId id="2147483705" r:id="rId56"/>
    <p:sldLayoutId id="2147483706" r:id="rId57"/>
    <p:sldLayoutId id="2147483707" r:id="rId58"/>
    <p:sldLayoutId id="2147483708" r:id="rId59"/>
    <p:sldLayoutId id="2147483709" r:id="rId60"/>
    <p:sldLayoutId id="2147483710" r:id="rId61"/>
    <p:sldLayoutId id="2147483711" r:id="rId62"/>
    <p:sldLayoutId id="2147483712" r:id="rId63"/>
    <p:sldLayoutId id="2147483713" r:id="rId64"/>
    <p:sldLayoutId id="2147483714" r:id="rId65"/>
    <p:sldLayoutId id="2147483715" r:id="rId66"/>
    <p:sldLayoutId id="2147483716" r:id="rId67"/>
  </p:sldLayoutIdLst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4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>
            <a:extLst>
              <a:ext uri="{FF2B5EF4-FFF2-40B4-BE49-F238E27FC236}">
                <a16:creationId xmlns:a16="http://schemas.microsoft.com/office/drawing/2014/main" xmlns="" id="{731019D9-C473-449F-87C7-0F70DAF8558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4BE0C57-3200-4733-8F6A-98245178177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35">
            <a:extLst>
              <a:ext uri="{FF2B5EF4-FFF2-40B4-BE49-F238E27FC236}">
                <a16:creationId xmlns:a16="http://schemas.microsoft.com/office/drawing/2014/main" xmlns="" id="{A4251476-4C8E-462A-A328-989F6D268281}"/>
              </a:ext>
            </a:extLst>
          </p:cNvPr>
          <p:cNvSpPr/>
          <p:nvPr/>
        </p:nvSpPr>
        <p:spPr>
          <a:xfrm>
            <a:off x="2685143" y="1"/>
            <a:ext cx="6821714" cy="6857998"/>
          </a:xfrm>
          <a:custGeom>
            <a:avLst/>
            <a:gdLst>
              <a:gd name="connsiteX0" fmla="*/ 2414562 w 6821714"/>
              <a:gd name="connsiteY0" fmla="*/ 0 h 6857998"/>
              <a:gd name="connsiteX1" fmla="*/ 4407154 w 6821714"/>
              <a:gd name="connsiteY1" fmla="*/ 0 h 6857998"/>
              <a:gd name="connsiteX2" fmla="*/ 4506974 w 6821714"/>
              <a:gd name="connsiteY2" fmla="*/ 49899 h 6857998"/>
              <a:gd name="connsiteX3" fmla="*/ 6375193 w 6821714"/>
              <a:gd name="connsiteY3" fmla="*/ 983787 h 6857998"/>
              <a:gd name="connsiteX4" fmla="*/ 6821714 w 6821714"/>
              <a:gd name="connsiteY4" fmla="*/ 1706694 h 6857998"/>
              <a:gd name="connsiteX5" fmla="*/ 6821714 w 6821714"/>
              <a:gd name="connsiteY5" fmla="*/ 5151307 h 6857998"/>
              <a:gd name="connsiteX6" fmla="*/ 6375193 w 6821714"/>
              <a:gd name="connsiteY6" fmla="*/ 5874213 h 6857998"/>
              <a:gd name="connsiteX7" fmla="*/ 4436877 w 6821714"/>
              <a:gd name="connsiteY7" fmla="*/ 6843142 h 6857998"/>
              <a:gd name="connsiteX8" fmla="*/ 4407158 w 6821714"/>
              <a:gd name="connsiteY8" fmla="*/ 6857998 h 6857998"/>
              <a:gd name="connsiteX9" fmla="*/ 2414557 w 6821714"/>
              <a:gd name="connsiteY9" fmla="*/ 6857998 h 6857998"/>
              <a:gd name="connsiteX10" fmla="*/ 2314741 w 6821714"/>
              <a:gd name="connsiteY10" fmla="*/ 6808102 h 6857998"/>
              <a:gd name="connsiteX11" fmla="*/ 446525 w 6821714"/>
              <a:gd name="connsiteY11" fmla="*/ 5874213 h 6857998"/>
              <a:gd name="connsiteX12" fmla="*/ 0 w 6821714"/>
              <a:gd name="connsiteY12" fmla="*/ 5151307 h 6857998"/>
              <a:gd name="connsiteX13" fmla="*/ 0 w 6821714"/>
              <a:gd name="connsiteY13" fmla="*/ 1706694 h 6857998"/>
              <a:gd name="connsiteX14" fmla="*/ 446525 w 6821714"/>
              <a:gd name="connsiteY14" fmla="*/ 983787 h 6857998"/>
              <a:gd name="connsiteX15" fmla="*/ 2384838 w 6821714"/>
              <a:gd name="connsiteY15" fmla="*/ 1485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821714" h="6857998">
                <a:moveTo>
                  <a:pt x="2414562" y="0"/>
                </a:moveTo>
                <a:lnTo>
                  <a:pt x="4407154" y="0"/>
                </a:lnTo>
                <a:lnTo>
                  <a:pt x="4506974" y="49899"/>
                </a:lnTo>
                <a:cubicBezTo>
                  <a:pt x="4892508" y="242620"/>
                  <a:pt x="5479987" y="536290"/>
                  <a:pt x="6375193" y="983787"/>
                </a:cubicBezTo>
                <a:cubicBezTo>
                  <a:pt x="6648866" y="1122034"/>
                  <a:pt x="6821714" y="1401404"/>
                  <a:pt x="6821714" y="1706694"/>
                </a:cubicBezTo>
                <a:cubicBezTo>
                  <a:pt x="6821714" y="1706694"/>
                  <a:pt x="6821714" y="1706694"/>
                  <a:pt x="6821714" y="5151307"/>
                </a:cubicBezTo>
                <a:cubicBezTo>
                  <a:pt x="6821714" y="5456597"/>
                  <a:pt x="6648866" y="5735970"/>
                  <a:pt x="6375193" y="5874213"/>
                </a:cubicBezTo>
                <a:cubicBezTo>
                  <a:pt x="6375193" y="5874213"/>
                  <a:pt x="6375193" y="5874213"/>
                  <a:pt x="4436877" y="6843142"/>
                </a:cubicBezTo>
                <a:lnTo>
                  <a:pt x="4407158" y="6857998"/>
                </a:lnTo>
                <a:lnTo>
                  <a:pt x="2414557" y="6857998"/>
                </a:lnTo>
                <a:lnTo>
                  <a:pt x="2314741" y="6808102"/>
                </a:lnTo>
                <a:cubicBezTo>
                  <a:pt x="1929209" y="6615381"/>
                  <a:pt x="1341730" y="6321711"/>
                  <a:pt x="446525" y="5874213"/>
                </a:cubicBezTo>
                <a:cubicBezTo>
                  <a:pt x="172848" y="5735970"/>
                  <a:pt x="0" y="5456597"/>
                  <a:pt x="0" y="5151307"/>
                </a:cubicBezTo>
                <a:cubicBezTo>
                  <a:pt x="0" y="5151307"/>
                  <a:pt x="0" y="5151307"/>
                  <a:pt x="0" y="1706694"/>
                </a:cubicBezTo>
                <a:cubicBezTo>
                  <a:pt x="0" y="1401404"/>
                  <a:pt x="172848" y="1122034"/>
                  <a:pt x="446525" y="983787"/>
                </a:cubicBezTo>
                <a:cubicBezTo>
                  <a:pt x="446525" y="983787"/>
                  <a:pt x="446525" y="983787"/>
                  <a:pt x="2384838" y="14858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8000"/>
                </a:schemeClr>
              </a:gs>
              <a:gs pos="100000">
                <a:schemeClr val="accent2">
                  <a:alpha val="8000"/>
                </a:schemeClr>
              </a:gs>
            </a:gsLst>
            <a:lin ang="2700000" scaled="1"/>
          </a:gra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23" name="Freeform: Shape 7">
            <a:extLst>
              <a:ext uri="{FF2B5EF4-FFF2-40B4-BE49-F238E27FC236}">
                <a16:creationId xmlns:a16="http://schemas.microsoft.com/office/drawing/2014/main" xmlns="" id="{4BE90EA8-E553-451F-AB8B-8EC0F82DF293}"/>
              </a:ext>
            </a:extLst>
          </p:cNvPr>
          <p:cNvSpPr/>
          <p:nvPr/>
        </p:nvSpPr>
        <p:spPr>
          <a:xfrm>
            <a:off x="3334003" y="326571"/>
            <a:ext cx="5523994" cy="6204858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24" name="Freeform: Shape 6">
            <a:extLst>
              <a:ext uri="{FF2B5EF4-FFF2-40B4-BE49-F238E27FC236}">
                <a16:creationId xmlns:a16="http://schemas.microsoft.com/office/drawing/2014/main" xmlns="" id="{45323465-BACA-4B56-9175-323411088AD9}"/>
              </a:ext>
            </a:extLst>
          </p:cNvPr>
          <p:cNvSpPr/>
          <p:nvPr/>
        </p:nvSpPr>
        <p:spPr>
          <a:xfrm>
            <a:off x="3976914" y="1048726"/>
            <a:ext cx="4238172" cy="4760550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25" name="Freeform: Shape 5">
            <a:extLst>
              <a:ext uri="{FF2B5EF4-FFF2-40B4-BE49-F238E27FC236}">
                <a16:creationId xmlns:a16="http://schemas.microsoft.com/office/drawing/2014/main" xmlns="" id="{18654450-15D8-47C4-9FF3-E3F6AB05E6C1}"/>
              </a:ext>
            </a:extLst>
          </p:cNvPr>
          <p:cNvSpPr/>
          <p:nvPr/>
        </p:nvSpPr>
        <p:spPr>
          <a:xfrm>
            <a:off x="4673600" y="1831283"/>
            <a:ext cx="2844800" cy="3195436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grpSp>
        <p:nvGrpSpPr>
          <p:cNvPr id="28" name="Group 12">
            <a:extLst>
              <a:ext uri="{FF2B5EF4-FFF2-40B4-BE49-F238E27FC236}">
                <a16:creationId xmlns:a16="http://schemas.microsoft.com/office/drawing/2014/main" xmlns="" id="{C63506B7-79F4-4060-9195-BEDE0F85147D}"/>
              </a:ext>
            </a:extLst>
          </p:cNvPr>
          <p:cNvGrpSpPr/>
          <p:nvPr/>
        </p:nvGrpSpPr>
        <p:grpSpPr>
          <a:xfrm>
            <a:off x="5682711" y="1603831"/>
            <a:ext cx="826578" cy="928457"/>
            <a:chOff x="5530679" y="1255488"/>
            <a:chExt cx="1130642" cy="1269998"/>
          </a:xfrm>
        </p:grpSpPr>
        <p:sp>
          <p:nvSpPr>
            <p:cNvPr id="29" name="Freeform: Shape 4">
              <a:extLst>
                <a:ext uri="{FF2B5EF4-FFF2-40B4-BE49-F238E27FC236}">
                  <a16:creationId xmlns:a16="http://schemas.microsoft.com/office/drawing/2014/main" xmlns="" id="{80F5E52C-D3DB-426A-9278-A1776708C87F}"/>
                </a:ext>
              </a:extLst>
            </p:cNvPr>
            <p:cNvSpPr/>
            <p:nvPr/>
          </p:nvSpPr>
          <p:spPr>
            <a:xfrm>
              <a:off x="5530679" y="1255488"/>
              <a:ext cx="1130642" cy="126999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grpSp>
          <p:nvGrpSpPr>
            <p:cNvPr id="30" name="Group 5">
              <a:extLst>
                <a:ext uri="{FF2B5EF4-FFF2-40B4-BE49-F238E27FC236}">
                  <a16:creationId xmlns:a16="http://schemas.microsoft.com/office/drawing/2014/main" xmlns="" id="{B1D6102B-E7BA-452A-8E15-2332FE9B8B4C}"/>
                </a:ext>
              </a:extLst>
            </p:cNvPr>
            <p:cNvGrpSpPr/>
            <p:nvPr/>
          </p:nvGrpSpPr>
          <p:grpSpPr>
            <a:xfrm>
              <a:off x="5772151" y="1590935"/>
              <a:ext cx="647700" cy="599104"/>
              <a:chOff x="2390410" y="3175"/>
              <a:chExt cx="7410815" cy="6854825"/>
            </a:xfrm>
            <a:effectLst/>
          </p:grpSpPr>
          <p:sp>
            <p:nvSpPr>
              <p:cNvPr id="31" name="Freeform 5">
                <a:extLst>
                  <a:ext uri="{FF2B5EF4-FFF2-40B4-BE49-F238E27FC236}">
                    <a16:creationId xmlns:a16="http://schemas.microsoft.com/office/drawing/2014/main" xmlns="" id="{F0DCBA35-3C1B-4AD8-9467-34A9C66546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410" y="2462556"/>
                <a:ext cx="7404407" cy="2347711"/>
              </a:xfrm>
              <a:custGeom>
                <a:avLst/>
                <a:gdLst>
                  <a:gd name="T0" fmla="*/ 1189 w 1572"/>
                  <a:gd name="T1" fmla="*/ 978 h 978"/>
                  <a:gd name="T2" fmla="*/ 1572 w 1572"/>
                  <a:gd name="T3" fmla="*/ 978 h 978"/>
                  <a:gd name="T4" fmla="*/ 0 w 1572"/>
                  <a:gd name="T5" fmla="*/ 71 h 978"/>
                  <a:gd name="T6" fmla="*/ 192 w 1572"/>
                  <a:gd name="T7" fmla="*/ 402 h 978"/>
                  <a:gd name="T8" fmla="*/ 1189 w 1572"/>
                  <a:gd name="T9" fmla="*/ 978 h 978"/>
                  <a:gd name="connsiteX0" fmla="*/ 7564 w 12086"/>
                  <a:gd name="connsiteY0" fmla="*/ 12005 h 12005"/>
                  <a:gd name="connsiteX1" fmla="*/ 12086 w 12086"/>
                  <a:gd name="connsiteY1" fmla="*/ 0 h 12005"/>
                  <a:gd name="connsiteX2" fmla="*/ 0 w 12086"/>
                  <a:gd name="connsiteY2" fmla="*/ 2731 h 12005"/>
                  <a:gd name="connsiteX3" fmla="*/ 1221 w 12086"/>
                  <a:gd name="connsiteY3" fmla="*/ 6115 h 12005"/>
                  <a:gd name="connsiteX4" fmla="*/ 7564 w 12086"/>
                  <a:gd name="connsiteY4" fmla="*/ 12005 h 12005"/>
                  <a:gd name="connsiteX0" fmla="*/ 7564 w 12048"/>
                  <a:gd name="connsiteY0" fmla="*/ 12457 h 12457"/>
                  <a:gd name="connsiteX1" fmla="*/ 12048 w 12048"/>
                  <a:gd name="connsiteY1" fmla="*/ 0 h 12457"/>
                  <a:gd name="connsiteX2" fmla="*/ 0 w 12048"/>
                  <a:gd name="connsiteY2" fmla="*/ 3183 h 12457"/>
                  <a:gd name="connsiteX3" fmla="*/ 1221 w 12048"/>
                  <a:gd name="connsiteY3" fmla="*/ 6567 h 12457"/>
                  <a:gd name="connsiteX4" fmla="*/ 7564 w 12048"/>
                  <a:gd name="connsiteY4" fmla="*/ 12457 h 12457"/>
                  <a:gd name="connsiteX0" fmla="*/ 13210 w 14509"/>
                  <a:gd name="connsiteY0" fmla="*/ 3314 h 6567"/>
                  <a:gd name="connsiteX1" fmla="*/ 12108 w 14509"/>
                  <a:gd name="connsiteY1" fmla="*/ 0 h 6567"/>
                  <a:gd name="connsiteX2" fmla="*/ 60 w 14509"/>
                  <a:gd name="connsiteY2" fmla="*/ 3183 h 6567"/>
                  <a:gd name="connsiteX3" fmla="*/ 1281 w 14509"/>
                  <a:gd name="connsiteY3" fmla="*/ 6567 h 6567"/>
                  <a:gd name="connsiteX4" fmla="*/ 13210 w 14509"/>
                  <a:gd name="connsiteY4" fmla="*/ 3314 h 6567"/>
                  <a:gd name="connsiteX0" fmla="*/ 9177 w 10054"/>
                  <a:gd name="connsiteY0" fmla="*/ 5109 h 10000"/>
                  <a:gd name="connsiteX1" fmla="*/ 8349 w 10054"/>
                  <a:gd name="connsiteY1" fmla="*/ 0 h 10000"/>
                  <a:gd name="connsiteX2" fmla="*/ 45 w 10054"/>
                  <a:gd name="connsiteY2" fmla="*/ 4847 h 10000"/>
                  <a:gd name="connsiteX3" fmla="*/ 887 w 10054"/>
                  <a:gd name="connsiteY3" fmla="*/ 10000 h 10000"/>
                  <a:gd name="connsiteX4" fmla="*/ 9177 w 10054"/>
                  <a:gd name="connsiteY4" fmla="*/ 5109 h 10000"/>
                  <a:gd name="connsiteX0" fmla="*/ 9177 w 9456"/>
                  <a:gd name="connsiteY0" fmla="*/ 5109 h 10000"/>
                  <a:gd name="connsiteX1" fmla="*/ 8349 w 9456"/>
                  <a:gd name="connsiteY1" fmla="*/ 0 h 10000"/>
                  <a:gd name="connsiteX2" fmla="*/ 45 w 9456"/>
                  <a:gd name="connsiteY2" fmla="*/ 4847 h 10000"/>
                  <a:gd name="connsiteX3" fmla="*/ 887 w 9456"/>
                  <a:gd name="connsiteY3" fmla="*/ 10000 h 10000"/>
                  <a:gd name="connsiteX4" fmla="*/ 9177 w 9456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9771"/>
                  <a:gd name="connsiteY0" fmla="*/ 5109 h 10000"/>
                  <a:gd name="connsiteX1" fmla="*/ 8829 w 9771"/>
                  <a:gd name="connsiteY1" fmla="*/ 0 h 10000"/>
                  <a:gd name="connsiteX2" fmla="*/ 48 w 9771"/>
                  <a:gd name="connsiteY2" fmla="*/ 4847 h 10000"/>
                  <a:gd name="connsiteX3" fmla="*/ 938 w 9771"/>
                  <a:gd name="connsiteY3" fmla="*/ 10000 h 10000"/>
                  <a:gd name="connsiteX4" fmla="*/ 9705 w 9771"/>
                  <a:gd name="connsiteY4" fmla="*/ 5109 h 10000"/>
                  <a:gd name="connsiteX0" fmla="*/ 9932 w 10000"/>
                  <a:gd name="connsiteY0" fmla="*/ 5109 h 10000"/>
                  <a:gd name="connsiteX1" fmla="*/ 9036 w 10000"/>
                  <a:gd name="connsiteY1" fmla="*/ 0 h 10000"/>
                  <a:gd name="connsiteX2" fmla="*/ 49 w 10000"/>
                  <a:gd name="connsiteY2" fmla="*/ 4847 h 10000"/>
                  <a:gd name="connsiteX3" fmla="*/ 960 w 10000"/>
                  <a:gd name="connsiteY3" fmla="*/ 10000 h 10000"/>
                  <a:gd name="connsiteX4" fmla="*/ 9932 w 10000"/>
                  <a:gd name="connsiteY4" fmla="*/ 5109 h 10000"/>
                  <a:gd name="connsiteX0" fmla="*/ 9835 w 9909"/>
                  <a:gd name="connsiteY0" fmla="*/ 5245 h 10000"/>
                  <a:gd name="connsiteX1" fmla="*/ 9031 w 9909"/>
                  <a:gd name="connsiteY1" fmla="*/ 0 h 10000"/>
                  <a:gd name="connsiteX2" fmla="*/ 44 w 9909"/>
                  <a:gd name="connsiteY2" fmla="*/ 4847 h 10000"/>
                  <a:gd name="connsiteX3" fmla="*/ 955 w 9909"/>
                  <a:gd name="connsiteY3" fmla="*/ 10000 h 10000"/>
                  <a:gd name="connsiteX4" fmla="*/ 9835 w 9909"/>
                  <a:gd name="connsiteY4" fmla="*/ 5245 h 10000"/>
                  <a:gd name="connsiteX0" fmla="*/ 10023 w 10092"/>
                  <a:gd name="connsiteY0" fmla="*/ 5099 h 10000"/>
                  <a:gd name="connsiteX1" fmla="*/ 9119 w 10092"/>
                  <a:gd name="connsiteY1" fmla="*/ 0 h 10000"/>
                  <a:gd name="connsiteX2" fmla="*/ 49 w 10092"/>
                  <a:gd name="connsiteY2" fmla="*/ 4847 h 10000"/>
                  <a:gd name="connsiteX3" fmla="*/ 969 w 10092"/>
                  <a:gd name="connsiteY3" fmla="*/ 10000 h 10000"/>
                  <a:gd name="connsiteX4" fmla="*/ 10023 w 10092"/>
                  <a:gd name="connsiteY4" fmla="*/ 5099 h 10000"/>
                  <a:gd name="connsiteX0" fmla="*/ 10001 w 10071"/>
                  <a:gd name="connsiteY0" fmla="*/ 5381 h 10000"/>
                  <a:gd name="connsiteX1" fmla="*/ 9119 w 10071"/>
                  <a:gd name="connsiteY1" fmla="*/ 0 h 10000"/>
                  <a:gd name="connsiteX2" fmla="*/ 49 w 10071"/>
                  <a:gd name="connsiteY2" fmla="*/ 4847 h 10000"/>
                  <a:gd name="connsiteX3" fmla="*/ 969 w 10071"/>
                  <a:gd name="connsiteY3" fmla="*/ 10000 h 10000"/>
                  <a:gd name="connsiteX4" fmla="*/ 10001 w 10071"/>
                  <a:gd name="connsiteY4" fmla="*/ 5381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411 h 10291"/>
                  <a:gd name="connsiteX1" fmla="*/ 9070 w 10046"/>
                  <a:gd name="connsiteY1" fmla="*/ 291 h 10291"/>
                  <a:gd name="connsiteX2" fmla="*/ 0 w 10046"/>
                  <a:gd name="connsiteY2" fmla="*/ 5138 h 10291"/>
                  <a:gd name="connsiteX3" fmla="*/ 920 w 10046"/>
                  <a:gd name="connsiteY3" fmla="*/ 10291 h 10291"/>
                  <a:gd name="connsiteX4" fmla="*/ 9978 w 10046"/>
                  <a:gd name="connsiteY4" fmla="*/ 5411 h 10291"/>
                  <a:gd name="connsiteX0" fmla="*/ 9978 w 10046"/>
                  <a:gd name="connsiteY0" fmla="*/ 5782 h 10662"/>
                  <a:gd name="connsiteX1" fmla="*/ 9070 w 10046"/>
                  <a:gd name="connsiteY1" fmla="*/ 662 h 10662"/>
                  <a:gd name="connsiteX2" fmla="*/ 0 w 10046"/>
                  <a:gd name="connsiteY2" fmla="*/ 5509 h 10662"/>
                  <a:gd name="connsiteX3" fmla="*/ 920 w 10046"/>
                  <a:gd name="connsiteY3" fmla="*/ 10662 h 10662"/>
                  <a:gd name="connsiteX4" fmla="*/ 9978 w 10046"/>
                  <a:gd name="connsiteY4" fmla="*/ 5782 h 10662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9978"/>
                  <a:gd name="connsiteY0" fmla="*/ 5403 h 10283"/>
                  <a:gd name="connsiteX1" fmla="*/ 9070 w 9978"/>
                  <a:gd name="connsiteY1" fmla="*/ 283 h 10283"/>
                  <a:gd name="connsiteX2" fmla="*/ 0 w 9978"/>
                  <a:gd name="connsiteY2" fmla="*/ 5130 h 10283"/>
                  <a:gd name="connsiteX3" fmla="*/ 920 w 9978"/>
                  <a:gd name="connsiteY3" fmla="*/ 10283 h 10283"/>
                  <a:gd name="connsiteX4" fmla="*/ 9978 w 9978"/>
                  <a:gd name="connsiteY4" fmla="*/ 5403 h 10283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0000" y="5254"/>
                    </a:moveTo>
                    <a:cubicBezTo>
                      <a:pt x="9532" y="2955"/>
                      <a:pt x="9348" y="1900"/>
                      <a:pt x="9090" y="275"/>
                    </a:cubicBezTo>
                    <a:cubicBezTo>
                      <a:pt x="6787" y="-584"/>
                      <a:pt x="2688" y="466"/>
                      <a:pt x="0" y="4989"/>
                    </a:cubicBezTo>
                    <a:cubicBezTo>
                      <a:pt x="380" y="6529"/>
                      <a:pt x="490" y="7279"/>
                      <a:pt x="922" y="10000"/>
                    </a:cubicBezTo>
                    <a:cubicBezTo>
                      <a:pt x="1620" y="7383"/>
                      <a:pt x="5980" y="3482"/>
                      <a:pt x="10000" y="525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65000"/>
                      <a:alpha val="40000"/>
                    </a:schemeClr>
                  </a:gs>
                  <a:gs pos="100000">
                    <a:schemeClr val="bg1">
                      <a:lumMod val="75000"/>
                      <a:alpha val="40000"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6">
                <a:extLst>
                  <a:ext uri="{FF2B5EF4-FFF2-40B4-BE49-F238E27FC236}">
                    <a16:creationId xmlns:a16="http://schemas.microsoft.com/office/drawing/2014/main" xmlns="" id="{788F0126-A5A0-402A-AF69-A4E5ADEF5F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775" y="473075"/>
                <a:ext cx="3184525" cy="4337050"/>
              </a:xfrm>
              <a:custGeom>
                <a:avLst/>
                <a:gdLst>
                  <a:gd name="T0" fmla="*/ 2006 w 2006"/>
                  <a:gd name="T1" fmla="*/ 0 h 2732"/>
                  <a:gd name="T2" fmla="*/ 1148 w 2006"/>
                  <a:gd name="T3" fmla="*/ 0 h 2732"/>
                  <a:gd name="T4" fmla="*/ 0 w 2006"/>
                  <a:gd name="T5" fmla="*/ 1991 h 2732"/>
                  <a:gd name="T6" fmla="*/ 430 w 2006"/>
                  <a:gd name="T7" fmla="*/ 2732 h 2732"/>
                  <a:gd name="T8" fmla="*/ 2006 w 2006"/>
                  <a:gd name="T9" fmla="*/ 0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2">
                    <a:moveTo>
                      <a:pt x="2006" y="0"/>
                    </a:moveTo>
                    <a:lnTo>
                      <a:pt x="1148" y="0"/>
                    </a:lnTo>
                    <a:lnTo>
                      <a:pt x="0" y="1991"/>
                    </a:lnTo>
                    <a:lnTo>
                      <a:pt x="430" y="2732"/>
                    </a:lnTo>
                    <a:lnTo>
                      <a:pt x="2006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7">
                <a:extLst>
                  <a:ext uri="{FF2B5EF4-FFF2-40B4-BE49-F238E27FC236}">
                    <a16:creationId xmlns:a16="http://schemas.microsoft.com/office/drawing/2014/main" xmlns="" id="{D2AF9E8D-DB05-47D8-B06B-40F29715D0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700" y="2517775"/>
                <a:ext cx="3184525" cy="4340225"/>
              </a:xfrm>
              <a:custGeom>
                <a:avLst/>
                <a:gdLst>
                  <a:gd name="T0" fmla="*/ 0 w 2006"/>
                  <a:gd name="T1" fmla="*/ 2734 h 2734"/>
                  <a:gd name="T2" fmla="*/ 857 w 2006"/>
                  <a:gd name="T3" fmla="*/ 2734 h 2734"/>
                  <a:gd name="T4" fmla="*/ 2006 w 2006"/>
                  <a:gd name="T5" fmla="*/ 743 h 2734"/>
                  <a:gd name="T6" fmla="*/ 1576 w 2006"/>
                  <a:gd name="T7" fmla="*/ 0 h 2734"/>
                  <a:gd name="T8" fmla="*/ 0 w 2006"/>
                  <a:gd name="T9" fmla="*/ 2734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4">
                    <a:moveTo>
                      <a:pt x="0" y="2734"/>
                    </a:moveTo>
                    <a:lnTo>
                      <a:pt x="857" y="2734"/>
                    </a:lnTo>
                    <a:lnTo>
                      <a:pt x="2006" y="743"/>
                    </a:lnTo>
                    <a:lnTo>
                      <a:pt x="1576" y="0"/>
                    </a:lnTo>
                    <a:lnTo>
                      <a:pt x="0" y="273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Freeform 8">
                <a:extLst>
                  <a:ext uri="{FF2B5EF4-FFF2-40B4-BE49-F238E27FC236}">
                    <a16:creationId xmlns:a16="http://schemas.microsoft.com/office/drawing/2014/main" xmlns="" id="{1EF0555D-269E-4612-BA59-F8469A0C45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638" y="3175"/>
                <a:ext cx="5334000" cy="6854825"/>
              </a:xfrm>
              <a:custGeom>
                <a:avLst/>
                <a:gdLst>
                  <a:gd name="T0" fmla="*/ 2758 w 3360"/>
                  <a:gd name="T1" fmla="*/ 0 h 4318"/>
                  <a:gd name="T2" fmla="*/ 1553 w 3360"/>
                  <a:gd name="T3" fmla="*/ 0 h 4318"/>
                  <a:gd name="T4" fmla="*/ 2055 w 3360"/>
                  <a:gd name="T5" fmla="*/ 289 h 4318"/>
                  <a:gd name="T6" fmla="*/ 0 w 3360"/>
                  <a:gd name="T7" fmla="*/ 3854 h 4318"/>
                  <a:gd name="T8" fmla="*/ 266 w 3360"/>
                  <a:gd name="T9" fmla="*/ 4318 h 4318"/>
                  <a:gd name="T10" fmla="*/ 801 w 3360"/>
                  <a:gd name="T11" fmla="*/ 4318 h 4318"/>
                  <a:gd name="T12" fmla="*/ 2859 w 3360"/>
                  <a:gd name="T13" fmla="*/ 753 h 4318"/>
                  <a:gd name="T14" fmla="*/ 3360 w 3360"/>
                  <a:gd name="T15" fmla="*/ 1042 h 4318"/>
                  <a:gd name="T16" fmla="*/ 2758 w 3360"/>
                  <a:gd name="T17" fmla="*/ 0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0" h="4318">
                    <a:moveTo>
                      <a:pt x="2758" y="0"/>
                    </a:moveTo>
                    <a:lnTo>
                      <a:pt x="1553" y="0"/>
                    </a:lnTo>
                    <a:lnTo>
                      <a:pt x="2055" y="289"/>
                    </a:lnTo>
                    <a:lnTo>
                      <a:pt x="0" y="3854"/>
                    </a:lnTo>
                    <a:lnTo>
                      <a:pt x="266" y="4318"/>
                    </a:lnTo>
                    <a:lnTo>
                      <a:pt x="801" y="4318"/>
                    </a:lnTo>
                    <a:lnTo>
                      <a:pt x="2859" y="753"/>
                    </a:lnTo>
                    <a:lnTo>
                      <a:pt x="3360" y="1042"/>
                    </a:lnTo>
                    <a:lnTo>
                      <a:pt x="2758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38" name="Group 1">
            <a:extLst>
              <a:ext uri="{FF2B5EF4-FFF2-40B4-BE49-F238E27FC236}">
                <a16:creationId xmlns:a16="http://schemas.microsoft.com/office/drawing/2014/main" xmlns="" id="{1FE183DE-C7D8-49DB-BB65-F4F3281CF313}"/>
              </a:ext>
            </a:extLst>
          </p:cNvPr>
          <p:cNvGrpSpPr/>
          <p:nvPr/>
        </p:nvGrpSpPr>
        <p:grpSpPr>
          <a:xfrm>
            <a:off x="2452914" y="4124877"/>
            <a:ext cx="7286172" cy="830611"/>
            <a:chOff x="2452914" y="4124877"/>
            <a:chExt cx="7286172" cy="830611"/>
          </a:xfrm>
        </p:grpSpPr>
        <p:sp>
          <p:nvSpPr>
            <p:cNvPr id="39" name="TextBox 16">
              <a:extLst>
                <a:ext uri="{FF2B5EF4-FFF2-40B4-BE49-F238E27FC236}">
                  <a16:creationId xmlns:a16="http://schemas.microsoft.com/office/drawing/2014/main" xmlns="" id="{8023EBCA-68D3-4257-B22E-97C563B3159C}"/>
                </a:ext>
              </a:extLst>
            </p:cNvPr>
            <p:cNvSpPr txBox="1"/>
            <p:nvPr/>
          </p:nvSpPr>
          <p:spPr>
            <a:xfrm>
              <a:off x="2452914" y="4419957"/>
              <a:ext cx="7286172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 wonderful serenity has taken possession of my entire soul, like these sweet mornings of spring which I enjoy with my whole heart. I am alone, and feel the charm of existence in this spot.</a:t>
              </a:r>
            </a:p>
          </p:txBody>
        </p:sp>
        <p:sp>
          <p:nvSpPr>
            <p:cNvPr id="40" name="TextBox 17">
              <a:extLst>
                <a:ext uri="{FF2B5EF4-FFF2-40B4-BE49-F238E27FC236}">
                  <a16:creationId xmlns:a16="http://schemas.microsoft.com/office/drawing/2014/main" xmlns="" id="{7BB14AA9-128F-4165-BD4C-66D7D30A8D82}"/>
                </a:ext>
              </a:extLst>
            </p:cNvPr>
            <p:cNvSpPr txBox="1"/>
            <p:nvPr/>
          </p:nvSpPr>
          <p:spPr>
            <a:xfrm>
              <a:off x="3868058" y="4124877"/>
              <a:ext cx="4455884" cy="333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ova" panose="020B0504020202020204" pitchFamily="34" charset="0"/>
                </a:rPr>
                <a:t>A Business Startup PowerPoint Presentation</a:t>
              </a: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FD823EED-78D0-4D56-BC1B-68FCF8C1F405}"/>
              </a:ext>
            </a:extLst>
          </p:cNvPr>
          <p:cNvSpPr txBox="1"/>
          <p:nvPr/>
        </p:nvSpPr>
        <p:spPr>
          <a:xfrm>
            <a:off x="865839" y="2757963"/>
            <a:ext cx="1045991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房地产销售转正答辩</a:t>
            </a:r>
            <a:r>
              <a:rPr lang="en-US" altLang="zh-CN" sz="6600" dirty="0" err="1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ppt</a:t>
            </a:r>
            <a:r>
              <a:rPr lang="zh-CN" altLang="en-US" sz="6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模板</a:t>
            </a:r>
            <a:endParaRPr lang="zh-CN" altLang="en-US" sz="6600" dirty="0">
              <a:gradFill flip="none" rotWithShape="1">
                <a:gsLst>
                  <a:gs pos="0">
                    <a:schemeClr val="accent3"/>
                  </a:gs>
                  <a:gs pos="100000">
                    <a:schemeClr val="accent4"/>
                  </a:gs>
                </a:gsLst>
                <a:path path="circle">
                  <a:fillToRect l="100000" t="100000"/>
                </a:path>
                <a:tileRect r="-100000" b="-100000"/>
              </a:gra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136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2" grpId="0" animBg="1"/>
      <p:bldP spid="23" grpId="0" animBg="1"/>
      <p:bldP spid="24" grpId="0" animBg="1"/>
      <p:bldP spid="25" grpId="0" animBg="1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 descr="图片包含 地板, 室内, 墙壁, 天空&#10;&#10;已生成极高可信度的说明">
            <a:extLst>
              <a:ext uri="{FF2B5EF4-FFF2-40B4-BE49-F238E27FC236}">
                <a16:creationId xmlns:a16="http://schemas.microsoft.com/office/drawing/2014/main" xmlns="" id="{8462BB57-C4CF-44DA-A5D5-C56558A6FD3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562" b="12562"/>
          <a:stretch>
            <a:fillRect/>
          </a:stretch>
        </p:blipFill>
        <p:spPr/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xmlns="" id="{64221C74-39C5-4141-A33C-EF5C3DEADA56}"/>
              </a:ext>
            </a:extLst>
          </p:cNvPr>
          <p:cNvSpPr/>
          <p:nvPr/>
        </p:nvSpPr>
        <p:spPr>
          <a:xfrm>
            <a:off x="7924800" y="-1364150"/>
            <a:ext cx="8534400" cy="9586304"/>
          </a:xfrm>
          <a:custGeom>
            <a:avLst/>
            <a:gdLst>
              <a:gd name="connsiteX0" fmla="*/ 4267200 w 8534400"/>
              <a:gd name="connsiteY0" fmla="*/ 0 h 9586304"/>
              <a:gd name="connsiteX1" fmla="*/ 4717706 w 8534400"/>
              <a:gd name="connsiteY1" fmla="*/ 105392 h 9586304"/>
              <a:gd name="connsiteX2" fmla="*/ 7975773 w 8534400"/>
              <a:gd name="connsiteY2" fmla="*/ 1734038 h 9586304"/>
              <a:gd name="connsiteX3" fmla="*/ 8534400 w 8534400"/>
              <a:gd name="connsiteY3" fmla="*/ 2638439 h 9586304"/>
              <a:gd name="connsiteX4" fmla="*/ 8534400 w 8534400"/>
              <a:gd name="connsiteY4" fmla="*/ 6947864 h 9586304"/>
              <a:gd name="connsiteX5" fmla="*/ 7975773 w 8534400"/>
              <a:gd name="connsiteY5" fmla="*/ 7852265 h 9586304"/>
              <a:gd name="connsiteX6" fmla="*/ 4717706 w 8534400"/>
              <a:gd name="connsiteY6" fmla="*/ 9480911 h 9586304"/>
              <a:gd name="connsiteX7" fmla="*/ 3816693 w 8534400"/>
              <a:gd name="connsiteY7" fmla="*/ 9480911 h 9586304"/>
              <a:gd name="connsiteX8" fmla="*/ 558630 w 8534400"/>
              <a:gd name="connsiteY8" fmla="*/ 7852265 h 9586304"/>
              <a:gd name="connsiteX9" fmla="*/ 0 w 8534400"/>
              <a:gd name="connsiteY9" fmla="*/ 6947864 h 9586304"/>
              <a:gd name="connsiteX10" fmla="*/ 0 w 8534400"/>
              <a:gd name="connsiteY10" fmla="*/ 2638439 h 9586304"/>
              <a:gd name="connsiteX11" fmla="*/ 558630 w 8534400"/>
              <a:gd name="connsiteY11" fmla="*/ 1734038 h 9586304"/>
              <a:gd name="connsiteX12" fmla="*/ 3816693 w 8534400"/>
              <a:gd name="connsiteY12" fmla="*/ 105392 h 9586304"/>
              <a:gd name="connsiteX13" fmla="*/ 4267200 w 8534400"/>
              <a:gd name="connsiteY13" fmla="*/ 0 h 958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534400" h="9586304">
                <a:moveTo>
                  <a:pt x="4267200" y="0"/>
                </a:moveTo>
                <a:cubicBezTo>
                  <a:pt x="4421274" y="0"/>
                  <a:pt x="4575349" y="35130"/>
                  <a:pt x="4717706" y="105392"/>
                </a:cubicBezTo>
                <a:cubicBezTo>
                  <a:pt x="4717706" y="105392"/>
                  <a:pt x="4717706" y="105392"/>
                  <a:pt x="7975773" y="1734038"/>
                </a:cubicBezTo>
                <a:cubicBezTo>
                  <a:pt x="8318156" y="1906992"/>
                  <a:pt x="8534400" y="2256502"/>
                  <a:pt x="8534400" y="2638439"/>
                </a:cubicBezTo>
                <a:cubicBezTo>
                  <a:pt x="8534400" y="2638439"/>
                  <a:pt x="8534400" y="2638439"/>
                  <a:pt x="8534400" y="6947864"/>
                </a:cubicBezTo>
                <a:cubicBezTo>
                  <a:pt x="8534400" y="7329801"/>
                  <a:pt x="8318156" y="7679313"/>
                  <a:pt x="7975773" y="7852265"/>
                </a:cubicBezTo>
                <a:cubicBezTo>
                  <a:pt x="7975773" y="7852265"/>
                  <a:pt x="7975773" y="7852265"/>
                  <a:pt x="4717706" y="9480911"/>
                </a:cubicBezTo>
                <a:cubicBezTo>
                  <a:pt x="4432988" y="9621435"/>
                  <a:pt x="4101412" y="9621435"/>
                  <a:pt x="3816693" y="9480911"/>
                </a:cubicBezTo>
                <a:cubicBezTo>
                  <a:pt x="3816693" y="9480911"/>
                  <a:pt x="3816693" y="9480911"/>
                  <a:pt x="558630" y="7852265"/>
                </a:cubicBezTo>
                <a:cubicBezTo>
                  <a:pt x="216244" y="7679313"/>
                  <a:pt x="0" y="7329801"/>
                  <a:pt x="0" y="6947864"/>
                </a:cubicBezTo>
                <a:cubicBezTo>
                  <a:pt x="0" y="6947864"/>
                  <a:pt x="0" y="6947864"/>
                  <a:pt x="0" y="2638439"/>
                </a:cubicBezTo>
                <a:cubicBezTo>
                  <a:pt x="0" y="2256502"/>
                  <a:pt x="216244" y="1906992"/>
                  <a:pt x="558630" y="1734038"/>
                </a:cubicBezTo>
                <a:cubicBezTo>
                  <a:pt x="558630" y="1734038"/>
                  <a:pt x="558630" y="1734038"/>
                  <a:pt x="3816693" y="105392"/>
                </a:cubicBezTo>
                <a:cubicBezTo>
                  <a:pt x="3959054" y="35130"/>
                  <a:pt x="4113129" y="0"/>
                  <a:pt x="42672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5000"/>
                </a:schemeClr>
              </a:gs>
              <a:gs pos="100000">
                <a:schemeClr val="accent2">
                  <a:alpha val="85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xmlns="" id="{A372A090-54A8-4716-8E62-9B84A49C1274}"/>
              </a:ext>
            </a:extLst>
          </p:cNvPr>
          <p:cNvSpPr/>
          <p:nvPr/>
        </p:nvSpPr>
        <p:spPr>
          <a:xfrm>
            <a:off x="9410700" y="304894"/>
            <a:ext cx="5562600" cy="6248214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60400" dist="2794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D911D0D-8503-412B-A4A1-219D97279B80}"/>
              </a:ext>
            </a:extLst>
          </p:cNvPr>
          <p:cNvSpPr txBox="1"/>
          <p:nvPr/>
        </p:nvSpPr>
        <p:spPr>
          <a:xfrm>
            <a:off x="1445575" y="1338171"/>
            <a:ext cx="49933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目录</a:t>
            </a:r>
            <a:endParaRPr lang="en-US" altLang="zh-CN" sz="3600" dirty="0">
              <a:gradFill flip="none" rotWithShape="1">
                <a:gsLst>
                  <a:gs pos="0">
                    <a:schemeClr val="accent3"/>
                  </a:gs>
                  <a:gs pos="100000">
                    <a:schemeClr val="accent4"/>
                  </a:gs>
                </a:gsLst>
                <a:path path="circle">
                  <a:fillToRect l="100000" t="100000"/>
                </a:path>
                <a:tileRect r="-100000" b="-100000"/>
              </a:gra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r>
              <a:rPr lang="en-US" altLang="zh-CN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CONTENTS</a:t>
            </a:r>
            <a:endParaRPr lang="zh-CN" altLang="en-US" sz="3600" dirty="0">
              <a:gradFill flip="none" rotWithShape="1">
                <a:gsLst>
                  <a:gs pos="0">
                    <a:schemeClr val="accent3"/>
                  </a:gs>
                  <a:gs pos="100000">
                    <a:schemeClr val="accent4"/>
                  </a:gs>
                </a:gsLst>
                <a:path path="circle">
                  <a:fillToRect l="100000" t="100000"/>
                </a:path>
                <a:tileRect r="-100000" b="-100000"/>
              </a:gra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D11CA4DA-24A7-4F2C-9F14-8A939D99AFC7}"/>
              </a:ext>
            </a:extLst>
          </p:cNvPr>
          <p:cNvGrpSpPr/>
          <p:nvPr/>
        </p:nvGrpSpPr>
        <p:grpSpPr>
          <a:xfrm>
            <a:off x="1563341" y="4015725"/>
            <a:ext cx="4532656" cy="516179"/>
            <a:chOff x="1563341" y="4015725"/>
            <a:chExt cx="4532656" cy="51617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97EE2871-83BD-4498-9917-7C2487432F39}"/>
                </a:ext>
              </a:extLst>
            </p:cNvPr>
            <p:cNvSpPr txBox="1"/>
            <p:nvPr/>
          </p:nvSpPr>
          <p:spPr>
            <a:xfrm>
              <a:off x="2182388" y="4062524"/>
              <a:ext cx="39136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商业规划</a:t>
              </a: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xmlns="" id="{5F2A36E9-0886-4B4E-B4D4-68DE4582DAC4}"/>
                </a:ext>
              </a:extLst>
            </p:cNvPr>
            <p:cNvGrpSpPr/>
            <p:nvPr/>
          </p:nvGrpSpPr>
          <p:grpSpPr>
            <a:xfrm>
              <a:off x="1563341" y="4015725"/>
              <a:ext cx="516179" cy="516179"/>
              <a:chOff x="1217371" y="4015725"/>
              <a:chExt cx="516179" cy="516179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xmlns="" id="{04621C56-D09A-4D09-855C-31B563B06CF9}"/>
                  </a:ext>
                </a:extLst>
              </p:cNvPr>
              <p:cNvSpPr/>
              <p:nvPr/>
            </p:nvSpPr>
            <p:spPr>
              <a:xfrm>
                <a:off x="1217371" y="4015725"/>
                <a:ext cx="516179" cy="51617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Freeform 65">
                <a:extLst>
                  <a:ext uri="{FF2B5EF4-FFF2-40B4-BE49-F238E27FC236}">
                    <a16:creationId xmlns:a16="http://schemas.microsoft.com/office/drawing/2014/main" xmlns="" id="{409D3799-9BDF-4885-915E-20E5F030A5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9307" y="4168553"/>
                <a:ext cx="212307" cy="210522"/>
              </a:xfrm>
              <a:custGeom>
                <a:avLst/>
                <a:gdLst>
                  <a:gd name="T0" fmla="*/ 172604 w 417"/>
                  <a:gd name="T1" fmla="*/ 91192 h 417"/>
                  <a:gd name="T2" fmla="*/ 172604 w 417"/>
                  <a:gd name="T3" fmla="*/ 91192 h 417"/>
                  <a:gd name="T4" fmla="*/ 188460 w 417"/>
                  <a:gd name="T5" fmla="*/ 63340 h 417"/>
                  <a:gd name="T6" fmla="*/ 184836 w 417"/>
                  <a:gd name="T7" fmla="*/ 47617 h 417"/>
                  <a:gd name="T8" fmla="*/ 152671 w 417"/>
                  <a:gd name="T9" fmla="*/ 35488 h 417"/>
                  <a:gd name="T10" fmla="*/ 144516 w 417"/>
                  <a:gd name="T11" fmla="*/ 7637 h 417"/>
                  <a:gd name="T12" fmla="*/ 124583 w 417"/>
                  <a:gd name="T13" fmla="*/ 0 h 417"/>
                  <a:gd name="T14" fmla="*/ 96495 w 417"/>
                  <a:gd name="T15" fmla="*/ 15723 h 417"/>
                  <a:gd name="T16" fmla="*/ 68407 w 417"/>
                  <a:gd name="T17" fmla="*/ 0 h 417"/>
                  <a:gd name="T18" fmla="*/ 48474 w 417"/>
                  <a:gd name="T19" fmla="*/ 7637 h 417"/>
                  <a:gd name="T20" fmla="*/ 40320 w 417"/>
                  <a:gd name="T21" fmla="*/ 35488 h 417"/>
                  <a:gd name="T22" fmla="*/ 8155 w 417"/>
                  <a:gd name="T23" fmla="*/ 47617 h 417"/>
                  <a:gd name="T24" fmla="*/ 0 w 417"/>
                  <a:gd name="T25" fmla="*/ 63340 h 417"/>
                  <a:gd name="T26" fmla="*/ 19933 w 417"/>
                  <a:gd name="T27" fmla="*/ 91192 h 417"/>
                  <a:gd name="T28" fmla="*/ 0 w 417"/>
                  <a:gd name="T29" fmla="*/ 123536 h 417"/>
                  <a:gd name="T30" fmla="*/ 8155 w 417"/>
                  <a:gd name="T31" fmla="*/ 139258 h 417"/>
                  <a:gd name="T32" fmla="*/ 40320 w 417"/>
                  <a:gd name="T33" fmla="*/ 147344 h 417"/>
                  <a:gd name="T34" fmla="*/ 48474 w 417"/>
                  <a:gd name="T35" fmla="*/ 178790 h 417"/>
                  <a:gd name="T36" fmla="*/ 68407 w 417"/>
                  <a:gd name="T37" fmla="*/ 186876 h 417"/>
                  <a:gd name="T38" fmla="*/ 96495 w 417"/>
                  <a:gd name="T39" fmla="*/ 167110 h 417"/>
                  <a:gd name="T40" fmla="*/ 124583 w 417"/>
                  <a:gd name="T41" fmla="*/ 186876 h 417"/>
                  <a:gd name="T42" fmla="*/ 144516 w 417"/>
                  <a:gd name="T43" fmla="*/ 178790 h 417"/>
                  <a:gd name="T44" fmla="*/ 152671 w 417"/>
                  <a:gd name="T45" fmla="*/ 147344 h 417"/>
                  <a:gd name="T46" fmla="*/ 184836 w 417"/>
                  <a:gd name="T47" fmla="*/ 139258 h 417"/>
                  <a:gd name="T48" fmla="*/ 188460 w 417"/>
                  <a:gd name="T49" fmla="*/ 119043 h 417"/>
                  <a:gd name="T50" fmla="*/ 172604 w 417"/>
                  <a:gd name="T51" fmla="*/ 91192 h 417"/>
                  <a:gd name="T52" fmla="*/ 96495 w 417"/>
                  <a:gd name="T53" fmla="*/ 131172 h 417"/>
                  <a:gd name="T54" fmla="*/ 96495 w 417"/>
                  <a:gd name="T55" fmla="*/ 131172 h 417"/>
                  <a:gd name="T56" fmla="*/ 56629 w 417"/>
                  <a:gd name="T57" fmla="*/ 91192 h 417"/>
                  <a:gd name="T58" fmla="*/ 96495 w 417"/>
                  <a:gd name="T59" fmla="*/ 51660 h 417"/>
                  <a:gd name="T60" fmla="*/ 136362 w 417"/>
                  <a:gd name="T61" fmla="*/ 91192 h 417"/>
                  <a:gd name="T62" fmla="*/ 96495 w 417"/>
                  <a:gd name="T63" fmla="*/ 131172 h 41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417" h="417">
                    <a:moveTo>
                      <a:pt x="381" y="203"/>
                    </a:moveTo>
                    <a:lnTo>
                      <a:pt x="381" y="203"/>
                    </a:lnTo>
                    <a:cubicBezTo>
                      <a:pt x="381" y="177"/>
                      <a:pt x="399" y="159"/>
                      <a:pt x="416" y="141"/>
                    </a:cubicBezTo>
                    <a:cubicBezTo>
                      <a:pt x="416" y="132"/>
                      <a:pt x="408" y="115"/>
                      <a:pt x="408" y="106"/>
                    </a:cubicBezTo>
                    <a:cubicBezTo>
                      <a:pt x="372" y="115"/>
                      <a:pt x="354" y="97"/>
                      <a:pt x="337" y="79"/>
                    </a:cubicBezTo>
                    <a:cubicBezTo>
                      <a:pt x="319" y="62"/>
                      <a:pt x="310" y="44"/>
                      <a:pt x="319" y="17"/>
                    </a:cubicBezTo>
                    <a:cubicBezTo>
                      <a:pt x="310" y="9"/>
                      <a:pt x="293" y="0"/>
                      <a:pt x="275" y="0"/>
                    </a:cubicBezTo>
                    <a:cubicBezTo>
                      <a:pt x="266" y="17"/>
                      <a:pt x="240" y="35"/>
                      <a:pt x="213" y="35"/>
                    </a:cubicBezTo>
                    <a:cubicBezTo>
                      <a:pt x="187" y="35"/>
                      <a:pt x="160" y="17"/>
                      <a:pt x="151" y="0"/>
                    </a:cubicBezTo>
                    <a:cubicBezTo>
                      <a:pt x="133" y="0"/>
                      <a:pt x="116" y="9"/>
                      <a:pt x="107" y="17"/>
                    </a:cubicBezTo>
                    <a:cubicBezTo>
                      <a:pt x="116" y="44"/>
                      <a:pt x="107" y="62"/>
                      <a:pt x="89" y="79"/>
                    </a:cubicBezTo>
                    <a:cubicBezTo>
                      <a:pt x="72" y="97"/>
                      <a:pt x="44" y="115"/>
                      <a:pt x="18" y="106"/>
                    </a:cubicBezTo>
                    <a:cubicBezTo>
                      <a:pt x="18" y="115"/>
                      <a:pt x="9" y="132"/>
                      <a:pt x="0" y="141"/>
                    </a:cubicBezTo>
                    <a:cubicBezTo>
                      <a:pt x="27" y="159"/>
                      <a:pt x="44" y="177"/>
                      <a:pt x="44" y="203"/>
                    </a:cubicBezTo>
                    <a:cubicBezTo>
                      <a:pt x="44" y="230"/>
                      <a:pt x="27" y="256"/>
                      <a:pt x="0" y="275"/>
                    </a:cubicBezTo>
                    <a:cubicBezTo>
                      <a:pt x="9" y="283"/>
                      <a:pt x="18" y="301"/>
                      <a:pt x="18" y="310"/>
                    </a:cubicBezTo>
                    <a:cubicBezTo>
                      <a:pt x="44" y="310"/>
                      <a:pt x="72" y="310"/>
                      <a:pt x="89" y="328"/>
                    </a:cubicBezTo>
                    <a:cubicBezTo>
                      <a:pt x="107" y="345"/>
                      <a:pt x="116" y="372"/>
                      <a:pt x="107" y="398"/>
                    </a:cubicBezTo>
                    <a:cubicBezTo>
                      <a:pt x="116" y="407"/>
                      <a:pt x="133" y="407"/>
                      <a:pt x="151" y="416"/>
                    </a:cubicBezTo>
                    <a:cubicBezTo>
                      <a:pt x="160" y="389"/>
                      <a:pt x="187" y="372"/>
                      <a:pt x="213" y="372"/>
                    </a:cubicBezTo>
                    <a:cubicBezTo>
                      <a:pt x="240" y="372"/>
                      <a:pt x="266" y="389"/>
                      <a:pt x="275" y="416"/>
                    </a:cubicBezTo>
                    <a:cubicBezTo>
                      <a:pt x="293" y="407"/>
                      <a:pt x="310" y="407"/>
                      <a:pt x="319" y="398"/>
                    </a:cubicBezTo>
                    <a:cubicBezTo>
                      <a:pt x="310" y="372"/>
                      <a:pt x="319" y="345"/>
                      <a:pt x="337" y="328"/>
                    </a:cubicBezTo>
                    <a:cubicBezTo>
                      <a:pt x="354" y="310"/>
                      <a:pt x="372" y="301"/>
                      <a:pt x="408" y="310"/>
                    </a:cubicBezTo>
                    <a:cubicBezTo>
                      <a:pt x="408" y="292"/>
                      <a:pt x="416" y="283"/>
                      <a:pt x="416" y="265"/>
                    </a:cubicBezTo>
                    <a:cubicBezTo>
                      <a:pt x="399" y="256"/>
                      <a:pt x="381" y="230"/>
                      <a:pt x="381" y="203"/>
                    </a:cubicBezTo>
                    <a:close/>
                    <a:moveTo>
                      <a:pt x="213" y="292"/>
                    </a:moveTo>
                    <a:lnTo>
                      <a:pt x="213" y="292"/>
                    </a:lnTo>
                    <a:cubicBezTo>
                      <a:pt x="160" y="292"/>
                      <a:pt x="125" y="256"/>
                      <a:pt x="125" y="203"/>
                    </a:cubicBezTo>
                    <a:cubicBezTo>
                      <a:pt x="125" y="159"/>
                      <a:pt x="160" y="115"/>
                      <a:pt x="213" y="115"/>
                    </a:cubicBezTo>
                    <a:cubicBezTo>
                      <a:pt x="266" y="115"/>
                      <a:pt x="301" y="159"/>
                      <a:pt x="301" y="203"/>
                    </a:cubicBezTo>
                    <a:cubicBezTo>
                      <a:pt x="301" y="256"/>
                      <a:pt x="266" y="292"/>
                      <a:pt x="213" y="29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3E681CDF-4E7A-431C-9B13-DFF30188F18F}"/>
              </a:ext>
            </a:extLst>
          </p:cNvPr>
          <p:cNvGrpSpPr/>
          <p:nvPr/>
        </p:nvGrpSpPr>
        <p:grpSpPr>
          <a:xfrm>
            <a:off x="1563341" y="3129202"/>
            <a:ext cx="4532657" cy="516179"/>
            <a:chOff x="1563341" y="3129202"/>
            <a:chExt cx="4532657" cy="51617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125586C5-7EE8-4316-9983-5C512D830A0D}"/>
                </a:ext>
              </a:extLst>
            </p:cNvPr>
            <p:cNvSpPr txBox="1"/>
            <p:nvPr/>
          </p:nvSpPr>
          <p:spPr>
            <a:xfrm>
              <a:off x="2182389" y="3196343"/>
              <a:ext cx="39136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商业模式</a:t>
              </a: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xmlns="" id="{66120992-1F4E-49B5-A5E5-3A903C816818}"/>
                </a:ext>
              </a:extLst>
            </p:cNvPr>
            <p:cNvGrpSpPr/>
            <p:nvPr/>
          </p:nvGrpSpPr>
          <p:grpSpPr>
            <a:xfrm>
              <a:off x="1563341" y="3129202"/>
              <a:ext cx="516179" cy="516179"/>
              <a:chOff x="1217371" y="3129202"/>
              <a:chExt cx="516179" cy="516179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xmlns="" id="{2AC4874E-AE22-4DEB-BA6F-09D8A4B34032}"/>
                  </a:ext>
                </a:extLst>
              </p:cNvPr>
              <p:cNvSpPr/>
              <p:nvPr/>
            </p:nvSpPr>
            <p:spPr>
              <a:xfrm>
                <a:off x="1217371" y="3129202"/>
                <a:ext cx="516179" cy="51617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Freeform 110">
                <a:extLst>
                  <a:ext uri="{FF2B5EF4-FFF2-40B4-BE49-F238E27FC236}">
                    <a16:creationId xmlns:a16="http://schemas.microsoft.com/office/drawing/2014/main" xmlns="" id="{BBA61866-864F-498A-AC3D-B73A18D906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603" y="3292734"/>
                <a:ext cx="233715" cy="189114"/>
              </a:xfrm>
              <a:custGeom>
                <a:avLst/>
                <a:gdLst>
                  <a:gd name="T0" fmla="*/ 199860 w 462"/>
                  <a:gd name="T1" fmla="*/ 4060 h 373"/>
                  <a:gd name="T2" fmla="*/ 199860 w 462"/>
                  <a:gd name="T3" fmla="*/ 4060 h 373"/>
                  <a:gd name="T4" fmla="*/ 4051 w 462"/>
                  <a:gd name="T5" fmla="*/ 72182 h 373"/>
                  <a:gd name="T6" fmla="*/ 4051 w 462"/>
                  <a:gd name="T7" fmla="*/ 76243 h 373"/>
                  <a:gd name="T8" fmla="*/ 44113 w 462"/>
                  <a:gd name="T9" fmla="*/ 96093 h 373"/>
                  <a:gd name="T10" fmla="*/ 44113 w 462"/>
                  <a:gd name="T11" fmla="*/ 96093 h 373"/>
                  <a:gd name="T12" fmla="*/ 72021 w 462"/>
                  <a:gd name="T13" fmla="*/ 103762 h 373"/>
                  <a:gd name="T14" fmla="*/ 195358 w 462"/>
                  <a:gd name="T15" fmla="*/ 15790 h 373"/>
                  <a:gd name="T16" fmla="*/ 195358 w 462"/>
                  <a:gd name="T17" fmla="*/ 15790 h 373"/>
                  <a:gd name="T18" fmla="*/ 108032 w 462"/>
                  <a:gd name="T19" fmla="*/ 111883 h 373"/>
                  <a:gd name="T20" fmla="*/ 108032 w 462"/>
                  <a:gd name="T21" fmla="*/ 111883 h 373"/>
                  <a:gd name="T22" fmla="*/ 103981 w 462"/>
                  <a:gd name="T23" fmla="*/ 115943 h 373"/>
                  <a:gd name="T24" fmla="*/ 108032 w 462"/>
                  <a:gd name="T25" fmla="*/ 120003 h 373"/>
                  <a:gd name="T26" fmla="*/ 108032 w 462"/>
                  <a:gd name="T27" fmla="*/ 120003 h 373"/>
                  <a:gd name="T28" fmla="*/ 163399 w 462"/>
                  <a:gd name="T29" fmla="*/ 152034 h 373"/>
                  <a:gd name="T30" fmla="*/ 175552 w 462"/>
                  <a:gd name="T31" fmla="*/ 147974 h 373"/>
                  <a:gd name="T32" fmla="*/ 207512 w 462"/>
                  <a:gd name="T33" fmla="*/ 8121 h 373"/>
                  <a:gd name="T34" fmla="*/ 199860 w 462"/>
                  <a:gd name="T35" fmla="*/ 4060 h 373"/>
                  <a:gd name="T36" fmla="*/ 72021 w 462"/>
                  <a:gd name="T37" fmla="*/ 163764 h 373"/>
                  <a:gd name="T38" fmla="*/ 72021 w 462"/>
                  <a:gd name="T39" fmla="*/ 163764 h 373"/>
                  <a:gd name="T40" fmla="*/ 76073 w 462"/>
                  <a:gd name="T41" fmla="*/ 167824 h 373"/>
                  <a:gd name="T42" fmla="*/ 108032 w 462"/>
                  <a:gd name="T43" fmla="*/ 139853 h 373"/>
                  <a:gd name="T44" fmla="*/ 72021 w 462"/>
                  <a:gd name="T45" fmla="*/ 120003 h 373"/>
                  <a:gd name="T46" fmla="*/ 72021 w 462"/>
                  <a:gd name="T47" fmla="*/ 163764 h 37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62" h="373">
                    <a:moveTo>
                      <a:pt x="444" y="9"/>
                    </a:moveTo>
                    <a:lnTo>
                      <a:pt x="444" y="9"/>
                    </a:lnTo>
                    <a:cubicBezTo>
                      <a:pt x="434" y="9"/>
                      <a:pt x="18" y="160"/>
                      <a:pt x="9" y="160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8" y="177"/>
                      <a:pt x="98" y="213"/>
                      <a:pt x="98" y="213"/>
                    </a:cubicBezTo>
                    <a:cubicBezTo>
                      <a:pt x="160" y="230"/>
                      <a:pt x="160" y="230"/>
                      <a:pt x="160" y="230"/>
                    </a:cubicBezTo>
                    <a:cubicBezTo>
                      <a:pt x="160" y="230"/>
                      <a:pt x="425" y="35"/>
                      <a:pt x="434" y="35"/>
                    </a:cubicBezTo>
                    <a:cubicBezTo>
                      <a:pt x="434" y="26"/>
                      <a:pt x="434" y="35"/>
                      <a:pt x="434" y="35"/>
                    </a:cubicBezTo>
                    <a:lnTo>
                      <a:pt x="240" y="248"/>
                    </a:lnTo>
                    <a:cubicBezTo>
                      <a:pt x="231" y="257"/>
                      <a:pt x="231" y="257"/>
                      <a:pt x="231" y="257"/>
                    </a:cubicBezTo>
                    <a:cubicBezTo>
                      <a:pt x="240" y="266"/>
                      <a:pt x="240" y="266"/>
                      <a:pt x="240" y="266"/>
                    </a:cubicBezTo>
                    <a:cubicBezTo>
                      <a:pt x="240" y="266"/>
                      <a:pt x="363" y="328"/>
                      <a:pt x="363" y="337"/>
                    </a:cubicBezTo>
                    <a:cubicBezTo>
                      <a:pt x="372" y="337"/>
                      <a:pt x="381" y="337"/>
                      <a:pt x="390" y="328"/>
                    </a:cubicBezTo>
                    <a:cubicBezTo>
                      <a:pt x="390" y="319"/>
                      <a:pt x="461" y="26"/>
                      <a:pt x="461" y="18"/>
                    </a:cubicBezTo>
                    <a:cubicBezTo>
                      <a:pt x="461" y="9"/>
                      <a:pt x="453" y="0"/>
                      <a:pt x="444" y="9"/>
                    </a:cubicBezTo>
                    <a:close/>
                    <a:moveTo>
                      <a:pt x="160" y="363"/>
                    </a:moveTo>
                    <a:lnTo>
                      <a:pt x="160" y="363"/>
                    </a:lnTo>
                    <a:cubicBezTo>
                      <a:pt x="160" y="372"/>
                      <a:pt x="160" y="372"/>
                      <a:pt x="169" y="372"/>
                    </a:cubicBezTo>
                    <a:cubicBezTo>
                      <a:pt x="169" y="363"/>
                      <a:pt x="240" y="310"/>
                      <a:pt x="240" y="310"/>
                    </a:cubicBezTo>
                    <a:cubicBezTo>
                      <a:pt x="160" y="266"/>
                      <a:pt x="160" y="266"/>
                      <a:pt x="160" y="266"/>
                    </a:cubicBezTo>
                    <a:lnTo>
                      <a:pt x="160" y="36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1DAD39B4-18F7-403C-82F7-28F8D7076EB2}"/>
              </a:ext>
            </a:extLst>
          </p:cNvPr>
          <p:cNvGrpSpPr/>
          <p:nvPr/>
        </p:nvGrpSpPr>
        <p:grpSpPr>
          <a:xfrm>
            <a:off x="1563341" y="4902248"/>
            <a:ext cx="4532658" cy="516179"/>
            <a:chOff x="1563341" y="4902248"/>
            <a:chExt cx="4532658" cy="51617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7708A74F-DB42-40B9-B508-A7FD71A46AD7}"/>
                </a:ext>
              </a:extLst>
            </p:cNvPr>
            <p:cNvSpPr txBox="1"/>
            <p:nvPr/>
          </p:nvSpPr>
          <p:spPr>
            <a:xfrm>
              <a:off x="2182390" y="4928705"/>
              <a:ext cx="39136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商业配置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xmlns="" id="{CF0570CC-7243-4F74-998D-889286D48B33}"/>
                </a:ext>
              </a:extLst>
            </p:cNvPr>
            <p:cNvGrpSpPr/>
            <p:nvPr/>
          </p:nvGrpSpPr>
          <p:grpSpPr>
            <a:xfrm>
              <a:off x="1563341" y="4902248"/>
              <a:ext cx="516179" cy="516179"/>
              <a:chOff x="1217371" y="4902248"/>
              <a:chExt cx="516179" cy="516179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xmlns="" id="{7FFCD27D-C357-4537-AD51-5C93D64EB4B1}"/>
                  </a:ext>
                </a:extLst>
              </p:cNvPr>
              <p:cNvSpPr/>
              <p:nvPr/>
            </p:nvSpPr>
            <p:spPr>
              <a:xfrm>
                <a:off x="1217371" y="4902248"/>
                <a:ext cx="516179" cy="51617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Freeform 166">
                <a:extLst>
                  <a:ext uri="{FF2B5EF4-FFF2-40B4-BE49-F238E27FC236}">
                    <a16:creationId xmlns:a16="http://schemas.microsoft.com/office/drawing/2014/main" xmlns="" id="{C2E4F411-8A6F-4E42-9F44-CB08D79308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7335" y="5047939"/>
                <a:ext cx="196250" cy="224796"/>
              </a:xfrm>
              <a:custGeom>
                <a:avLst/>
                <a:gdLst>
                  <a:gd name="T0" fmla="*/ 166118 w 390"/>
                  <a:gd name="T1" fmla="*/ 0 h 445"/>
                  <a:gd name="T2" fmla="*/ 166118 w 390"/>
                  <a:gd name="T3" fmla="*/ 0 h 445"/>
                  <a:gd name="T4" fmla="*/ 138804 w 390"/>
                  <a:gd name="T5" fmla="*/ 0 h 445"/>
                  <a:gd name="T6" fmla="*/ 130745 w 390"/>
                  <a:gd name="T7" fmla="*/ 12586 h 445"/>
                  <a:gd name="T8" fmla="*/ 130745 w 390"/>
                  <a:gd name="T9" fmla="*/ 199576 h 445"/>
                  <a:gd name="T10" fmla="*/ 174177 w 390"/>
                  <a:gd name="T11" fmla="*/ 199576 h 445"/>
                  <a:gd name="T12" fmla="*/ 174177 w 390"/>
                  <a:gd name="T13" fmla="*/ 12586 h 445"/>
                  <a:gd name="T14" fmla="*/ 166118 w 390"/>
                  <a:gd name="T15" fmla="*/ 0 h 445"/>
                  <a:gd name="T16" fmla="*/ 98954 w 390"/>
                  <a:gd name="T17" fmla="*/ 67874 h 445"/>
                  <a:gd name="T18" fmla="*/ 98954 w 390"/>
                  <a:gd name="T19" fmla="*/ 67874 h 445"/>
                  <a:gd name="T20" fmla="*/ 75223 w 390"/>
                  <a:gd name="T21" fmla="*/ 67874 h 445"/>
                  <a:gd name="T22" fmla="*/ 63134 w 390"/>
                  <a:gd name="T23" fmla="*/ 80010 h 445"/>
                  <a:gd name="T24" fmla="*/ 63134 w 390"/>
                  <a:gd name="T25" fmla="*/ 199576 h 445"/>
                  <a:gd name="T26" fmla="*/ 111044 w 390"/>
                  <a:gd name="T27" fmla="*/ 199576 h 445"/>
                  <a:gd name="T28" fmla="*/ 111044 w 390"/>
                  <a:gd name="T29" fmla="*/ 80010 h 445"/>
                  <a:gd name="T30" fmla="*/ 98954 w 390"/>
                  <a:gd name="T31" fmla="*/ 67874 h 445"/>
                  <a:gd name="T32" fmla="*/ 31343 w 390"/>
                  <a:gd name="T33" fmla="*/ 135747 h 445"/>
                  <a:gd name="T34" fmla="*/ 31343 w 390"/>
                  <a:gd name="T35" fmla="*/ 135747 h 445"/>
                  <a:gd name="T36" fmla="*/ 7612 w 390"/>
                  <a:gd name="T37" fmla="*/ 135747 h 445"/>
                  <a:gd name="T38" fmla="*/ 0 w 390"/>
                  <a:gd name="T39" fmla="*/ 143389 h 445"/>
                  <a:gd name="T40" fmla="*/ 0 w 390"/>
                  <a:gd name="T41" fmla="*/ 199576 h 445"/>
                  <a:gd name="T42" fmla="*/ 43432 w 390"/>
                  <a:gd name="T43" fmla="*/ 199576 h 445"/>
                  <a:gd name="T44" fmla="*/ 43432 w 390"/>
                  <a:gd name="T45" fmla="*/ 143389 h 445"/>
                  <a:gd name="T46" fmla="*/ 31343 w 390"/>
                  <a:gd name="T47" fmla="*/ 135747 h 44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390" h="445">
                    <a:moveTo>
                      <a:pt x="371" y="0"/>
                    </a:moveTo>
                    <a:lnTo>
                      <a:pt x="371" y="0"/>
                    </a:lnTo>
                    <a:cubicBezTo>
                      <a:pt x="310" y="0"/>
                      <a:pt x="310" y="0"/>
                      <a:pt x="310" y="0"/>
                    </a:cubicBezTo>
                    <a:cubicBezTo>
                      <a:pt x="301" y="0"/>
                      <a:pt x="292" y="10"/>
                      <a:pt x="292" y="28"/>
                    </a:cubicBezTo>
                    <a:cubicBezTo>
                      <a:pt x="292" y="444"/>
                      <a:pt x="292" y="444"/>
                      <a:pt x="292" y="444"/>
                    </a:cubicBezTo>
                    <a:cubicBezTo>
                      <a:pt x="389" y="444"/>
                      <a:pt x="389" y="444"/>
                      <a:pt x="389" y="444"/>
                    </a:cubicBezTo>
                    <a:cubicBezTo>
                      <a:pt x="389" y="28"/>
                      <a:pt x="389" y="28"/>
                      <a:pt x="389" y="28"/>
                    </a:cubicBezTo>
                    <a:cubicBezTo>
                      <a:pt x="389" y="10"/>
                      <a:pt x="380" y="0"/>
                      <a:pt x="371" y="0"/>
                    </a:cubicBezTo>
                    <a:close/>
                    <a:moveTo>
                      <a:pt x="221" y="151"/>
                    </a:moveTo>
                    <a:lnTo>
                      <a:pt x="221" y="151"/>
                    </a:ln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50" y="151"/>
                      <a:pt x="141" y="160"/>
                      <a:pt x="141" y="178"/>
                    </a:cubicBezTo>
                    <a:cubicBezTo>
                      <a:pt x="141" y="444"/>
                      <a:pt x="141" y="444"/>
                      <a:pt x="141" y="444"/>
                    </a:cubicBezTo>
                    <a:cubicBezTo>
                      <a:pt x="248" y="444"/>
                      <a:pt x="248" y="444"/>
                      <a:pt x="248" y="444"/>
                    </a:cubicBezTo>
                    <a:cubicBezTo>
                      <a:pt x="248" y="178"/>
                      <a:pt x="248" y="178"/>
                      <a:pt x="248" y="178"/>
                    </a:cubicBezTo>
                    <a:cubicBezTo>
                      <a:pt x="248" y="160"/>
                      <a:pt x="230" y="151"/>
                      <a:pt x="221" y="151"/>
                    </a:cubicBezTo>
                    <a:close/>
                    <a:moveTo>
                      <a:pt x="70" y="302"/>
                    </a:moveTo>
                    <a:lnTo>
                      <a:pt x="70" y="302"/>
                    </a:lnTo>
                    <a:cubicBezTo>
                      <a:pt x="17" y="302"/>
                      <a:pt x="17" y="302"/>
                      <a:pt x="17" y="302"/>
                    </a:cubicBezTo>
                    <a:cubicBezTo>
                      <a:pt x="0" y="302"/>
                      <a:pt x="0" y="310"/>
                      <a:pt x="0" y="319"/>
                    </a:cubicBezTo>
                    <a:cubicBezTo>
                      <a:pt x="0" y="444"/>
                      <a:pt x="0" y="444"/>
                      <a:pt x="0" y="444"/>
                    </a:cubicBezTo>
                    <a:cubicBezTo>
                      <a:pt x="97" y="444"/>
                      <a:pt x="97" y="444"/>
                      <a:pt x="97" y="444"/>
                    </a:cubicBezTo>
                    <a:cubicBezTo>
                      <a:pt x="97" y="319"/>
                      <a:pt x="97" y="319"/>
                      <a:pt x="97" y="319"/>
                    </a:cubicBezTo>
                    <a:cubicBezTo>
                      <a:pt x="97" y="310"/>
                      <a:pt x="88" y="302"/>
                      <a:pt x="70" y="30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C562AE9F-0D10-497F-B1FF-4DC0C74D4779}"/>
              </a:ext>
            </a:extLst>
          </p:cNvPr>
          <p:cNvGrpSpPr/>
          <p:nvPr/>
        </p:nvGrpSpPr>
        <p:grpSpPr>
          <a:xfrm>
            <a:off x="9666514" y="2754876"/>
            <a:ext cx="1901372" cy="1348251"/>
            <a:chOff x="9666514" y="2427028"/>
            <a:chExt cx="1901372" cy="134825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96A21F18-5146-4917-8C80-B19515A592F1}"/>
                </a:ext>
              </a:extLst>
            </p:cNvPr>
            <p:cNvSpPr txBox="1"/>
            <p:nvPr/>
          </p:nvSpPr>
          <p:spPr>
            <a:xfrm>
              <a:off x="9666514" y="2999303"/>
              <a:ext cx="1901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Your text here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97E8F1C3-14B0-4F13-91F8-20A7639529BF}"/>
                </a:ext>
              </a:extLst>
            </p:cNvPr>
            <p:cNvSpPr txBox="1"/>
            <p:nvPr/>
          </p:nvSpPr>
          <p:spPr>
            <a:xfrm>
              <a:off x="9666514" y="3239748"/>
              <a:ext cx="1901372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possession.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53D8643D-8121-4D86-A9B1-A7252F32560C}"/>
                </a:ext>
              </a:extLst>
            </p:cNvPr>
            <p:cNvSpPr txBox="1"/>
            <p:nvPr/>
          </p:nvSpPr>
          <p:spPr>
            <a:xfrm>
              <a:off x="10276114" y="2427028"/>
              <a:ext cx="12917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dirty="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0" scaled="1"/>
                    <a:tileRect/>
                  </a:gradFill>
                  <a:latin typeface="Arial Nova" panose="020B0504020202020204" pitchFamily="34" charset="0"/>
                  <a:cs typeface="Catamaran Bold" panose="00000800000000000000" pitchFamily="2" charset="0"/>
                </a:rPr>
                <a:t>1250</a:t>
              </a:r>
            </a:p>
          </p:txBody>
        </p:sp>
      </p:grpSp>
      <p:grpSp>
        <p:nvGrpSpPr>
          <p:cNvPr id="41" name="Group 2">
            <a:extLst>
              <a:ext uri="{FF2B5EF4-FFF2-40B4-BE49-F238E27FC236}">
                <a16:creationId xmlns:a16="http://schemas.microsoft.com/office/drawing/2014/main" xmlns="" id="{A157C6B9-5267-40C6-B463-D4B3E22648BB}"/>
              </a:ext>
            </a:extLst>
          </p:cNvPr>
          <p:cNvGrpSpPr/>
          <p:nvPr/>
        </p:nvGrpSpPr>
        <p:grpSpPr>
          <a:xfrm>
            <a:off x="4390906" y="3966797"/>
            <a:ext cx="4532656" cy="516179"/>
            <a:chOff x="1563341" y="4015725"/>
            <a:chExt cx="4532656" cy="516179"/>
          </a:xfrm>
        </p:grpSpPr>
        <p:sp>
          <p:nvSpPr>
            <p:cNvPr id="42" name="TextBox 22">
              <a:extLst>
                <a:ext uri="{FF2B5EF4-FFF2-40B4-BE49-F238E27FC236}">
                  <a16:creationId xmlns:a16="http://schemas.microsoft.com/office/drawing/2014/main" xmlns="" id="{14424777-EC48-4912-85C0-93C08A91D443}"/>
                </a:ext>
              </a:extLst>
            </p:cNvPr>
            <p:cNvSpPr txBox="1"/>
            <p:nvPr/>
          </p:nvSpPr>
          <p:spPr>
            <a:xfrm>
              <a:off x="2182388" y="4062524"/>
              <a:ext cx="39136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商业痛点</a:t>
              </a:r>
            </a:p>
          </p:txBody>
        </p:sp>
        <p:grpSp>
          <p:nvGrpSpPr>
            <p:cNvPr id="43" name="Group 33">
              <a:extLst>
                <a:ext uri="{FF2B5EF4-FFF2-40B4-BE49-F238E27FC236}">
                  <a16:creationId xmlns:a16="http://schemas.microsoft.com/office/drawing/2014/main" xmlns="" id="{DE4C4584-F4C9-42ED-A355-3080AC509276}"/>
                </a:ext>
              </a:extLst>
            </p:cNvPr>
            <p:cNvGrpSpPr/>
            <p:nvPr/>
          </p:nvGrpSpPr>
          <p:grpSpPr>
            <a:xfrm>
              <a:off x="1563341" y="4015725"/>
              <a:ext cx="516179" cy="516179"/>
              <a:chOff x="1217371" y="4015725"/>
              <a:chExt cx="516179" cy="516179"/>
            </a:xfrm>
          </p:grpSpPr>
          <p:sp>
            <p:nvSpPr>
              <p:cNvPr id="44" name="Oval 24">
                <a:extLst>
                  <a:ext uri="{FF2B5EF4-FFF2-40B4-BE49-F238E27FC236}">
                    <a16:creationId xmlns:a16="http://schemas.microsoft.com/office/drawing/2014/main" xmlns="" id="{5FAEF9DB-F589-4AE3-A102-CF10D5C1847E}"/>
                  </a:ext>
                </a:extLst>
              </p:cNvPr>
              <p:cNvSpPr/>
              <p:nvPr/>
            </p:nvSpPr>
            <p:spPr>
              <a:xfrm>
                <a:off x="1217371" y="4015725"/>
                <a:ext cx="516179" cy="51617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Freeform 65">
                <a:extLst>
                  <a:ext uri="{FF2B5EF4-FFF2-40B4-BE49-F238E27FC236}">
                    <a16:creationId xmlns:a16="http://schemas.microsoft.com/office/drawing/2014/main" xmlns="" id="{504639F5-8E80-444E-89CC-134D68A7EA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9307" y="4168553"/>
                <a:ext cx="212307" cy="210522"/>
              </a:xfrm>
              <a:custGeom>
                <a:avLst/>
                <a:gdLst>
                  <a:gd name="T0" fmla="*/ 172604 w 417"/>
                  <a:gd name="T1" fmla="*/ 91192 h 417"/>
                  <a:gd name="T2" fmla="*/ 172604 w 417"/>
                  <a:gd name="T3" fmla="*/ 91192 h 417"/>
                  <a:gd name="T4" fmla="*/ 188460 w 417"/>
                  <a:gd name="T5" fmla="*/ 63340 h 417"/>
                  <a:gd name="T6" fmla="*/ 184836 w 417"/>
                  <a:gd name="T7" fmla="*/ 47617 h 417"/>
                  <a:gd name="T8" fmla="*/ 152671 w 417"/>
                  <a:gd name="T9" fmla="*/ 35488 h 417"/>
                  <a:gd name="T10" fmla="*/ 144516 w 417"/>
                  <a:gd name="T11" fmla="*/ 7637 h 417"/>
                  <a:gd name="T12" fmla="*/ 124583 w 417"/>
                  <a:gd name="T13" fmla="*/ 0 h 417"/>
                  <a:gd name="T14" fmla="*/ 96495 w 417"/>
                  <a:gd name="T15" fmla="*/ 15723 h 417"/>
                  <a:gd name="T16" fmla="*/ 68407 w 417"/>
                  <a:gd name="T17" fmla="*/ 0 h 417"/>
                  <a:gd name="T18" fmla="*/ 48474 w 417"/>
                  <a:gd name="T19" fmla="*/ 7637 h 417"/>
                  <a:gd name="T20" fmla="*/ 40320 w 417"/>
                  <a:gd name="T21" fmla="*/ 35488 h 417"/>
                  <a:gd name="T22" fmla="*/ 8155 w 417"/>
                  <a:gd name="T23" fmla="*/ 47617 h 417"/>
                  <a:gd name="T24" fmla="*/ 0 w 417"/>
                  <a:gd name="T25" fmla="*/ 63340 h 417"/>
                  <a:gd name="T26" fmla="*/ 19933 w 417"/>
                  <a:gd name="T27" fmla="*/ 91192 h 417"/>
                  <a:gd name="T28" fmla="*/ 0 w 417"/>
                  <a:gd name="T29" fmla="*/ 123536 h 417"/>
                  <a:gd name="T30" fmla="*/ 8155 w 417"/>
                  <a:gd name="T31" fmla="*/ 139258 h 417"/>
                  <a:gd name="T32" fmla="*/ 40320 w 417"/>
                  <a:gd name="T33" fmla="*/ 147344 h 417"/>
                  <a:gd name="T34" fmla="*/ 48474 w 417"/>
                  <a:gd name="T35" fmla="*/ 178790 h 417"/>
                  <a:gd name="T36" fmla="*/ 68407 w 417"/>
                  <a:gd name="T37" fmla="*/ 186876 h 417"/>
                  <a:gd name="T38" fmla="*/ 96495 w 417"/>
                  <a:gd name="T39" fmla="*/ 167110 h 417"/>
                  <a:gd name="T40" fmla="*/ 124583 w 417"/>
                  <a:gd name="T41" fmla="*/ 186876 h 417"/>
                  <a:gd name="T42" fmla="*/ 144516 w 417"/>
                  <a:gd name="T43" fmla="*/ 178790 h 417"/>
                  <a:gd name="T44" fmla="*/ 152671 w 417"/>
                  <a:gd name="T45" fmla="*/ 147344 h 417"/>
                  <a:gd name="T46" fmla="*/ 184836 w 417"/>
                  <a:gd name="T47" fmla="*/ 139258 h 417"/>
                  <a:gd name="T48" fmla="*/ 188460 w 417"/>
                  <a:gd name="T49" fmla="*/ 119043 h 417"/>
                  <a:gd name="T50" fmla="*/ 172604 w 417"/>
                  <a:gd name="T51" fmla="*/ 91192 h 417"/>
                  <a:gd name="T52" fmla="*/ 96495 w 417"/>
                  <a:gd name="T53" fmla="*/ 131172 h 417"/>
                  <a:gd name="T54" fmla="*/ 96495 w 417"/>
                  <a:gd name="T55" fmla="*/ 131172 h 417"/>
                  <a:gd name="T56" fmla="*/ 56629 w 417"/>
                  <a:gd name="T57" fmla="*/ 91192 h 417"/>
                  <a:gd name="T58" fmla="*/ 96495 w 417"/>
                  <a:gd name="T59" fmla="*/ 51660 h 417"/>
                  <a:gd name="T60" fmla="*/ 136362 w 417"/>
                  <a:gd name="T61" fmla="*/ 91192 h 417"/>
                  <a:gd name="T62" fmla="*/ 96495 w 417"/>
                  <a:gd name="T63" fmla="*/ 131172 h 41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417" h="417">
                    <a:moveTo>
                      <a:pt x="381" y="203"/>
                    </a:moveTo>
                    <a:lnTo>
                      <a:pt x="381" y="203"/>
                    </a:lnTo>
                    <a:cubicBezTo>
                      <a:pt x="381" y="177"/>
                      <a:pt x="399" y="159"/>
                      <a:pt x="416" y="141"/>
                    </a:cubicBezTo>
                    <a:cubicBezTo>
                      <a:pt x="416" y="132"/>
                      <a:pt x="408" y="115"/>
                      <a:pt x="408" y="106"/>
                    </a:cubicBezTo>
                    <a:cubicBezTo>
                      <a:pt x="372" y="115"/>
                      <a:pt x="354" y="97"/>
                      <a:pt x="337" y="79"/>
                    </a:cubicBezTo>
                    <a:cubicBezTo>
                      <a:pt x="319" y="62"/>
                      <a:pt x="310" y="44"/>
                      <a:pt x="319" y="17"/>
                    </a:cubicBezTo>
                    <a:cubicBezTo>
                      <a:pt x="310" y="9"/>
                      <a:pt x="293" y="0"/>
                      <a:pt x="275" y="0"/>
                    </a:cubicBezTo>
                    <a:cubicBezTo>
                      <a:pt x="266" y="17"/>
                      <a:pt x="240" y="35"/>
                      <a:pt x="213" y="35"/>
                    </a:cubicBezTo>
                    <a:cubicBezTo>
                      <a:pt x="187" y="35"/>
                      <a:pt x="160" y="17"/>
                      <a:pt x="151" y="0"/>
                    </a:cubicBezTo>
                    <a:cubicBezTo>
                      <a:pt x="133" y="0"/>
                      <a:pt x="116" y="9"/>
                      <a:pt x="107" y="17"/>
                    </a:cubicBezTo>
                    <a:cubicBezTo>
                      <a:pt x="116" y="44"/>
                      <a:pt x="107" y="62"/>
                      <a:pt x="89" y="79"/>
                    </a:cubicBezTo>
                    <a:cubicBezTo>
                      <a:pt x="72" y="97"/>
                      <a:pt x="44" y="115"/>
                      <a:pt x="18" y="106"/>
                    </a:cubicBezTo>
                    <a:cubicBezTo>
                      <a:pt x="18" y="115"/>
                      <a:pt x="9" y="132"/>
                      <a:pt x="0" y="141"/>
                    </a:cubicBezTo>
                    <a:cubicBezTo>
                      <a:pt x="27" y="159"/>
                      <a:pt x="44" y="177"/>
                      <a:pt x="44" y="203"/>
                    </a:cubicBezTo>
                    <a:cubicBezTo>
                      <a:pt x="44" y="230"/>
                      <a:pt x="27" y="256"/>
                      <a:pt x="0" y="275"/>
                    </a:cubicBezTo>
                    <a:cubicBezTo>
                      <a:pt x="9" y="283"/>
                      <a:pt x="18" y="301"/>
                      <a:pt x="18" y="310"/>
                    </a:cubicBezTo>
                    <a:cubicBezTo>
                      <a:pt x="44" y="310"/>
                      <a:pt x="72" y="310"/>
                      <a:pt x="89" y="328"/>
                    </a:cubicBezTo>
                    <a:cubicBezTo>
                      <a:pt x="107" y="345"/>
                      <a:pt x="116" y="372"/>
                      <a:pt x="107" y="398"/>
                    </a:cubicBezTo>
                    <a:cubicBezTo>
                      <a:pt x="116" y="407"/>
                      <a:pt x="133" y="407"/>
                      <a:pt x="151" y="416"/>
                    </a:cubicBezTo>
                    <a:cubicBezTo>
                      <a:pt x="160" y="389"/>
                      <a:pt x="187" y="372"/>
                      <a:pt x="213" y="372"/>
                    </a:cubicBezTo>
                    <a:cubicBezTo>
                      <a:pt x="240" y="372"/>
                      <a:pt x="266" y="389"/>
                      <a:pt x="275" y="416"/>
                    </a:cubicBezTo>
                    <a:cubicBezTo>
                      <a:pt x="293" y="407"/>
                      <a:pt x="310" y="407"/>
                      <a:pt x="319" y="398"/>
                    </a:cubicBezTo>
                    <a:cubicBezTo>
                      <a:pt x="310" y="372"/>
                      <a:pt x="319" y="345"/>
                      <a:pt x="337" y="328"/>
                    </a:cubicBezTo>
                    <a:cubicBezTo>
                      <a:pt x="354" y="310"/>
                      <a:pt x="372" y="301"/>
                      <a:pt x="408" y="310"/>
                    </a:cubicBezTo>
                    <a:cubicBezTo>
                      <a:pt x="408" y="292"/>
                      <a:pt x="416" y="283"/>
                      <a:pt x="416" y="265"/>
                    </a:cubicBezTo>
                    <a:cubicBezTo>
                      <a:pt x="399" y="256"/>
                      <a:pt x="381" y="230"/>
                      <a:pt x="381" y="203"/>
                    </a:cubicBezTo>
                    <a:close/>
                    <a:moveTo>
                      <a:pt x="213" y="292"/>
                    </a:moveTo>
                    <a:lnTo>
                      <a:pt x="213" y="292"/>
                    </a:lnTo>
                    <a:cubicBezTo>
                      <a:pt x="160" y="292"/>
                      <a:pt x="125" y="256"/>
                      <a:pt x="125" y="203"/>
                    </a:cubicBezTo>
                    <a:cubicBezTo>
                      <a:pt x="125" y="159"/>
                      <a:pt x="160" y="115"/>
                      <a:pt x="213" y="115"/>
                    </a:cubicBezTo>
                    <a:cubicBezTo>
                      <a:pt x="266" y="115"/>
                      <a:pt x="301" y="159"/>
                      <a:pt x="301" y="203"/>
                    </a:cubicBezTo>
                    <a:cubicBezTo>
                      <a:pt x="301" y="256"/>
                      <a:pt x="266" y="292"/>
                      <a:pt x="213" y="29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46" name="Group 1">
            <a:extLst>
              <a:ext uri="{FF2B5EF4-FFF2-40B4-BE49-F238E27FC236}">
                <a16:creationId xmlns:a16="http://schemas.microsoft.com/office/drawing/2014/main" xmlns="" id="{41F2E690-7058-41F6-AF02-A44E3354B8DF}"/>
              </a:ext>
            </a:extLst>
          </p:cNvPr>
          <p:cNvGrpSpPr/>
          <p:nvPr/>
        </p:nvGrpSpPr>
        <p:grpSpPr>
          <a:xfrm>
            <a:off x="4390906" y="3080274"/>
            <a:ext cx="4532657" cy="516179"/>
            <a:chOff x="1563341" y="3129202"/>
            <a:chExt cx="4532657" cy="516179"/>
          </a:xfrm>
        </p:grpSpPr>
        <p:sp>
          <p:nvSpPr>
            <p:cNvPr id="47" name="TextBox 16">
              <a:extLst>
                <a:ext uri="{FF2B5EF4-FFF2-40B4-BE49-F238E27FC236}">
                  <a16:creationId xmlns:a16="http://schemas.microsoft.com/office/drawing/2014/main" xmlns="" id="{C49CB3FD-B54A-4971-A60C-98A2A355DE63}"/>
                </a:ext>
              </a:extLst>
            </p:cNvPr>
            <p:cNvSpPr txBox="1"/>
            <p:nvPr/>
          </p:nvSpPr>
          <p:spPr>
            <a:xfrm>
              <a:off x="2182389" y="3196343"/>
              <a:ext cx="39136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商业分析</a:t>
              </a:r>
            </a:p>
          </p:txBody>
        </p:sp>
        <p:grpSp>
          <p:nvGrpSpPr>
            <p:cNvPr id="48" name="Group 34">
              <a:extLst>
                <a:ext uri="{FF2B5EF4-FFF2-40B4-BE49-F238E27FC236}">
                  <a16:creationId xmlns:a16="http://schemas.microsoft.com/office/drawing/2014/main" xmlns="" id="{07E53FE6-0FA1-4FDB-BC47-343BAAE56F85}"/>
                </a:ext>
              </a:extLst>
            </p:cNvPr>
            <p:cNvGrpSpPr/>
            <p:nvPr/>
          </p:nvGrpSpPr>
          <p:grpSpPr>
            <a:xfrm>
              <a:off x="1563341" y="3129202"/>
              <a:ext cx="516179" cy="516179"/>
              <a:chOff x="1217371" y="3129202"/>
              <a:chExt cx="516179" cy="516179"/>
            </a:xfrm>
          </p:grpSpPr>
          <p:sp>
            <p:nvSpPr>
              <p:cNvPr id="49" name="Oval 19">
                <a:extLst>
                  <a:ext uri="{FF2B5EF4-FFF2-40B4-BE49-F238E27FC236}">
                    <a16:creationId xmlns:a16="http://schemas.microsoft.com/office/drawing/2014/main" xmlns="" id="{FB2A6B25-76AA-42F3-A730-AB579B8871BE}"/>
                  </a:ext>
                </a:extLst>
              </p:cNvPr>
              <p:cNvSpPr/>
              <p:nvPr/>
            </p:nvSpPr>
            <p:spPr>
              <a:xfrm>
                <a:off x="1217371" y="3129202"/>
                <a:ext cx="516179" cy="51617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Freeform 110">
                <a:extLst>
                  <a:ext uri="{FF2B5EF4-FFF2-40B4-BE49-F238E27FC236}">
                    <a16:creationId xmlns:a16="http://schemas.microsoft.com/office/drawing/2014/main" xmlns="" id="{3F0E60DE-EAFA-4523-BE05-FBFD979ED1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603" y="3292734"/>
                <a:ext cx="233715" cy="189114"/>
              </a:xfrm>
              <a:custGeom>
                <a:avLst/>
                <a:gdLst>
                  <a:gd name="T0" fmla="*/ 199860 w 462"/>
                  <a:gd name="T1" fmla="*/ 4060 h 373"/>
                  <a:gd name="T2" fmla="*/ 199860 w 462"/>
                  <a:gd name="T3" fmla="*/ 4060 h 373"/>
                  <a:gd name="T4" fmla="*/ 4051 w 462"/>
                  <a:gd name="T5" fmla="*/ 72182 h 373"/>
                  <a:gd name="T6" fmla="*/ 4051 w 462"/>
                  <a:gd name="T7" fmla="*/ 76243 h 373"/>
                  <a:gd name="T8" fmla="*/ 44113 w 462"/>
                  <a:gd name="T9" fmla="*/ 96093 h 373"/>
                  <a:gd name="T10" fmla="*/ 44113 w 462"/>
                  <a:gd name="T11" fmla="*/ 96093 h 373"/>
                  <a:gd name="T12" fmla="*/ 72021 w 462"/>
                  <a:gd name="T13" fmla="*/ 103762 h 373"/>
                  <a:gd name="T14" fmla="*/ 195358 w 462"/>
                  <a:gd name="T15" fmla="*/ 15790 h 373"/>
                  <a:gd name="T16" fmla="*/ 195358 w 462"/>
                  <a:gd name="T17" fmla="*/ 15790 h 373"/>
                  <a:gd name="T18" fmla="*/ 108032 w 462"/>
                  <a:gd name="T19" fmla="*/ 111883 h 373"/>
                  <a:gd name="T20" fmla="*/ 108032 w 462"/>
                  <a:gd name="T21" fmla="*/ 111883 h 373"/>
                  <a:gd name="T22" fmla="*/ 103981 w 462"/>
                  <a:gd name="T23" fmla="*/ 115943 h 373"/>
                  <a:gd name="T24" fmla="*/ 108032 w 462"/>
                  <a:gd name="T25" fmla="*/ 120003 h 373"/>
                  <a:gd name="T26" fmla="*/ 108032 w 462"/>
                  <a:gd name="T27" fmla="*/ 120003 h 373"/>
                  <a:gd name="T28" fmla="*/ 163399 w 462"/>
                  <a:gd name="T29" fmla="*/ 152034 h 373"/>
                  <a:gd name="T30" fmla="*/ 175552 w 462"/>
                  <a:gd name="T31" fmla="*/ 147974 h 373"/>
                  <a:gd name="T32" fmla="*/ 207512 w 462"/>
                  <a:gd name="T33" fmla="*/ 8121 h 373"/>
                  <a:gd name="T34" fmla="*/ 199860 w 462"/>
                  <a:gd name="T35" fmla="*/ 4060 h 373"/>
                  <a:gd name="T36" fmla="*/ 72021 w 462"/>
                  <a:gd name="T37" fmla="*/ 163764 h 373"/>
                  <a:gd name="T38" fmla="*/ 72021 w 462"/>
                  <a:gd name="T39" fmla="*/ 163764 h 373"/>
                  <a:gd name="T40" fmla="*/ 76073 w 462"/>
                  <a:gd name="T41" fmla="*/ 167824 h 373"/>
                  <a:gd name="T42" fmla="*/ 108032 w 462"/>
                  <a:gd name="T43" fmla="*/ 139853 h 373"/>
                  <a:gd name="T44" fmla="*/ 72021 w 462"/>
                  <a:gd name="T45" fmla="*/ 120003 h 373"/>
                  <a:gd name="T46" fmla="*/ 72021 w 462"/>
                  <a:gd name="T47" fmla="*/ 163764 h 37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62" h="373">
                    <a:moveTo>
                      <a:pt x="444" y="9"/>
                    </a:moveTo>
                    <a:lnTo>
                      <a:pt x="444" y="9"/>
                    </a:lnTo>
                    <a:cubicBezTo>
                      <a:pt x="434" y="9"/>
                      <a:pt x="18" y="160"/>
                      <a:pt x="9" y="160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8" y="177"/>
                      <a:pt x="98" y="213"/>
                      <a:pt x="98" y="213"/>
                    </a:cubicBezTo>
                    <a:cubicBezTo>
                      <a:pt x="160" y="230"/>
                      <a:pt x="160" y="230"/>
                      <a:pt x="160" y="230"/>
                    </a:cubicBezTo>
                    <a:cubicBezTo>
                      <a:pt x="160" y="230"/>
                      <a:pt x="425" y="35"/>
                      <a:pt x="434" y="35"/>
                    </a:cubicBezTo>
                    <a:cubicBezTo>
                      <a:pt x="434" y="26"/>
                      <a:pt x="434" y="35"/>
                      <a:pt x="434" y="35"/>
                    </a:cubicBezTo>
                    <a:lnTo>
                      <a:pt x="240" y="248"/>
                    </a:lnTo>
                    <a:cubicBezTo>
                      <a:pt x="231" y="257"/>
                      <a:pt x="231" y="257"/>
                      <a:pt x="231" y="257"/>
                    </a:cubicBezTo>
                    <a:cubicBezTo>
                      <a:pt x="240" y="266"/>
                      <a:pt x="240" y="266"/>
                      <a:pt x="240" y="266"/>
                    </a:cubicBezTo>
                    <a:cubicBezTo>
                      <a:pt x="240" y="266"/>
                      <a:pt x="363" y="328"/>
                      <a:pt x="363" y="337"/>
                    </a:cubicBezTo>
                    <a:cubicBezTo>
                      <a:pt x="372" y="337"/>
                      <a:pt x="381" y="337"/>
                      <a:pt x="390" y="328"/>
                    </a:cubicBezTo>
                    <a:cubicBezTo>
                      <a:pt x="390" y="319"/>
                      <a:pt x="461" y="26"/>
                      <a:pt x="461" y="18"/>
                    </a:cubicBezTo>
                    <a:cubicBezTo>
                      <a:pt x="461" y="9"/>
                      <a:pt x="453" y="0"/>
                      <a:pt x="444" y="9"/>
                    </a:cubicBezTo>
                    <a:close/>
                    <a:moveTo>
                      <a:pt x="160" y="363"/>
                    </a:moveTo>
                    <a:lnTo>
                      <a:pt x="160" y="363"/>
                    </a:lnTo>
                    <a:cubicBezTo>
                      <a:pt x="160" y="372"/>
                      <a:pt x="160" y="372"/>
                      <a:pt x="169" y="372"/>
                    </a:cubicBezTo>
                    <a:cubicBezTo>
                      <a:pt x="169" y="363"/>
                      <a:pt x="240" y="310"/>
                      <a:pt x="240" y="310"/>
                    </a:cubicBezTo>
                    <a:cubicBezTo>
                      <a:pt x="160" y="266"/>
                      <a:pt x="160" y="266"/>
                      <a:pt x="160" y="266"/>
                    </a:cubicBezTo>
                    <a:lnTo>
                      <a:pt x="160" y="36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51" name="Group 4">
            <a:extLst>
              <a:ext uri="{FF2B5EF4-FFF2-40B4-BE49-F238E27FC236}">
                <a16:creationId xmlns:a16="http://schemas.microsoft.com/office/drawing/2014/main" xmlns="" id="{7E5A4D66-C0B1-4FF4-96AE-5A454EDA803B}"/>
              </a:ext>
            </a:extLst>
          </p:cNvPr>
          <p:cNvGrpSpPr/>
          <p:nvPr/>
        </p:nvGrpSpPr>
        <p:grpSpPr>
          <a:xfrm>
            <a:off x="4390906" y="4853320"/>
            <a:ext cx="4532658" cy="516179"/>
            <a:chOff x="1563341" y="4902248"/>
            <a:chExt cx="4532658" cy="516179"/>
          </a:xfrm>
        </p:grpSpPr>
        <p:sp>
          <p:nvSpPr>
            <p:cNvPr id="52" name="TextBox 26">
              <a:extLst>
                <a:ext uri="{FF2B5EF4-FFF2-40B4-BE49-F238E27FC236}">
                  <a16:creationId xmlns:a16="http://schemas.microsoft.com/office/drawing/2014/main" xmlns="" id="{6DA5881F-41AB-4F3A-AECB-ACFC4100B539}"/>
                </a:ext>
              </a:extLst>
            </p:cNvPr>
            <p:cNvSpPr txBox="1"/>
            <p:nvPr/>
          </p:nvSpPr>
          <p:spPr>
            <a:xfrm>
              <a:off x="2182390" y="4928705"/>
              <a:ext cx="39136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商业合作</a:t>
              </a:r>
            </a:p>
          </p:txBody>
        </p:sp>
        <p:grpSp>
          <p:nvGrpSpPr>
            <p:cNvPr id="53" name="Group 32">
              <a:extLst>
                <a:ext uri="{FF2B5EF4-FFF2-40B4-BE49-F238E27FC236}">
                  <a16:creationId xmlns:a16="http://schemas.microsoft.com/office/drawing/2014/main" xmlns="" id="{5CB03A3B-E1F8-431D-83DF-6A19CC3D0431}"/>
                </a:ext>
              </a:extLst>
            </p:cNvPr>
            <p:cNvGrpSpPr/>
            <p:nvPr/>
          </p:nvGrpSpPr>
          <p:grpSpPr>
            <a:xfrm>
              <a:off x="1563341" y="4902248"/>
              <a:ext cx="516179" cy="516179"/>
              <a:chOff x="1217371" y="4902248"/>
              <a:chExt cx="516179" cy="516179"/>
            </a:xfrm>
          </p:grpSpPr>
          <p:sp>
            <p:nvSpPr>
              <p:cNvPr id="54" name="Oval 28">
                <a:extLst>
                  <a:ext uri="{FF2B5EF4-FFF2-40B4-BE49-F238E27FC236}">
                    <a16:creationId xmlns:a16="http://schemas.microsoft.com/office/drawing/2014/main" xmlns="" id="{F3FC5D35-D2C9-4EAA-B22E-11880AC23AA5}"/>
                  </a:ext>
                </a:extLst>
              </p:cNvPr>
              <p:cNvSpPr/>
              <p:nvPr/>
            </p:nvSpPr>
            <p:spPr>
              <a:xfrm>
                <a:off x="1217371" y="4902248"/>
                <a:ext cx="516179" cy="51617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Freeform 166">
                <a:extLst>
                  <a:ext uri="{FF2B5EF4-FFF2-40B4-BE49-F238E27FC236}">
                    <a16:creationId xmlns:a16="http://schemas.microsoft.com/office/drawing/2014/main" xmlns="" id="{1033F71D-08B9-4664-8560-3B3889A9C3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7335" y="5047939"/>
                <a:ext cx="196250" cy="224796"/>
              </a:xfrm>
              <a:custGeom>
                <a:avLst/>
                <a:gdLst>
                  <a:gd name="T0" fmla="*/ 166118 w 390"/>
                  <a:gd name="T1" fmla="*/ 0 h 445"/>
                  <a:gd name="T2" fmla="*/ 166118 w 390"/>
                  <a:gd name="T3" fmla="*/ 0 h 445"/>
                  <a:gd name="T4" fmla="*/ 138804 w 390"/>
                  <a:gd name="T5" fmla="*/ 0 h 445"/>
                  <a:gd name="T6" fmla="*/ 130745 w 390"/>
                  <a:gd name="T7" fmla="*/ 12586 h 445"/>
                  <a:gd name="T8" fmla="*/ 130745 w 390"/>
                  <a:gd name="T9" fmla="*/ 199576 h 445"/>
                  <a:gd name="T10" fmla="*/ 174177 w 390"/>
                  <a:gd name="T11" fmla="*/ 199576 h 445"/>
                  <a:gd name="T12" fmla="*/ 174177 w 390"/>
                  <a:gd name="T13" fmla="*/ 12586 h 445"/>
                  <a:gd name="T14" fmla="*/ 166118 w 390"/>
                  <a:gd name="T15" fmla="*/ 0 h 445"/>
                  <a:gd name="T16" fmla="*/ 98954 w 390"/>
                  <a:gd name="T17" fmla="*/ 67874 h 445"/>
                  <a:gd name="T18" fmla="*/ 98954 w 390"/>
                  <a:gd name="T19" fmla="*/ 67874 h 445"/>
                  <a:gd name="T20" fmla="*/ 75223 w 390"/>
                  <a:gd name="T21" fmla="*/ 67874 h 445"/>
                  <a:gd name="T22" fmla="*/ 63134 w 390"/>
                  <a:gd name="T23" fmla="*/ 80010 h 445"/>
                  <a:gd name="T24" fmla="*/ 63134 w 390"/>
                  <a:gd name="T25" fmla="*/ 199576 h 445"/>
                  <a:gd name="T26" fmla="*/ 111044 w 390"/>
                  <a:gd name="T27" fmla="*/ 199576 h 445"/>
                  <a:gd name="T28" fmla="*/ 111044 w 390"/>
                  <a:gd name="T29" fmla="*/ 80010 h 445"/>
                  <a:gd name="T30" fmla="*/ 98954 w 390"/>
                  <a:gd name="T31" fmla="*/ 67874 h 445"/>
                  <a:gd name="T32" fmla="*/ 31343 w 390"/>
                  <a:gd name="T33" fmla="*/ 135747 h 445"/>
                  <a:gd name="T34" fmla="*/ 31343 w 390"/>
                  <a:gd name="T35" fmla="*/ 135747 h 445"/>
                  <a:gd name="T36" fmla="*/ 7612 w 390"/>
                  <a:gd name="T37" fmla="*/ 135747 h 445"/>
                  <a:gd name="T38" fmla="*/ 0 w 390"/>
                  <a:gd name="T39" fmla="*/ 143389 h 445"/>
                  <a:gd name="T40" fmla="*/ 0 w 390"/>
                  <a:gd name="T41" fmla="*/ 199576 h 445"/>
                  <a:gd name="T42" fmla="*/ 43432 w 390"/>
                  <a:gd name="T43" fmla="*/ 199576 h 445"/>
                  <a:gd name="T44" fmla="*/ 43432 w 390"/>
                  <a:gd name="T45" fmla="*/ 143389 h 445"/>
                  <a:gd name="T46" fmla="*/ 31343 w 390"/>
                  <a:gd name="T47" fmla="*/ 135747 h 44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390" h="445">
                    <a:moveTo>
                      <a:pt x="371" y="0"/>
                    </a:moveTo>
                    <a:lnTo>
                      <a:pt x="371" y="0"/>
                    </a:lnTo>
                    <a:cubicBezTo>
                      <a:pt x="310" y="0"/>
                      <a:pt x="310" y="0"/>
                      <a:pt x="310" y="0"/>
                    </a:cubicBezTo>
                    <a:cubicBezTo>
                      <a:pt x="301" y="0"/>
                      <a:pt x="292" y="10"/>
                      <a:pt x="292" y="28"/>
                    </a:cubicBezTo>
                    <a:cubicBezTo>
                      <a:pt x="292" y="444"/>
                      <a:pt x="292" y="444"/>
                      <a:pt x="292" y="444"/>
                    </a:cubicBezTo>
                    <a:cubicBezTo>
                      <a:pt x="389" y="444"/>
                      <a:pt x="389" y="444"/>
                      <a:pt x="389" y="444"/>
                    </a:cubicBezTo>
                    <a:cubicBezTo>
                      <a:pt x="389" y="28"/>
                      <a:pt x="389" y="28"/>
                      <a:pt x="389" y="28"/>
                    </a:cubicBezTo>
                    <a:cubicBezTo>
                      <a:pt x="389" y="10"/>
                      <a:pt x="380" y="0"/>
                      <a:pt x="371" y="0"/>
                    </a:cubicBezTo>
                    <a:close/>
                    <a:moveTo>
                      <a:pt x="221" y="151"/>
                    </a:moveTo>
                    <a:lnTo>
                      <a:pt x="221" y="151"/>
                    </a:ln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50" y="151"/>
                      <a:pt x="141" y="160"/>
                      <a:pt x="141" y="178"/>
                    </a:cubicBezTo>
                    <a:cubicBezTo>
                      <a:pt x="141" y="444"/>
                      <a:pt x="141" y="444"/>
                      <a:pt x="141" y="444"/>
                    </a:cubicBezTo>
                    <a:cubicBezTo>
                      <a:pt x="248" y="444"/>
                      <a:pt x="248" y="444"/>
                      <a:pt x="248" y="444"/>
                    </a:cubicBezTo>
                    <a:cubicBezTo>
                      <a:pt x="248" y="178"/>
                      <a:pt x="248" y="178"/>
                      <a:pt x="248" y="178"/>
                    </a:cubicBezTo>
                    <a:cubicBezTo>
                      <a:pt x="248" y="160"/>
                      <a:pt x="230" y="151"/>
                      <a:pt x="221" y="151"/>
                    </a:cubicBezTo>
                    <a:close/>
                    <a:moveTo>
                      <a:pt x="70" y="302"/>
                    </a:moveTo>
                    <a:lnTo>
                      <a:pt x="70" y="302"/>
                    </a:lnTo>
                    <a:cubicBezTo>
                      <a:pt x="17" y="302"/>
                      <a:pt x="17" y="302"/>
                      <a:pt x="17" y="302"/>
                    </a:cubicBezTo>
                    <a:cubicBezTo>
                      <a:pt x="0" y="302"/>
                      <a:pt x="0" y="310"/>
                      <a:pt x="0" y="319"/>
                    </a:cubicBezTo>
                    <a:cubicBezTo>
                      <a:pt x="0" y="444"/>
                      <a:pt x="0" y="444"/>
                      <a:pt x="0" y="444"/>
                    </a:cubicBezTo>
                    <a:cubicBezTo>
                      <a:pt x="97" y="444"/>
                      <a:pt x="97" y="444"/>
                      <a:pt x="97" y="444"/>
                    </a:cubicBezTo>
                    <a:cubicBezTo>
                      <a:pt x="97" y="319"/>
                      <a:pt x="97" y="319"/>
                      <a:pt x="97" y="319"/>
                    </a:cubicBezTo>
                    <a:cubicBezTo>
                      <a:pt x="97" y="310"/>
                      <a:pt x="88" y="302"/>
                      <a:pt x="70" y="30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8550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d"/>
      </p:transition>
    </mc:Choice>
    <mc:Fallback xmlns="">
      <p:transition spd="slow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" grpId="0" animBg="1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 descr="图片包含 地板, 室内, 墙壁, 天空&#10;&#10;已生成极高可信度的说明">
            <a:extLst>
              <a:ext uri="{FF2B5EF4-FFF2-40B4-BE49-F238E27FC236}">
                <a16:creationId xmlns:a16="http://schemas.microsoft.com/office/drawing/2014/main" xmlns="" id="{BD2280A0-2C9C-4003-8CCA-BCB8646309B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562" b="12562"/>
          <a:stretch>
            <a:fillRect/>
          </a:stretch>
        </p:blipFill>
        <p:spPr/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xmlns="" id="{85D7C66D-6811-4616-B80E-5B35E2F685B4}"/>
              </a:ext>
            </a:extLst>
          </p:cNvPr>
          <p:cNvSpPr/>
          <p:nvPr/>
        </p:nvSpPr>
        <p:spPr>
          <a:xfrm>
            <a:off x="-4267200" y="-1364150"/>
            <a:ext cx="8534400" cy="9586304"/>
          </a:xfrm>
          <a:custGeom>
            <a:avLst/>
            <a:gdLst>
              <a:gd name="connsiteX0" fmla="*/ 4267200 w 8534400"/>
              <a:gd name="connsiteY0" fmla="*/ 0 h 9586304"/>
              <a:gd name="connsiteX1" fmla="*/ 4717706 w 8534400"/>
              <a:gd name="connsiteY1" fmla="*/ 105392 h 9586304"/>
              <a:gd name="connsiteX2" fmla="*/ 7975773 w 8534400"/>
              <a:gd name="connsiteY2" fmla="*/ 1734038 h 9586304"/>
              <a:gd name="connsiteX3" fmla="*/ 8534400 w 8534400"/>
              <a:gd name="connsiteY3" fmla="*/ 2638439 h 9586304"/>
              <a:gd name="connsiteX4" fmla="*/ 8534400 w 8534400"/>
              <a:gd name="connsiteY4" fmla="*/ 6947864 h 9586304"/>
              <a:gd name="connsiteX5" fmla="*/ 7975773 w 8534400"/>
              <a:gd name="connsiteY5" fmla="*/ 7852265 h 9586304"/>
              <a:gd name="connsiteX6" fmla="*/ 4717706 w 8534400"/>
              <a:gd name="connsiteY6" fmla="*/ 9480911 h 9586304"/>
              <a:gd name="connsiteX7" fmla="*/ 3816693 w 8534400"/>
              <a:gd name="connsiteY7" fmla="*/ 9480911 h 9586304"/>
              <a:gd name="connsiteX8" fmla="*/ 558630 w 8534400"/>
              <a:gd name="connsiteY8" fmla="*/ 7852265 h 9586304"/>
              <a:gd name="connsiteX9" fmla="*/ 0 w 8534400"/>
              <a:gd name="connsiteY9" fmla="*/ 6947864 h 9586304"/>
              <a:gd name="connsiteX10" fmla="*/ 0 w 8534400"/>
              <a:gd name="connsiteY10" fmla="*/ 2638439 h 9586304"/>
              <a:gd name="connsiteX11" fmla="*/ 558630 w 8534400"/>
              <a:gd name="connsiteY11" fmla="*/ 1734038 h 9586304"/>
              <a:gd name="connsiteX12" fmla="*/ 3816693 w 8534400"/>
              <a:gd name="connsiteY12" fmla="*/ 105392 h 9586304"/>
              <a:gd name="connsiteX13" fmla="*/ 4267200 w 8534400"/>
              <a:gd name="connsiteY13" fmla="*/ 0 h 958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534400" h="9586304">
                <a:moveTo>
                  <a:pt x="4267200" y="0"/>
                </a:moveTo>
                <a:cubicBezTo>
                  <a:pt x="4421274" y="0"/>
                  <a:pt x="4575349" y="35130"/>
                  <a:pt x="4717706" y="105392"/>
                </a:cubicBezTo>
                <a:cubicBezTo>
                  <a:pt x="4717706" y="105392"/>
                  <a:pt x="4717706" y="105392"/>
                  <a:pt x="7975773" y="1734038"/>
                </a:cubicBezTo>
                <a:cubicBezTo>
                  <a:pt x="8318156" y="1906992"/>
                  <a:pt x="8534400" y="2256502"/>
                  <a:pt x="8534400" y="2638439"/>
                </a:cubicBezTo>
                <a:cubicBezTo>
                  <a:pt x="8534400" y="2638439"/>
                  <a:pt x="8534400" y="2638439"/>
                  <a:pt x="8534400" y="6947864"/>
                </a:cubicBezTo>
                <a:cubicBezTo>
                  <a:pt x="8534400" y="7329801"/>
                  <a:pt x="8318156" y="7679313"/>
                  <a:pt x="7975773" y="7852265"/>
                </a:cubicBezTo>
                <a:cubicBezTo>
                  <a:pt x="7975773" y="7852265"/>
                  <a:pt x="7975773" y="7852265"/>
                  <a:pt x="4717706" y="9480911"/>
                </a:cubicBezTo>
                <a:cubicBezTo>
                  <a:pt x="4432988" y="9621435"/>
                  <a:pt x="4101412" y="9621435"/>
                  <a:pt x="3816693" y="9480911"/>
                </a:cubicBezTo>
                <a:cubicBezTo>
                  <a:pt x="3816693" y="9480911"/>
                  <a:pt x="3816693" y="9480911"/>
                  <a:pt x="558630" y="7852265"/>
                </a:cubicBezTo>
                <a:cubicBezTo>
                  <a:pt x="216244" y="7679313"/>
                  <a:pt x="0" y="7329801"/>
                  <a:pt x="0" y="6947864"/>
                </a:cubicBezTo>
                <a:cubicBezTo>
                  <a:pt x="0" y="6947864"/>
                  <a:pt x="0" y="6947864"/>
                  <a:pt x="0" y="2638439"/>
                </a:cubicBezTo>
                <a:cubicBezTo>
                  <a:pt x="0" y="2256502"/>
                  <a:pt x="216244" y="1906992"/>
                  <a:pt x="558630" y="1734038"/>
                </a:cubicBezTo>
                <a:cubicBezTo>
                  <a:pt x="558630" y="1734038"/>
                  <a:pt x="558630" y="1734038"/>
                  <a:pt x="3816693" y="105392"/>
                </a:cubicBezTo>
                <a:cubicBezTo>
                  <a:pt x="3959054" y="35130"/>
                  <a:pt x="4113129" y="0"/>
                  <a:pt x="42672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5000"/>
                </a:schemeClr>
              </a:gs>
              <a:gs pos="100000">
                <a:schemeClr val="accent2">
                  <a:alpha val="85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xmlns="" id="{7F328F67-9FED-47E3-B661-6B6091A554CF}"/>
              </a:ext>
            </a:extLst>
          </p:cNvPr>
          <p:cNvSpPr/>
          <p:nvPr/>
        </p:nvSpPr>
        <p:spPr>
          <a:xfrm>
            <a:off x="-2781300" y="304895"/>
            <a:ext cx="5562600" cy="6248214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60400" dist="2794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AEA159B7-E3C6-4BE2-9558-D0B8983BAE06}"/>
              </a:ext>
            </a:extLst>
          </p:cNvPr>
          <p:cNvGrpSpPr/>
          <p:nvPr/>
        </p:nvGrpSpPr>
        <p:grpSpPr>
          <a:xfrm>
            <a:off x="672192" y="2754877"/>
            <a:ext cx="1901372" cy="1348251"/>
            <a:chOff x="-950686" y="2754877"/>
            <a:chExt cx="1901372" cy="134825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EBCC9F36-4D7B-4DE0-9E60-8265CBE3889B}"/>
                </a:ext>
              </a:extLst>
            </p:cNvPr>
            <p:cNvSpPr txBox="1"/>
            <p:nvPr/>
          </p:nvSpPr>
          <p:spPr>
            <a:xfrm>
              <a:off x="-950686" y="3327152"/>
              <a:ext cx="1901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Your text here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F847156E-0E2E-4BFA-9F12-4A389C405135}"/>
                </a:ext>
              </a:extLst>
            </p:cNvPr>
            <p:cNvSpPr txBox="1"/>
            <p:nvPr/>
          </p:nvSpPr>
          <p:spPr>
            <a:xfrm>
              <a:off x="-950686" y="3567597"/>
              <a:ext cx="1901372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possession.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C29BF559-2F33-4528-B811-7D434C06D2E0}"/>
                </a:ext>
              </a:extLst>
            </p:cNvPr>
            <p:cNvSpPr txBox="1"/>
            <p:nvPr/>
          </p:nvSpPr>
          <p:spPr>
            <a:xfrm>
              <a:off x="-950686" y="2754877"/>
              <a:ext cx="12917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0" scaled="1"/>
                    <a:tileRect/>
                  </a:gradFill>
                  <a:latin typeface="Arial Nova" panose="020B0504020202020204" pitchFamily="34" charset="0"/>
                  <a:cs typeface="Catamaran Bold" panose="00000800000000000000" pitchFamily="2" charset="0"/>
                </a:rPr>
                <a:t>2500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4BE4AB5D-9DCB-4E3D-A00F-9D8F825C0973}"/>
              </a:ext>
            </a:extLst>
          </p:cNvPr>
          <p:cNvSpPr txBox="1"/>
          <p:nvPr/>
        </p:nvSpPr>
        <p:spPr>
          <a:xfrm>
            <a:off x="5753100" y="2011346"/>
            <a:ext cx="5391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商业模式概述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xmlns="" id="{A4578F14-1B6E-4827-B202-4C17258F0738}"/>
              </a:ext>
            </a:extLst>
          </p:cNvPr>
          <p:cNvSpPr/>
          <p:nvPr/>
        </p:nvSpPr>
        <p:spPr>
          <a:xfrm>
            <a:off x="5799467" y="4886888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View more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9D768AAA-4D86-416C-96A3-D4F01DD06935}"/>
              </a:ext>
            </a:extLst>
          </p:cNvPr>
          <p:cNvSpPr txBox="1"/>
          <p:nvPr/>
        </p:nvSpPr>
        <p:spPr>
          <a:xfrm>
            <a:off x="7190450" y="4942480"/>
            <a:ext cx="1570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Arial Nova" panose="020B0504020202020204" pitchFamily="34" charset="0"/>
              </a:rPr>
              <a:t>More title text here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D23FC75B-A62F-4EF6-969C-23EAD7B7F9E8}"/>
              </a:ext>
            </a:extLst>
          </p:cNvPr>
          <p:cNvSpPr txBox="1"/>
          <p:nvPr/>
        </p:nvSpPr>
        <p:spPr>
          <a:xfrm>
            <a:off x="5753100" y="3529286"/>
            <a:ext cx="479298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9CA164E9-F575-4948-AC5F-CA6A7B1C5C6B}"/>
              </a:ext>
            </a:extLst>
          </p:cNvPr>
          <p:cNvSpPr txBox="1"/>
          <p:nvPr/>
        </p:nvSpPr>
        <p:spPr>
          <a:xfrm>
            <a:off x="5753100" y="2874910"/>
            <a:ext cx="4792980" cy="655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I am so happy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, my dear friend, so absorbed in the exquisite.</a:t>
            </a:r>
          </a:p>
        </p:txBody>
      </p:sp>
    </p:spTree>
    <p:extLst>
      <p:ext uri="{BB962C8B-B14F-4D97-AF65-F5344CB8AC3E}">
        <p14:creationId xmlns:p14="http://schemas.microsoft.com/office/powerpoint/2010/main" val="66016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sh/>
      </p:transition>
    </mc:Choice>
    <mc:Fallback xmlns=""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4" grpId="0" animBg="1"/>
      <p:bldP spid="35" grpId="0"/>
      <p:bldP spid="36" grpId="0"/>
      <p:bldP spid="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9" r="20299"/>
          <a:stretch>
            <a:fillRect/>
          </a:stretch>
        </p:blipFill>
        <p:spPr/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E4FB74DD-7AC8-4A78-BB58-5605AD972C6D}"/>
              </a:ext>
            </a:extLst>
          </p:cNvPr>
          <p:cNvSpPr/>
          <p:nvPr/>
        </p:nvSpPr>
        <p:spPr>
          <a:xfrm>
            <a:off x="2" y="2510524"/>
            <a:ext cx="12191998" cy="1836952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xmlns="" id="{3C8AE0E9-0796-410A-A9F4-2A7D687CAC70}"/>
              </a:ext>
            </a:extLst>
          </p:cNvPr>
          <p:cNvSpPr/>
          <p:nvPr/>
        </p:nvSpPr>
        <p:spPr>
          <a:xfrm>
            <a:off x="4702629" y="1863891"/>
            <a:ext cx="2786742" cy="3130220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52400" dist="50800" dir="5400000" sx="99000" sy="99000" algn="t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78283A3F-530C-471D-9835-C85B0F09771F}"/>
              </a:ext>
            </a:extLst>
          </p:cNvPr>
          <p:cNvGrpSpPr/>
          <p:nvPr/>
        </p:nvGrpSpPr>
        <p:grpSpPr>
          <a:xfrm>
            <a:off x="5442858" y="2824861"/>
            <a:ext cx="1306286" cy="1208282"/>
            <a:chOff x="2390410" y="3175"/>
            <a:chExt cx="7410815" cy="6854825"/>
          </a:xfrm>
          <a:effectLst/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xmlns="" id="{0D130655-BB5F-49A2-B8DE-A0D4764F8A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0410" y="2462556"/>
              <a:ext cx="7404407" cy="2347711"/>
            </a:xfrm>
            <a:custGeom>
              <a:avLst/>
              <a:gdLst>
                <a:gd name="T0" fmla="*/ 1189 w 1572"/>
                <a:gd name="T1" fmla="*/ 978 h 978"/>
                <a:gd name="T2" fmla="*/ 1572 w 1572"/>
                <a:gd name="T3" fmla="*/ 978 h 978"/>
                <a:gd name="T4" fmla="*/ 0 w 1572"/>
                <a:gd name="T5" fmla="*/ 71 h 978"/>
                <a:gd name="T6" fmla="*/ 192 w 1572"/>
                <a:gd name="T7" fmla="*/ 402 h 978"/>
                <a:gd name="T8" fmla="*/ 1189 w 1572"/>
                <a:gd name="T9" fmla="*/ 978 h 978"/>
                <a:gd name="connsiteX0" fmla="*/ 7564 w 12086"/>
                <a:gd name="connsiteY0" fmla="*/ 12005 h 12005"/>
                <a:gd name="connsiteX1" fmla="*/ 12086 w 12086"/>
                <a:gd name="connsiteY1" fmla="*/ 0 h 12005"/>
                <a:gd name="connsiteX2" fmla="*/ 0 w 12086"/>
                <a:gd name="connsiteY2" fmla="*/ 2731 h 12005"/>
                <a:gd name="connsiteX3" fmla="*/ 1221 w 12086"/>
                <a:gd name="connsiteY3" fmla="*/ 6115 h 12005"/>
                <a:gd name="connsiteX4" fmla="*/ 7564 w 12086"/>
                <a:gd name="connsiteY4" fmla="*/ 12005 h 12005"/>
                <a:gd name="connsiteX0" fmla="*/ 7564 w 12048"/>
                <a:gd name="connsiteY0" fmla="*/ 12457 h 12457"/>
                <a:gd name="connsiteX1" fmla="*/ 12048 w 12048"/>
                <a:gd name="connsiteY1" fmla="*/ 0 h 12457"/>
                <a:gd name="connsiteX2" fmla="*/ 0 w 12048"/>
                <a:gd name="connsiteY2" fmla="*/ 3183 h 12457"/>
                <a:gd name="connsiteX3" fmla="*/ 1221 w 12048"/>
                <a:gd name="connsiteY3" fmla="*/ 6567 h 12457"/>
                <a:gd name="connsiteX4" fmla="*/ 7564 w 12048"/>
                <a:gd name="connsiteY4" fmla="*/ 12457 h 12457"/>
                <a:gd name="connsiteX0" fmla="*/ 13210 w 14509"/>
                <a:gd name="connsiteY0" fmla="*/ 3314 h 6567"/>
                <a:gd name="connsiteX1" fmla="*/ 12108 w 14509"/>
                <a:gd name="connsiteY1" fmla="*/ 0 h 6567"/>
                <a:gd name="connsiteX2" fmla="*/ 60 w 14509"/>
                <a:gd name="connsiteY2" fmla="*/ 3183 h 6567"/>
                <a:gd name="connsiteX3" fmla="*/ 1281 w 14509"/>
                <a:gd name="connsiteY3" fmla="*/ 6567 h 6567"/>
                <a:gd name="connsiteX4" fmla="*/ 13210 w 14509"/>
                <a:gd name="connsiteY4" fmla="*/ 3314 h 6567"/>
                <a:gd name="connsiteX0" fmla="*/ 9177 w 10054"/>
                <a:gd name="connsiteY0" fmla="*/ 5109 h 10000"/>
                <a:gd name="connsiteX1" fmla="*/ 8349 w 10054"/>
                <a:gd name="connsiteY1" fmla="*/ 0 h 10000"/>
                <a:gd name="connsiteX2" fmla="*/ 45 w 10054"/>
                <a:gd name="connsiteY2" fmla="*/ 4847 h 10000"/>
                <a:gd name="connsiteX3" fmla="*/ 887 w 10054"/>
                <a:gd name="connsiteY3" fmla="*/ 10000 h 10000"/>
                <a:gd name="connsiteX4" fmla="*/ 9177 w 10054"/>
                <a:gd name="connsiteY4" fmla="*/ 5109 h 10000"/>
                <a:gd name="connsiteX0" fmla="*/ 9177 w 9456"/>
                <a:gd name="connsiteY0" fmla="*/ 5109 h 10000"/>
                <a:gd name="connsiteX1" fmla="*/ 8349 w 9456"/>
                <a:gd name="connsiteY1" fmla="*/ 0 h 10000"/>
                <a:gd name="connsiteX2" fmla="*/ 45 w 9456"/>
                <a:gd name="connsiteY2" fmla="*/ 4847 h 10000"/>
                <a:gd name="connsiteX3" fmla="*/ 887 w 9456"/>
                <a:gd name="connsiteY3" fmla="*/ 10000 h 10000"/>
                <a:gd name="connsiteX4" fmla="*/ 9177 w 9456"/>
                <a:gd name="connsiteY4" fmla="*/ 5109 h 10000"/>
                <a:gd name="connsiteX0" fmla="*/ 9705 w 10000"/>
                <a:gd name="connsiteY0" fmla="*/ 5109 h 10000"/>
                <a:gd name="connsiteX1" fmla="*/ 8829 w 10000"/>
                <a:gd name="connsiteY1" fmla="*/ 0 h 10000"/>
                <a:gd name="connsiteX2" fmla="*/ 48 w 10000"/>
                <a:gd name="connsiteY2" fmla="*/ 4847 h 10000"/>
                <a:gd name="connsiteX3" fmla="*/ 938 w 10000"/>
                <a:gd name="connsiteY3" fmla="*/ 10000 h 10000"/>
                <a:gd name="connsiteX4" fmla="*/ 9705 w 10000"/>
                <a:gd name="connsiteY4" fmla="*/ 5109 h 10000"/>
                <a:gd name="connsiteX0" fmla="*/ 9705 w 10000"/>
                <a:gd name="connsiteY0" fmla="*/ 5109 h 10000"/>
                <a:gd name="connsiteX1" fmla="*/ 8829 w 10000"/>
                <a:gd name="connsiteY1" fmla="*/ 0 h 10000"/>
                <a:gd name="connsiteX2" fmla="*/ 48 w 10000"/>
                <a:gd name="connsiteY2" fmla="*/ 4847 h 10000"/>
                <a:gd name="connsiteX3" fmla="*/ 938 w 10000"/>
                <a:gd name="connsiteY3" fmla="*/ 10000 h 10000"/>
                <a:gd name="connsiteX4" fmla="*/ 9705 w 10000"/>
                <a:gd name="connsiteY4" fmla="*/ 5109 h 10000"/>
                <a:gd name="connsiteX0" fmla="*/ 9705 w 10000"/>
                <a:gd name="connsiteY0" fmla="*/ 5109 h 10000"/>
                <a:gd name="connsiteX1" fmla="*/ 8829 w 10000"/>
                <a:gd name="connsiteY1" fmla="*/ 0 h 10000"/>
                <a:gd name="connsiteX2" fmla="*/ 48 w 10000"/>
                <a:gd name="connsiteY2" fmla="*/ 4847 h 10000"/>
                <a:gd name="connsiteX3" fmla="*/ 938 w 10000"/>
                <a:gd name="connsiteY3" fmla="*/ 10000 h 10000"/>
                <a:gd name="connsiteX4" fmla="*/ 9705 w 10000"/>
                <a:gd name="connsiteY4" fmla="*/ 5109 h 10000"/>
                <a:gd name="connsiteX0" fmla="*/ 9705 w 9771"/>
                <a:gd name="connsiteY0" fmla="*/ 5109 h 10000"/>
                <a:gd name="connsiteX1" fmla="*/ 8829 w 9771"/>
                <a:gd name="connsiteY1" fmla="*/ 0 h 10000"/>
                <a:gd name="connsiteX2" fmla="*/ 48 w 9771"/>
                <a:gd name="connsiteY2" fmla="*/ 4847 h 10000"/>
                <a:gd name="connsiteX3" fmla="*/ 938 w 9771"/>
                <a:gd name="connsiteY3" fmla="*/ 10000 h 10000"/>
                <a:gd name="connsiteX4" fmla="*/ 9705 w 9771"/>
                <a:gd name="connsiteY4" fmla="*/ 5109 h 10000"/>
                <a:gd name="connsiteX0" fmla="*/ 9932 w 10000"/>
                <a:gd name="connsiteY0" fmla="*/ 5109 h 10000"/>
                <a:gd name="connsiteX1" fmla="*/ 9036 w 10000"/>
                <a:gd name="connsiteY1" fmla="*/ 0 h 10000"/>
                <a:gd name="connsiteX2" fmla="*/ 49 w 10000"/>
                <a:gd name="connsiteY2" fmla="*/ 4847 h 10000"/>
                <a:gd name="connsiteX3" fmla="*/ 960 w 10000"/>
                <a:gd name="connsiteY3" fmla="*/ 10000 h 10000"/>
                <a:gd name="connsiteX4" fmla="*/ 9932 w 10000"/>
                <a:gd name="connsiteY4" fmla="*/ 5109 h 10000"/>
                <a:gd name="connsiteX0" fmla="*/ 9835 w 9909"/>
                <a:gd name="connsiteY0" fmla="*/ 5245 h 10000"/>
                <a:gd name="connsiteX1" fmla="*/ 9031 w 9909"/>
                <a:gd name="connsiteY1" fmla="*/ 0 h 10000"/>
                <a:gd name="connsiteX2" fmla="*/ 44 w 9909"/>
                <a:gd name="connsiteY2" fmla="*/ 4847 h 10000"/>
                <a:gd name="connsiteX3" fmla="*/ 955 w 9909"/>
                <a:gd name="connsiteY3" fmla="*/ 10000 h 10000"/>
                <a:gd name="connsiteX4" fmla="*/ 9835 w 9909"/>
                <a:gd name="connsiteY4" fmla="*/ 5245 h 10000"/>
                <a:gd name="connsiteX0" fmla="*/ 10023 w 10092"/>
                <a:gd name="connsiteY0" fmla="*/ 5099 h 10000"/>
                <a:gd name="connsiteX1" fmla="*/ 9119 w 10092"/>
                <a:gd name="connsiteY1" fmla="*/ 0 h 10000"/>
                <a:gd name="connsiteX2" fmla="*/ 49 w 10092"/>
                <a:gd name="connsiteY2" fmla="*/ 4847 h 10000"/>
                <a:gd name="connsiteX3" fmla="*/ 969 w 10092"/>
                <a:gd name="connsiteY3" fmla="*/ 10000 h 10000"/>
                <a:gd name="connsiteX4" fmla="*/ 10023 w 10092"/>
                <a:gd name="connsiteY4" fmla="*/ 5099 h 10000"/>
                <a:gd name="connsiteX0" fmla="*/ 10001 w 10071"/>
                <a:gd name="connsiteY0" fmla="*/ 5381 h 10000"/>
                <a:gd name="connsiteX1" fmla="*/ 9119 w 10071"/>
                <a:gd name="connsiteY1" fmla="*/ 0 h 10000"/>
                <a:gd name="connsiteX2" fmla="*/ 49 w 10071"/>
                <a:gd name="connsiteY2" fmla="*/ 4847 h 10000"/>
                <a:gd name="connsiteX3" fmla="*/ 969 w 10071"/>
                <a:gd name="connsiteY3" fmla="*/ 10000 h 10000"/>
                <a:gd name="connsiteX4" fmla="*/ 10001 w 10071"/>
                <a:gd name="connsiteY4" fmla="*/ 5381 h 10000"/>
                <a:gd name="connsiteX0" fmla="*/ 10027 w 10095"/>
                <a:gd name="connsiteY0" fmla="*/ 5120 h 10000"/>
                <a:gd name="connsiteX1" fmla="*/ 9119 w 10095"/>
                <a:gd name="connsiteY1" fmla="*/ 0 h 10000"/>
                <a:gd name="connsiteX2" fmla="*/ 49 w 10095"/>
                <a:gd name="connsiteY2" fmla="*/ 4847 h 10000"/>
                <a:gd name="connsiteX3" fmla="*/ 969 w 10095"/>
                <a:gd name="connsiteY3" fmla="*/ 10000 h 10000"/>
                <a:gd name="connsiteX4" fmla="*/ 10027 w 10095"/>
                <a:gd name="connsiteY4" fmla="*/ 5120 h 10000"/>
                <a:gd name="connsiteX0" fmla="*/ 10027 w 10095"/>
                <a:gd name="connsiteY0" fmla="*/ 5120 h 10000"/>
                <a:gd name="connsiteX1" fmla="*/ 9119 w 10095"/>
                <a:gd name="connsiteY1" fmla="*/ 0 h 10000"/>
                <a:gd name="connsiteX2" fmla="*/ 49 w 10095"/>
                <a:gd name="connsiteY2" fmla="*/ 4847 h 10000"/>
                <a:gd name="connsiteX3" fmla="*/ 969 w 10095"/>
                <a:gd name="connsiteY3" fmla="*/ 10000 h 10000"/>
                <a:gd name="connsiteX4" fmla="*/ 10027 w 10095"/>
                <a:gd name="connsiteY4" fmla="*/ 5120 h 10000"/>
                <a:gd name="connsiteX0" fmla="*/ 10027 w 10095"/>
                <a:gd name="connsiteY0" fmla="*/ 5120 h 10000"/>
                <a:gd name="connsiteX1" fmla="*/ 9119 w 10095"/>
                <a:gd name="connsiteY1" fmla="*/ 0 h 10000"/>
                <a:gd name="connsiteX2" fmla="*/ 49 w 10095"/>
                <a:gd name="connsiteY2" fmla="*/ 4847 h 10000"/>
                <a:gd name="connsiteX3" fmla="*/ 969 w 10095"/>
                <a:gd name="connsiteY3" fmla="*/ 10000 h 10000"/>
                <a:gd name="connsiteX4" fmla="*/ 10027 w 10095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411 h 10291"/>
                <a:gd name="connsiteX1" fmla="*/ 9070 w 10046"/>
                <a:gd name="connsiteY1" fmla="*/ 291 h 10291"/>
                <a:gd name="connsiteX2" fmla="*/ 0 w 10046"/>
                <a:gd name="connsiteY2" fmla="*/ 5138 h 10291"/>
                <a:gd name="connsiteX3" fmla="*/ 920 w 10046"/>
                <a:gd name="connsiteY3" fmla="*/ 10291 h 10291"/>
                <a:gd name="connsiteX4" fmla="*/ 9978 w 10046"/>
                <a:gd name="connsiteY4" fmla="*/ 5411 h 10291"/>
                <a:gd name="connsiteX0" fmla="*/ 9978 w 10046"/>
                <a:gd name="connsiteY0" fmla="*/ 5782 h 10662"/>
                <a:gd name="connsiteX1" fmla="*/ 9070 w 10046"/>
                <a:gd name="connsiteY1" fmla="*/ 662 h 10662"/>
                <a:gd name="connsiteX2" fmla="*/ 0 w 10046"/>
                <a:gd name="connsiteY2" fmla="*/ 5509 h 10662"/>
                <a:gd name="connsiteX3" fmla="*/ 920 w 10046"/>
                <a:gd name="connsiteY3" fmla="*/ 10662 h 10662"/>
                <a:gd name="connsiteX4" fmla="*/ 9978 w 10046"/>
                <a:gd name="connsiteY4" fmla="*/ 5782 h 10662"/>
                <a:gd name="connsiteX0" fmla="*/ 9978 w 10046"/>
                <a:gd name="connsiteY0" fmla="*/ 5403 h 10283"/>
                <a:gd name="connsiteX1" fmla="*/ 9070 w 10046"/>
                <a:gd name="connsiteY1" fmla="*/ 283 h 10283"/>
                <a:gd name="connsiteX2" fmla="*/ 0 w 10046"/>
                <a:gd name="connsiteY2" fmla="*/ 5130 h 10283"/>
                <a:gd name="connsiteX3" fmla="*/ 920 w 10046"/>
                <a:gd name="connsiteY3" fmla="*/ 10283 h 10283"/>
                <a:gd name="connsiteX4" fmla="*/ 9978 w 10046"/>
                <a:gd name="connsiteY4" fmla="*/ 5403 h 10283"/>
                <a:gd name="connsiteX0" fmla="*/ 9978 w 10046"/>
                <a:gd name="connsiteY0" fmla="*/ 5403 h 10283"/>
                <a:gd name="connsiteX1" fmla="*/ 9070 w 10046"/>
                <a:gd name="connsiteY1" fmla="*/ 283 h 10283"/>
                <a:gd name="connsiteX2" fmla="*/ 0 w 10046"/>
                <a:gd name="connsiteY2" fmla="*/ 5130 h 10283"/>
                <a:gd name="connsiteX3" fmla="*/ 920 w 10046"/>
                <a:gd name="connsiteY3" fmla="*/ 10283 h 10283"/>
                <a:gd name="connsiteX4" fmla="*/ 9978 w 10046"/>
                <a:gd name="connsiteY4" fmla="*/ 5403 h 10283"/>
                <a:gd name="connsiteX0" fmla="*/ 9978 w 9978"/>
                <a:gd name="connsiteY0" fmla="*/ 5403 h 10283"/>
                <a:gd name="connsiteX1" fmla="*/ 9070 w 9978"/>
                <a:gd name="connsiteY1" fmla="*/ 283 h 10283"/>
                <a:gd name="connsiteX2" fmla="*/ 0 w 9978"/>
                <a:gd name="connsiteY2" fmla="*/ 5130 h 10283"/>
                <a:gd name="connsiteX3" fmla="*/ 920 w 9978"/>
                <a:gd name="connsiteY3" fmla="*/ 10283 h 10283"/>
                <a:gd name="connsiteX4" fmla="*/ 9978 w 9978"/>
                <a:gd name="connsiteY4" fmla="*/ 5403 h 10283"/>
                <a:gd name="connsiteX0" fmla="*/ 10000 w 10000"/>
                <a:gd name="connsiteY0" fmla="*/ 5254 h 10000"/>
                <a:gd name="connsiteX1" fmla="*/ 9090 w 10000"/>
                <a:gd name="connsiteY1" fmla="*/ 275 h 10000"/>
                <a:gd name="connsiteX2" fmla="*/ 0 w 10000"/>
                <a:gd name="connsiteY2" fmla="*/ 4989 h 10000"/>
                <a:gd name="connsiteX3" fmla="*/ 922 w 10000"/>
                <a:gd name="connsiteY3" fmla="*/ 10000 h 10000"/>
                <a:gd name="connsiteX4" fmla="*/ 10000 w 10000"/>
                <a:gd name="connsiteY4" fmla="*/ 5254 h 10000"/>
                <a:gd name="connsiteX0" fmla="*/ 10000 w 10000"/>
                <a:gd name="connsiteY0" fmla="*/ 5254 h 10000"/>
                <a:gd name="connsiteX1" fmla="*/ 9090 w 10000"/>
                <a:gd name="connsiteY1" fmla="*/ 275 h 10000"/>
                <a:gd name="connsiteX2" fmla="*/ 0 w 10000"/>
                <a:gd name="connsiteY2" fmla="*/ 4989 h 10000"/>
                <a:gd name="connsiteX3" fmla="*/ 922 w 10000"/>
                <a:gd name="connsiteY3" fmla="*/ 10000 h 10000"/>
                <a:gd name="connsiteX4" fmla="*/ 10000 w 10000"/>
                <a:gd name="connsiteY4" fmla="*/ 525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10000" y="5254"/>
                  </a:moveTo>
                  <a:cubicBezTo>
                    <a:pt x="9532" y="2955"/>
                    <a:pt x="9348" y="1900"/>
                    <a:pt x="9090" y="275"/>
                  </a:cubicBezTo>
                  <a:cubicBezTo>
                    <a:pt x="6787" y="-584"/>
                    <a:pt x="2688" y="466"/>
                    <a:pt x="0" y="4989"/>
                  </a:cubicBezTo>
                  <a:cubicBezTo>
                    <a:pt x="380" y="6529"/>
                    <a:pt x="490" y="7279"/>
                    <a:pt x="922" y="10000"/>
                  </a:cubicBezTo>
                  <a:cubicBezTo>
                    <a:pt x="1620" y="7383"/>
                    <a:pt x="5980" y="3482"/>
                    <a:pt x="10000" y="5254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65000"/>
                    <a:alpha val="40000"/>
                  </a:schemeClr>
                </a:gs>
                <a:gs pos="100000">
                  <a:schemeClr val="bg1">
                    <a:lumMod val="75000"/>
                    <a:alpha val="40000"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xmlns="" id="{4D46BDD9-3103-4564-BAE5-1485DDC69D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0775" y="473075"/>
              <a:ext cx="3184525" cy="4337050"/>
            </a:xfrm>
            <a:custGeom>
              <a:avLst/>
              <a:gdLst>
                <a:gd name="T0" fmla="*/ 2006 w 2006"/>
                <a:gd name="T1" fmla="*/ 0 h 2732"/>
                <a:gd name="T2" fmla="*/ 1148 w 2006"/>
                <a:gd name="T3" fmla="*/ 0 h 2732"/>
                <a:gd name="T4" fmla="*/ 0 w 2006"/>
                <a:gd name="T5" fmla="*/ 1991 h 2732"/>
                <a:gd name="T6" fmla="*/ 430 w 2006"/>
                <a:gd name="T7" fmla="*/ 2732 h 2732"/>
                <a:gd name="T8" fmla="*/ 2006 w 2006"/>
                <a:gd name="T9" fmla="*/ 0 h 2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6" h="2732">
                  <a:moveTo>
                    <a:pt x="2006" y="0"/>
                  </a:moveTo>
                  <a:lnTo>
                    <a:pt x="1148" y="0"/>
                  </a:lnTo>
                  <a:lnTo>
                    <a:pt x="0" y="1991"/>
                  </a:lnTo>
                  <a:lnTo>
                    <a:pt x="430" y="2732"/>
                  </a:lnTo>
                  <a:lnTo>
                    <a:pt x="200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xmlns="" id="{885050EC-FA4C-45AC-B51C-C32670449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700" y="2517775"/>
              <a:ext cx="3184525" cy="4340225"/>
            </a:xfrm>
            <a:custGeom>
              <a:avLst/>
              <a:gdLst>
                <a:gd name="T0" fmla="*/ 0 w 2006"/>
                <a:gd name="T1" fmla="*/ 2734 h 2734"/>
                <a:gd name="T2" fmla="*/ 857 w 2006"/>
                <a:gd name="T3" fmla="*/ 2734 h 2734"/>
                <a:gd name="T4" fmla="*/ 2006 w 2006"/>
                <a:gd name="T5" fmla="*/ 743 h 2734"/>
                <a:gd name="T6" fmla="*/ 1576 w 2006"/>
                <a:gd name="T7" fmla="*/ 0 h 2734"/>
                <a:gd name="T8" fmla="*/ 0 w 2006"/>
                <a:gd name="T9" fmla="*/ 2734 h 2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6" h="2734">
                  <a:moveTo>
                    <a:pt x="0" y="2734"/>
                  </a:moveTo>
                  <a:lnTo>
                    <a:pt x="857" y="2734"/>
                  </a:lnTo>
                  <a:lnTo>
                    <a:pt x="2006" y="743"/>
                  </a:lnTo>
                  <a:lnTo>
                    <a:pt x="1576" y="0"/>
                  </a:lnTo>
                  <a:lnTo>
                    <a:pt x="0" y="273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">
              <a:extLst>
                <a:ext uri="{FF2B5EF4-FFF2-40B4-BE49-F238E27FC236}">
                  <a16:creationId xmlns:a16="http://schemas.microsoft.com/office/drawing/2014/main" xmlns="" id="{4540761C-9AF0-4773-9BB7-A51D15266D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0638" y="3175"/>
              <a:ext cx="5334000" cy="6854825"/>
            </a:xfrm>
            <a:custGeom>
              <a:avLst/>
              <a:gdLst>
                <a:gd name="T0" fmla="*/ 2758 w 3360"/>
                <a:gd name="T1" fmla="*/ 0 h 4318"/>
                <a:gd name="T2" fmla="*/ 1553 w 3360"/>
                <a:gd name="T3" fmla="*/ 0 h 4318"/>
                <a:gd name="T4" fmla="*/ 2055 w 3360"/>
                <a:gd name="T5" fmla="*/ 289 h 4318"/>
                <a:gd name="T6" fmla="*/ 0 w 3360"/>
                <a:gd name="T7" fmla="*/ 3854 h 4318"/>
                <a:gd name="T8" fmla="*/ 266 w 3360"/>
                <a:gd name="T9" fmla="*/ 4318 h 4318"/>
                <a:gd name="T10" fmla="*/ 801 w 3360"/>
                <a:gd name="T11" fmla="*/ 4318 h 4318"/>
                <a:gd name="T12" fmla="*/ 2859 w 3360"/>
                <a:gd name="T13" fmla="*/ 753 h 4318"/>
                <a:gd name="T14" fmla="*/ 3360 w 3360"/>
                <a:gd name="T15" fmla="*/ 1042 h 4318"/>
                <a:gd name="T16" fmla="*/ 2758 w 3360"/>
                <a:gd name="T17" fmla="*/ 0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0" h="4318">
                  <a:moveTo>
                    <a:pt x="2758" y="0"/>
                  </a:moveTo>
                  <a:lnTo>
                    <a:pt x="1553" y="0"/>
                  </a:lnTo>
                  <a:lnTo>
                    <a:pt x="2055" y="289"/>
                  </a:lnTo>
                  <a:lnTo>
                    <a:pt x="0" y="3854"/>
                  </a:lnTo>
                  <a:lnTo>
                    <a:pt x="266" y="4318"/>
                  </a:lnTo>
                  <a:lnTo>
                    <a:pt x="801" y="4318"/>
                  </a:lnTo>
                  <a:lnTo>
                    <a:pt x="2859" y="753"/>
                  </a:lnTo>
                  <a:lnTo>
                    <a:pt x="3360" y="1042"/>
                  </a:lnTo>
                  <a:lnTo>
                    <a:pt x="2758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xmlns="" id="{D51067C5-B987-4522-B149-B7E003FD37BE}"/>
              </a:ext>
            </a:extLst>
          </p:cNvPr>
          <p:cNvGrpSpPr/>
          <p:nvPr/>
        </p:nvGrpSpPr>
        <p:grpSpPr>
          <a:xfrm>
            <a:off x="8788759" y="2784256"/>
            <a:ext cx="2822671" cy="1271860"/>
            <a:chOff x="8788759" y="2784256"/>
            <a:chExt cx="2822671" cy="1271860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9261E386-6A72-474E-B1D7-D0F8660FE6E5}"/>
                </a:ext>
              </a:extLst>
            </p:cNvPr>
            <p:cNvSpPr txBox="1"/>
            <p:nvPr/>
          </p:nvSpPr>
          <p:spPr>
            <a:xfrm>
              <a:off x="8788759" y="2784256"/>
              <a:ext cx="282267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02</a:t>
              </a: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商业模式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xmlns="" id="{C7880C98-29BF-4C18-A0B4-9AC61FB1CDFA}"/>
                </a:ext>
              </a:extLst>
            </p:cNvPr>
            <p:cNvSpPr txBox="1"/>
            <p:nvPr/>
          </p:nvSpPr>
          <p:spPr>
            <a:xfrm>
              <a:off x="8788760" y="3520585"/>
              <a:ext cx="2822670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A wonderful serenity has taken possession of my entire soul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xmlns="" id="{9F2313E6-39F8-4896-AB29-D90CE96A4572}"/>
              </a:ext>
            </a:extLst>
          </p:cNvPr>
          <p:cNvGrpSpPr/>
          <p:nvPr/>
        </p:nvGrpSpPr>
        <p:grpSpPr>
          <a:xfrm>
            <a:off x="580571" y="2784256"/>
            <a:ext cx="2822670" cy="1271860"/>
            <a:chOff x="580571" y="2784256"/>
            <a:chExt cx="2822670" cy="1271860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046C162F-65A7-483B-8E55-F39976414927}"/>
                </a:ext>
              </a:extLst>
            </p:cNvPr>
            <p:cNvSpPr txBox="1"/>
            <p:nvPr/>
          </p:nvSpPr>
          <p:spPr>
            <a:xfrm>
              <a:off x="580571" y="2784256"/>
              <a:ext cx="282267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01</a:t>
              </a:r>
            </a:p>
            <a:p>
              <a:pPr algn="r"/>
              <a:r>
                <a:rPr lang="zh-CN" altLang="en-US" sz="24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商业模式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6E58001B-7DC9-4614-9971-6679DEED5F85}"/>
                </a:ext>
              </a:extLst>
            </p:cNvPr>
            <p:cNvSpPr txBox="1"/>
            <p:nvPr/>
          </p:nvSpPr>
          <p:spPr>
            <a:xfrm>
              <a:off x="580571" y="3520585"/>
              <a:ext cx="2822670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A wonderful serenity has taken possession of my entire soul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E76C0E27-B702-4E37-B4A1-3E835DC769F6}"/>
              </a:ext>
            </a:extLst>
          </p:cNvPr>
          <p:cNvGrpSpPr/>
          <p:nvPr/>
        </p:nvGrpSpPr>
        <p:grpSpPr>
          <a:xfrm>
            <a:off x="8900494" y="4188522"/>
            <a:ext cx="2710935" cy="1169015"/>
            <a:chOff x="8900494" y="4188522"/>
            <a:chExt cx="2710935" cy="1169015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xmlns="" id="{E7C804B7-3C26-4E3E-99C5-DCF0E58B64E2}"/>
                </a:ext>
              </a:extLst>
            </p:cNvPr>
            <p:cNvSpPr/>
            <p:nvPr/>
          </p:nvSpPr>
          <p:spPr>
            <a:xfrm>
              <a:off x="8900494" y="4188522"/>
              <a:ext cx="2710935" cy="1169015"/>
            </a:xfrm>
            <a:prstGeom prst="roundRect">
              <a:avLst>
                <a:gd name="adj" fmla="val 4748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xmlns="" id="{418E32BB-29E9-4895-9110-D43511AEBBC2}"/>
                </a:ext>
              </a:extLst>
            </p:cNvPr>
            <p:cNvGrpSpPr/>
            <p:nvPr/>
          </p:nvGrpSpPr>
          <p:grpSpPr>
            <a:xfrm>
              <a:off x="9085524" y="4385041"/>
              <a:ext cx="2340875" cy="775976"/>
              <a:chOff x="9085524" y="4385041"/>
              <a:chExt cx="2340875" cy="775976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F7F857B4-8D70-4AD4-B1A0-40A7643639E5}"/>
                  </a:ext>
                </a:extLst>
              </p:cNvPr>
              <p:cNvSpPr txBox="1"/>
              <p:nvPr/>
            </p:nvSpPr>
            <p:spPr>
              <a:xfrm>
                <a:off x="9085524" y="4385041"/>
                <a:ext cx="234087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accent2"/>
                    </a:solidFill>
                    <a:latin typeface="Arial Nova" panose="020B0504020202020204" pitchFamily="34" charset="0"/>
                    <a:cs typeface="Catamaran Bold" panose="00000800000000000000" pitchFamily="2" charset="0"/>
                  </a:rPr>
                  <a:t>Startup Plan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F0975A1A-72B8-471B-8615-C9D1E7B39C87}"/>
                  </a:ext>
                </a:extLst>
              </p:cNvPr>
              <p:cNvSpPr txBox="1"/>
              <p:nvPr/>
            </p:nvSpPr>
            <p:spPr>
              <a:xfrm>
                <a:off x="9085524" y="4625486"/>
                <a:ext cx="2340875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possession.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278DDE22-6801-4900-B877-2E4E8E86659A}"/>
              </a:ext>
            </a:extLst>
          </p:cNvPr>
          <p:cNvGrpSpPr/>
          <p:nvPr/>
        </p:nvGrpSpPr>
        <p:grpSpPr>
          <a:xfrm>
            <a:off x="580571" y="4188522"/>
            <a:ext cx="2710935" cy="1169015"/>
            <a:chOff x="580571" y="4188522"/>
            <a:chExt cx="2710935" cy="1169015"/>
          </a:xfrm>
        </p:grpSpPr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xmlns="" id="{5B84B670-9E32-427A-A5F1-C1B9B2680EA2}"/>
                </a:ext>
              </a:extLst>
            </p:cNvPr>
            <p:cNvSpPr/>
            <p:nvPr/>
          </p:nvSpPr>
          <p:spPr>
            <a:xfrm>
              <a:off x="580571" y="4188522"/>
              <a:ext cx="2710935" cy="1169015"/>
            </a:xfrm>
            <a:prstGeom prst="roundRect">
              <a:avLst>
                <a:gd name="adj" fmla="val 4748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xmlns="" id="{67ACEB0F-0409-4E19-9CA9-2AEBA779A01D}"/>
                </a:ext>
              </a:extLst>
            </p:cNvPr>
            <p:cNvGrpSpPr/>
            <p:nvPr/>
          </p:nvGrpSpPr>
          <p:grpSpPr>
            <a:xfrm>
              <a:off x="765601" y="4385041"/>
              <a:ext cx="2340875" cy="775976"/>
              <a:chOff x="9085524" y="4385041"/>
              <a:chExt cx="2340875" cy="775976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xmlns="" id="{FD63A312-E410-481E-9F3D-4758BCDBFBF5}"/>
                  </a:ext>
                </a:extLst>
              </p:cNvPr>
              <p:cNvSpPr txBox="1"/>
              <p:nvPr/>
            </p:nvSpPr>
            <p:spPr>
              <a:xfrm>
                <a:off x="9085524" y="4385041"/>
                <a:ext cx="234087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400" dirty="0">
                    <a:solidFill>
                      <a:schemeClr val="accent1"/>
                    </a:solidFill>
                    <a:latin typeface="Arial Nova" panose="020B0504020202020204" pitchFamily="34" charset="0"/>
                    <a:cs typeface="Catamaran Bold" panose="00000800000000000000" pitchFamily="2" charset="0"/>
                  </a:rPr>
                  <a:t>Project Analysis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xmlns="" id="{E4D330F2-302B-4E7B-9885-5E4665C17576}"/>
                  </a:ext>
                </a:extLst>
              </p:cNvPr>
              <p:cNvSpPr txBox="1"/>
              <p:nvPr/>
            </p:nvSpPr>
            <p:spPr>
              <a:xfrm>
                <a:off x="9085524" y="4625486"/>
                <a:ext cx="2340875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4392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EAB22428-8AF1-4C7A-9938-3EF0F2804151}"/>
              </a:ext>
            </a:extLst>
          </p:cNvPr>
          <p:cNvSpPr txBox="1"/>
          <p:nvPr/>
        </p:nvSpPr>
        <p:spPr>
          <a:xfrm>
            <a:off x="6604939" y="1949292"/>
            <a:ext cx="2016547" cy="1197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6600" dirty="0">
                <a:solidFill>
                  <a:schemeClr val="accent1"/>
                </a:solidFill>
                <a:latin typeface="Arial Nova" panose="020B0504020202020204" pitchFamily="34" charset="0"/>
              </a:rPr>
              <a:t>01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xmlns="" id="{646344E3-1D22-43F0-9325-865D21A65EF6}"/>
              </a:ext>
            </a:extLst>
          </p:cNvPr>
          <p:cNvSpPr/>
          <p:nvPr/>
        </p:nvSpPr>
        <p:spPr>
          <a:xfrm>
            <a:off x="685733" y="1153861"/>
            <a:ext cx="1916911" cy="2153178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xmlns="" id="{C60AE666-330C-4247-83F2-8728F8E78E93}"/>
              </a:ext>
            </a:extLst>
          </p:cNvPr>
          <p:cNvSpPr/>
          <p:nvPr/>
        </p:nvSpPr>
        <p:spPr>
          <a:xfrm>
            <a:off x="2553432" y="5512619"/>
            <a:ext cx="3253914" cy="1330633"/>
          </a:xfrm>
          <a:custGeom>
            <a:avLst/>
            <a:gdLst>
              <a:gd name="connsiteX0" fmla="*/ 0 w 3185651"/>
              <a:gd name="connsiteY0" fmla="*/ 0 h 1533833"/>
              <a:gd name="connsiteX1" fmla="*/ 884903 w 3185651"/>
              <a:gd name="connsiteY1" fmla="*/ 796413 h 1533833"/>
              <a:gd name="connsiteX2" fmla="*/ 2595716 w 3185651"/>
              <a:gd name="connsiteY2" fmla="*/ 943897 h 1533833"/>
              <a:gd name="connsiteX3" fmla="*/ 3185651 w 3185651"/>
              <a:gd name="connsiteY3" fmla="*/ 1533833 h 1533833"/>
              <a:gd name="connsiteX0" fmla="*/ 0 w 3185651"/>
              <a:gd name="connsiteY0" fmla="*/ 0 h 1533833"/>
              <a:gd name="connsiteX1" fmla="*/ 884903 w 3185651"/>
              <a:gd name="connsiteY1" fmla="*/ 796413 h 1533833"/>
              <a:gd name="connsiteX2" fmla="*/ 2552173 w 3185651"/>
              <a:gd name="connsiteY2" fmla="*/ 1074525 h 1533833"/>
              <a:gd name="connsiteX3" fmla="*/ 3185651 w 3185651"/>
              <a:gd name="connsiteY3" fmla="*/ 1533833 h 1533833"/>
              <a:gd name="connsiteX0" fmla="*/ 0 w 3185651"/>
              <a:gd name="connsiteY0" fmla="*/ 0 h 1533833"/>
              <a:gd name="connsiteX1" fmla="*/ 572483 w 3185651"/>
              <a:gd name="connsiteY1" fmla="*/ 842133 h 1533833"/>
              <a:gd name="connsiteX2" fmla="*/ 2552173 w 3185651"/>
              <a:gd name="connsiteY2" fmla="*/ 1074525 h 1533833"/>
              <a:gd name="connsiteX3" fmla="*/ 3185651 w 3185651"/>
              <a:gd name="connsiteY3" fmla="*/ 1533833 h 1533833"/>
              <a:gd name="connsiteX0" fmla="*/ 0 w 3185651"/>
              <a:gd name="connsiteY0" fmla="*/ 0 h 1533833"/>
              <a:gd name="connsiteX1" fmla="*/ 572483 w 3185651"/>
              <a:gd name="connsiteY1" fmla="*/ 842133 h 1533833"/>
              <a:gd name="connsiteX2" fmla="*/ 2552173 w 3185651"/>
              <a:gd name="connsiteY2" fmla="*/ 1074525 h 1533833"/>
              <a:gd name="connsiteX3" fmla="*/ 3185651 w 3185651"/>
              <a:gd name="connsiteY3" fmla="*/ 1533833 h 1533833"/>
              <a:gd name="connsiteX0" fmla="*/ 0 w 3185651"/>
              <a:gd name="connsiteY0" fmla="*/ 0 h 1533833"/>
              <a:gd name="connsiteX1" fmla="*/ 572483 w 3185651"/>
              <a:gd name="connsiteY1" fmla="*/ 842133 h 1533833"/>
              <a:gd name="connsiteX2" fmla="*/ 2552173 w 3185651"/>
              <a:gd name="connsiteY2" fmla="*/ 1074525 h 1533833"/>
              <a:gd name="connsiteX3" fmla="*/ 3185651 w 3185651"/>
              <a:gd name="connsiteY3" fmla="*/ 1533833 h 1533833"/>
              <a:gd name="connsiteX0" fmla="*/ 0 w 3185651"/>
              <a:gd name="connsiteY0" fmla="*/ 0 h 1533833"/>
              <a:gd name="connsiteX1" fmla="*/ 572483 w 3185651"/>
              <a:gd name="connsiteY1" fmla="*/ 842133 h 1533833"/>
              <a:gd name="connsiteX2" fmla="*/ 2552173 w 3185651"/>
              <a:gd name="connsiteY2" fmla="*/ 1074525 h 1533833"/>
              <a:gd name="connsiteX3" fmla="*/ 3185651 w 3185651"/>
              <a:gd name="connsiteY3" fmla="*/ 1533833 h 1533833"/>
              <a:gd name="connsiteX0" fmla="*/ 0 w 3204701"/>
              <a:gd name="connsiteY0" fmla="*/ 0 h 1400483"/>
              <a:gd name="connsiteX1" fmla="*/ 591533 w 3204701"/>
              <a:gd name="connsiteY1" fmla="*/ 708783 h 1400483"/>
              <a:gd name="connsiteX2" fmla="*/ 2571223 w 3204701"/>
              <a:gd name="connsiteY2" fmla="*/ 941175 h 1400483"/>
              <a:gd name="connsiteX3" fmla="*/ 3204701 w 3204701"/>
              <a:gd name="connsiteY3" fmla="*/ 1400483 h 1400483"/>
              <a:gd name="connsiteX0" fmla="*/ 0 w 3204701"/>
              <a:gd name="connsiteY0" fmla="*/ 0 h 1400483"/>
              <a:gd name="connsiteX1" fmla="*/ 591533 w 3204701"/>
              <a:gd name="connsiteY1" fmla="*/ 708783 h 1400483"/>
              <a:gd name="connsiteX2" fmla="*/ 2571223 w 3204701"/>
              <a:gd name="connsiteY2" fmla="*/ 941175 h 1400483"/>
              <a:gd name="connsiteX3" fmla="*/ 3204701 w 3204701"/>
              <a:gd name="connsiteY3" fmla="*/ 1400483 h 1400483"/>
              <a:gd name="connsiteX0" fmla="*/ 0 w 3192001"/>
              <a:gd name="connsiteY0" fmla="*/ 0 h 1463983"/>
              <a:gd name="connsiteX1" fmla="*/ 578833 w 3192001"/>
              <a:gd name="connsiteY1" fmla="*/ 772283 h 1463983"/>
              <a:gd name="connsiteX2" fmla="*/ 2558523 w 3192001"/>
              <a:gd name="connsiteY2" fmla="*/ 1004675 h 1463983"/>
              <a:gd name="connsiteX3" fmla="*/ 3192001 w 3192001"/>
              <a:gd name="connsiteY3" fmla="*/ 1463983 h 1463983"/>
              <a:gd name="connsiteX0" fmla="*/ 5702 w 3197703"/>
              <a:gd name="connsiteY0" fmla="*/ 0 h 1463983"/>
              <a:gd name="connsiteX1" fmla="*/ 584535 w 3197703"/>
              <a:gd name="connsiteY1" fmla="*/ 772283 h 1463983"/>
              <a:gd name="connsiteX2" fmla="*/ 2564225 w 3197703"/>
              <a:gd name="connsiteY2" fmla="*/ 1004675 h 1463983"/>
              <a:gd name="connsiteX3" fmla="*/ 3197703 w 3197703"/>
              <a:gd name="connsiteY3" fmla="*/ 1463983 h 1463983"/>
              <a:gd name="connsiteX0" fmla="*/ 5428 w 3197429"/>
              <a:gd name="connsiteY0" fmla="*/ 0 h 1463983"/>
              <a:gd name="connsiteX1" fmla="*/ 596961 w 3197429"/>
              <a:gd name="connsiteY1" fmla="*/ 854833 h 1463983"/>
              <a:gd name="connsiteX2" fmla="*/ 2563951 w 3197429"/>
              <a:gd name="connsiteY2" fmla="*/ 1004675 h 1463983"/>
              <a:gd name="connsiteX3" fmla="*/ 3197429 w 3197429"/>
              <a:gd name="connsiteY3" fmla="*/ 1463983 h 1463983"/>
              <a:gd name="connsiteX0" fmla="*/ 4527 w 3258441"/>
              <a:gd name="connsiteY0" fmla="*/ 0 h 1330633"/>
              <a:gd name="connsiteX1" fmla="*/ 657973 w 3258441"/>
              <a:gd name="connsiteY1" fmla="*/ 721483 h 1330633"/>
              <a:gd name="connsiteX2" fmla="*/ 2624963 w 3258441"/>
              <a:gd name="connsiteY2" fmla="*/ 871325 h 1330633"/>
              <a:gd name="connsiteX3" fmla="*/ 3258441 w 3258441"/>
              <a:gd name="connsiteY3" fmla="*/ 1330633 h 1330633"/>
              <a:gd name="connsiteX0" fmla="*/ 0 w 3253914"/>
              <a:gd name="connsiteY0" fmla="*/ 0 h 1330633"/>
              <a:gd name="connsiteX1" fmla="*/ 653446 w 3253914"/>
              <a:gd name="connsiteY1" fmla="*/ 721483 h 1330633"/>
              <a:gd name="connsiteX2" fmla="*/ 2620436 w 3253914"/>
              <a:gd name="connsiteY2" fmla="*/ 871325 h 1330633"/>
              <a:gd name="connsiteX3" fmla="*/ 3253914 w 3253914"/>
              <a:gd name="connsiteY3" fmla="*/ 1330633 h 1330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3914" h="1330633">
                <a:moveTo>
                  <a:pt x="0" y="0"/>
                </a:moveTo>
                <a:cubicBezTo>
                  <a:pt x="52787" y="368443"/>
                  <a:pt x="216707" y="576262"/>
                  <a:pt x="653446" y="721483"/>
                </a:cubicBezTo>
                <a:cubicBezTo>
                  <a:pt x="1090185" y="866704"/>
                  <a:pt x="2187025" y="769800"/>
                  <a:pt x="2620436" y="871325"/>
                </a:cubicBezTo>
                <a:cubicBezTo>
                  <a:pt x="3053847" y="972850"/>
                  <a:pt x="3173535" y="1127596"/>
                  <a:pt x="3253914" y="1330633"/>
                </a:cubicBezTo>
              </a:path>
            </a:pathLst>
          </a:custGeom>
          <a:noFill/>
          <a:ln w="38100" cap="rnd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261FE1ED-C2B0-4540-B959-AD281E97DA9C}"/>
              </a:ext>
            </a:extLst>
          </p:cNvPr>
          <p:cNvSpPr txBox="1"/>
          <p:nvPr/>
        </p:nvSpPr>
        <p:spPr>
          <a:xfrm>
            <a:off x="6604939" y="3596146"/>
            <a:ext cx="43114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714739E-9ECB-452D-8561-47B2C269DD56}"/>
              </a:ext>
            </a:extLst>
          </p:cNvPr>
          <p:cNvSpPr txBox="1"/>
          <p:nvPr/>
        </p:nvSpPr>
        <p:spPr>
          <a:xfrm>
            <a:off x="6604939" y="2986748"/>
            <a:ext cx="4311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商业模式</a:t>
            </a:r>
          </a:p>
        </p:txBody>
      </p:sp>
      <p:grpSp>
        <p:nvGrpSpPr>
          <p:cNvPr id="26" name="Group 1">
            <a:extLst>
              <a:ext uri="{FF2B5EF4-FFF2-40B4-BE49-F238E27FC236}">
                <a16:creationId xmlns:a16="http://schemas.microsoft.com/office/drawing/2014/main" xmlns="" id="{9455A59F-4B14-4DA7-86DB-72D7DD1DE6C5}"/>
              </a:ext>
            </a:extLst>
          </p:cNvPr>
          <p:cNvGrpSpPr>
            <a:grpSpLocks/>
          </p:cNvGrpSpPr>
          <p:nvPr/>
        </p:nvGrpSpPr>
        <p:grpSpPr bwMode="auto">
          <a:xfrm>
            <a:off x="999832" y="1702521"/>
            <a:ext cx="422568" cy="416117"/>
            <a:chOff x="7197121" y="8332916"/>
            <a:chExt cx="553830" cy="543285"/>
          </a:xfrm>
          <a:solidFill>
            <a:schemeClr val="bg1"/>
          </a:solidFill>
        </p:grpSpPr>
        <p:sp>
          <p:nvSpPr>
            <p:cNvPr id="27" name="Freeform 31">
              <a:extLst>
                <a:ext uri="{FF2B5EF4-FFF2-40B4-BE49-F238E27FC236}">
                  <a16:creationId xmlns:a16="http://schemas.microsoft.com/office/drawing/2014/main" xmlns="" id="{B1B7EBB8-FBF8-41AF-A5E4-9A0026663A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7121" y="8332916"/>
              <a:ext cx="553830" cy="543285"/>
            </a:xfrm>
            <a:custGeom>
              <a:avLst/>
              <a:gdLst>
                <a:gd name="T0" fmla="*/ 276915 w 462"/>
                <a:gd name="T1" fmla="*/ 0 h 453"/>
                <a:gd name="T2" fmla="*/ 276915 w 462"/>
                <a:gd name="T3" fmla="*/ 0 h 453"/>
                <a:gd name="T4" fmla="*/ 0 w 462"/>
                <a:gd name="T5" fmla="*/ 266246 h 453"/>
                <a:gd name="T6" fmla="*/ 276915 w 462"/>
                <a:gd name="T7" fmla="*/ 542086 h 453"/>
                <a:gd name="T8" fmla="*/ 552631 w 462"/>
                <a:gd name="T9" fmla="*/ 266246 h 453"/>
                <a:gd name="T10" fmla="*/ 276915 w 462"/>
                <a:gd name="T11" fmla="*/ 0 h 453"/>
                <a:gd name="T12" fmla="*/ 276915 w 462"/>
                <a:gd name="T13" fmla="*/ 478523 h 453"/>
                <a:gd name="T14" fmla="*/ 276915 w 462"/>
                <a:gd name="T15" fmla="*/ 478523 h 453"/>
                <a:gd name="T16" fmla="*/ 63535 w 462"/>
                <a:gd name="T17" fmla="*/ 266246 h 453"/>
                <a:gd name="T18" fmla="*/ 276915 w 462"/>
                <a:gd name="T19" fmla="*/ 53969 h 453"/>
                <a:gd name="T20" fmla="*/ 489097 w 462"/>
                <a:gd name="T21" fmla="*/ 266246 h 453"/>
                <a:gd name="T22" fmla="*/ 276915 w 462"/>
                <a:gd name="T23" fmla="*/ 478523 h 45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62" h="453">
                  <a:moveTo>
                    <a:pt x="231" y="0"/>
                  </a:moveTo>
                  <a:lnTo>
                    <a:pt x="231" y="0"/>
                  </a:lnTo>
                  <a:cubicBezTo>
                    <a:pt x="106" y="0"/>
                    <a:pt x="0" y="98"/>
                    <a:pt x="0" y="222"/>
                  </a:cubicBezTo>
                  <a:cubicBezTo>
                    <a:pt x="0" y="346"/>
                    <a:pt x="106" y="452"/>
                    <a:pt x="231" y="452"/>
                  </a:cubicBezTo>
                  <a:cubicBezTo>
                    <a:pt x="355" y="452"/>
                    <a:pt x="461" y="346"/>
                    <a:pt x="461" y="222"/>
                  </a:cubicBezTo>
                  <a:cubicBezTo>
                    <a:pt x="461" y="98"/>
                    <a:pt x="355" y="0"/>
                    <a:pt x="231" y="0"/>
                  </a:cubicBezTo>
                  <a:close/>
                  <a:moveTo>
                    <a:pt x="231" y="399"/>
                  </a:moveTo>
                  <a:lnTo>
                    <a:pt x="231" y="399"/>
                  </a:lnTo>
                  <a:cubicBezTo>
                    <a:pt x="133" y="399"/>
                    <a:pt x="53" y="319"/>
                    <a:pt x="53" y="222"/>
                  </a:cubicBezTo>
                  <a:cubicBezTo>
                    <a:pt x="53" y="124"/>
                    <a:pt x="133" y="45"/>
                    <a:pt x="231" y="45"/>
                  </a:cubicBezTo>
                  <a:cubicBezTo>
                    <a:pt x="328" y="45"/>
                    <a:pt x="408" y="124"/>
                    <a:pt x="408" y="222"/>
                  </a:cubicBezTo>
                  <a:cubicBezTo>
                    <a:pt x="408" y="319"/>
                    <a:pt x="328" y="399"/>
                    <a:pt x="231" y="3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8" name="Freeform 32">
              <a:extLst>
                <a:ext uri="{FF2B5EF4-FFF2-40B4-BE49-F238E27FC236}">
                  <a16:creationId xmlns:a16="http://schemas.microsoft.com/office/drawing/2014/main" xmlns="" id="{F67C5161-76B1-4B8C-8EC1-133153BBE7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0784" y="8450839"/>
              <a:ext cx="126832" cy="261114"/>
            </a:xfrm>
            <a:custGeom>
              <a:avLst/>
              <a:gdLst>
                <a:gd name="T0" fmla="*/ 42672 w 107"/>
                <a:gd name="T1" fmla="*/ 0 h 222"/>
                <a:gd name="T2" fmla="*/ 0 w 107"/>
                <a:gd name="T3" fmla="*/ 0 h 222"/>
                <a:gd name="T4" fmla="*/ 0 w 107"/>
                <a:gd name="T5" fmla="*/ 156433 h 222"/>
                <a:gd name="T6" fmla="*/ 105496 w 107"/>
                <a:gd name="T7" fmla="*/ 259938 h 222"/>
                <a:gd name="T8" fmla="*/ 125647 w 107"/>
                <a:gd name="T9" fmla="*/ 229357 h 222"/>
                <a:gd name="T10" fmla="*/ 42672 w 107"/>
                <a:gd name="T11" fmla="*/ 134086 h 222"/>
                <a:gd name="T12" fmla="*/ 42672 w 107"/>
                <a:gd name="T13" fmla="*/ 0 h 2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7" h="222">
                  <a:moveTo>
                    <a:pt x="36" y="0"/>
                  </a:moveTo>
                  <a:lnTo>
                    <a:pt x="0" y="0"/>
                  </a:lnTo>
                  <a:lnTo>
                    <a:pt x="0" y="133"/>
                  </a:lnTo>
                  <a:lnTo>
                    <a:pt x="89" y="221"/>
                  </a:lnTo>
                  <a:lnTo>
                    <a:pt x="106" y="195"/>
                  </a:lnTo>
                  <a:lnTo>
                    <a:pt x="36" y="114"/>
                  </a:lnTo>
                  <a:lnTo>
                    <a:pt x="36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26" r="203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6157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" grpId="0" animBg="1"/>
      <p:bldP spid="22" grpId="0" animBg="1"/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C6DA717-B7EF-41FC-B361-38233A14A8CC}"/>
              </a:ext>
            </a:extLst>
          </p:cNvPr>
          <p:cNvSpPr txBox="1"/>
          <p:nvPr/>
        </p:nvSpPr>
        <p:spPr>
          <a:xfrm>
            <a:off x="1110168" y="1949292"/>
            <a:ext cx="2016547" cy="1197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6600" dirty="0">
                <a:solidFill>
                  <a:schemeClr val="accent1"/>
                </a:solidFill>
                <a:latin typeface="Arial Nova" panose="020B0504020202020204" pitchFamily="34" charset="0"/>
              </a:rPr>
              <a:t>02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0AEC49B-685F-4746-9778-7DA12EB66657}"/>
              </a:ext>
            </a:extLst>
          </p:cNvPr>
          <p:cNvSpPr txBox="1"/>
          <p:nvPr/>
        </p:nvSpPr>
        <p:spPr>
          <a:xfrm>
            <a:off x="1110168" y="3596146"/>
            <a:ext cx="39843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07C7B09-25FB-44A5-B2D8-B15695DBA742}"/>
              </a:ext>
            </a:extLst>
          </p:cNvPr>
          <p:cNvSpPr txBox="1"/>
          <p:nvPr/>
        </p:nvSpPr>
        <p:spPr>
          <a:xfrm>
            <a:off x="1110168" y="2986748"/>
            <a:ext cx="4311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商业模式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xmlns="" id="{EA8E6DFF-1142-4720-8D49-AE951CC11282}"/>
              </a:ext>
            </a:extLst>
          </p:cNvPr>
          <p:cNvSpPr/>
          <p:nvPr/>
        </p:nvSpPr>
        <p:spPr>
          <a:xfrm>
            <a:off x="5820048" y="0"/>
            <a:ext cx="3109740" cy="1260823"/>
          </a:xfrm>
          <a:custGeom>
            <a:avLst/>
            <a:gdLst>
              <a:gd name="connsiteX0" fmla="*/ 0 w 2654710"/>
              <a:gd name="connsiteY0" fmla="*/ 0 h 884903"/>
              <a:gd name="connsiteX1" fmla="*/ 678426 w 2654710"/>
              <a:gd name="connsiteY1" fmla="*/ 383458 h 884903"/>
              <a:gd name="connsiteX2" fmla="*/ 2241755 w 2654710"/>
              <a:gd name="connsiteY2" fmla="*/ 353962 h 884903"/>
              <a:gd name="connsiteX3" fmla="*/ 2654710 w 2654710"/>
              <a:gd name="connsiteY3" fmla="*/ 884903 h 884903"/>
              <a:gd name="connsiteX0" fmla="*/ 0 w 2686460"/>
              <a:gd name="connsiteY0" fmla="*/ 0 h 865853"/>
              <a:gd name="connsiteX1" fmla="*/ 710176 w 2686460"/>
              <a:gd name="connsiteY1" fmla="*/ 364408 h 865853"/>
              <a:gd name="connsiteX2" fmla="*/ 2273505 w 2686460"/>
              <a:gd name="connsiteY2" fmla="*/ 334912 h 865853"/>
              <a:gd name="connsiteX3" fmla="*/ 2686460 w 2686460"/>
              <a:gd name="connsiteY3" fmla="*/ 865853 h 865853"/>
              <a:gd name="connsiteX0" fmla="*/ 0 w 2686460"/>
              <a:gd name="connsiteY0" fmla="*/ 0 h 853153"/>
              <a:gd name="connsiteX1" fmla="*/ 710176 w 2686460"/>
              <a:gd name="connsiteY1" fmla="*/ 351708 h 853153"/>
              <a:gd name="connsiteX2" fmla="*/ 2273505 w 2686460"/>
              <a:gd name="connsiteY2" fmla="*/ 322212 h 853153"/>
              <a:gd name="connsiteX3" fmla="*/ 2686460 w 2686460"/>
              <a:gd name="connsiteY3" fmla="*/ 853153 h 853153"/>
              <a:gd name="connsiteX0" fmla="*/ 0 w 2686460"/>
              <a:gd name="connsiteY0" fmla="*/ 0 h 853153"/>
              <a:gd name="connsiteX1" fmla="*/ 710176 w 2686460"/>
              <a:gd name="connsiteY1" fmla="*/ 351708 h 853153"/>
              <a:gd name="connsiteX2" fmla="*/ 2273505 w 2686460"/>
              <a:gd name="connsiteY2" fmla="*/ 322212 h 853153"/>
              <a:gd name="connsiteX3" fmla="*/ 2686460 w 2686460"/>
              <a:gd name="connsiteY3" fmla="*/ 853153 h 853153"/>
              <a:gd name="connsiteX0" fmla="*/ 0 w 2686460"/>
              <a:gd name="connsiteY0" fmla="*/ 0 h 853153"/>
              <a:gd name="connsiteX1" fmla="*/ 710176 w 2686460"/>
              <a:gd name="connsiteY1" fmla="*/ 351708 h 853153"/>
              <a:gd name="connsiteX2" fmla="*/ 2273505 w 2686460"/>
              <a:gd name="connsiteY2" fmla="*/ 322212 h 853153"/>
              <a:gd name="connsiteX3" fmla="*/ 2686460 w 2686460"/>
              <a:gd name="connsiteY3" fmla="*/ 853153 h 853153"/>
              <a:gd name="connsiteX0" fmla="*/ 0 w 2673760"/>
              <a:gd name="connsiteY0" fmla="*/ 0 h 980153"/>
              <a:gd name="connsiteX1" fmla="*/ 710176 w 2673760"/>
              <a:gd name="connsiteY1" fmla="*/ 351708 h 980153"/>
              <a:gd name="connsiteX2" fmla="*/ 2273505 w 2673760"/>
              <a:gd name="connsiteY2" fmla="*/ 322212 h 980153"/>
              <a:gd name="connsiteX3" fmla="*/ 2673760 w 2673760"/>
              <a:gd name="connsiteY3" fmla="*/ 980153 h 980153"/>
              <a:gd name="connsiteX0" fmla="*/ 0 w 2674411"/>
              <a:gd name="connsiteY0" fmla="*/ 0 h 980153"/>
              <a:gd name="connsiteX1" fmla="*/ 710176 w 2674411"/>
              <a:gd name="connsiteY1" fmla="*/ 351708 h 980153"/>
              <a:gd name="connsiteX2" fmla="*/ 2273505 w 2674411"/>
              <a:gd name="connsiteY2" fmla="*/ 322212 h 980153"/>
              <a:gd name="connsiteX3" fmla="*/ 2673760 w 2674411"/>
              <a:gd name="connsiteY3" fmla="*/ 980153 h 980153"/>
              <a:gd name="connsiteX0" fmla="*/ 0 w 2674411"/>
              <a:gd name="connsiteY0" fmla="*/ 0 h 980153"/>
              <a:gd name="connsiteX1" fmla="*/ 710176 w 2674411"/>
              <a:gd name="connsiteY1" fmla="*/ 351708 h 980153"/>
              <a:gd name="connsiteX2" fmla="*/ 2273505 w 2674411"/>
              <a:gd name="connsiteY2" fmla="*/ 322212 h 980153"/>
              <a:gd name="connsiteX3" fmla="*/ 2673760 w 2674411"/>
              <a:gd name="connsiteY3" fmla="*/ 980153 h 980153"/>
              <a:gd name="connsiteX0" fmla="*/ 0 w 2674411"/>
              <a:gd name="connsiteY0" fmla="*/ 0 h 980153"/>
              <a:gd name="connsiteX1" fmla="*/ 710176 w 2674411"/>
              <a:gd name="connsiteY1" fmla="*/ 351708 h 980153"/>
              <a:gd name="connsiteX2" fmla="*/ 2273505 w 2674411"/>
              <a:gd name="connsiteY2" fmla="*/ 322212 h 980153"/>
              <a:gd name="connsiteX3" fmla="*/ 2673760 w 2674411"/>
              <a:gd name="connsiteY3" fmla="*/ 980153 h 980153"/>
              <a:gd name="connsiteX0" fmla="*/ 0 w 2674440"/>
              <a:gd name="connsiteY0" fmla="*/ 0 h 980153"/>
              <a:gd name="connsiteX1" fmla="*/ 684776 w 2674440"/>
              <a:gd name="connsiteY1" fmla="*/ 402508 h 980153"/>
              <a:gd name="connsiteX2" fmla="*/ 2273505 w 2674440"/>
              <a:gd name="connsiteY2" fmla="*/ 322212 h 980153"/>
              <a:gd name="connsiteX3" fmla="*/ 2673760 w 2674440"/>
              <a:gd name="connsiteY3" fmla="*/ 980153 h 980153"/>
              <a:gd name="connsiteX0" fmla="*/ 0 w 2674200"/>
              <a:gd name="connsiteY0" fmla="*/ 0 h 980153"/>
              <a:gd name="connsiteX1" fmla="*/ 684776 w 2674200"/>
              <a:gd name="connsiteY1" fmla="*/ 402508 h 980153"/>
              <a:gd name="connsiteX2" fmla="*/ 2222705 w 2674200"/>
              <a:gd name="connsiteY2" fmla="*/ 449212 h 980153"/>
              <a:gd name="connsiteX3" fmla="*/ 2673760 w 2674200"/>
              <a:gd name="connsiteY3" fmla="*/ 980153 h 980153"/>
              <a:gd name="connsiteX0" fmla="*/ 0 w 2674200"/>
              <a:gd name="connsiteY0" fmla="*/ 0 h 980153"/>
              <a:gd name="connsiteX1" fmla="*/ 684776 w 2674200"/>
              <a:gd name="connsiteY1" fmla="*/ 402508 h 980153"/>
              <a:gd name="connsiteX2" fmla="*/ 2222705 w 2674200"/>
              <a:gd name="connsiteY2" fmla="*/ 449212 h 980153"/>
              <a:gd name="connsiteX3" fmla="*/ 2673760 w 2674200"/>
              <a:gd name="connsiteY3" fmla="*/ 980153 h 980153"/>
              <a:gd name="connsiteX0" fmla="*/ 0 w 2743921"/>
              <a:gd name="connsiteY0" fmla="*/ 0 h 948403"/>
              <a:gd name="connsiteX1" fmla="*/ 684776 w 2743921"/>
              <a:gd name="connsiteY1" fmla="*/ 402508 h 948403"/>
              <a:gd name="connsiteX2" fmla="*/ 2222705 w 2743921"/>
              <a:gd name="connsiteY2" fmla="*/ 449212 h 948403"/>
              <a:gd name="connsiteX3" fmla="*/ 2743610 w 2743921"/>
              <a:gd name="connsiteY3" fmla="*/ 948403 h 948403"/>
              <a:gd name="connsiteX0" fmla="*/ 0 w 2743830"/>
              <a:gd name="connsiteY0" fmla="*/ 0 h 948403"/>
              <a:gd name="connsiteX1" fmla="*/ 684776 w 2743830"/>
              <a:gd name="connsiteY1" fmla="*/ 402508 h 948403"/>
              <a:gd name="connsiteX2" fmla="*/ 2222705 w 2743830"/>
              <a:gd name="connsiteY2" fmla="*/ 449212 h 948403"/>
              <a:gd name="connsiteX3" fmla="*/ 2743610 w 2743830"/>
              <a:gd name="connsiteY3" fmla="*/ 948403 h 948403"/>
              <a:gd name="connsiteX0" fmla="*/ 0 w 2745065"/>
              <a:gd name="connsiteY0" fmla="*/ 0 h 948403"/>
              <a:gd name="connsiteX1" fmla="*/ 684776 w 2745065"/>
              <a:gd name="connsiteY1" fmla="*/ 402508 h 948403"/>
              <a:gd name="connsiteX2" fmla="*/ 2222705 w 2745065"/>
              <a:gd name="connsiteY2" fmla="*/ 449212 h 948403"/>
              <a:gd name="connsiteX3" fmla="*/ 2743610 w 2745065"/>
              <a:gd name="connsiteY3" fmla="*/ 948403 h 948403"/>
              <a:gd name="connsiteX0" fmla="*/ 0 w 2744219"/>
              <a:gd name="connsiteY0" fmla="*/ 0 h 948403"/>
              <a:gd name="connsiteX1" fmla="*/ 684776 w 2744219"/>
              <a:gd name="connsiteY1" fmla="*/ 402508 h 948403"/>
              <a:gd name="connsiteX2" fmla="*/ 2222705 w 2744219"/>
              <a:gd name="connsiteY2" fmla="*/ 449212 h 948403"/>
              <a:gd name="connsiteX3" fmla="*/ 2743610 w 2744219"/>
              <a:gd name="connsiteY3" fmla="*/ 948403 h 948403"/>
              <a:gd name="connsiteX0" fmla="*/ 0 w 2756829"/>
              <a:gd name="connsiteY0" fmla="*/ 0 h 948403"/>
              <a:gd name="connsiteX1" fmla="*/ 684776 w 2756829"/>
              <a:gd name="connsiteY1" fmla="*/ 402508 h 948403"/>
              <a:gd name="connsiteX2" fmla="*/ 2222705 w 2756829"/>
              <a:gd name="connsiteY2" fmla="*/ 449212 h 948403"/>
              <a:gd name="connsiteX3" fmla="*/ 2743610 w 2756829"/>
              <a:gd name="connsiteY3" fmla="*/ 948403 h 948403"/>
              <a:gd name="connsiteX0" fmla="*/ 0 w 3113920"/>
              <a:gd name="connsiteY0" fmla="*/ 0 h 1260823"/>
              <a:gd name="connsiteX1" fmla="*/ 684776 w 3113920"/>
              <a:gd name="connsiteY1" fmla="*/ 402508 h 1260823"/>
              <a:gd name="connsiteX2" fmla="*/ 2222705 w 3113920"/>
              <a:gd name="connsiteY2" fmla="*/ 449212 h 1260823"/>
              <a:gd name="connsiteX3" fmla="*/ 3109370 w 3113920"/>
              <a:gd name="connsiteY3" fmla="*/ 1260823 h 1260823"/>
              <a:gd name="connsiteX0" fmla="*/ 0 w 3109663"/>
              <a:gd name="connsiteY0" fmla="*/ 0 h 1260823"/>
              <a:gd name="connsiteX1" fmla="*/ 684776 w 3109663"/>
              <a:gd name="connsiteY1" fmla="*/ 402508 h 1260823"/>
              <a:gd name="connsiteX2" fmla="*/ 2222705 w 3109663"/>
              <a:gd name="connsiteY2" fmla="*/ 449212 h 1260823"/>
              <a:gd name="connsiteX3" fmla="*/ 3109370 w 3109663"/>
              <a:gd name="connsiteY3" fmla="*/ 1260823 h 1260823"/>
              <a:gd name="connsiteX0" fmla="*/ 0 w 3109740"/>
              <a:gd name="connsiteY0" fmla="*/ 0 h 1260823"/>
              <a:gd name="connsiteX1" fmla="*/ 684776 w 3109740"/>
              <a:gd name="connsiteY1" fmla="*/ 402508 h 1260823"/>
              <a:gd name="connsiteX2" fmla="*/ 2222705 w 3109740"/>
              <a:gd name="connsiteY2" fmla="*/ 449212 h 1260823"/>
              <a:gd name="connsiteX3" fmla="*/ 3109370 w 3109740"/>
              <a:gd name="connsiteY3" fmla="*/ 1260823 h 1260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9740" h="1260823">
                <a:moveTo>
                  <a:pt x="0" y="0"/>
                </a:moveTo>
                <a:cubicBezTo>
                  <a:pt x="57150" y="200332"/>
                  <a:pt x="250825" y="391139"/>
                  <a:pt x="684776" y="402508"/>
                </a:cubicBezTo>
                <a:cubicBezTo>
                  <a:pt x="1197419" y="418076"/>
                  <a:pt x="1711926" y="344260"/>
                  <a:pt x="2222705" y="449212"/>
                </a:cubicBezTo>
                <a:cubicBezTo>
                  <a:pt x="2733484" y="554164"/>
                  <a:pt x="3123463" y="845369"/>
                  <a:pt x="3109370" y="1260823"/>
                </a:cubicBezTo>
              </a:path>
            </a:pathLst>
          </a:custGeom>
          <a:noFill/>
          <a:ln w="38100" cap="rnd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图片占位符 3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44" r="31144"/>
          <a:stretch>
            <a:fillRect/>
          </a:stretch>
        </p:blipFill>
        <p:spPr/>
      </p:pic>
      <p:pic>
        <p:nvPicPr>
          <p:cNvPr id="5" name="图片占位符 4"/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44" r="3114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32421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D6AC25E-4B4C-487B-878E-68CC66EE57D6}"/>
              </a:ext>
            </a:extLst>
          </p:cNvPr>
          <p:cNvSpPr txBox="1"/>
          <p:nvPr/>
        </p:nvSpPr>
        <p:spPr>
          <a:xfrm>
            <a:off x="6764596" y="3053526"/>
            <a:ext cx="43114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1BA299F-A787-474E-98BF-C15D2BB70287}"/>
              </a:ext>
            </a:extLst>
          </p:cNvPr>
          <p:cNvSpPr txBox="1"/>
          <p:nvPr/>
        </p:nvSpPr>
        <p:spPr>
          <a:xfrm>
            <a:off x="6764596" y="1571815"/>
            <a:ext cx="3893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商业产品分析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xmlns="" id="{5CF75D00-DD4B-497B-BAC5-C153DB5D2AA5}"/>
              </a:ext>
            </a:extLst>
          </p:cNvPr>
          <p:cNvSpPr/>
          <p:nvPr/>
        </p:nvSpPr>
        <p:spPr>
          <a:xfrm>
            <a:off x="6810963" y="4562584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View more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F2504C6-177A-42DA-95B7-34AE888C8D92}"/>
              </a:ext>
            </a:extLst>
          </p:cNvPr>
          <p:cNvSpPr txBox="1"/>
          <p:nvPr/>
        </p:nvSpPr>
        <p:spPr>
          <a:xfrm>
            <a:off x="8201946" y="4618176"/>
            <a:ext cx="1570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Arial Nova" panose="020B0504020202020204" pitchFamily="34" charset="0"/>
              </a:rPr>
              <a:t>More title text here</a:t>
            </a:r>
          </a:p>
        </p:txBody>
      </p:sp>
      <p:pic>
        <p:nvPicPr>
          <p:cNvPr id="22" name="图片占位符 21" descr="图片包含 物体&#10;&#10;描述已自动生成">
            <a:extLst>
              <a:ext uri="{FF2B5EF4-FFF2-40B4-BE49-F238E27FC236}">
                <a16:creationId xmlns:a16="http://schemas.microsoft.com/office/drawing/2014/main" xmlns="" id="{1C793E1D-9273-45D5-BC60-BF7F1233FE2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09" b="11109"/>
          <a:stretch>
            <a:fillRect/>
          </a:stretch>
        </p:blipFill>
        <p:spPr/>
      </p:pic>
      <p:pic>
        <p:nvPicPr>
          <p:cNvPr id="31" name="图片占位符 30">
            <a:extLst>
              <a:ext uri="{FF2B5EF4-FFF2-40B4-BE49-F238E27FC236}">
                <a16:creationId xmlns:a16="http://schemas.microsoft.com/office/drawing/2014/main" xmlns="" id="{E5E4ED49-6D3C-4814-B69D-2B06539F316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78" b="11078"/>
          <a:stretch>
            <a:fillRect/>
          </a:stretch>
        </p:blipFill>
        <p:spPr/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7E69C0ED-5C25-42AF-8795-180BD4A5B098}"/>
              </a:ext>
            </a:extLst>
          </p:cNvPr>
          <p:cNvGrpSpPr/>
          <p:nvPr/>
        </p:nvGrpSpPr>
        <p:grpSpPr>
          <a:xfrm>
            <a:off x="1154894" y="3215148"/>
            <a:ext cx="4651450" cy="2644878"/>
            <a:chOff x="1154894" y="3215148"/>
            <a:chExt cx="4651450" cy="2644878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xmlns="" id="{870F743E-CA05-4262-A413-C112B23E8B90}"/>
                </a:ext>
              </a:extLst>
            </p:cNvPr>
            <p:cNvSpPr/>
            <p:nvPr/>
          </p:nvSpPr>
          <p:spPr>
            <a:xfrm>
              <a:off x="1154894" y="3215148"/>
              <a:ext cx="4651450" cy="2644878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914400" dist="495300" dir="5400000" sx="89000" sy="89000" algn="t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xmlns="" id="{94ABCA1F-19A3-4324-813A-E7E90E15FBFF}"/>
                </a:ext>
              </a:extLst>
            </p:cNvPr>
            <p:cNvGrpSpPr/>
            <p:nvPr/>
          </p:nvGrpSpPr>
          <p:grpSpPr>
            <a:xfrm>
              <a:off x="1533833" y="4211371"/>
              <a:ext cx="3893573" cy="105087"/>
              <a:chOff x="1533833" y="4924112"/>
              <a:chExt cx="3893573" cy="105087"/>
            </a:xfrm>
          </p:grpSpPr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xmlns="" id="{82E6E115-A716-4224-9A46-C43D83AEC5F0}"/>
                  </a:ext>
                </a:extLst>
              </p:cNvPr>
              <p:cNvSpPr/>
              <p:nvPr/>
            </p:nvSpPr>
            <p:spPr>
              <a:xfrm>
                <a:off x="1533833" y="4924112"/>
                <a:ext cx="3893573" cy="105087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xmlns="" id="{7082C064-4AA5-48E3-BCE8-15A457105F19}"/>
                  </a:ext>
                </a:extLst>
              </p:cNvPr>
              <p:cNvSpPr/>
              <p:nvPr/>
            </p:nvSpPr>
            <p:spPr>
              <a:xfrm>
                <a:off x="3859315" y="4924112"/>
                <a:ext cx="548380" cy="10508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ffectLst>
                <a:outerShdw blurRad="127000" dist="25400" dir="5400000" sx="97000" sy="97000" algn="t" rotWithShape="0">
                  <a:schemeClr val="accent1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BD48B7E7-FF96-4992-9496-9F8044E0E86D}"/>
                </a:ext>
              </a:extLst>
            </p:cNvPr>
            <p:cNvSpPr txBox="1"/>
            <p:nvPr/>
          </p:nvSpPr>
          <p:spPr>
            <a:xfrm>
              <a:off x="3333871" y="3409641"/>
              <a:ext cx="1599267" cy="695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3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</a:rPr>
                <a:t>250K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CD8A5887-7BA2-4C57-86C0-6F1586BF4B27}"/>
                </a:ext>
              </a:extLst>
            </p:cNvPr>
            <p:cNvSpPr txBox="1"/>
            <p:nvPr/>
          </p:nvSpPr>
          <p:spPr>
            <a:xfrm>
              <a:off x="1533833" y="4678798"/>
              <a:ext cx="38935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2019 Startup data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D3C1D2B1-2F37-4081-9499-B33BDC770475}"/>
                </a:ext>
              </a:extLst>
            </p:cNvPr>
            <p:cNvSpPr txBox="1"/>
            <p:nvPr/>
          </p:nvSpPr>
          <p:spPr>
            <a:xfrm>
              <a:off x="1533833" y="4919243"/>
              <a:ext cx="3893573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soul, like these sweet mornings spring.</a:t>
              </a:r>
            </a:p>
          </p:txBody>
        </p:sp>
      </p:grpSp>
      <p:pic>
        <p:nvPicPr>
          <p:cNvPr id="4" name="图片占位符 3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30" b="1113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2727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r"/>
      </p:transition>
    </mc:Choice>
    <mc:Fallback xmlns="">
      <p:transition spd="slow">
        <p:pull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" b="612"/>
          <a:stretch>
            <a:fillRect/>
          </a:stretch>
        </p:blipFill>
        <p:spPr/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39888DC-22D9-4F86-B49C-FEC4A96EF10C}"/>
              </a:ext>
            </a:extLst>
          </p:cNvPr>
          <p:cNvSpPr txBox="1"/>
          <p:nvPr/>
        </p:nvSpPr>
        <p:spPr>
          <a:xfrm>
            <a:off x="9701984" y="1634526"/>
            <a:ext cx="203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Progress track 05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5928CCD-DFB6-4785-A61F-BB5AE9778F46}"/>
              </a:ext>
            </a:extLst>
          </p:cNvPr>
          <p:cNvSpPr txBox="1"/>
          <p:nvPr/>
        </p:nvSpPr>
        <p:spPr>
          <a:xfrm>
            <a:off x="7391402" y="1634526"/>
            <a:ext cx="203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1"/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Progress track 04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84DD3A5-B7A6-4354-B3C4-54DD863D3462}"/>
              </a:ext>
            </a:extLst>
          </p:cNvPr>
          <p:cNvSpPr txBox="1"/>
          <p:nvPr/>
        </p:nvSpPr>
        <p:spPr>
          <a:xfrm>
            <a:off x="5080820" y="1634526"/>
            <a:ext cx="203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Progress track 03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1DBD614-3758-48EC-877F-08791BD0D789}"/>
              </a:ext>
            </a:extLst>
          </p:cNvPr>
          <p:cNvSpPr txBox="1"/>
          <p:nvPr/>
        </p:nvSpPr>
        <p:spPr>
          <a:xfrm>
            <a:off x="2770238" y="1634526"/>
            <a:ext cx="203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Progress track 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BA30524-2445-4752-962C-E8C96853835B}"/>
              </a:ext>
            </a:extLst>
          </p:cNvPr>
          <p:cNvSpPr txBox="1"/>
          <p:nvPr/>
        </p:nvSpPr>
        <p:spPr>
          <a:xfrm>
            <a:off x="459656" y="1634526"/>
            <a:ext cx="203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Progress track 01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C87CFD29-F9BB-4A40-A863-562EE19472DC}"/>
              </a:ext>
            </a:extLst>
          </p:cNvPr>
          <p:cNvGrpSpPr/>
          <p:nvPr/>
        </p:nvGrpSpPr>
        <p:grpSpPr>
          <a:xfrm>
            <a:off x="0" y="1997612"/>
            <a:ext cx="8448674" cy="84182"/>
            <a:chOff x="0" y="1757212"/>
            <a:chExt cx="8448674" cy="84182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B3BA1C95-B359-44D2-95CF-080DB69265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1799303"/>
              <a:ext cx="8406582" cy="1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xmlns="" id="{E85B7641-8F57-4DF2-9B58-178C15FD41DF}"/>
                </a:ext>
              </a:extLst>
            </p:cNvPr>
            <p:cNvSpPr/>
            <p:nvPr/>
          </p:nvSpPr>
          <p:spPr>
            <a:xfrm>
              <a:off x="8364490" y="1757212"/>
              <a:ext cx="84184" cy="84182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83B5BF7-DA22-41DA-81AB-84D6192BB837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商业产品分析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AD2CFDF7-B601-4775-951D-DE8154E28228}"/>
              </a:ext>
            </a:extLst>
          </p:cNvPr>
          <p:cNvCxnSpPr/>
          <p:nvPr/>
        </p:nvCxnSpPr>
        <p:spPr>
          <a:xfrm flipH="1">
            <a:off x="0" y="1465943"/>
            <a:ext cx="12192000" cy="0"/>
          </a:xfrm>
          <a:prstGeom prst="line">
            <a:avLst/>
          </a:prstGeom>
          <a:ln w="12700">
            <a:solidFill>
              <a:schemeClr val="bg1">
                <a:lumMod val="85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xmlns="" id="{9EC10F5F-FA6C-447D-879C-6185964E0C76}"/>
              </a:ext>
            </a:extLst>
          </p:cNvPr>
          <p:cNvSpPr/>
          <p:nvPr/>
        </p:nvSpPr>
        <p:spPr>
          <a:xfrm>
            <a:off x="1103334" y="4861945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View more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1CC350E0-9106-4124-A3A0-EE11D033C376}"/>
              </a:ext>
            </a:extLst>
          </p:cNvPr>
          <p:cNvSpPr txBox="1"/>
          <p:nvPr/>
        </p:nvSpPr>
        <p:spPr>
          <a:xfrm>
            <a:off x="2494317" y="4917537"/>
            <a:ext cx="1570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Arial Nova" panose="020B0504020202020204" pitchFamily="34" charset="0"/>
              </a:rPr>
              <a:t>More title text here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CFD8D085-6919-47DF-B8F9-219122CF8920}"/>
              </a:ext>
            </a:extLst>
          </p:cNvPr>
          <p:cNvSpPr txBox="1"/>
          <p:nvPr/>
        </p:nvSpPr>
        <p:spPr>
          <a:xfrm>
            <a:off x="1056967" y="3504343"/>
            <a:ext cx="479298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3E1B4677-41FE-4E9E-B78E-F705E883B327}"/>
              </a:ext>
            </a:extLst>
          </p:cNvPr>
          <p:cNvSpPr txBox="1"/>
          <p:nvPr/>
        </p:nvSpPr>
        <p:spPr>
          <a:xfrm>
            <a:off x="1056967" y="2849967"/>
            <a:ext cx="4792980" cy="655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I am so happy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, my dear friend, so absorbed in the exquisite.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xmlns="" id="{BA668936-BAE5-4218-AB6E-C43C48BC5BEA}"/>
              </a:ext>
            </a:extLst>
          </p:cNvPr>
          <p:cNvGrpSpPr/>
          <p:nvPr/>
        </p:nvGrpSpPr>
        <p:grpSpPr>
          <a:xfrm>
            <a:off x="10880122" y="2644537"/>
            <a:ext cx="509822" cy="572658"/>
            <a:chOff x="10880122" y="2644537"/>
            <a:chExt cx="509822" cy="572658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ECDBBD11-53EE-45D4-ADB8-BAD4B2CDD73C}"/>
                </a:ext>
              </a:extLst>
            </p:cNvPr>
            <p:cNvSpPr/>
            <p:nvPr/>
          </p:nvSpPr>
          <p:spPr>
            <a:xfrm>
              <a:off x="10880122" y="2644537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34" name="Freeform 166">
              <a:extLst>
                <a:ext uri="{FF2B5EF4-FFF2-40B4-BE49-F238E27FC236}">
                  <a16:creationId xmlns:a16="http://schemas.microsoft.com/office/drawing/2014/main" xmlns="" id="{30B58DCD-A116-4768-B69B-9A8F2D4C4F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1055" y="2823218"/>
              <a:ext cx="187956" cy="215296"/>
            </a:xfrm>
            <a:custGeom>
              <a:avLst/>
              <a:gdLst>
                <a:gd name="T0" fmla="*/ 166118 w 390"/>
                <a:gd name="T1" fmla="*/ 0 h 445"/>
                <a:gd name="T2" fmla="*/ 166118 w 390"/>
                <a:gd name="T3" fmla="*/ 0 h 445"/>
                <a:gd name="T4" fmla="*/ 138804 w 390"/>
                <a:gd name="T5" fmla="*/ 0 h 445"/>
                <a:gd name="T6" fmla="*/ 130745 w 390"/>
                <a:gd name="T7" fmla="*/ 12586 h 445"/>
                <a:gd name="T8" fmla="*/ 130745 w 390"/>
                <a:gd name="T9" fmla="*/ 199576 h 445"/>
                <a:gd name="T10" fmla="*/ 174177 w 390"/>
                <a:gd name="T11" fmla="*/ 199576 h 445"/>
                <a:gd name="T12" fmla="*/ 174177 w 390"/>
                <a:gd name="T13" fmla="*/ 12586 h 445"/>
                <a:gd name="T14" fmla="*/ 166118 w 390"/>
                <a:gd name="T15" fmla="*/ 0 h 445"/>
                <a:gd name="T16" fmla="*/ 98954 w 390"/>
                <a:gd name="T17" fmla="*/ 67874 h 445"/>
                <a:gd name="T18" fmla="*/ 98954 w 390"/>
                <a:gd name="T19" fmla="*/ 67874 h 445"/>
                <a:gd name="T20" fmla="*/ 75223 w 390"/>
                <a:gd name="T21" fmla="*/ 67874 h 445"/>
                <a:gd name="T22" fmla="*/ 63134 w 390"/>
                <a:gd name="T23" fmla="*/ 80010 h 445"/>
                <a:gd name="T24" fmla="*/ 63134 w 390"/>
                <a:gd name="T25" fmla="*/ 199576 h 445"/>
                <a:gd name="T26" fmla="*/ 111044 w 390"/>
                <a:gd name="T27" fmla="*/ 199576 h 445"/>
                <a:gd name="T28" fmla="*/ 111044 w 390"/>
                <a:gd name="T29" fmla="*/ 80010 h 445"/>
                <a:gd name="T30" fmla="*/ 98954 w 390"/>
                <a:gd name="T31" fmla="*/ 67874 h 445"/>
                <a:gd name="T32" fmla="*/ 31343 w 390"/>
                <a:gd name="T33" fmla="*/ 135747 h 445"/>
                <a:gd name="T34" fmla="*/ 31343 w 390"/>
                <a:gd name="T35" fmla="*/ 135747 h 445"/>
                <a:gd name="T36" fmla="*/ 7612 w 390"/>
                <a:gd name="T37" fmla="*/ 135747 h 445"/>
                <a:gd name="T38" fmla="*/ 0 w 390"/>
                <a:gd name="T39" fmla="*/ 143389 h 445"/>
                <a:gd name="T40" fmla="*/ 0 w 390"/>
                <a:gd name="T41" fmla="*/ 199576 h 445"/>
                <a:gd name="T42" fmla="*/ 43432 w 390"/>
                <a:gd name="T43" fmla="*/ 199576 h 445"/>
                <a:gd name="T44" fmla="*/ 43432 w 390"/>
                <a:gd name="T45" fmla="*/ 143389 h 445"/>
                <a:gd name="T46" fmla="*/ 31343 w 390"/>
                <a:gd name="T47" fmla="*/ 135747 h 44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90" h="445">
                  <a:moveTo>
                    <a:pt x="371" y="0"/>
                  </a:moveTo>
                  <a:lnTo>
                    <a:pt x="371" y="0"/>
                  </a:lnTo>
                  <a:cubicBezTo>
                    <a:pt x="310" y="0"/>
                    <a:pt x="310" y="0"/>
                    <a:pt x="310" y="0"/>
                  </a:cubicBezTo>
                  <a:cubicBezTo>
                    <a:pt x="301" y="0"/>
                    <a:pt x="292" y="10"/>
                    <a:pt x="292" y="28"/>
                  </a:cubicBezTo>
                  <a:cubicBezTo>
                    <a:pt x="292" y="444"/>
                    <a:pt x="292" y="444"/>
                    <a:pt x="292" y="444"/>
                  </a:cubicBezTo>
                  <a:cubicBezTo>
                    <a:pt x="389" y="444"/>
                    <a:pt x="389" y="444"/>
                    <a:pt x="389" y="444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0"/>
                    <a:pt x="380" y="0"/>
                    <a:pt x="371" y="0"/>
                  </a:cubicBezTo>
                  <a:close/>
                  <a:moveTo>
                    <a:pt x="221" y="151"/>
                  </a:moveTo>
                  <a:lnTo>
                    <a:pt x="221" y="151"/>
                  </a:lnTo>
                  <a:cubicBezTo>
                    <a:pt x="168" y="151"/>
                    <a:pt x="168" y="151"/>
                    <a:pt x="168" y="151"/>
                  </a:cubicBezTo>
                  <a:cubicBezTo>
                    <a:pt x="150" y="151"/>
                    <a:pt x="141" y="160"/>
                    <a:pt x="141" y="178"/>
                  </a:cubicBezTo>
                  <a:cubicBezTo>
                    <a:pt x="141" y="444"/>
                    <a:pt x="141" y="444"/>
                    <a:pt x="141" y="444"/>
                  </a:cubicBezTo>
                  <a:cubicBezTo>
                    <a:pt x="248" y="444"/>
                    <a:pt x="248" y="444"/>
                    <a:pt x="248" y="444"/>
                  </a:cubicBezTo>
                  <a:cubicBezTo>
                    <a:pt x="248" y="178"/>
                    <a:pt x="248" y="178"/>
                    <a:pt x="248" y="178"/>
                  </a:cubicBezTo>
                  <a:cubicBezTo>
                    <a:pt x="248" y="160"/>
                    <a:pt x="230" y="151"/>
                    <a:pt x="221" y="151"/>
                  </a:cubicBezTo>
                  <a:close/>
                  <a:moveTo>
                    <a:pt x="70" y="302"/>
                  </a:moveTo>
                  <a:lnTo>
                    <a:pt x="70" y="302"/>
                  </a:lnTo>
                  <a:cubicBezTo>
                    <a:pt x="17" y="302"/>
                    <a:pt x="17" y="302"/>
                    <a:pt x="17" y="302"/>
                  </a:cubicBezTo>
                  <a:cubicBezTo>
                    <a:pt x="0" y="302"/>
                    <a:pt x="0" y="310"/>
                    <a:pt x="0" y="319"/>
                  </a:cubicBezTo>
                  <a:cubicBezTo>
                    <a:pt x="0" y="444"/>
                    <a:pt x="0" y="444"/>
                    <a:pt x="0" y="444"/>
                  </a:cubicBezTo>
                  <a:cubicBezTo>
                    <a:pt x="97" y="444"/>
                    <a:pt x="97" y="444"/>
                    <a:pt x="97" y="444"/>
                  </a:cubicBezTo>
                  <a:cubicBezTo>
                    <a:pt x="97" y="319"/>
                    <a:pt x="97" y="319"/>
                    <a:pt x="97" y="319"/>
                  </a:cubicBezTo>
                  <a:cubicBezTo>
                    <a:pt x="97" y="310"/>
                    <a:pt x="88" y="302"/>
                    <a:pt x="70" y="30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3915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9" grpId="0"/>
      <p:bldP spid="27" grpId="0" animBg="1"/>
      <p:bldP spid="28" grpId="0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B8D98C5F-4F66-4019-A91A-C379C66A4A2F}"/>
              </a:ext>
            </a:extLst>
          </p:cNvPr>
          <p:cNvSpPr txBox="1"/>
          <p:nvPr/>
        </p:nvSpPr>
        <p:spPr>
          <a:xfrm>
            <a:off x="1099897" y="2566830"/>
            <a:ext cx="361335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/>
                </a:solidFill>
              </a:rPr>
              <a:t>A wonderful serenity has taken possession of my entire soul, like these sweet mornings of spring which I enjoy with my whole heart.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5EAEB820-6A06-452F-8D1B-E3BBE79DCCDF}"/>
              </a:ext>
            </a:extLst>
          </p:cNvPr>
          <p:cNvSpPr txBox="1"/>
          <p:nvPr/>
        </p:nvSpPr>
        <p:spPr>
          <a:xfrm>
            <a:off x="1099897" y="1710418"/>
            <a:ext cx="4085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商业产品分析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xmlns="" id="{B5199E7E-253F-4420-A2AE-C6CE75FD34FA}"/>
              </a:ext>
            </a:extLst>
          </p:cNvPr>
          <p:cNvSpPr/>
          <p:nvPr/>
        </p:nvSpPr>
        <p:spPr>
          <a:xfrm>
            <a:off x="1146264" y="3534041"/>
            <a:ext cx="1247890" cy="36152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52400" dist="38100" dir="5400000" algn="t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accent1"/>
                </a:solidFill>
                <a:latin typeface="Arial Nova" panose="020B0504020202020204" pitchFamily="34" charset="0"/>
              </a:rPr>
              <a:t>Option #1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xmlns="" id="{19D4116A-54CE-48C9-9CCD-2029D4AFE5AC}"/>
              </a:ext>
            </a:extLst>
          </p:cNvPr>
          <p:cNvSpPr/>
          <p:nvPr/>
        </p:nvSpPr>
        <p:spPr>
          <a:xfrm>
            <a:off x="2719726" y="3534041"/>
            <a:ext cx="1247890" cy="361529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58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Option #2</a:t>
            </a:r>
          </a:p>
        </p:txBody>
      </p:sp>
      <p:pic>
        <p:nvPicPr>
          <p:cNvPr id="5" name="图片占位符 4" descr="图片包含 物体&#10;&#10;描述已自动生成">
            <a:extLst>
              <a:ext uri="{FF2B5EF4-FFF2-40B4-BE49-F238E27FC236}">
                <a16:creationId xmlns:a16="http://schemas.microsoft.com/office/drawing/2014/main" xmlns="" id="{DD6B6225-25BD-44EA-9161-964F868A912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69" r="2296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07287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 animBg="1"/>
      <p:bldP spid="5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776F1AA-B0C9-41D4-9670-394344FE3F43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商业产品分析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BDAFABE9-41BF-40E2-B724-3F6F5DED0139}"/>
              </a:ext>
            </a:extLst>
          </p:cNvPr>
          <p:cNvGrpSpPr/>
          <p:nvPr/>
        </p:nvGrpSpPr>
        <p:grpSpPr>
          <a:xfrm>
            <a:off x="2431189" y="1520166"/>
            <a:ext cx="7329622" cy="474710"/>
            <a:chOff x="3179886" y="2083564"/>
            <a:chExt cx="5702858" cy="369350"/>
          </a:xfrm>
          <a:effectLst/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8BCCA0C1-5B3D-4A82-B907-DF53447FAD20}"/>
                </a:ext>
              </a:extLst>
            </p:cNvPr>
            <p:cNvGrpSpPr/>
            <p:nvPr/>
          </p:nvGrpSpPr>
          <p:grpSpPr>
            <a:xfrm>
              <a:off x="3179886" y="2083564"/>
              <a:ext cx="5702858" cy="369350"/>
              <a:chOff x="3179886" y="2083564"/>
              <a:chExt cx="5702858" cy="369350"/>
            </a:xfrm>
          </p:grpSpPr>
          <p:sp>
            <p:nvSpPr>
              <p:cNvPr id="6" name="Round Same Side Corner Rectangle 1">
                <a:extLst>
                  <a:ext uri="{FF2B5EF4-FFF2-40B4-BE49-F238E27FC236}">
                    <a16:creationId xmlns:a16="http://schemas.microsoft.com/office/drawing/2014/main" xmlns="" id="{4C7EC5E8-4C34-44AC-A83C-66199C894CB2}"/>
                  </a:ext>
                </a:extLst>
              </p:cNvPr>
              <p:cNvSpPr/>
              <p:nvPr/>
            </p:nvSpPr>
            <p:spPr>
              <a:xfrm>
                <a:off x="3179886" y="2083564"/>
                <a:ext cx="5702858" cy="369350"/>
              </a:xfrm>
              <a:prstGeom prst="round2SameRect">
                <a:avLst>
                  <a:gd name="adj1" fmla="val 14928"/>
                  <a:gd name="adj2" fmla="val 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xmlns="" id="{95F9E3DF-4B33-436C-903E-5DDFE2CFC153}"/>
                  </a:ext>
                </a:extLst>
              </p:cNvPr>
              <p:cNvGrpSpPr/>
              <p:nvPr/>
            </p:nvGrpSpPr>
            <p:grpSpPr>
              <a:xfrm>
                <a:off x="3382010" y="2233949"/>
                <a:ext cx="341854" cy="82531"/>
                <a:chOff x="3382010" y="2233949"/>
                <a:chExt cx="341854" cy="82531"/>
              </a:xfrm>
            </p:grpSpPr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xmlns="" id="{60AB7C96-38E9-459C-8BF6-644B86661A7D}"/>
                    </a:ext>
                  </a:extLst>
                </p:cNvPr>
                <p:cNvSpPr/>
                <p:nvPr/>
              </p:nvSpPr>
              <p:spPr>
                <a:xfrm>
                  <a:off x="3382010" y="2233949"/>
                  <a:ext cx="82531" cy="82531"/>
                </a:xfrm>
                <a:prstGeom prst="ellipse">
                  <a:avLst/>
                </a:prstGeom>
                <a:gradFill>
                  <a:gsLst>
                    <a:gs pos="100000">
                      <a:schemeClr val="accent1">
                        <a:lumMod val="75000"/>
                      </a:schemeClr>
                    </a:gs>
                    <a:gs pos="0">
                      <a:schemeClr val="accent1"/>
                    </a:gs>
                  </a:gsLst>
                  <a:lin ang="27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xmlns="" id="{0B9FC696-B806-4057-9F43-A0529C1C58FD}"/>
                    </a:ext>
                  </a:extLst>
                </p:cNvPr>
                <p:cNvSpPr/>
                <p:nvPr/>
              </p:nvSpPr>
              <p:spPr>
                <a:xfrm>
                  <a:off x="3511671" y="2233949"/>
                  <a:ext cx="82531" cy="82531"/>
                </a:xfrm>
                <a:prstGeom prst="ellipse">
                  <a:avLst/>
                </a:prstGeom>
                <a:gradFill>
                  <a:gsLst>
                    <a:gs pos="100000">
                      <a:schemeClr val="accent2">
                        <a:lumMod val="75000"/>
                      </a:schemeClr>
                    </a:gs>
                    <a:gs pos="0">
                      <a:schemeClr val="accent2"/>
                    </a:gs>
                  </a:gsLst>
                  <a:lin ang="27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xmlns="" id="{43AA17E5-AC7F-4F55-9494-2E3CEDE0EC79}"/>
                    </a:ext>
                  </a:extLst>
                </p:cNvPr>
                <p:cNvSpPr/>
                <p:nvPr/>
              </p:nvSpPr>
              <p:spPr>
                <a:xfrm>
                  <a:off x="3641333" y="2233949"/>
                  <a:ext cx="82531" cy="82531"/>
                </a:xfrm>
                <a:prstGeom prst="ellipse">
                  <a:avLst/>
                </a:prstGeom>
                <a:gradFill>
                  <a:gsLst>
                    <a:gs pos="100000">
                      <a:schemeClr val="accent4">
                        <a:lumMod val="75000"/>
                      </a:schemeClr>
                    </a:gs>
                    <a:gs pos="0">
                      <a:schemeClr val="accent4"/>
                    </a:gs>
                  </a:gsLst>
                  <a:lin ang="27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</p:grpSp>
        </p:grpSp>
        <p:sp>
          <p:nvSpPr>
            <p:cNvPr id="5" name="Rounded Rectangle 23">
              <a:extLst>
                <a:ext uri="{FF2B5EF4-FFF2-40B4-BE49-F238E27FC236}">
                  <a16:creationId xmlns:a16="http://schemas.microsoft.com/office/drawing/2014/main" xmlns="" id="{C56174E0-979F-40DA-BC19-0BF15F0645E5}"/>
                </a:ext>
              </a:extLst>
            </p:cNvPr>
            <p:cNvSpPr/>
            <p:nvPr/>
          </p:nvSpPr>
          <p:spPr>
            <a:xfrm>
              <a:off x="3965020" y="2182834"/>
              <a:ext cx="2674620" cy="18475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IN" sz="1000" dirty="0">
                  <a:solidFill>
                    <a:schemeClr val="bg1">
                      <a:lumMod val="75000"/>
                    </a:schemeClr>
                  </a:solidFill>
                  <a:latin typeface="+mn-lt"/>
                  <a:cs typeface="Segoe UI Light" panose="020B0502040204020203" pitchFamily="34" charset="0"/>
                </a:rPr>
                <a:t>http://www.website.com</a:t>
              </a:r>
            </a:p>
          </p:txBody>
        </p:sp>
      </p:grpSp>
      <p:pic>
        <p:nvPicPr>
          <p:cNvPr id="19" name="图片占位符 18">
            <a:extLst>
              <a:ext uri="{FF2B5EF4-FFF2-40B4-BE49-F238E27FC236}">
                <a16:creationId xmlns:a16="http://schemas.microsoft.com/office/drawing/2014/main" xmlns="" id="{A7A9577A-102D-4BB0-AFDF-0A4EA12CC46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4" b="8034"/>
          <a:stretch>
            <a:fillRect/>
          </a:stretch>
        </p:blipFill>
        <p:spPr/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xmlns="" id="{E07473AB-377C-4639-9D80-F9C355F9F197}"/>
              </a:ext>
            </a:extLst>
          </p:cNvPr>
          <p:cNvSpPr/>
          <p:nvPr/>
        </p:nvSpPr>
        <p:spPr>
          <a:xfrm>
            <a:off x="1759975" y="4132061"/>
            <a:ext cx="958646" cy="1076803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xmlns="" id="{0CB55C48-9789-4EDA-BE5A-87A05854BD60}"/>
              </a:ext>
            </a:extLst>
          </p:cNvPr>
          <p:cNvSpPr/>
          <p:nvPr/>
        </p:nvSpPr>
        <p:spPr>
          <a:xfrm>
            <a:off x="9314960" y="2751941"/>
            <a:ext cx="1708003" cy="1918522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5F41DB2C-87FA-487A-AD2B-7A627205FCE9}"/>
              </a:ext>
            </a:extLst>
          </p:cNvPr>
          <p:cNvSpPr/>
          <p:nvPr/>
        </p:nvSpPr>
        <p:spPr>
          <a:xfrm>
            <a:off x="10884001" y="4953471"/>
            <a:ext cx="454739" cy="510787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accent2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="" id="{7B139D0A-0D34-41CD-BD77-7348F2C28FB5}"/>
              </a:ext>
            </a:extLst>
          </p:cNvPr>
          <p:cNvSpPr/>
          <p:nvPr/>
        </p:nvSpPr>
        <p:spPr>
          <a:xfrm>
            <a:off x="855904" y="2543501"/>
            <a:ext cx="313133" cy="351728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778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 animBg="1"/>
      <p:bldP spid="14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reeform 11">
            <a:extLst>
              <a:ext uri="{FF2B5EF4-FFF2-40B4-BE49-F238E27FC236}">
                <a16:creationId xmlns:a16="http://schemas.microsoft.com/office/drawing/2014/main" xmlns="" id="{AAD590E8-8362-4469-84AE-4F48A7EF34F3}"/>
              </a:ext>
            </a:extLst>
          </p:cNvPr>
          <p:cNvSpPr>
            <a:spLocks noEditPoints="1"/>
          </p:cNvSpPr>
          <p:nvPr/>
        </p:nvSpPr>
        <p:spPr bwMode="auto">
          <a:xfrm>
            <a:off x="4348909" y="1809029"/>
            <a:ext cx="3494182" cy="3494178"/>
          </a:xfrm>
          <a:custGeom>
            <a:avLst/>
            <a:gdLst>
              <a:gd name="T0" fmla="*/ 1115 w 2180"/>
              <a:gd name="T1" fmla="*/ 2180 h 2180"/>
              <a:gd name="T2" fmla="*/ 922 w 2180"/>
              <a:gd name="T3" fmla="*/ 2168 h 2180"/>
              <a:gd name="T4" fmla="*/ 1256 w 2180"/>
              <a:gd name="T5" fmla="*/ 2152 h 2180"/>
              <a:gd name="T6" fmla="*/ 878 w 2180"/>
              <a:gd name="T7" fmla="*/ 2144 h 2180"/>
              <a:gd name="T8" fmla="*/ 1306 w 2180"/>
              <a:gd name="T9" fmla="*/ 2159 h 2180"/>
              <a:gd name="T10" fmla="*/ 1400 w 2180"/>
              <a:gd name="T11" fmla="*/ 2136 h 2180"/>
              <a:gd name="T12" fmla="*/ 645 w 2180"/>
              <a:gd name="T13" fmla="*/ 2086 h 2180"/>
              <a:gd name="T14" fmla="*/ 1529 w 2180"/>
              <a:gd name="T15" fmla="*/ 2071 h 2180"/>
              <a:gd name="T16" fmla="*/ 609 w 2180"/>
              <a:gd name="T17" fmla="*/ 2051 h 2180"/>
              <a:gd name="T18" fmla="*/ 1579 w 2180"/>
              <a:gd name="T19" fmla="*/ 2065 h 2180"/>
              <a:gd name="T20" fmla="*/ 1663 w 2180"/>
              <a:gd name="T21" fmla="*/ 2018 h 2180"/>
              <a:gd name="T22" fmla="*/ 400 w 2180"/>
              <a:gd name="T23" fmla="*/ 1934 h 2180"/>
              <a:gd name="T24" fmla="*/ 1770 w 2180"/>
              <a:gd name="T25" fmla="*/ 1922 h 2180"/>
              <a:gd name="T26" fmla="*/ 1852 w 2180"/>
              <a:gd name="T27" fmla="*/ 1870 h 2180"/>
              <a:gd name="T28" fmla="*/ 363 w 2180"/>
              <a:gd name="T29" fmla="*/ 1903 h 2180"/>
              <a:gd name="T30" fmla="*/ 294 w 2180"/>
              <a:gd name="T31" fmla="*/ 1835 h 2180"/>
              <a:gd name="T32" fmla="*/ 202 w 2180"/>
              <a:gd name="T33" fmla="*/ 1724 h 2180"/>
              <a:gd name="T34" fmla="*/ 1965 w 2180"/>
              <a:gd name="T35" fmla="*/ 1714 h 2180"/>
              <a:gd name="T36" fmla="*/ 189 w 2180"/>
              <a:gd name="T37" fmla="*/ 1675 h 2180"/>
              <a:gd name="T38" fmla="*/ 2005 w 2180"/>
              <a:gd name="T39" fmla="*/ 1684 h 2180"/>
              <a:gd name="T40" fmla="*/ 2054 w 2180"/>
              <a:gd name="T41" fmla="*/ 1600 h 2180"/>
              <a:gd name="T42" fmla="*/ 67 w 2180"/>
              <a:gd name="T43" fmla="*/ 1469 h 2180"/>
              <a:gd name="T44" fmla="*/ 2098 w 2180"/>
              <a:gd name="T45" fmla="*/ 1463 h 2180"/>
              <a:gd name="T46" fmla="*/ 67 w 2180"/>
              <a:gd name="T47" fmla="*/ 1419 h 2180"/>
              <a:gd name="T48" fmla="*/ 2129 w 2180"/>
              <a:gd name="T49" fmla="*/ 1423 h 2180"/>
              <a:gd name="T50" fmla="*/ 2154 w 2180"/>
              <a:gd name="T51" fmla="*/ 1329 h 2180"/>
              <a:gd name="T52" fmla="*/ 4 w 2180"/>
              <a:gd name="T53" fmla="*/ 1188 h 2180"/>
              <a:gd name="T54" fmla="*/ 2160 w 2180"/>
              <a:gd name="T55" fmla="*/ 1185 h 2180"/>
              <a:gd name="T56" fmla="*/ 17 w 2180"/>
              <a:gd name="T57" fmla="*/ 1139 h 2180"/>
              <a:gd name="T58" fmla="*/ 2180 w 2180"/>
              <a:gd name="T59" fmla="*/ 1088 h 2180"/>
              <a:gd name="T60" fmla="*/ 20 w 2180"/>
              <a:gd name="T61" fmla="*/ 996 h 2180"/>
              <a:gd name="T62" fmla="*/ 2163 w 2180"/>
              <a:gd name="T63" fmla="*/ 1040 h 2180"/>
              <a:gd name="T64" fmla="*/ 2155 w 2180"/>
              <a:gd name="T65" fmla="*/ 946 h 2180"/>
              <a:gd name="T66" fmla="*/ 26 w 2180"/>
              <a:gd name="T67" fmla="*/ 852 h 2180"/>
              <a:gd name="T68" fmla="*/ 2142 w 2180"/>
              <a:gd name="T69" fmla="*/ 802 h 2180"/>
              <a:gd name="T70" fmla="*/ 82 w 2180"/>
              <a:gd name="T71" fmla="*/ 719 h 2180"/>
              <a:gd name="T72" fmla="*/ 2113 w 2180"/>
              <a:gd name="T73" fmla="*/ 761 h 2180"/>
              <a:gd name="T74" fmla="*/ 2080 w 2180"/>
              <a:gd name="T75" fmla="*/ 672 h 2180"/>
              <a:gd name="T76" fmla="*/ 126 w 2180"/>
              <a:gd name="T77" fmla="*/ 581 h 2180"/>
              <a:gd name="T78" fmla="*/ 2029 w 2180"/>
              <a:gd name="T79" fmla="*/ 537 h 2180"/>
              <a:gd name="T80" fmla="*/ 215 w 2180"/>
              <a:gd name="T81" fmla="*/ 467 h 2180"/>
              <a:gd name="T82" fmla="*/ 1991 w 2180"/>
              <a:gd name="T83" fmla="*/ 504 h 2180"/>
              <a:gd name="T84" fmla="*/ 1935 w 2180"/>
              <a:gd name="T85" fmla="*/ 427 h 2180"/>
              <a:gd name="T86" fmla="*/ 293 w 2180"/>
              <a:gd name="T87" fmla="*/ 346 h 2180"/>
              <a:gd name="T88" fmla="*/ 1851 w 2180"/>
              <a:gd name="T89" fmla="*/ 310 h 2180"/>
              <a:gd name="T90" fmla="*/ 409 w 2180"/>
              <a:gd name="T91" fmla="*/ 259 h 2180"/>
              <a:gd name="T92" fmla="*/ 1805 w 2180"/>
              <a:gd name="T93" fmla="*/ 289 h 2180"/>
              <a:gd name="T94" fmla="*/ 1732 w 2180"/>
              <a:gd name="T95" fmla="*/ 229 h 2180"/>
              <a:gd name="T96" fmla="*/ 516 w 2180"/>
              <a:gd name="T97" fmla="*/ 163 h 2180"/>
              <a:gd name="T98" fmla="*/ 1620 w 2180"/>
              <a:gd name="T99" fmla="*/ 137 h 2180"/>
              <a:gd name="T100" fmla="*/ 650 w 2180"/>
              <a:gd name="T101" fmla="*/ 110 h 2180"/>
              <a:gd name="T102" fmla="*/ 1570 w 2180"/>
              <a:gd name="T103" fmla="*/ 129 h 2180"/>
              <a:gd name="T104" fmla="*/ 1483 w 2180"/>
              <a:gd name="T105" fmla="*/ 90 h 2180"/>
              <a:gd name="T106" fmla="*/ 779 w 2180"/>
              <a:gd name="T107" fmla="*/ 45 h 2180"/>
              <a:gd name="T108" fmla="*/ 1351 w 2180"/>
              <a:gd name="T109" fmla="*/ 31 h 2180"/>
              <a:gd name="T110" fmla="*/ 923 w 2180"/>
              <a:gd name="T111" fmla="*/ 29 h 2180"/>
              <a:gd name="T112" fmla="*/ 1301 w 2180"/>
              <a:gd name="T113" fmla="*/ 37 h 2180"/>
              <a:gd name="T114" fmla="*/ 1207 w 2180"/>
              <a:gd name="T115" fmla="*/ 22 h 2180"/>
              <a:gd name="T116" fmla="*/ 1064 w 2180"/>
              <a:gd name="T117" fmla="*/ 0 h 2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180" h="2180">
                <a:moveTo>
                  <a:pt x="1066" y="2180"/>
                </a:moveTo>
                <a:cubicBezTo>
                  <a:pt x="1050" y="2180"/>
                  <a:pt x="1034" y="2179"/>
                  <a:pt x="1018" y="2178"/>
                </a:cubicBezTo>
                <a:cubicBezTo>
                  <a:pt x="1019" y="2162"/>
                  <a:pt x="1019" y="2162"/>
                  <a:pt x="1019" y="2162"/>
                </a:cubicBezTo>
                <a:cubicBezTo>
                  <a:pt x="1035" y="2163"/>
                  <a:pt x="1051" y="2164"/>
                  <a:pt x="1067" y="2164"/>
                </a:cubicBezTo>
                <a:lnTo>
                  <a:pt x="1066" y="2180"/>
                </a:lnTo>
                <a:close/>
                <a:moveTo>
                  <a:pt x="1115" y="2180"/>
                </a:moveTo>
                <a:cubicBezTo>
                  <a:pt x="1114" y="2164"/>
                  <a:pt x="1114" y="2164"/>
                  <a:pt x="1114" y="2164"/>
                </a:cubicBezTo>
                <a:cubicBezTo>
                  <a:pt x="1130" y="2164"/>
                  <a:pt x="1146" y="2163"/>
                  <a:pt x="1162" y="2162"/>
                </a:cubicBezTo>
                <a:cubicBezTo>
                  <a:pt x="1163" y="2178"/>
                  <a:pt x="1163" y="2178"/>
                  <a:pt x="1163" y="2178"/>
                </a:cubicBezTo>
                <a:cubicBezTo>
                  <a:pt x="1147" y="2179"/>
                  <a:pt x="1131" y="2180"/>
                  <a:pt x="1115" y="2180"/>
                </a:cubicBezTo>
                <a:close/>
                <a:moveTo>
                  <a:pt x="970" y="2174"/>
                </a:moveTo>
                <a:cubicBezTo>
                  <a:pt x="954" y="2172"/>
                  <a:pt x="938" y="2170"/>
                  <a:pt x="922" y="2168"/>
                </a:cubicBezTo>
                <a:cubicBezTo>
                  <a:pt x="925" y="2152"/>
                  <a:pt x="925" y="2152"/>
                  <a:pt x="925" y="2152"/>
                </a:cubicBezTo>
                <a:cubicBezTo>
                  <a:pt x="940" y="2154"/>
                  <a:pt x="956" y="2156"/>
                  <a:pt x="972" y="2158"/>
                </a:cubicBezTo>
                <a:lnTo>
                  <a:pt x="970" y="2174"/>
                </a:lnTo>
                <a:close/>
                <a:moveTo>
                  <a:pt x="1211" y="2174"/>
                </a:moveTo>
                <a:cubicBezTo>
                  <a:pt x="1209" y="2158"/>
                  <a:pt x="1209" y="2158"/>
                  <a:pt x="1209" y="2158"/>
                </a:cubicBezTo>
                <a:cubicBezTo>
                  <a:pt x="1225" y="2156"/>
                  <a:pt x="1241" y="2154"/>
                  <a:pt x="1256" y="2152"/>
                </a:cubicBezTo>
                <a:cubicBezTo>
                  <a:pt x="1259" y="2168"/>
                  <a:pt x="1259" y="2168"/>
                  <a:pt x="1259" y="2168"/>
                </a:cubicBezTo>
                <a:cubicBezTo>
                  <a:pt x="1243" y="2170"/>
                  <a:pt x="1227" y="2172"/>
                  <a:pt x="1211" y="2174"/>
                </a:cubicBezTo>
                <a:close/>
                <a:moveTo>
                  <a:pt x="875" y="2159"/>
                </a:moveTo>
                <a:cubicBezTo>
                  <a:pt x="859" y="2156"/>
                  <a:pt x="843" y="2153"/>
                  <a:pt x="828" y="2149"/>
                </a:cubicBezTo>
                <a:cubicBezTo>
                  <a:pt x="832" y="2133"/>
                  <a:pt x="832" y="2133"/>
                  <a:pt x="832" y="2133"/>
                </a:cubicBezTo>
                <a:cubicBezTo>
                  <a:pt x="847" y="2137"/>
                  <a:pt x="863" y="2141"/>
                  <a:pt x="878" y="2144"/>
                </a:cubicBezTo>
                <a:lnTo>
                  <a:pt x="875" y="2159"/>
                </a:lnTo>
                <a:close/>
                <a:moveTo>
                  <a:pt x="1306" y="2159"/>
                </a:moveTo>
                <a:cubicBezTo>
                  <a:pt x="1303" y="2143"/>
                  <a:pt x="1303" y="2143"/>
                  <a:pt x="1303" y="2143"/>
                </a:cubicBezTo>
                <a:cubicBezTo>
                  <a:pt x="1318" y="2140"/>
                  <a:pt x="1334" y="2137"/>
                  <a:pt x="1349" y="2133"/>
                </a:cubicBezTo>
                <a:cubicBezTo>
                  <a:pt x="1353" y="2149"/>
                  <a:pt x="1353" y="2149"/>
                  <a:pt x="1353" y="2149"/>
                </a:cubicBezTo>
                <a:cubicBezTo>
                  <a:pt x="1338" y="2152"/>
                  <a:pt x="1322" y="2156"/>
                  <a:pt x="1306" y="2159"/>
                </a:cubicBezTo>
                <a:close/>
                <a:moveTo>
                  <a:pt x="781" y="2136"/>
                </a:moveTo>
                <a:cubicBezTo>
                  <a:pt x="766" y="2132"/>
                  <a:pt x="750" y="2127"/>
                  <a:pt x="735" y="2122"/>
                </a:cubicBezTo>
                <a:cubicBezTo>
                  <a:pt x="741" y="2106"/>
                  <a:pt x="741" y="2106"/>
                  <a:pt x="741" y="2106"/>
                </a:cubicBezTo>
                <a:cubicBezTo>
                  <a:pt x="755" y="2112"/>
                  <a:pt x="771" y="2116"/>
                  <a:pt x="786" y="2121"/>
                </a:cubicBezTo>
                <a:lnTo>
                  <a:pt x="781" y="2136"/>
                </a:lnTo>
                <a:close/>
                <a:moveTo>
                  <a:pt x="1400" y="2136"/>
                </a:moveTo>
                <a:cubicBezTo>
                  <a:pt x="1395" y="2121"/>
                  <a:pt x="1395" y="2121"/>
                  <a:pt x="1395" y="2121"/>
                </a:cubicBezTo>
                <a:cubicBezTo>
                  <a:pt x="1410" y="2116"/>
                  <a:pt x="1426" y="2111"/>
                  <a:pt x="1440" y="2106"/>
                </a:cubicBezTo>
                <a:cubicBezTo>
                  <a:pt x="1446" y="2121"/>
                  <a:pt x="1446" y="2121"/>
                  <a:pt x="1446" y="2121"/>
                </a:cubicBezTo>
                <a:cubicBezTo>
                  <a:pt x="1431" y="2126"/>
                  <a:pt x="1415" y="2131"/>
                  <a:pt x="1400" y="2136"/>
                </a:cubicBezTo>
                <a:close/>
                <a:moveTo>
                  <a:pt x="690" y="2105"/>
                </a:moveTo>
                <a:cubicBezTo>
                  <a:pt x="675" y="2099"/>
                  <a:pt x="660" y="2093"/>
                  <a:pt x="645" y="2086"/>
                </a:cubicBezTo>
                <a:cubicBezTo>
                  <a:pt x="652" y="2071"/>
                  <a:pt x="652" y="2071"/>
                  <a:pt x="652" y="2071"/>
                </a:cubicBezTo>
                <a:cubicBezTo>
                  <a:pt x="666" y="2078"/>
                  <a:pt x="681" y="2084"/>
                  <a:pt x="696" y="2090"/>
                </a:cubicBezTo>
                <a:lnTo>
                  <a:pt x="690" y="2105"/>
                </a:lnTo>
                <a:close/>
                <a:moveTo>
                  <a:pt x="1491" y="2104"/>
                </a:moveTo>
                <a:cubicBezTo>
                  <a:pt x="1485" y="2090"/>
                  <a:pt x="1485" y="2090"/>
                  <a:pt x="1485" y="2090"/>
                </a:cubicBezTo>
                <a:cubicBezTo>
                  <a:pt x="1500" y="2084"/>
                  <a:pt x="1514" y="2078"/>
                  <a:pt x="1529" y="2071"/>
                </a:cubicBezTo>
                <a:cubicBezTo>
                  <a:pt x="1535" y="2086"/>
                  <a:pt x="1535" y="2086"/>
                  <a:pt x="1535" y="2086"/>
                </a:cubicBezTo>
                <a:cubicBezTo>
                  <a:pt x="1521" y="2092"/>
                  <a:pt x="1506" y="2099"/>
                  <a:pt x="1491" y="2104"/>
                </a:cubicBezTo>
                <a:close/>
                <a:moveTo>
                  <a:pt x="602" y="2065"/>
                </a:moveTo>
                <a:cubicBezTo>
                  <a:pt x="587" y="2058"/>
                  <a:pt x="573" y="2051"/>
                  <a:pt x="559" y="2043"/>
                </a:cubicBezTo>
                <a:cubicBezTo>
                  <a:pt x="567" y="2029"/>
                  <a:pt x="567" y="2029"/>
                  <a:pt x="567" y="2029"/>
                </a:cubicBezTo>
                <a:cubicBezTo>
                  <a:pt x="581" y="2037"/>
                  <a:pt x="595" y="2044"/>
                  <a:pt x="609" y="2051"/>
                </a:cubicBezTo>
                <a:lnTo>
                  <a:pt x="602" y="2065"/>
                </a:lnTo>
                <a:close/>
                <a:moveTo>
                  <a:pt x="1579" y="2065"/>
                </a:moveTo>
                <a:cubicBezTo>
                  <a:pt x="1572" y="2051"/>
                  <a:pt x="1572" y="2051"/>
                  <a:pt x="1572" y="2051"/>
                </a:cubicBezTo>
                <a:cubicBezTo>
                  <a:pt x="1586" y="2044"/>
                  <a:pt x="1600" y="2036"/>
                  <a:pt x="1613" y="2029"/>
                </a:cubicBezTo>
                <a:cubicBezTo>
                  <a:pt x="1621" y="2043"/>
                  <a:pt x="1621" y="2043"/>
                  <a:pt x="1621" y="2043"/>
                </a:cubicBezTo>
                <a:cubicBezTo>
                  <a:pt x="1607" y="2050"/>
                  <a:pt x="1593" y="2058"/>
                  <a:pt x="1579" y="2065"/>
                </a:cubicBezTo>
                <a:close/>
                <a:moveTo>
                  <a:pt x="517" y="2018"/>
                </a:moveTo>
                <a:cubicBezTo>
                  <a:pt x="504" y="2010"/>
                  <a:pt x="490" y="2001"/>
                  <a:pt x="477" y="1992"/>
                </a:cubicBezTo>
                <a:cubicBezTo>
                  <a:pt x="486" y="1979"/>
                  <a:pt x="486" y="1979"/>
                  <a:pt x="486" y="1979"/>
                </a:cubicBezTo>
                <a:cubicBezTo>
                  <a:pt x="499" y="1988"/>
                  <a:pt x="512" y="1996"/>
                  <a:pt x="526" y="2005"/>
                </a:cubicBezTo>
                <a:lnTo>
                  <a:pt x="517" y="2018"/>
                </a:lnTo>
                <a:close/>
                <a:moveTo>
                  <a:pt x="1663" y="2018"/>
                </a:moveTo>
                <a:cubicBezTo>
                  <a:pt x="1654" y="2005"/>
                  <a:pt x="1654" y="2005"/>
                  <a:pt x="1654" y="2005"/>
                </a:cubicBezTo>
                <a:cubicBezTo>
                  <a:pt x="1668" y="1996"/>
                  <a:pt x="1681" y="1988"/>
                  <a:pt x="1694" y="1979"/>
                </a:cubicBezTo>
                <a:cubicBezTo>
                  <a:pt x="1703" y="1992"/>
                  <a:pt x="1703" y="1992"/>
                  <a:pt x="1703" y="1992"/>
                </a:cubicBezTo>
                <a:cubicBezTo>
                  <a:pt x="1690" y="2001"/>
                  <a:pt x="1676" y="2010"/>
                  <a:pt x="1663" y="2018"/>
                </a:cubicBezTo>
                <a:close/>
                <a:moveTo>
                  <a:pt x="438" y="1964"/>
                </a:moveTo>
                <a:cubicBezTo>
                  <a:pt x="425" y="1954"/>
                  <a:pt x="412" y="1944"/>
                  <a:pt x="400" y="1934"/>
                </a:cubicBezTo>
                <a:cubicBezTo>
                  <a:pt x="410" y="1922"/>
                  <a:pt x="410" y="1922"/>
                  <a:pt x="410" y="1922"/>
                </a:cubicBezTo>
                <a:cubicBezTo>
                  <a:pt x="422" y="1932"/>
                  <a:pt x="435" y="1942"/>
                  <a:pt x="447" y="1951"/>
                </a:cubicBezTo>
                <a:lnTo>
                  <a:pt x="438" y="1964"/>
                </a:lnTo>
                <a:close/>
                <a:moveTo>
                  <a:pt x="1742" y="1964"/>
                </a:moveTo>
                <a:cubicBezTo>
                  <a:pt x="1733" y="1951"/>
                  <a:pt x="1733" y="1951"/>
                  <a:pt x="1733" y="1951"/>
                </a:cubicBezTo>
                <a:cubicBezTo>
                  <a:pt x="1745" y="1942"/>
                  <a:pt x="1758" y="1932"/>
                  <a:pt x="1770" y="1922"/>
                </a:cubicBezTo>
                <a:cubicBezTo>
                  <a:pt x="1780" y="1934"/>
                  <a:pt x="1780" y="1934"/>
                  <a:pt x="1780" y="1934"/>
                </a:cubicBezTo>
                <a:cubicBezTo>
                  <a:pt x="1768" y="1944"/>
                  <a:pt x="1755" y="1954"/>
                  <a:pt x="1742" y="1964"/>
                </a:cubicBezTo>
                <a:close/>
                <a:moveTo>
                  <a:pt x="1817" y="1903"/>
                </a:moveTo>
                <a:cubicBezTo>
                  <a:pt x="1806" y="1891"/>
                  <a:pt x="1806" y="1891"/>
                  <a:pt x="1806" y="1891"/>
                </a:cubicBezTo>
                <a:cubicBezTo>
                  <a:pt x="1818" y="1880"/>
                  <a:pt x="1830" y="1870"/>
                  <a:pt x="1841" y="1858"/>
                </a:cubicBezTo>
                <a:cubicBezTo>
                  <a:pt x="1852" y="1870"/>
                  <a:pt x="1852" y="1870"/>
                  <a:pt x="1852" y="1870"/>
                </a:cubicBezTo>
                <a:cubicBezTo>
                  <a:pt x="1841" y="1881"/>
                  <a:pt x="1829" y="1892"/>
                  <a:pt x="1817" y="1903"/>
                </a:cubicBezTo>
                <a:close/>
                <a:moveTo>
                  <a:pt x="363" y="1903"/>
                </a:moveTo>
                <a:cubicBezTo>
                  <a:pt x="351" y="1892"/>
                  <a:pt x="339" y="1881"/>
                  <a:pt x="328" y="1870"/>
                </a:cubicBezTo>
                <a:cubicBezTo>
                  <a:pt x="339" y="1858"/>
                  <a:pt x="339" y="1858"/>
                  <a:pt x="339" y="1858"/>
                </a:cubicBezTo>
                <a:cubicBezTo>
                  <a:pt x="350" y="1869"/>
                  <a:pt x="362" y="1880"/>
                  <a:pt x="374" y="1891"/>
                </a:cubicBezTo>
                <a:lnTo>
                  <a:pt x="363" y="1903"/>
                </a:lnTo>
                <a:close/>
                <a:moveTo>
                  <a:pt x="1886" y="1835"/>
                </a:moveTo>
                <a:cubicBezTo>
                  <a:pt x="1874" y="1825"/>
                  <a:pt x="1874" y="1825"/>
                  <a:pt x="1874" y="1825"/>
                </a:cubicBezTo>
                <a:cubicBezTo>
                  <a:pt x="1885" y="1813"/>
                  <a:pt x="1896" y="1801"/>
                  <a:pt x="1906" y="1789"/>
                </a:cubicBezTo>
                <a:cubicBezTo>
                  <a:pt x="1918" y="1800"/>
                  <a:pt x="1918" y="1800"/>
                  <a:pt x="1918" y="1800"/>
                </a:cubicBezTo>
                <a:cubicBezTo>
                  <a:pt x="1908" y="1812"/>
                  <a:pt x="1897" y="1824"/>
                  <a:pt x="1886" y="1835"/>
                </a:cubicBezTo>
                <a:close/>
                <a:moveTo>
                  <a:pt x="294" y="1835"/>
                </a:moveTo>
                <a:cubicBezTo>
                  <a:pt x="283" y="1824"/>
                  <a:pt x="272" y="1812"/>
                  <a:pt x="262" y="1800"/>
                </a:cubicBezTo>
                <a:cubicBezTo>
                  <a:pt x="274" y="1789"/>
                  <a:pt x="274" y="1789"/>
                  <a:pt x="274" y="1789"/>
                </a:cubicBezTo>
                <a:cubicBezTo>
                  <a:pt x="284" y="1801"/>
                  <a:pt x="295" y="1813"/>
                  <a:pt x="306" y="1824"/>
                </a:cubicBezTo>
                <a:lnTo>
                  <a:pt x="294" y="1835"/>
                </a:lnTo>
                <a:close/>
                <a:moveTo>
                  <a:pt x="231" y="1762"/>
                </a:moveTo>
                <a:cubicBezTo>
                  <a:pt x="221" y="1750"/>
                  <a:pt x="212" y="1737"/>
                  <a:pt x="202" y="1724"/>
                </a:cubicBezTo>
                <a:cubicBezTo>
                  <a:pt x="215" y="1714"/>
                  <a:pt x="215" y="1714"/>
                  <a:pt x="215" y="1714"/>
                </a:cubicBezTo>
                <a:cubicBezTo>
                  <a:pt x="225" y="1727"/>
                  <a:pt x="234" y="1740"/>
                  <a:pt x="244" y="1752"/>
                </a:cubicBezTo>
                <a:lnTo>
                  <a:pt x="231" y="1762"/>
                </a:lnTo>
                <a:close/>
                <a:moveTo>
                  <a:pt x="1949" y="1762"/>
                </a:moveTo>
                <a:cubicBezTo>
                  <a:pt x="1936" y="1752"/>
                  <a:pt x="1936" y="1752"/>
                  <a:pt x="1936" y="1752"/>
                </a:cubicBezTo>
                <a:cubicBezTo>
                  <a:pt x="1946" y="1740"/>
                  <a:pt x="1955" y="1727"/>
                  <a:pt x="1965" y="1714"/>
                </a:cubicBezTo>
                <a:cubicBezTo>
                  <a:pt x="1978" y="1724"/>
                  <a:pt x="1978" y="1724"/>
                  <a:pt x="1978" y="1724"/>
                </a:cubicBezTo>
                <a:cubicBezTo>
                  <a:pt x="1968" y="1737"/>
                  <a:pt x="1959" y="1750"/>
                  <a:pt x="1949" y="1762"/>
                </a:cubicBezTo>
                <a:close/>
                <a:moveTo>
                  <a:pt x="175" y="1684"/>
                </a:moveTo>
                <a:cubicBezTo>
                  <a:pt x="167" y="1670"/>
                  <a:pt x="158" y="1657"/>
                  <a:pt x="150" y="1643"/>
                </a:cubicBezTo>
                <a:cubicBezTo>
                  <a:pt x="164" y="1635"/>
                  <a:pt x="164" y="1635"/>
                  <a:pt x="164" y="1635"/>
                </a:cubicBezTo>
                <a:cubicBezTo>
                  <a:pt x="172" y="1648"/>
                  <a:pt x="180" y="1662"/>
                  <a:pt x="189" y="1675"/>
                </a:cubicBezTo>
                <a:lnTo>
                  <a:pt x="175" y="1684"/>
                </a:lnTo>
                <a:close/>
                <a:moveTo>
                  <a:pt x="2005" y="1684"/>
                </a:moveTo>
                <a:cubicBezTo>
                  <a:pt x="1991" y="1675"/>
                  <a:pt x="1991" y="1675"/>
                  <a:pt x="1991" y="1675"/>
                </a:cubicBezTo>
                <a:cubicBezTo>
                  <a:pt x="2000" y="1662"/>
                  <a:pt x="2008" y="1648"/>
                  <a:pt x="2016" y="1635"/>
                </a:cubicBezTo>
                <a:cubicBezTo>
                  <a:pt x="2030" y="1643"/>
                  <a:pt x="2030" y="1643"/>
                  <a:pt x="2030" y="1643"/>
                </a:cubicBezTo>
                <a:cubicBezTo>
                  <a:pt x="2022" y="1656"/>
                  <a:pt x="2014" y="1670"/>
                  <a:pt x="2005" y="1684"/>
                </a:cubicBezTo>
                <a:close/>
                <a:moveTo>
                  <a:pt x="126" y="1601"/>
                </a:moveTo>
                <a:cubicBezTo>
                  <a:pt x="119" y="1587"/>
                  <a:pt x="112" y="1572"/>
                  <a:pt x="105" y="1558"/>
                </a:cubicBezTo>
                <a:cubicBezTo>
                  <a:pt x="119" y="1551"/>
                  <a:pt x="119" y="1551"/>
                  <a:pt x="119" y="1551"/>
                </a:cubicBezTo>
                <a:cubicBezTo>
                  <a:pt x="126" y="1565"/>
                  <a:pt x="133" y="1579"/>
                  <a:pt x="141" y="1593"/>
                </a:cubicBezTo>
                <a:lnTo>
                  <a:pt x="126" y="1601"/>
                </a:lnTo>
                <a:close/>
                <a:moveTo>
                  <a:pt x="2054" y="1600"/>
                </a:moveTo>
                <a:cubicBezTo>
                  <a:pt x="2040" y="1593"/>
                  <a:pt x="2040" y="1593"/>
                  <a:pt x="2040" y="1593"/>
                </a:cubicBezTo>
                <a:cubicBezTo>
                  <a:pt x="2047" y="1579"/>
                  <a:pt x="2054" y="1565"/>
                  <a:pt x="2061" y="1550"/>
                </a:cubicBezTo>
                <a:cubicBezTo>
                  <a:pt x="2076" y="1557"/>
                  <a:pt x="2076" y="1557"/>
                  <a:pt x="2076" y="1557"/>
                </a:cubicBezTo>
                <a:cubicBezTo>
                  <a:pt x="2069" y="1572"/>
                  <a:pt x="2061" y="1586"/>
                  <a:pt x="2054" y="1600"/>
                </a:cubicBezTo>
                <a:close/>
                <a:moveTo>
                  <a:pt x="85" y="1514"/>
                </a:moveTo>
                <a:cubicBezTo>
                  <a:pt x="79" y="1499"/>
                  <a:pt x="73" y="1484"/>
                  <a:pt x="67" y="1469"/>
                </a:cubicBezTo>
                <a:cubicBezTo>
                  <a:pt x="82" y="1464"/>
                  <a:pt x="82" y="1464"/>
                  <a:pt x="82" y="1464"/>
                </a:cubicBezTo>
                <a:cubicBezTo>
                  <a:pt x="88" y="1478"/>
                  <a:pt x="94" y="1493"/>
                  <a:pt x="100" y="1508"/>
                </a:cubicBezTo>
                <a:lnTo>
                  <a:pt x="85" y="1514"/>
                </a:lnTo>
                <a:close/>
                <a:moveTo>
                  <a:pt x="2095" y="1513"/>
                </a:moveTo>
                <a:cubicBezTo>
                  <a:pt x="2081" y="1507"/>
                  <a:pt x="2081" y="1507"/>
                  <a:pt x="2081" y="1507"/>
                </a:cubicBezTo>
                <a:cubicBezTo>
                  <a:pt x="2087" y="1492"/>
                  <a:pt x="2093" y="1477"/>
                  <a:pt x="2098" y="1463"/>
                </a:cubicBezTo>
                <a:cubicBezTo>
                  <a:pt x="2113" y="1468"/>
                  <a:pt x="2113" y="1468"/>
                  <a:pt x="2113" y="1468"/>
                </a:cubicBezTo>
                <a:cubicBezTo>
                  <a:pt x="2107" y="1483"/>
                  <a:pt x="2101" y="1498"/>
                  <a:pt x="2095" y="1513"/>
                </a:cubicBezTo>
                <a:close/>
                <a:moveTo>
                  <a:pt x="52" y="1424"/>
                </a:moveTo>
                <a:cubicBezTo>
                  <a:pt x="47" y="1408"/>
                  <a:pt x="42" y="1393"/>
                  <a:pt x="38" y="1377"/>
                </a:cubicBezTo>
                <a:cubicBezTo>
                  <a:pt x="53" y="1373"/>
                  <a:pt x="53" y="1373"/>
                  <a:pt x="53" y="1373"/>
                </a:cubicBezTo>
                <a:cubicBezTo>
                  <a:pt x="57" y="1388"/>
                  <a:pt x="62" y="1404"/>
                  <a:pt x="67" y="1419"/>
                </a:cubicBezTo>
                <a:lnTo>
                  <a:pt x="52" y="1424"/>
                </a:lnTo>
                <a:close/>
                <a:moveTo>
                  <a:pt x="2129" y="1423"/>
                </a:moveTo>
                <a:cubicBezTo>
                  <a:pt x="2114" y="1418"/>
                  <a:pt x="2114" y="1418"/>
                  <a:pt x="2114" y="1418"/>
                </a:cubicBezTo>
                <a:cubicBezTo>
                  <a:pt x="2118" y="1403"/>
                  <a:pt x="2123" y="1387"/>
                  <a:pt x="2127" y="1372"/>
                </a:cubicBezTo>
                <a:cubicBezTo>
                  <a:pt x="2142" y="1376"/>
                  <a:pt x="2142" y="1376"/>
                  <a:pt x="2142" y="1376"/>
                </a:cubicBezTo>
                <a:cubicBezTo>
                  <a:pt x="2138" y="1392"/>
                  <a:pt x="2134" y="1407"/>
                  <a:pt x="2129" y="1423"/>
                </a:cubicBezTo>
                <a:close/>
                <a:moveTo>
                  <a:pt x="26" y="1331"/>
                </a:moveTo>
                <a:cubicBezTo>
                  <a:pt x="23" y="1315"/>
                  <a:pt x="20" y="1299"/>
                  <a:pt x="17" y="1283"/>
                </a:cubicBezTo>
                <a:cubicBezTo>
                  <a:pt x="32" y="1281"/>
                  <a:pt x="32" y="1281"/>
                  <a:pt x="32" y="1281"/>
                </a:cubicBezTo>
                <a:cubicBezTo>
                  <a:pt x="35" y="1296"/>
                  <a:pt x="38" y="1312"/>
                  <a:pt x="42" y="1327"/>
                </a:cubicBezTo>
                <a:lnTo>
                  <a:pt x="26" y="1331"/>
                </a:lnTo>
                <a:close/>
                <a:moveTo>
                  <a:pt x="2154" y="1329"/>
                </a:moveTo>
                <a:cubicBezTo>
                  <a:pt x="2138" y="1326"/>
                  <a:pt x="2138" y="1326"/>
                  <a:pt x="2138" y="1326"/>
                </a:cubicBezTo>
                <a:cubicBezTo>
                  <a:pt x="2142" y="1311"/>
                  <a:pt x="2145" y="1295"/>
                  <a:pt x="2148" y="1279"/>
                </a:cubicBezTo>
                <a:cubicBezTo>
                  <a:pt x="2164" y="1282"/>
                  <a:pt x="2164" y="1282"/>
                  <a:pt x="2164" y="1282"/>
                </a:cubicBezTo>
                <a:cubicBezTo>
                  <a:pt x="2161" y="1298"/>
                  <a:pt x="2158" y="1314"/>
                  <a:pt x="2154" y="1329"/>
                </a:cubicBezTo>
                <a:close/>
                <a:moveTo>
                  <a:pt x="9" y="1236"/>
                </a:moveTo>
                <a:cubicBezTo>
                  <a:pt x="7" y="1220"/>
                  <a:pt x="5" y="1204"/>
                  <a:pt x="4" y="1188"/>
                </a:cubicBezTo>
                <a:cubicBezTo>
                  <a:pt x="20" y="1186"/>
                  <a:pt x="20" y="1186"/>
                  <a:pt x="20" y="1186"/>
                </a:cubicBezTo>
                <a:cubicBezTo>
                  <a:pt x="21" y="1202"/>
                  <a:pt x="23" y="1218"/>
                  <a:pt x="25" y="1234"/>
                </a:cubicBezTo>
                <a:lnTo>
                  <a:pt x="9" y="1236"/>
                </a:lnTo>
                <a:close/>
                <a:moveTo>
                  <a:pt x="2171" y="1234"/>
                </a:moveTo>
                <a:cubicBezTo>
                  <a:pt x="2155" y="1232"/>
                  <a:pt x="2155" y="1232"/>
                  <a:pt x="2155" y="1232"/>
                </a:cubicBezTo>
                <a:cubicBezTo>
                  <a:pt x="2157" y="1217"/>
                  <a:pt x="2159" y="1201"/>
                  <a:pt x="2160" y="1185"/>
                </a:cubicBezTo>
                <a:cubicBezTo>
                  <a:pt x="2176" y="1187"/>
                  <a:pt x="2176" y="1187"/>
                  <a:pt x="2176" y="1187"/>
                </a:cubicBezTo>
                <a:cubicBezTo>
                  <a:pt x="2175" y="1203"/>
                  <a:pt x="2173" y="1219"/>
                  <a:pt x="2171" y="1234"/>
                </a:cubicBezTo>
                <a:close/>
                <a:moveTo>
                  <a:pt x="1" y="1140"/>
                </a:moveTo>
                <a:cubicBezTo>
                  <a:pt x="0" y="1124"/>
                  <a:pt x="0" y="1107"/>
                  <a:pt x="0" y="1091"/>
                </a:cubicBezTo>
                <a:cubicBezTo>
                  <a:pt x="16" y="1091"/>
                  <a:pt x="16" y="1091"/>
                  <a:pt x="16" y="1091"/>
                </a:cubicBezTo>
                <a:cubicBezTo>
                  <a:pt x="16" y="1107"/>
                  <a:pt x="16" y="1123"/>
                  <a:pt x="17" y="1139"/>
                </a:cubicBezTo>
                <a:lnTo>
                  <a:pt x="1" y="1140"/>
                </a:lnTo>
                <a:close/>
                <a:moveTo>
                  <a:pt x="2179" y="1138"/>
                </a:moveTo>
                <a:cubicBezTo>
                  <a:pt x="2163" y="1138"/>
                  <a:pt x="2163" y="1138"/>
                  <a:pt x="2163" y="1138"/>
                </a:cubicBezTo>
                <a:cubicBezTo>
                  <a:pt x="2164" y="1122"/>
                  <a:pt x="2164" y="1106"/>
                  <a:pt x="2164" y="1090"/>
                </a:cubicBezTo>
                <a:cubicBezTo>
                  <a:pt x="2164" y="1088"/>
                  <a:pt x="2164" y="1088"/>
                  <a:pt x="2164" y="1088"/>
                </a:cubicBezTo>
                <a:cubicBezTo>
                  <a:pt x="2180" y="1088"/>
                  <a:pt x="2180" y="1088"/>
                  <a:pt x="2180" y="1088"/>
                </a:cubicBezTo>
                <a:cubicBezTo>
                  <a:pt x="2180" y="1090"/>
                  <a:pt x="2180" y="1090"/>
                  <a:pt x="2180" y="1090"/>
                </a:cubicBezTo>
                <a:cubicBezTo>
                  <a:pt x="2180" y="1106"/>
                  <a:pt x="2180" y="1122"/>
                  <a:pt x="2179" y="1138"/>
                </a:cubicBezTo>
                <a:close/>
                <a:moveTo>
                  <a:pt x="17" y="1044"/>
                </a:moveTo>
                <a:cubicBezTo>
                  <a:pt x="1" y="1043"/>
                  <a:pt x="1" y="1043"/>
                  <a:pt x="1" y="1043"/>
                </a:cubicBezTo>
                <a:cubicBezTo>
                  <a:pt x="1" y="1027"/>
                  <a:pt x="2" y="1011"/>
                  <a:pt x="4" y="995"/>
                </a:cubicBezTo>
                <a:cubicBezTo>
                  <a:pt x="20" y="996"/>
                  <a:pt x="20" y="996"/>
                  <a:pt x="20" y="996"/>
                </a:cubicBezTo>
                <a:cubicBezTo>
                  <a:pt x="18" y="1012"/>
                  <a:pt x="17" y="1028"/>
                  <a:pt x="17" y="1044"/>
                </a:cubicBezTo>
                <a:close/>
                <a:moveTo>
                  <a:pt x="2163" y="1040"/>
                </a:moveTo>
                <a:cubicBezTo>
                  <a:pt x="2162" y="1025"/>
                  <a:pt x="2161" y="1009"/>
                  <a:pt x="2160" y="993"/>
                </a:cubicBezTo>
                <a:cubicBezTo>
                  <a:pt x="2176" y="992"/>
                  <a:pt x="2176" y="992"/>
                  <a:pt x="2176" y="992"/>
                </a:cubicBezTo>
                <a:cubicBezTo>
                  <a:pt x="2177" y="1007"/>
                  <a:pt x="2178" y="1024"/>
                  <a:pt x="2179" y="1040"/>
                </a:cubicBezTo>
                <a:lnTo>
                  <a:pt x="2163" y="1040"/>
                </a:lnTo>
                <a:close/>
                <a:moveTo>
                  <a:pt x="25" y="949"/>
                </a:moveTo>
                <a:cubicBezTo>
                  <a:pt x="9" y="947"/>
                  <a:pt x="9" y="947"/>
                  <a:pt x="9" y="947"/>
                </a:cubicBezTo>
                <a:cubicBezTo>
                  <a:pt x="11" y="931"/>
                  <a:pt x="14" y="915"/>
                  <a:pt x="16" y="899"/>
                </a:cubicBezTo>
                <a:cubicBezTo>
                  <a:pt x="32" y="902"/>
                  <a:pt x="32" y="902"/>
                  <a:pt x="32" y="902"/>
                </a:cubicBezTo>
                <a:cubicBezTo>
                  <a:pt x="29" y="918"/>
                  <a:pt x="27" y="934"/>
                  <a:pt x="25" y="949"/>
                </a:cubicBezTo>
                <a:close/>
                <a:moveTo>
                  <a:pt x="2155" y="946"/>
                </a:moveTo>
                <a:cubicBezTo>
                  <a:pt x="2153" y="930"/>
                  <a:pt x="2150" y="914"/>
                  <a:pt x="2147" y="899"/>
                </a:cubicBezTo>
                <a:cubicBezTo>
                  <a:pt x="2163" y="896"/>
                  <a:pt x="2163" y="896"/>
                  <a:pt x="2163" y="896"/>
                </a:cubicBezTo>
                <a:cubicBezTo>
                  <a:pt x="2166" y="912"/>
                  <a:pt x="2168" y="928"/>
                  <a:pt x="2171" y="944"/>
                </a:cubicBezTo>
                <a:lnTo>
                  <a:pt x="2155" y="946"/>
                </a:lnTo>
                <a:close/>
                <a:moveTo>
                  <a:pt x="41" y="856"/>
                </a:moveTo>
                <a:cubicBezTo>
                  <a:pt x="26" y="852"/>
                  <a:pt x="26" y="852"/>
                  <a:pt x="26" y="852"/>
                </a:cubicBezTo>
                <a:cubicBezTo>
                  <a:pt x="29" y="837"/>
                  <a:pt x="33" y="821"/>
                  <a:pt x="37" y="805"/>
                </a:cubicBezTo>
                <a:cubicBezTo>
                  <a:pt x="53" y="810"/>
                  <a:pt x="53" y="810"/>
                  <a:pt x="53" y="810"/>
                </a:cubicBezTo>
                <a:cubicBezTo>
                  <a:pt x="49" y="825"/>
                  <a:pt x="45" y="840"/>
                  <a:pt x="41" y="856"/>
                </a:cubicBezTo>
                <a:close/>
                <a:moveTo>
                  <a:pt x="2138" y="852"/>
                </a:moveTo>
                <a:cubicBezTo>
                  <a:pt x="2134" y="837"/>
                  <a:pt x="2131" y="821"/>
                  <a:pt x="2126" y="806"/>
                </a:cubicBezTo>
                <a:cubicBezTo>
                  <a:pt x="2142" y="802"/>
                  <a:pt x="2142" y="802"/>
                  <a:pt x="2142" y="802"/>
                </a:cubicBezTo>
                <a:cubicBezTo>
                  <a:pt x="2146" y="817"/>
                  <a:pt x="2150" y="833"/>
                  <a:pt x="2153" y="849"/>
                </a:cubicBezTo>
                <a:lnTo>
                  <a:pt x="2138" y="852"/>
                </a:lnTo>
                <a:close/>
                <a:moveTo>
                  <a:pt x="66" y="764"/>
                </a:moveTo>
                <a:cubicBezTo>
                  <a:pt x="51" y="759"/>
                  <a:pt x="51" y="759"/>
                  <a:pt x="51" y="759"/>
                </a:cubicBezTo>
                <a:cubicBezTo>
                  <a:pt x="56" y="744"/>
                  <a:pt x="61" y="728"/>
                  <a:pt x="67" y="713"/>
                </a:cubicBezTo>
                <a:cubicBezTo>
                  <a:pt x="82" y="719"/>
                  <a:pt x="82" y="719"/>
                  <a:pt x="82" y="719"/>
                </a:cubicBezTo>
                <a:cubicBezTo>
                  <a:pt x="76" y="734"/>
                  <a:pt x="71" y="749"/>
                  <a:pt x="66" y="764"/>
                </a:cubicBezTo>
                <a:close/>
                <a:moveTo>
                  <a:pt x="2113" y="761"/>
                </a:moveTo>
                <a:cubicBezTo>
                  <a:pt x="2108" y="746"/>
                  <a:pt x="2103" y="730"/>
                  <a:pt x="2097" y="716"/>
                </a:cubicBezTo>
                <a:cubicBezTo>
                  <a:pt x="2112" y="710"/>
                  <a:pt x="2112" y="710"/>
                  <a:pt x="2112" y="710"/>
                </a:cubicBezTo>
                <a:cubicBezTo>
                  <a:pt x="2118" y="725"/>
                  <a:pt x="2123" y="740"/>
                  <a:pt x="2128" y="756"/>
                </a:cubicBezTo>
                <a:lnTo>
                  <a:pt x="2113" y="761"/>
                </a:lnTo>
                <a:close/>
                <a:moveTo>
                  <a:pt x="99" y="675"/>
                </a:moveTo>
                <a:cubicBezTo>
                  <a:pt x="84" y="668"/>
                  <a:pt x="84" y="668"/>
                  <a:pt x="84" y="668"/>
                </a:cubicBezTo>
                <a:cubicBezTo>
                  <a:pt x="90" y="654"/>
                  <a:pt x="97" y="639"/>
                  <a:pt x="104" y="624"/>
                </a:cubicBezTo>
                <a:cubicBezTo>
                  <a:pt x="118" y="631"/>
                  <a:pt x="118" y="631"/>
                  <a:pt x="118" y="631"/>
                </a:cubicBezTo>
                <a:cubicBezTo>
                  <a:pt x="112" y="645"/>
                  <a:pt x="105" y="660"/>
                  <a:pt x="99" y="675"/>
                </a:cubicBezTo>
                <a:close/>
                <a:moveTo>
                  <a:pt x="2080" y="672"/>
                </a:moveTo>
                <a:cubicBezTo>
                  <a:pt x="2074" y="657"/>
                  <a:pt x="2067" y="643"/>
                  <a:pt x="2060" y="628"/>
                </a:cubicBezTo>
                <a:cubicBezTo>
                  <a:pt x="2075" y="622"/>
                  <a:pt x="2075" y="622"/>
                  <a:pt x="2075" y="622"/>
                </a:cubicBezTo>
                <a:cubicBezTo>
                  <a:pt x="2082" y="636"/>
                  <a:pt x="2088" y="651"/>
                  <a:pt x="2094" y="665"/>
                </a:cubicBezTo>
                <a:lnTo>
                  <a:pt x="2080" y="672"/>
                </a:lnTo>
                <a:close/>
                <a:moveTo>
                  <a:pt x="140" y="589"/>
                </a:moveTo>
                <a:cubicBezTo>
                  <a:pt x="126" y="581"/>
                  <a:pt x="126" y="581"/>
                  <a:pt x="126" y="581"/>
                </a:cubicBezTo>
                <a:cubicBezTo>
                  <a:pt x="133" y="567"/>
                  <a:pt x="141" y="553"/>
                  <a:pt x="149" y="539"/>
                </a:cubicBezTo>
                <a:cubicBezTo>
                  <a:pt x="163" y="547"/>
                  <a:pt x="163" y="547"/>
                  <a:pt x="163" y="547"/>
                </a:cubicBezTo>
                <a:cubicBezTo>
                  <a:pt x="155" y="561"/>
                  <a:pt x="147" y="575"/>
                  <a:pt x="140" y="589"/>
                </a:cubicBezTo>
                <a:close/>
                <a:moveTo>
                  <a:pt x="2039" y="586"/>
                </a:moveTo>
                <a:cubicBezTo>
                  <a:pt x="2032" y="572"/>
                  <a:pt x="2024" y="558"/>
                  <a:pt x="2016" y="545"/>
                </a:cubicBezTo>
                <a:cubicBezTo>
                  <a:pt x="2029" y="537"/>
                  <a:pt x="2029" y="537"/>
                  <a:pt x="2029" y="537"/>
                </a:cubicBezTo>
                <a:cubicBezTo>
                  <a:pt x="2038" y="550"/>
                  <a:pt x="2046" y="564"/>
                  <a:pt x="2053" y="579"/>
                </a:cubicBezTo>
                <a:lnTo>
                  <a:pt x="2039" y="586"/>
                </a:lnTo>
                <a:close/>
                <a:moveTo>
                  <a:pt x="188" y="506"/>
                </a:moveTo>
                <a:cubicBezTo>
                  <a:pt x="175" y="498"/>
                  <a:pt x="175" y="498"/>
                  <a:pt x="175" y="498"/>
                </a:cubicBezTo>
                <a:cubicBezTo>
                  <a:pt x="183" y="484"/>
                  <a:pt x="192" y="471"/>
                  <a:pt x="202" y="458"/>
                </a:cubicBezTo>
                <a:cubicBezTo>
                  <a:pt x="215" y="467"/>
                  <a:pt x="215" y="467"/>
                  <a:pt x="215" y="467"/>
                </a:cubicBezTo>
                <a:cubicBezTo>
                  <a:pt x="206" y="480"/>
                  <a:pt x="197" y="493"/>
                  <a:pt x="188" y="506"/>
                </a:cubicBezTo>
                <a:close/>
                <a:moveTo>
                  <a:pt x="1991" y="504"/>
                </a:moveTo>
                <a:cubicBezTo>
                  <a:pt x="1982" y="491"/>
                  <a:pt x="1973" y="478"/>
                  <a:pt x="1964" y="465"/>
                </a:cubicBezTo>
                <a:cubicBezTo>
                  <a:pt x="1977" y="456"/>
                  <a:pt x="1977" y="456"/>
                  <a:pt x="1977" y="456"/>
                </a:cubicBezTo>
                <a:cubicBezTo>
                  <a:pt x="1986" y="469"/>
                  <a:pt x="1995" y="482"/>
                  <a:pt x="2004" y="496"/>
                </a:cubicBezTo>
                <a:lnTo>
                  <a:pt x="1991" y="504"/>
                </a:lnTo>
                <a:close/>
                <a:moveTo>
                  <a:pt x="243" y="429"/>
                </a:moveTo>
                <a:cubicBezTo>
                  <a:pt x="231" y="419"/>
                  <a:pt x="231" y="419"/>
                  <a:pt x="231" y="419"/>
                </a:cubicBezTo>
                <a:cubicBezTo>
                  <a:pt x="240" y="407"/>
                  <a:pt x="251" y="394"/>
                  <a:pt x="261" y="382"/>
                </a:cubicBezTo>
                <a:cubicBezTo>
                  <a:pt x="273" y="392"/>
                  <a:pt x="273" y="392"/>
                  <a:pt x="273" y="392"/>
                </a:cubicBezTo>
                <a:cubicBezTo>
                  <a:pt x="263" y="404"/>
                  <a:pt x="253" y="417"/>
                  <a:pt x="243" y="429"/>
                </a:cubicBezTo>
                <a:close/>
                <a:moveTo>
                  <a:pt x="1935" y="427"/>
                </a:moveTo>
                <a:cubicBezTo>
                  <a:pt x="1926" y="415"/>
                  <a:pt x="1915" y="402"/>
                  <a:pt x="1905" y="390"/>
                </a:cubicBezTo>
                <a:cubicBezTo>
                  <a:pt x="1917" y="380"/>
                  <a:pt x="1917" y="380"/>
                  <a:pt x="1917" y="380"/>
                </a:cubicBezTo>
                <a:cubicBezTo>
                  <a:pt x="1928" y="392"/>
                  <a:pt x="1938" y="405"/>
                  <a:pt x="1948" y="417"/>
                </a:cubicBezTo>
                <a:lnTo>
                  <a:pt x="1935" y="427"/>
                </a:lnTo>
                <a:close/>
                <a:moveTo>
                  <a:pt x="305" y="357"/>
                </a:moveTo>
                <a:cubicBezTo>
                  <a:pt x="293" y="346"/>
                  <a:pt x="293" y="346"/>
                  <a:pt x="293" y="346"/>
                </a:cubicBezTo>
                <a:cubicBezTo>
                  <a:pt x="304" y="334"/>
                  <a:pt x="316" y="323"/>
                  <a:pt x="327" y="311"/>
                </a:cubicBezTo>
                <a:cubicBezTo>
                  <a:pt x="338" y="323"/>
                  <a:pt x="338" y="323"/>
                  <a:pt x="338" y="323"/>
                </a:cubicBezTo>
                <a:cubicBezTo>
                  <a:pt x="327" y="334"/>
                  <a:pt x="316" y="345"/>
                  <a:pt x="305" y="357"/>
                </a:cubicBezTo>
                <a:close/>
                <a:moveTo>
                  <a:pt x="1873" y="355"/>
                </a:moveTo>
                <a:cubicBezTo>
                  <a:pt x="1863" y="344"/>
                  <a:pt x="1851" y="332"/>
                  <a:pt x="1840" y="321"/>
                </a:cubicBezTo>
                <a:cubicBezTo>
                  <a:pt x="1851" y="310"/>
                  <a:pt x="1851" y="310"/>
                  <a:pt x="1851" y="310"/>
                </a:cubicBezTo>
                <a:cubicBezTo>
                  <a:pt x="1863" y="321"/>
                  <a:pt x="1874" y="332"/>
                  <a:pt x="1885" y="344"/>
                </a:cubicBezTo>
                <a:lnTo>
                  <a:pt x="1873" y="355"/>
                </a:lnTo>
                <a:close/>
                <a:moveTo>
                  <a:pt x="373" y="290"/>
                </a:moveTo>
                <a:cubicBezTo>
                  <a:pt x="362" y="278"/>
                  <a:pt x="362" y="278"/>
                  <a:pt x="362" y="278"/>
                </a:cubicBezTo>
                <a:cubicBezTo>
                  <a:pt x="374" y="268"/>
                  <a:pt x="386" y="257"/>
                  <a:pt x="399" y="247"/>
                </a:cubicBezTo>
                <a:cubicBezTo>
                  <a:pt x="409" y="259"/>
                  <a:pt x="409" y="259"/>
                  <a:pt x="409" y="259"/>
                </a:cubicBezTo>
                <a:cubicBezTo>
                  <a:pt x="397" y="269"/>
                  <a:pt x="385" y="280"/>
                  <a:pt x="373" y="290"/>
                </a:cubicBezTo>
                <a:close/>
                <a:moveTo>
                  <a:pt x="1805" y="289"/>
                </a:moveTo>
                <a:cubicBezTo>
                  <a:pt x="1794" y="278"/>
                  <a:pt x="1782" y="268"/>
                  <a:pt x="1769" y="258"/>
                </a:cubicBezTo>
                <a:cubicBezTo>
                  <a:pt x="1779" y="245"/>
                  <a:pt x="1779" y="245"/>
                  <a:pt x="1779" y="245"/>
                </a:cubicBezTo>
                <a:cubicBezTo>
                  <a:pt x="1792" y="256"/>
                  <a:pt x="1804" y="266"/>
                  <a:pt x="1816" y="277"/>
                </a:cubicBezTo>
                <a:lnTo>
                  <a:pt x="1805" y="289"/>
                </a:lnTo>
                <a:close/>
                <a:moveTo>
                  <a:pt x="446" y="230"/>
                </a:moveTo>
                <a:cubicBezTo>
                  <a:pt x="437" y="217"/>
                  <a:pt x="437" y="217"/>
                  <a:pt x="437" y="217"/>
                </a:cubicBezTo>
                <a:cubicBezTo>
                  <a:pt x="449" y="208"/>
                  <a:pt x="463" y="198"/>
                  <a:pt x="476" y="189"/>
                </a:cubicBezTo>
                <a:cubicBezTo>
                  <a:pt x="485" y="202"/>
                  <a:pt x="485" y="202"/>
                  <a:pt x="485" y="202"/>
                </a:cubicBezTo>
                <a:cubicBezTo>
                  <a:pt x="472" y="211"/>
                  <a:pt x="459" y="221"/>
                  <a:pt x="446" y="230"/>
                </a:cubicBezTo>
                <a:close/>
                <a:moveTo>
                  <a:pt x="1732" y="229"/>
                </a:moveTo>
                <a:cubicBezTo>
                  <a:pt x="1719" y="219"/>
                  <a:pt x="1706" y="210"/>
                  <a:pt x="1693" y="201"/>
                </a:cubicBezTo>
                <a:cubicBezTo>
                  <a:pt x="1702" y="188"/>
                  <a:pt x="1702" y="188"/>
                  <a:pt x="1702" y="188"/>
                </a:cubicBezTo>
                <a:cubicBezTo>
                  <a:pt x="1715" y="197"/>
                  <a:pt x="1729" y="206"/>
                  <a:pt x="1741" y="216"/>
                </a:cubicBezTo>
                <a:lnTo>
                  <a:pt x="1732" y="229"/>
                </a:lnTo>
                <a:close/>
                <a:moveTo>
                  <a:pt x="525" y="176"/>
                </a:moveTo>
                <a:cubicBezTo>
                  <a:pt x="516" y="163"/>
                  <a:pt x="516" y="163"/>
                  <a:pt x="516" y="163"/>
                </a:cubicBezTo>
                <a:cubicBezTo>
                  <a:pt x="530" y="154"/>
                  <a:pt x="544" y="146"/>
                  <a:pt x="558" y="138"/>
                </a:cubicBezTo>
                <a:cubicBezTo>
                  <a:pt x="566" y="152"/>
                  <a:pt x="566" y="152"/>
                  <a:pt x="566" y="152"/>
                </a:cubicBezTo>
                <a:cubicBezTo>
                  <a:pt x="552" y="160"/>
                  <a:pt x="538" y="168"/>
                  <a:pt x="525" y="176"/>
                </a:cubicBezTo>
                <a:close/>
                <a:moveTo>
                  <a:pt x="1653" y="175"/>
                </a:moveTo>
                <a:cubicBezTo>
                  <a:pt x="1640" y="167"/>
                  <a:pt x="1626" y="159"/>
                  <a:pt x="1612" y="151"/>
                </a:cubicBezTo>
                <a:cubicBezTo>
                  <a:pt x="1620" y="137"/>
                  <a:pt x="1620" y="137"/>
                  <a:pt x="1620" y="137"/>
                </a:cubicBezTo>
                <a:cubicBezTo>
                  <a:pt x="1634" y="145"/>
                  <a:pt x="1648" y="153"/>
                  <a:pt x="1662" y="162"/>
                </a:cubicBezTo>
                <a:lnTo>
                  <a:pt x="1653" y="175"/>
                </a:lnTo>
                <a:close/>
                <a:moveTo>
                  <a:pt x="607" y="130"/>
                </a:moveTo>
                <a:cubicBezTo>
                  <a:pt x="600" y="116"/>
                  <a:pt x="600" y="116"/>
                  <a:pt x="600" y="116"/>
                </a:cubicBezTo>
                <a:cubicBezTo>
                  <a:pt x="614" y="109"/>
                  <a:pt x="629" y="102"/>
                  <a:pt x="644" y="95"/>
                </a:cubicBezTo>
                <a:cubicBezTo>
                  <a:pt x="650" y="110"/>
                  <a:pt x="650" y="110"/>
                  <a:pt x="650" y="110"/>
                </a:cubicBezTo>
                <a:cubicBezTo>
                  <a:pt x="636" y="116"/>
                  <a:pt x="621" y="123"/>
                  <a:pt x="607" y="130"/>
                </a:cubicBezTo>
                <a:close/>
                <a:moveTo>
                  <a:pt x="1570" y="129"/>
                </a:moveTo>
                <a:cubicBezTo>
                  <a:pt x="1556" y="122"/>
                  <a:pt x="1541" y="115"/>
                  <a:pt x="1527" y="108"/>
                </a:cubicBezTo>
                <a:cubicBezTo>
                  <a:pt x="1534" y="94"/>
                  <a:pt x="1534" y="94"/>
                  <a:pt x="1534" y="94"/>
                </a:cubicBezTo>
                <a:cubicBezTo>
                  <a:pt x="1548" y="100"/>
                  <a:pt x="1563" y="107"/>
                  <a:pt x="1577" y="115"/>
                </a:cubicBezTo>
                <a:lnTo>
                  <a:pt x="1570" y="129"/>
                </a:lnTo>
                <a:close/>
                <a:moveTo>
                  <a:pt x="694" y="91"/>
                </a:moveTo>
                <a:cubicBezTo>
                  <a:pt x="688" y="76"/>
                  <a:pt x="688" y="76"/>
                  <a:pt x="688" y="76"/>
                </a:cubicBezTo>
                <a:cubicBezTo>
                  <a:pt x="703" y="70"/>
                  <a:pt x="718" y="65"/>
                  <a:pt x="733" y="60"/>
                </a:cubicBezTo>
                <a:cubicBezTo>
                  <a:pt x="738" y="75"/>
                  <a:pt x="738" y="75"/>
                  <a:pt x="738" y="75"/>
                </a:cubicBezTo>
                <a:cubicBezTo>
                  <a:pt x="724" y="80"/>
                  <a:pt x="709" y="85"/>
                  <a:pt x="694" y="91"/>
                </a:cubicBezTo>
                <a:close/>
                <a:moveTo>
                  <a:pt x="1483" y="90"/>
                </a:moveTo>
                <a:cubicBezTo>
                  <a:pt x="1468" y="84"/>
                  <a:pt x="1453" y="79"/>
                  <a:pt x="1438" y="74"/>
                </a:cubicBezTo>
                <a:cubicBezTo>
                  <a:pt x="1444" y="58"/>
                  <a:pt x="1444" y="58"/>
                  <a:pt x="1444" y="58"/>
                </a:cubicBezTo>
                <a:cubicBezTo>
                  <a:pt x="1459" y="64"/>
                  <a:pt x="1474" y="69"/>
                  <a:pt x="1489" y="75"/>
                </a:cubicBezTo>
                <a:lnTo>
                  <a:pt x="1483" y="90"/>
                </a:lnTo>
                <a:close/>
                <a:moveTo>
                  <a:pt x="784" y="60"/>
                </a:moveTo>
                <a:cubicBezTo>
                  <a:pt x="779" y="45"/>
                  <a:pt x="779" y="45"/>
                  <a:pt x="779" y="45"/>
                </a:cubicBezTo>
                <a:cubicBezTo>
                  <a:pt x="794" y="40"/>
                  <a:pt x="810" y="36"/>
                  <a:pt x="826" y="32"/>
                </a:cubicBezTo>
                <a:cubicBezTo>
                  <a:pt x="830" y="48"/>
                  <a:pt x="830" y="48"/>
                  <a:pt x="830" y="48"/>
                </a:cubicBezTo>
                <a:cubicBezTo>
                  <a:pt x="814" y="51"/>
                  <a:pt x="799" y="56"/>
                  <a:pt x="784" y="60"/>
                </a:cubicBezTo>
                <a:close/>
                <a:moveTo>
                  <a:pt x="1393" y="59"/>
                </a:moveTo>
                <a:cubicBezTo>
                  <a:pt x="1378" y="55"/>
                  <a:pt x="1363" y="51"/>
                  <a:pt x="1347" y="47"/>
                </a:cubicBezTo>
                <a:cubicBezTo>
                  <a:pt x="1351" y="31"/>
                  <a:pt x="1351" y="31"/>
                  <a:pt x="1351" y="31"/>
                </a:cubicBezTo>
                <a:cubicBezTo>
                  <a:pt x="1367" y="35"/>
                  <a:pt x="1382" y="39"/>
                  <a:pt x="1398" y="44"/>
                </a:cubicBezTo>
                <a:lnTo>
                  <a:pt x="1393" y="59"/>
                </a:lnTo>
                <a:close/>
                <a:moveTo>
                  <a:pt x="876" y="37"/>
                </a:moveTo>
                <a:cubicBezTo>
                  <a:pt x="873" y="22"/>
                  <a:pt x="873" y="22"/>
                  <a:pt x="873" y="22"/>
                </a:cubicBezTo>
                <a:cubicBezTo>
                  <a:pt x="888" y="18"/>
                  <a:pt x="904" y="16"/>
                  <a:pt x="920" y="13"/>
                </a:cubicBezTo>
                <a:cubicBezTo>
                  <a:pt x="923" y="29"/>
                  <a:pt x="923" y="29"/>
                  <a:pt x="923" y="29"/>
                </a:cubicBezTo>
                <a:cubicBezTo>
                  <a:pt x="907" y="31"/>
                  <a:pt x="891" y="34"/>
                  <a:pt x="876" y="37"/>
                </a:cubicBezTo>
                <a:close/>
                <a:moveTo>
                  <a:pt x="1301" y="37"/>
                </a:moveTo>
                <a:cubicBezTo>
                  <a:pt x="1285" y="33"/>
                  <a:pt x="1270" y="31"/>
                  <a:pt x="1254" y="28"/>
                </a:cubicBezTo>
                <a:cubicBezTo>
                  <a:pt x="1256" y="12"/>
                  <a:pt x="1256" y="12"/>
                  <a:pt x="1256" y="12"/>
                </a:cubicBezTo>
                <a:cubicBezTo>
                  <a:pt x="1272" y="15"/>
                  <a:pt x="1288" y="18"/>
                  <a:pt x="1304" y="21"/>
                </a:cubicBezTo>
                <a:lnTo>
                  <a:pt x="1301" y="37"/>
                </a:lnTo>
                <a:close/>
                <a:moveTo>
                  <a:pt x="970" y="23"/>
                </a:moveTo>
                <a:cubicBezTo>
                  <a:pt x="968" y="7"/>
                  <a:pt x="968" y="7"/>
                  <a:pt x="968" y="7"/>
                </a:cubicBezTo>
                <a:cubicBezTo>
                  <a:pt x="984" y="5"/>
                  <a:pt x="1000" y="3"/>
                  <a:pt x="1016" y="2"/>
                </a:cubicBezTo>
                <a:cubicBezTo>
                  <a:pt x="1017" y="18"/>
                  <a:pt x="1017" y="18"/>
                  <a:pt x="1017" y="18"/>
                </a:cubicBezTo>
                <a:cubicBezTo>
                  <a:pt x="1001" y="19"/>
                  <a:pt x="985" y="21"/>
                  <a:pt x="970" y="23"/>
                </a:cubicBezTo>
                <a:close/>
                <a:moveTo>
                  <a:pt x="1207" y="22"/>
                </a:moveTo>
                <a:cubicBezTo>
                  <a:pt x="1191" y="20"/>
                  <a:pt x="1175" y="19"/>
                  <a:pt x="1160" y="18"/>
                </a:cubicBezTo>
                <a:cubicBezTo>
                  <a:pt x="1161" y="2"/>
                  <a:pt x="1161" y="2"/>
                  <a:pt x="1161" y="2"/>
                </a:cubicBezTo>
                <a:cubicBezTo>
                  <a:pt x="1177" y="3"/>
                  <a:pt x="1193" y="5"/>
                  <a:pt x="1209" y="6"/>
                </a:cubicBezTo>
                <a:lnTo>
                  <a:pt x="1207" y="22"/>
                </a:lnTo>
                <a:close/>
                <a:moveTo>
                  <a:pt x="1065" y="16"/>
                </a:moveTo>
                <a:cubicBezTo>
                  <a:pt x="1064" y="0"/>
                  <a:pt x="1064" y="0"/>
                  <a:pt x="1064" y="0"/>
                </a:cubicBezTo>
                <a:cubicBezTo>
                  <a:pt x="1080" y="0"/>
                  <a:pt x="1096" y="0"/>
                  <a:pt x="1112" y="0"/>
                </a:cubicBezTo>
                <a:cubicBezTo>
                  <a:pt x="1112" y="16"/>
                  <a:pt x="1112" y="16"/>
                  <a:pt x="1112" y="16"/>
                </a:cubicBezTo>
                <a:cubicBezTo>
                  <a:pt x="1096" y="16"/>
                  <a:pt x="1080" y="16"/>
                  <a:pt x="1065" y="1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146078" tIns="73039" rIns="146078" bIns="73039" numCol="1" anchor="t" anchorCtr="0" compatLnSpc="1">
            <a:prstTxWarp prst="textNoShape">
              <a:avLst/>
            </a:prstTxWarp>
          </a:bodyPr>
          <a:lstStyle/>
          <a:p>
            <a:endParaRPr lang="en-US" sz="2876"/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xmlns="" id="{18DCDA75-5ABB-4261-9A6C-DA7D7D926EA5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</a:t>
            </a:r>
            <a:r>
              <a:rPr lang="zh-CN" altLang="en-US" sz="36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规划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E22D24F2-C0F0-4A01-AEFE-9E00FB2250E3}"/>
              </a:ext>
            </a:extLst>
          </p:cNvPr>
          <p:cNvGrpSpPr/>
          <p:nvPr/>
        </p:nvGrpSpPr>
        <p:grpSpPr>
          <a:xfrm>
            <a:off x="768734" y="2282924"/>
            <a:ext cx="4120325" cy="844589"/>
            <a:chOff x="768734" y="2282924"/>
            <a:chExt cx="4120325" cy="844589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xmlns="" id="{C09E4AF1-7A24-48EF-AF91-217AE6AA050A}"/>
                </a:ext>
              </a:extLst>
            </p:cNvPr>
            <p:cNvGrpSpPr/>
            <p:nvPr/>
          </p:nvGrpSpPr>
          <p:grpSpPr>
            <a:xfrm>
              <a:off x="768734" y="2282924"/>
              <a:ext cx="3019959" cy="844589"/>
              <a:chOff x="825267" y="2617723"/>
              <a:chExt cx="3019959" cy="844589"/>
            </a:xfrm>
          </p:grpSpPr>
          <p:sp>
            <p:nvSpPr>
              <p:cNvPr id="223" name="TextBox 222">
                <a:extLst>
                  <a:ext uri="{FF2B5EF4-FFF2-40B4-BE49-F238E27FC236}">
                    <a16:creationId xmlns:a16="http://schemas.microsoft.com/office/drawing/2014/main" xmlns="" id="{560EF88B-EADD-4ECC-B84F-AB901C7A4240}"/>
                  </a:ext>
                </a:extLst>
              </p:cNvPr>
              <p:cNvSpPr txBox="1"/>
              <p:nvPr/>
            </p:nvSpPr>
            <p:spPr>
              <a:xfrm>
                <a:off x="2852167" y="2617723"/>
                <a:ext cx="9930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b="1" dirty="0"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atin typeface="Arial Nova" panose="020B0504020202020204" pitchFamily="34" charset="0"/>
                    <a:cs typeface="Catamaran Bold" panose="00000800000000000000" pitchFamily="2" charset="0"/>
                  </a:rPr>
                  <a:t>350</a:t>
                </a:r>
              </a:p>
            </p:txBody>
          </p:sp>
          <p:sp>
            <p:nvSpPr>
              <p:cNvPr id="224" name="TextBox 223">
                <a:extLst>
                  <a:ext uri="{FF2B5EF4-FFF2-40B4-BE49-F238E27FC236}">
                    <a16:creationId xmlns:a16="http://schemas.microsoft.com/office/drawing/2014/main" xmlns="" id="{8DF57E88-05DC-421B-AB67-869E5F19AD78}"/>
                  </a:ext>
                </a:extLst>
              </p:cNvPr>
              <p:cNvSpPr txBox="1"/>
              <p:nvPr/>
            </p:nvSpPr>
            <p:spPr>
              <a:xfrm>
                <a:off x="825267" y="2926781"/>
                <a:ext cx="3019959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 of my entire soul.</a:t>
                </a:r>
              </a:p>
            </p:txBody>
          </p:sp>
        </p:grpSp>
        <p:cxnSp>
          <p:nvCxnSpPr>
            <p:cNvPr id="246" name="Straight Arrow Connector 245">
              <a:extLst>
                <a:ext uri="{FF2B5EF4-FFF2-40B4-BE49-F238E27FC236}">
                  <a16:creationId xmlns:a16="http://schemas.microsoft.com/office/drawing/2014/main" xmlns="" id="{15865C63-0EA8-4C90-8B84-60A323B28B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79850" y="2705218"/>
              <a:ext cx="499387" cy="0"/>
            </a:xfrm>
            <a:prstGeom prst="straightConnector1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dash"/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xmlns="" id="{FBFBD367-6BED-4F6A-AD82-22C47DC2F384}"/>
                </a:ext>
              </a:extLst>
            </p:cNvPr>
            <p:cNvGrpSpPr/>
            <p:nvPr/>
          </p:nvGrpSpPr>
          <p:grpSpPr>
            <a:xfrm>
              <a:off x="4379237" y="2418889"/>
              <a:ext cx="509822" cy="572658"/>
              <a:chOff x="5037639" y="2864905"/>
              <a:chExt cx="509822" cy="572658"/>
            </a:xfrm>
          </p:grpSpPr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xmlns="" id="{EF3E8CCF-78B0-40F7-BEE2-00F36B73A577}"/>
                  </a:ext>
                </a:extLst>
              </p:cNvPr>
              <p:cNvSpPr/>
              <p:nvPr/>
            </p:nvSpPr>
            <p:spPr>
              <a:xfrm>
                <a:off x="5037639" y="2864905"/>
                <a:ext cx="509822" cy="572658"/>
              </a:xfrm>
              <a:custGeom>
                <a:avLst/>
                <a:gdLst>
                  <a:gd name="connsiteX0" fmla="*/ 1263423 w 2526846"/>
                  <a:gd name="connsiteY0" fmla="*/ 0 h 2838291"/>
                  <a:gd name="connsiteX1" fmla="*/ 1396808 w 2526846"/>
                  <a:gd name="connsiteY1" fmla="*/ 31204 h 2838291"/>
                  <a:gd name="connsiteX2" fmla="*/ 2361449 w 2526846"/>
                  <a:gd name="connsiteY2" fmla="*/ 513410 h 2838291"/>
                  <a:gd name="connsiteX3" fmla="*/ 2526846 w 2526846"/>
                  <a:gd name="connsiteY3" fmla="*/ 781183 h 2838291"/>
                  <a:gd name="connsiteX4" fmla="*/ 2526846 w 2526846"/>
                  <a:gd name="connsiteY4" fmla="*/ 2057108 h 2838291"/>
                  <a:gd name="connsiteX5" fmla="*/ 2361449 w 2526846"/>
                  <a:gd name="connsiteY5" fmla="*/ 2324881 h 2838291"/>
                  <a:gd name="connsiteX6" fmla="*/ 1396808 w 2526846"/>
                  <a:gd name="connsiteY6" fmla="*/ 2807087 h 2838291"/>
                  <a:gd name="connsiteX7" fmla="*/ 1130038 w 2526846"/>
                  <a:gd name="connsiteY7" fmla="*/ 2807087 h 2838291"/>
                  <a:gd name="connsiteX8" fmla="*/ 165398 w 2526846"/>
                  <a:gd name="connsiteY8" fmla="*/ 2324881 h 2838291"/>
                  <a:gd name="connsiteX9" fmla="*/ 0 w 2526846"/>
                  <a:gd name="connsiteY9" fmla="*/ 2057108 h 2838291"/>
                  <a:gd name="connsiteX10" fmla="*/ 0 w 2526846"/>
                  <a:gd name="connsiteY10" fmla="*/ 781183 h 2838291"/>
                  <a:gd name="connsiteX11" fmla="*/ 165398 w 2526846"/>
                  <a:gd name="connsiteY11" fmla="*/ 513410 h 2838291"/>
                  <a:gd name="connsiteX12" fmla="*/ 1130038 w 2526846"/>
                  <a:gd name="connsiteY12" fmla="*/ 31204 h 2838291"/>
                  <a:gd name="connsiteX13" fmla="*/ 1263423 w 2526846"/>
                  <a:gd name="connsiteY13" fmla="*/ 0 h 2838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26846" h="2838291">
                    <a:moveTo>
                      <a:pt x="1263423" y="0"/>
                    </a:moveTo>
                    <a:cubicBezTo>
                      <a:pt x="1309041" y="0"/>
                      <a:pt x="1354659" y="10401"/>
                      <a:pt x="1396808" y="31204"/>
                    </a:cubicBezTo>
                    <a:cubicBezTo>
                      <a:pt x="1396808" y="31204"/>
                      <a:pt x="1396808" y="31204"/>
                      <a:pt x="2361449" y="513410"/>
                    </a:cubicBezTo>
                    <a:cubicBezTo>
                      <a:pt x="2462821" y="564618"/>
                      <a:pt x="2526846" y="668100"/>
                      <a:pt x="2526846" y="781183"/>
                    </a:cubicBezTo>
                    <a:cubicBezTo>
                      <a:pt x="2526846" y="781183"/>
                      <a:pt x="2526846" y="781183"/>
                      <a:pt x="2526846" y="2057108"/>
                    </a:cubicBezTo>
                    <a:cubicBezTo>
                      <a:pt x="2526846" y="2170191"/>
                      <a:pt x="2462821" y="2273674"/>
                      <a:pt x="2361449" y="2324881"/>
                    </a:cubicBezTo>
                    <a:cubicBezTo>
                      <a:pt x="2361449" y="2324881"/>
                      <a:pt x="2361449" y="2324881"/>
                      <a:pt x="1396808" y="2807087"/>
                    </a:cubicBezTo>
                    <a:cubicBezTo>
                      <a:pt x="1312509" y="2848693"/>
                      <a:pt x="1214337" y="2848693"/>
                      <a:pt x="1130038" y="2807087"/>
                    </a:cubicBezTo>
                    <a:cubicBezTo>
                      <a:pt x="1130038" y="2807087"/>
                      <a:pt x="1130038" y="2807087"/>
                      <a:pt x="165398" y="2324881"/>
                    </a:cubicBezTo>
                    <a:cubicBezTo>
                      <a:pt x="64025" y="2273674"/>
                      <a:pt x="0" y="2170191"/>
                      <a:pt x="0" y="2057108"/>
                    </a:cubicBezTo>
                    <a:cubicBezTo>
                      <a:pt x="0" y="2057108"/>
                      <a:pt x="0" y="2057108"/>
                      <a:pt x="0" y="781183"/>
                    </a:cubicBezTo>
                    <a:cubicBezTo>
                      <a:pt x="0" y="668100"/>
                      <a:pt x="64025" y="564618"/>
                      <a:pt x="165398" y="513410"/>
                    </a:cubicBezTo>
                    <a:cubicBezTo>
                      <a:pt x="165398" y="513410"/>
                      <a:pt x="165398" y="513410"/>
                      <a:pt x="1130038" y="31204"/>
                    </a:cubicBezTo>
                    <a:cubicBezTo>
                      <a:pt x="1172188" y="10401"/>
                      <a:pt x="1217806" y="0"/>
                      <a:pt x="1263423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114300" dist="38100" dir="5400000" sx="95000" sy="95000" algn="t" rotWithShape="0">
                  <a:schemeClr val="accent1">
                    <a:alpha val="2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600" b="1" dirty="0">
                  <a:solidFill>
                    <a:schemeClr val="bg1">
                      <a:lumMod val="95000"/>
                      <a:alpha val="40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235" name="Freeform 65">
                <a:extLst>
                  <a:ext uri="{FF2B5EF4-FFF2-40B4-BE49-F238E27FC236}">
                    <a16:creationId xmlns:a16="http://schemas.microsoft.com/office/drawing/2014/main" xmlns="" id="{CA00402A-EEEA-42D3-90BB-7E49C5A981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96391" y="3055883"/>
                <a:ext cx="192319" cy="190703"/>
              </a:xfrm>
              <a:custGeom>
                <a:avLst/>
                <a:gdLst>
                  <a:gd name="T0" fmla="*/ 172604 w 417"/>
                  <a:gd name="T1" fmla="*/ 91192 h 417"/>
                  <a:gd name="T2" fmla="*/ 172604 w 417"/>
                  <a:gd name="T3" fmla="*/ 91192 h 417"/>
                  <a:gd name="T4" fmla="*/ 188460 w 417"/>
                  <a:gd name="T5" fmla="*/ 63340 h 417"/>
                  <a:gd name="T6" fmla="*/ 184836 w 417"/>
                  <a:gd name="T7" fmla="*/ 47617 h 417"/>
                  <a:gd name="T8" fmla="*/ 152671 w 417"/>
                  <a:gd name="T9" fmla="*/ 35488 h 417"/>
                  <a:gd name="T10" fmla="*/ 144516 w 417"/>
                  <a:gd name="T11" fmla="*/ 7637 h 417"/>
                  <a:gd name="T12" fmla="*/ 124583 w 417"/>
                  <a:gd name="T13" fmla="*/ 0 h 417"/>
                  <a:gd name="T14" fmla="*/ 96495 w 417"/>
                  <a:gd name="T15" fmla="*/ 15723 h 417"/>
                  <a:gd name="T16" fmla="*/ 68407 w 417"/>
                  <a:gd name="T17" fmla="*/ 0 h 417"/>
                  <a:gd name="T18" fmla="*/ 48474 w 417"/>
                  <a:gd name="T19" fmla="*/ 7637 h 417"/>
                  <a:gd name="T20" fmla="*/ 40320 w 417"/>
                  <a:gd name="T21" fmla="*/ 35488 h 417"/>
                  <a:gd name="T22" fmla="*/ 8155 w 417"/>
                  <a:gd name="T23" fmla="*/ 47617 h 417"/>
                  <a:gd name="T24" fmla="*/ 0 w 417"/>
                  <a:gd name="T25" fmla="*/ 63340 h 417"/>
                  <a:gd name="T26" fmla="*/ 19933 w 417"/>
                  <a:gd name="T27" fmla="*/ 91192 h 417"/>
                  <a:gd name="T28" fmla="*/ 0 w 417"/>
                  <a:gd name="T29" fmla="*/ 123536 h 417"/>
                  <a:gd name="T30" fmla="*/ 8155 w 417"/>
                  <a:gd name="T31" fmla="*/ 139258 h 417"/>
                  <a:gd name="T32" fmla="*/ 40320 w 417"/>
                  <a:gd name="T33" fmla="*/ 147344 h 417"/>
                  <a:gd name="T34" fmla="*/ 48474 w 417"/>
                  <a:gd name="T35" fmla="*/ 178790 h 417"/>
                  <a:gd name="T36" fmla="*/ 68407 w 417"/>
                  <a:gd name="T37" fmla="*/ 186876 h 417"/>
                  <a:gd name="T38" fmla="*/ 96495 w 417"/>
                  <a:gd name="T39" fmla="*/ 167110 h 417"/>
                  <a:gd name="T40" fmla="*/ 124583 w 417"/>
                  <a:gd name="T41" fmla="*/ 186876 h 417"/>
                  <a:gd name="T42" fmla="*/ 144516 w 417"/>
                  <a:gd name="T43" fmla="*/ 178790 h 417"/>
                  <a:gd name="T44" fmla="*/ 152671 w 417"/>
                  <a:gd name="T45" fmla="*/ 147344 h 417"/>
                  <a:gd name="T46" fmla="*/ 184836 w 417"/>
                  <a:gd name="T47" fmla="*/ 139258 h 417"/>
                  <a:gd name="T48" fmla="*/ 188460 w 417"/>
                  <a:gd name="T49" fmla="*/ 119043 h 417"/>
                  <a:gd name="T50" fmla="*/ 172604 w 417"/>
                  <a:gd name="T51" fmla="*/ 91192 h 417"/>
                  <a:gd name="T52" fmla="*/ 96495 w 417"/>
                  <a:gd name="T53" fmla="*/ 131172 h 417"/>
                  <a:gd name="T54" fmla="*/ 96495 w 417"/>
                  <a:gd name="T55" fmla="*/ 131172 h 417"/>
                  <a:gd name="T56" fmla="*/ 56629 w 417"/>
                  <a:gd name="T57" fmla="*/ 91192 h 417"/>
                  <a:gd name="T58" fmla="*/ 96495 w 417"/>
                  <a:gd name="T59" fmla="*/ 51660 h 417"/>
                  <a:gd name="T60" fmla="*/ 136362 w 417"/>
                  <a:gd name="T61" fmla="*/ 91192 h 417"/>
                  <a:gd name="T62" fmla="*/ 96495 w 417"/>
                  <a:gd name="T63" fmla="*/ 131172 h 41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417" h="417">
                    <a:moveTo>
                      <a:pt x="381" y="203"/>
                    </a:moveTo>
                    <a:lnTo>
                      <a:pt x="381" y="203"/>
                    </a:lnTo>
                    <a:cubicBezTo>
                      <a:pt x="381" y="177"/>
                      <a:pt x="399" y="159"/>
                      <a:pt x="416" y="141"/>
                    </a:cubicBezTo>
                    <a:cubicBezTo>
                      <a:pt x="416" y="132"/>
                      <a:pt x="408" y="115"/>
                      <a:pt x="408" y="106"/>
                    </a:cubicBezTo>
                    <a:cubicBezTo>
                      <a:pt x="372" y="115"/>
                      <a:pt x="354" y="97"/>
                      <a:pt x="337" y="79"/>
                    </a:cubicBezTo>
                    <a:cubicBezTo>
                      <a:pt x="319" y="62"/>
                      <a:pt x="310" y="44"/>
                      <a:pt x="319" y="17"/>
                    </a:cubicBezTo>
                    <a:cubicBezTo>
                      <a:pt x="310" y="9"/>
                      <a:pt x="293" y="0"/>
                      <a:pt x="275" y="0"/>
                    </a:cubicBezTo>
                    <a:cubicBezTo>
                      <a:pt x="266" y="17"/>
                      <a:pt x="240" y="35"/>
                      <a:pt x="213" y="35"/>
                    </a:cubicBezTo>
                    <a:cubicBezTo>
                      <a:pt x="187" y="35"/>
                      <a:pt x="160" y="17"/>
                      <a:pt x="151" y="0"/>
                    </a:cubicBezTo>
                    <a:cubicBezTo>
                      <a:pt x="133" y="0"/>
                      <a:pt x="116" y="9"/>
                      <a:pt x="107" y="17"/>
                    </a:cubicBezTo>
                    <a:cubicBezTo>
                      <a:pt x="116" y="44"/>
                      <a:pt x="107" y="62"/>
                      <a:pt x="89" y="79"/>
                    </a:cubicBezTo>
                    <a:cubicBezTo>
                      <a:pt x="72" y="97"/>
                      <a:pt x="44" y="115"/>
                      <a:pt x="18" y="106"/>
                    </a:cubicBezTo>
                    <a:cubicBezTo>
                      <a:pt x="18" y="115"/>
                      <a:pt x="9" y="132"/>
                      <a:pt x="0" y="141"/>
                    </a:cubicBezTo>
                    <a:cubicBezTo>
                      <a:pt x="27" y="159"/>
                      <a:pt x="44" y="177"/>
                      <a:pt x="44" y="203"/>
                    </a:cubicBezTo>
                    <a:cubicBezTo>
                      <a:pt x="44" y="230"/>
                      <a:pt x="27" y="256"/>
                      <a:pt x="0" y="275"/>
                    </a:cubicBezTo>
                    <a:cubicBezTo>
                      <a:pt x="9" y="283"/>
                      <a:pt x="18" y="301"/>
                      <a:pt x="18" y="310"/>
                    </a:cubicBezTo>
                    <a:cubicBezTo>
                      <a:pt x="44" y="310"/>
                      <a:pt x="72" y="310"/>
                      <a:pt x="89" y="328"/>
                    </a:cubicBezTo>
                    <a:cubicBezTo>
                      <a:pt x="107" y="345"/>
                      <a:pt x="116" y="372"/>
                      <a:pt x="107" y="398"/>
                    </a:cubicBezTo>
                    <a:cubicBezTo>
                      <a:pt x="116" y="407"/>
                      <a:pt x="133" y="407"/>
                      <a:pt x="151" y="416"/>
                    </a:cubicBezTo>
                    <a:cubicBezTo>
                      <a:pt x="160" y="389"/>
                      <a:pt x="187" y="372"/>
                      <a:pt x="213" y="372"/>
                    </a:cubicBezTo>
                    <a:cubicBezTo>
                      <a:pt x="240" y="372"/>
                      <a:pt x="266" y="389"/>
                      <a:pt x="275" y="416"/>
                    </a:cubicBezTo>
                    <a:cubicBezTo>
                      <a:pt x="293" y="407"/>
                      <a:pt x="310" y="407"/>
                      <a:pt x="319" y="398"/>
                    </a:cubicBezTo>
                    <a:cubicBezTo>
                      <a:pt x="310" y="372"/>
                      <a:pt x="319" y="345"/>
                      <a:pt x="337" y="328"/>
                    </a:cubicBezTo>
                    <a:cubicBezTo>
                      <a:pt x="354" y="310"/>
                      <a:pt x="372" y="301"/>
                      <a:pt x="408" y="310"/>
                    </a:cubicBezTo>
                    <a:cubicBezTo>
                      <a:pt x="408" y="292"/>
                      <a:pt x="416" y="283"/>
                      <a:pt x="416" y="265"/>
                    </a:cubicBezTo>
                    <a:cubicBezTo>
                      <a:pt x="399" y="256"/>
                      <a:pt x="381" y="230"/>
                      <a:pt x="381" y="203"/>
                    </a:cubicBezTo>
                    <a:close/>
                    <a:moveTo>
                      <a:pt x="213" y="292"/>
                    </a:moveTo>
                    <a:lnTo>
                      <a:pt x="213" y="292"/>
                    </a:lnTo>
                    <a:cubicBezTo>
                      <a:pt x="160" y="292"/>
                      <a:pt x="125" y="256"/>
                      <a:pt x="125" y="203"/>
                    </a:cubicBezTo>
                    <a:cubicBezTo>
                      <a:pt x="125" y="159"/>
                      <a:pt x="160" y="115"/>
                      <a:pt x="213" y="115"/>
                    </a:cubicBezTo>
                    <a:cubicBezTo>
                      <a:pt x="266" y="115"/>
                      <a:pt x="301" y="159"/>
                      <a:pt x="301" y="203"/>
                    </a:cubicBezTo>
                    <a:cubicBezTo>
                      <a:pt x="301" y="256"/>
                      <a:pt x="266" y="292"/>
                      <a:pt x="213" y="29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340169F2-2E97-4F4F-AD33-B834CEB38150}"/>
              </a:ext>
            </a:extLst>
          </p:cNvPr>
          <p:cNvGrpSpPr/>
          <p:nvPr/>
        </p:nvGrpSpPr>
        <p:grpSpPr>
          <a:xfrm>
            <a:off x="7302942" y="2282924"/>
            <a:ext cx="4120324" cy="844589"/>
            <a:chOff x="7302942" y="2282924"/>
            <a:chExt cx="4120324" cy="844589"/>
          </a:xfrm>
        </p:grpSpPr>
        <p:grpSp>
          <p:nvGrpSpPr>
            <p:cNvPr id="210" name="Group 209">
              <a:extLst>
                <a:ext uri="{FF2B5EF4-FFF2-40B4-BE49-F238E27FC236}">
                  <a16:creationId xmlns:a16="http://schemas.microsoft.com/office/drawing/2014/main" xmlns="" id="{78FA63B4-99CB-41AA-97F1-9FA772073A16}"/>
                </a:ext>
              </a:extLst>
            </p:cNvPr>
            <p:cNvGrpSpPr/>
            <p:nvPr/>
          </p:nvGrpSpPr>
          <p:grpSpPr>
            <a:xfrm>
              <a:off x="8403307" y="2282924"/>
              <a:ext cx="3019959" cy="844589"/>
              <a:chOff x="8277306" y="1913565"/>
              <a:chExt cx="3019959" cy="844589"/>
            </a:xfrm>
          </p:grpSpPr>
          <p:sp>
            <p:nvSpPr>
              <p:cNvPr id="213" name="TextBox 212">
                <a:extLst>
                  <a:ext uri="{FF2B5EF4-FFF2-40B4-BE49-F238E27FC236}">
                    <a16:creationId xmlns:a16="http://schemas.microsoft.com/office/drawing/2014/main" xmlns="" id="{ACD3642F-552A-4B5E-8B8A-7558B1183058}"/>
                  </a:ext>
                </a:extLst>
              </p:cNvPr>
              <p:cNvSpPr txBox="1"/>
              <p:nvPr/>
            </p:nvSpPr>
            <p:spPr>
              <a:xfrm>
                <a:off x="8277307" y="1913565"/>
                <a:ext cx="9930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  <a:latin typeface="Arial Nova" panose="020B0504020202020204" pitchFamily="34" charset="0"/>
                    <a:cs typeface="Catamaran Bold" panose="00000800000000000000" pitchFamily="2" charset="0"/>
                  </a:rPr>
                  <a:t>2500</a:t>
                </a:r>
              </a:p>
            </p:txBody>
          </p:sp>
          <p:sp>
            <p:nvSpPr>
              <p:cNvPr id="214" name="TextBox 213">
                <a:extLst>
                  <a:ext uri="{FF2B5EF4-FFF2-40B4-BE49-F238E27FC236}">
                    <a16:creationId xmlns:a16="http://schemas.microsoft.com/office/drawing/2014/main" xmlns="" id="{7263F82F-142E-4009-8E02-BD7F4BD5FE95}"/>
                  </a:ext>
                </a:extLst>
              </p:cNvPr>
              <p:cNvSpPr txBox="1"/>
              <p:nvPr/>
            </p:nvSpPr>
            <p:spPr>
              <a:xfrm>
                <a:off x="8277306" y="2222623"/>
                <a:ext cx="3019959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/>
                    </a:solidFill>
                  </a:rPr>
                  <a:t>A wonderful serenity has taken possession of my entire soul.</a:t>
                </a:r>
              </a:p>
            </p:txBody>
          </p:sp>
        </p:grpSp>
        <p:cxnSp>
          <p:nvCxnSpPr>
            <p:cNvPr id="248" name="Straight Arrow Connector 247">
              <a:extLst>
                <a:ext uri="{FF2B5EF4-FFF2-40B4-BE49-F238E27FC236}">
                  <a16:creationId xmlns:a16="http://schemas.microsoft.com/office/drawing/2014/main" xmlns="" id="{8656CB02-616F-4847-83FE-C9FCC7F70FAD}"/>
                </a:ext>
              </a:extLst>
            </p:cNvPr>
            <p:cNvCxnSpPr>
              <a:cxnSpLocks/>
            </p:cNvCxnSpPr>
            <p:nvPr/>
          </p:nvCxnSpPr>
          <p:spPr>
            <a:xfrm>
              <a:off x="7812764" y="2705218"/>
              <a:ext cx="499387" cy="0"/>
            </a:xfrm>
            <a:prstGeom prst="straightConnector1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dash"/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xmlns="" id="{6EB56717-E69E-408A-AC73-654D01DE6F5C}"/>
                </a:ext>
              </a:extLst>
            </p:cNvPr>
            <p:cNvGrpSpPr/>
            <p:nvPr/>
          </p:nvGrpSpPr>
          <p:grpSpPr>
            <a:xfrm>
              <a:off x="7302942" y="2418889"/>
              <a:ext cx="509822" cy="572658"/>
              <a:chOff x="6672514" y="2864905"/>
              <a:chExt cx="509822" cy="572658"/>
            </a:xfrm>
          </p:grpSpPr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xmlns="" id="{03CBBB98-9EA1-40A1-A3FA-B31ECCB2BE82}"/>
                  </a:ext>
                </a:extLst>
              </p:cNvPr>
              <p:cNvSpPr/>
              <p:nvPr/>
            </p:nvSpPr>
            <p:spPr>
              <a:xfrm>
                <a:off x="6672514" y="2864905"/>
                <a:ext cx="509822" cy="572658"/>
              </a:xfrm>
              <a:custGeom>
                <a:avLst/>
                <a:gdLst>
                  <a:gd name="connsiteX0" fmla="*/ 1263423 w 2526846"/>
                  <a:gd name="connsiteY0" fmla="*/ 0 h 2838291"/>
                  <a:gd name="connsiteX1" fmla="*/ 1396808 w 2526846"/>
                  <a:gd name="connsiteY1" fmla="*/ 31204 h 2838291"/>
                  <a:gd name="connsiteX2" fmla="*/ 2361449 w 2526846"/>
                  <a:gd name="connsiteY2" fmla="*/ 513410 h 2838291"/>
                  <a:gd name="connsiteX3" fmla="*/ 2526846 w 2526846"/>
                  <a:gd name="connsiteY3" fmla="*/ 781183 h 2838291"/>
                  <a:gd name="connsiteX4" fmla="*/ 2526846 w 2526846"/>
                  <a:gd name="connsiteY4" fmla="*/ 2057108 h 2838291"/>
                  <a:gd name="connsiteX5" fmla="*/ 2361449 w 2526846"/>
                  <a:gd name="connsiteY5" fmla="*/ 2324881 h 2838291"/>
                  <a:gd name="connsiteX6" fmla="*/ 1396808 w 2526846"/>
                  <a:gd name="connsiteY6" fmla="*/ 2807087 h 2838291"/>
                  <a:gd name="connsiteX7" fmla="*/ 1130038 w 2526846"/>
                  <a:gd name="connsiteY7" fmla="*/ 2807087 h 2838291"/>
                  <a:gd name="connsiteX8" fmla="*/ 165398 w 2526846"/>
                  <a:gd name="connsiteY8" fmla="*/ 2324881 h 2838291"/>
                  <a:gd name="connsiteX9" fmla="*/ 0 w 2526846"/>
                  <a:gd name="connsiteY9" fmla="*/ 2057108 h 2838291"/>
                  <a:gd name="connsiteX10" fmla="*/ 0 w 2526846"/>
                  <a:gd name="connsiteY10" fmla="*/ 781183 h 2838291"/>
                  <a:gd name="connsiteX11" fmla="*/ 165398 w 2526846"/>
                  <a:gd name="connsiteY11" fmla="*/ 513410 h 2838291"/>
                  <a:gd name="connsiteX12" fmla="*/ 1130038 w 2526846"/>
                  <a:gd name="connsiteY12" fmla="*/ 31204 h 2838291"/>
                  <a:gd name="connsiteX13" fmla="*/ 1263423 w 2526846"/>
                  <a:gd name="connsiteY13" fmla="*/ 0 h 2838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26846" h="2838291">
                    <a:moveTo>
                      <a:pt x="1263423" y="0"/>
                    </a:moveTo>
                    <a:cubicBezTo>
                      <a:pt x="1309041" y="0"/>
                      <a:pt x="1354659" y="10401"/>
                      <a:pt x="1396808" y="31204"/>
                    </a:cubicBezTo>
                    <a:cubicBezTo>
                      <a:pt x="1396808" y="31204"/>
                      <a:pt x="1396808" y="31204"/>
                      <a:pt x="2361449" y="513410"/>
                    </a:cubicBezTo>
                    <a:cubicBezTo>
                      <a:pt x="2462821" y="564618"/>
                      <a:pt x="2526846" y="668100"/>
                      <a:pt x="2526846" y="781183"/>
                    </a:cubicBezTo>
                    <a:cubicBezTo>
                      <a:pt x="2526846" y="781183"/>
                      <a:pt x="2526846" y="781183"/>
                      <a:pt x="2526846" y="2057108"/>
                    </a:cubicBezTo>
                    <a:cubicBezTo>
                      <a:pt x="2526846" y="2170191"/>
                      <a:pt x="2462821" y="2273674"/>
                      <a:pt x="2361449" y="2324881"/>
                    </a:cubicBezTo>
                    <a:cubicBezTo>
                      <a:pt x="2361449" y="2324881"/>
                      <a:pt x="2361449" y="2324881"/>
                      <a:pt x="1396808" y="2807087"/>
                    </a:cubicBezTo>
                    <a:cubicBezTo>
                      <a:pt x="1312509" y="2848693"/>
                      <a:pt x="1214337" y="2848693"/>
                      <a:pt x="1130038" y="2807087"/>
                    </a:cubicBezTo>
                    <a:cubicBezTo>
                      <a:pt x="1130038" y="2807087"/>
                      <a:pt x="1130038" y="2807087"/>
                      <a:pt x="165398" y="2324881"/>
                    </a:cubicBezTo>
                    <a:cubicBezTo>
                      <a:pt x="64025" y="2273674"/>
                      <a:pt x="0" y="2170191"/>
                      <a:pt x="0" y="2057108"/>
                    </a:cubicBezTo>
                    <a:cubicBezTo>
                      <a:pt x="0" y="2057108"/>
                      <a:pt x="0" y="2057108"/>
                      <a:pt x="0" y="781183"/>
                    </a:cubicBezTo>
                    <a:cubicBezTo>
                      <a:pt x="0" y="668100"/>
                      <a:pt x="64025" y="564618"/>
                      <a:pt x="165398" y="513410"/>
                    </a:cubicBezTo>
                    <a:cubicBezTo>
                      <a:pt x="165398" y="513410"/>
                      <a:pt x="165398" y="513410"/>
                      <a:pt x="1130038" y="31204"/>
                    </a:cubicBezTo>
                    <a:cubicBezTo>
                      <a:pt x="1172188" y="10401"/>
                      <a:pt x="1217806" y="0"/>
                      <a:pt x="126342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14300" dist="38100" dir="5400000" sx="95000" sy="95000" algn="t" rotWithShape="0">
                  <a:schemeClr val="accent1">
                    <a:alpha val="2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600" b="1" dirty="0">
                  <a:solidFill>
                    <a:schemeClr val="bg1">
                      <a:lumMod val="95000"/>
                      <a:alpha val="40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236" name="Freeform 111">
                <a:extLst>
                  <a:ext uri="{FF2B5EF4-FFF2-40B4-BE49-F238E27FC236}">
                    <a16:creationId xmlns:a16="http://schemas.microsoft.com/office/drawing/2014/main" xmlns="" id="{AD60B496-E187-4195-B02E-5B29A60F14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45811" y="3051843"/>
                <a:ext cx="163228" cy="198783"/>
              </a:xfrm>
              <a:custGeom>
                <a:avLst/>
                <a:gdLst>
                  <a:gd name="T0" fmla="*/ 156272 w 355"/>
                  <a:gd name="T1" fmla="*/ 127033 h 435"/>
                  <a:gd name="T2" fmla="*/ 156272 w 355"/>
                  <a:gd name="T3" fmla="*/ 127033 h 435"/>
                  <a:gd name="T4" fmla="*/ 80394 w 355"/>
                  <a:gd name="T5" fmla="*/ 154863 h 435"/>
                  <a:gd name="T6" fmla="*/ 4065 w 355"/>
                  <a:gd name="T7" fmla="*/ 127033 h 435"/>
                  <a:gd name="T8" fmla="*/ 0 w 355"/>
                  <a:gd name="T9" fmla="*/ 127033 h 435"/>
                  <a:gd name="T10" fmla="*/ 0 w 355"/>
                  <a:gd name="T11" fmla="*/ 150823 h 435"/>
                  <a:gd name="T12" fmla="*/ 80394 w 355"/>
                  <a:gd name="T13" fmla="*/ 194813 h 435"/>
                  <a:gd name="T14" fmla="*/ 159885 w 355"/>
                  <a:gd name="T15" fmla="*/ 150823 h 435"/>
                  <a:gd name="T16" fmla="*/ 159885 w 355"/>
                  <a:gd name="T17" fmla="*/ 127033 h 435"/>
                  <a:gd name="T18" fmla="*/ 156272 w 355"/>
                  <a:gd name="T19" fmla="*/ 127033 h 435"/>
                  <a:gd name="T20" fmla="*/ 156272 w 355"/>
                  <a:gd name="T21" fmla="*/ 71821 h 435"/>
                  <a:gd name="T22" fmla="*/ 156272 w 355"/>
                  <a:gd name="T23" fmla="*/ 71821 h 435"/>
                  <a:gd name="T24" fmla="*/ 80394 w 355"/>
                  <a:gd name="T25" fmla="*/ 95611 h 435"/>
                  <a:gd name="T26" fmla="*/ 4065 w 355"/>
                  <a:gd name="T27" fmla="*/ 71821 h 435"/>
                  <a:gd name="T28" fmla="*/ 0 w 355"/>
                  <a:gd name="T29" fmla="*/ 71821 h 435"/>
                  <a:gd name="T30" fmla="*/ 0 w 355"/>
                  <a:gd name="T31" fmla="*/ 99651 h 435"/>
                  <a:gd name="T32" fmla="*/ 80394 w 355"/>
                  <a:gd name="T33" fmla="*/ 131072 h 435"/>
                  <a:gd name="T34" fmla="*/ 159885 w 355"/>
                  <a:gd name="T35" fmla="*/ 99651 h 435"/>
                  <a:gd name="T36" fmla="*/ 159885 w 355"/>
                  <a:gd name="T37" fmla="*/ 71821 h 435"/>
                  <a:gd name="T38" fmla="*/ 156272 w 355"/>
                  <a:gd name="T39" fmla="*/ 71821 h 435"/>
                  <a:gd name="T40" fmla="*/ 80394 w 355"/>
                  <a:gd name="T41" fmla="*/ 0 h 435"/>
                  <a:gd name="T42" fmla="*/ 80394 w 355"/>
                  <a:gd name="T43" fmla="*/ 0 h 435"/>
                  <a:gd name="T44" fmla="*/ 0 w 355"/>
                  <a:gd name="T45" fmla="*/ 27830 h 435"/>
                  <a:gd name="T46" fmla="*/ 0 w 355"/>
                  <a:gd name="T47" fmla="*/ 43541 h 435"/>
                  <a:gd name="T48" fmla="*/ 80394 w 355"/>
                  <a:gd name="T49" fmla="*/ 71821 h 435"/>
                  <a:gd name="T50" fmla="*/ 159885 w 355"/>
                  <a:gd name="T51" fmla="*/ 43541 h 435"/>
                  <a:gd name="T52" fmla="*/ 159885 w 355"/>
                  <a:gd name="T53" fmla="*/ 27830 h 435"/>
                  <a:gd name="T54" fmla="*/ 80394 w 355"/>
                  <a:gd name="T55" fmla="*/ 0 h 43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355" h="435">
                    <a:moveTo>
                      <a:pt x="346" y="283"/>
                    </a:moveTo>
                    <a:lnTo>
                      <a:pt x="346" y="283"/>
                    </a:lnTo>
                    <a:cubicBezTo>
                      <a:pt x="328" y="319"/>
                      <a:pt x="257" y="345"/>
                      <a:pt x="178" y="345"/>
                    </a:cubicBezTo>
                    <a:cubicBezTo>
                      <a:pt x="97" y="345"/>
                      <a:pt x="36" y="319"/>
                      <a:pt x="9" y="283"/>
                    </a:cubicBezTo>
                    <a:cubicBezTo>
                      <a:pt x="9" y="275"/>
                      <a:pt x="0" y="283"/>
                      <a:pt x="0" y="283"/>
                    </a:cubicBezTo>
                    <a:cubicBezTo>
                      <a:pt x="0" y="292"/>
                      <a:pt x="0" y="336"/>
                      <a:pt x="0" y="336"/>
                    </a:cubicBezTo>
                    <a:cubicBezTo>
                      <a:pt x="0" y="381"/>
                      <a:pt x="80" y="434"/>
                      <a:pt x="178" y="434"/>
                    </a:cubicBezTo>
                    <a:cubicBezTo>
                      <a:pt x="275" y="434"/>
                      <a:pt x="354" y="381"/>
                      <a:pt x="354" y="336"/>
                    </a:cubicBezTo>
                    <a:cubicBezTo>
                      <a:pt x="354" y="336"/>
                      <a:pt x="354" y="292"/>
                      <a:pt x="354" y="283"/>
                    </a:cubicBezTo>
                    <a:cubicBezTo>
                      <a:pt x="354" y="283"/>
                      <a:pt x="346" y="275"/>
                      <a:pt x="346" y="283"/>
                    </a:cubicBezTo>
                    <a:close/>
                    <a:moveTo>
                      <a:pt x="346" y="160"/>
                    </a:moveTo>
                    <a:lnTo>
                      <a:pt x="346" y="160"/>
                    </a:lnTo>
                    <a:cubicBezTo>
                      <a:pt x="328" y="186"/>
                      <a:pt x="257" y="213"/>
                      <a:pt x="178" y="213"/>
                    </a:cubicBezTo>
                    <a:cubicBezTo>
                      <a:pt x="97" y="213"/>
                      <a:pt x="36" y="186"/>
                      <a:pt x="9" y="160"/>
                    </a:cubicBezTo>
                    <a:cubicBezTo>
                      <a:pt x="9" y="151"/>
                      <a:pt x="0" y="160"/>
                      <a:pt x="0" y="160"/>
                    </a:cubicBezTo>
                    <a:lnTo>
                      <a:pt x="0" y="222"/>
                    </a:lnTo>
                    <a:cubicBezTo>
                      <a:pt x="0" y="257"/>
                      <a:pt x="80" y="292"/>
                      <a:pt x="178" y="292"/>
                    </a:cubicBezTo>
                    <a:cubicBezTo>
                      <a:pt x="275" y="292"/>
                      <a:pt x="354" y="257"/>
                      <a:pt x="354" y="222"/>
                    </a:cubicBezTo>
                    <a:lnTo>
                      <a:pt x="354" y="160"/>
                    </a:lnTo>
                    <a:cubicBezTo>
                      <a:pt x="354" y="160"/>
                      <a:pt x="346" y="151"/>
                      <a:pt x="346" y="160"/>
                    </a:cubicBezTo>
                    <a:close/>
                    <a:moveTo>
                      <a:pt x="178" y="0"/>
                    </a:moveTo>
                    <a:lnTo>
                      <a:pt x="178" y="0"/>
                    </a:lnTo>
                    <a:cubicBezTo>
                      <a:pt x="80" y="0"/>
                      <a:pt x="0" y="26"/>
                      <a:pt x="0" y="62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0" y="133"/>
                      <a:pt x="80" y="160"/>
                      <a:pt x="178" y="160"/>
                    </a:cubicBezTo>
                    <a:cubicBezTo>
                      <a:pt x="275" y="160"/>
                      <a:pt x="354" y="133"/>
                      <a:pt x="354" y="97"/>
                    </a:cubicBezTo>
                    <a:cubicBezTo>
                      <a:pt x="354" y="62"/>
                      <a:pt x="354" y="62"/>
                      <a:pt x="354" y="62"/>
                    </a:cubicBezTo>
                    <a:cubicBezTo>
                      <a:pt x="354" y="26"/>
                      <a:pt x="275" y="0"/>
                      <a:pt x="178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A99FA0C3-8357-4E34-B06D-D3352ADC8AA0}"/>
              </a:ext>
            </a:extLst>
          </p:cNvPr>
          <p:cNvGrpSpPr/>
          <p:nvPr/>
        </p:nvGrpSpPr>
        <p:grpSpPr>
          <a:xfrm>
            <a:off x="768734" y="3997861"/>
            <a:ext cx="4120325" cy="844589"/>
            <a:chOff x="768734" y="3997861"/>
            <a:chExt cx="4120325" cy="84458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xmlns="" id="{9589DD9D-3ED8-432E-9651-DA1D5A8D195F}"/>
                </a:ext>
              </a:extLst>
            </p:cNvPr>
            <p:cNvGrpSpPr/>
            <p:nvPr/>
          </p:nvGrpSpPr>
          <p:grpSpPr>
            <a:xfrm>
              <a:off x="768734" y="3997861"/>
              <a:ext cx="3019959" cy="844589"/>
              <a:chOff x="825267" y="4045922"/>
              <a:chExt cx="3019959" cy="844589"/>
            </a:xfrm>
          </p:grpSpPr>
          <p:sp>
            <p:nvSpPr>
              <p:cNvPr id="228" name="TextBox 227">
                <a:extLst>
                  <a:ext uri="{FF2B5EF4-FFF2-40B4-BE49-F238E27FC236}">
                    <a16:creationId xmlns:a16="http://schemas.microsoft.com/office/drawing/2014/main" xmlns="" id="{77BE80C9-4AF8-4589-80F4-3DB80D1FC3D1}"/>
                  </a:ext>
                </a:extLst>
              </p:cNvPr>
              <p:cNvSpPr txBox="1"/>
              <p:nvPr/>
            </p:nvSpPr>
            <p:spPr>
              <a:xfrm>
                <a:off x="2852167" y="4045922"/>
                <a:ext cx="9930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b="1" dirty="0"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atin typeface="Arial Nova" panose="020B0504020202020204" pitchFamily="34" charset="0"/>
                    <a:cs typeface="Catamaran Bold" panose="00000800000000000000" pitchFamily="2" charset="0"/>
                  </a:rPr>
                  <a:t>1200</a:t>
                </a:r>
              </a:p>
            </p:txBody>
          </p:sp>
          <p:sp>
            <p:nvSpPr>
              <p:cNvPr id="229" name="TextBox 228">
                <a:extLst>
                  <a:ext uri="{FF2B5EF4-FFF2-40B4-BE49-F238E27FC236}">
                    <a16:creationId xmlns:a16="http://schemas.microsoft.com/office/drawing/2014/main" xmlns="" id="{7D59AFEF-B1F6-412F-8565-360D114AA230}"/>
                  </a:ext>
                </a:extLst>
              </p:cNvPr>
              <p:cNvSpPr txBox="1"/>
              <p:nvPr/>
            </p:nvSpPr>
            <p:spPr>
              <a:xfrm>
                <a:off x="825267" y="4354980"/>
                <a:ext cx="3019959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 of my entire soul.</a:t>
                </a:r>
              </a:p>
            </p:txBody>
          </p:sp>
        </p:grpSp>
        <p:cxnSp>
          <p:nvCxnSpPr>
            <p:cNvPr id="242" name="Straight Arrow Connector 241">
              <a:extLst>
                <a:ext uri="{FF2B5EF4-FFF2-40B4-BE49-F238E27FC236}">
                  <a16:creationId xmlns:a16="http://schemas.microsoft.com/office/drawing/2014/main" xmlns="" id="{7FE671E6-2E6F-4275-A772-7EED6E64BC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79850" y="4418078"/>
              <a:ext cx="499387" cy="0"/>
            </a:xfrm>
            <a:prstGeom prst="straightConnector1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dash"/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xmlns="" id="{0CFB7DAF-88A4-4BB8-9CCD-F93602ACDEF7}"/>
                </a:ext>
              </a:extLst>
            </p:cNvPr>
            <p:cNvGrpSpPr/>
            <p:nvPr/>
          </p:nvGrpSpPr>
          <p:grpSpPr>
            <a:xfrm>
              <a:off x="4379237" y="4133826"/>
              <a:ext cx="509822" cy="572658"/>
              <a:chOff x="4481140" y="3932890"/>
              <a:chExt cx="509822" cy="572658"/>
            </a:xfrm>
          </p:grpSpPr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xmlns="" id="{D41534C5-5CA0-4AEB-AE92-1DCD94510431}"/>
                  </a:ext>
                </a:extLst>
              </p:cNvPr>
              <p:cNvSpPr/>
              <p:nvPr/>
            </p:nvSpPr>
            <p:spPr>
              <a:xfrm>
                <a:off x="4481140" y="3932890"/>
                <a:ext cx="509822" cy="572658"/>
              </a:xfrm>
              <a:custGeom>
                <a:avLst/>
                <a:gdLst>
                  <a:gd name="connsiteX0" fmla="*/ 1263423 w 2526846"/>
                  <a:gd name="connsiteY0" fmla="*/ 0 h 2838291"/>
                  <a:gd name="connsiteX1" fmla="*/ 1396808 w 2526846"/>
                  <a:gd name="connsiteY1" fmla="*/ 31204 h 2838291"/>
                  <a:gd name="connsiteX2" fmla="*/ 2361449 w 2526846"/>
                  <a:gd name="connsiteY2" fmla="*/ 513410 h 2838291"/>
                  <a:gd name="connsiteX3" fmla="*/ 2526846 w 2526846"/>
                  <a:gd name="connsiteY3" fmla="*/ 781183 h 2838291"/>
                  <a:gd name="connsiteX4" fmla="*/ 2526846 w 2526846"/>
                  <a:gd name="connsiteY4" fmla="*/ 2057108 h 2838291"/>
                  <a:gd name="connsiteX5" fmla="*/ 2361449 w 2526846"/>
                  <a:gd name="connsiteY5" fmla="*/ 2324881 h 2838291"/>
                  <a:gd name="connsiteX6" fmla="*/ 1396808 w 2526846"/>
                  <a:gd name="connsiteY6" fmla="*/ 2807087 h 2838291"/>
                  <a:gd name="connsiteX7" fmla="*/ 1130038 w 2526846"/>
                  <a:gd name="connsiteY7" fmla="*/ 2807087 h 2838291"/>
                  <a:gd name="connsiteX8" fmla="*/ 165398 w 2526846"/>
                  <a:gd name="connsiteY8" fmla="*/ 2324881 h 2838291"/>
                  <a:gd name="connsiteX9" fmla="*/ 0 w 2526846"/>
                  <a:gd name="connsiteY9" fmla="*/ 2057108 h 2838291"/>
                  <a:gd name="connsiteX10" fmla="*/ 0 w 2526846"/>
                  <a:gd name="connsiteY10" fmla="*/ 781183 h 2838291"/>
                  <a:gd name="connsiteX11" fmla="*/ 165398 w 2526846"/>
                  <a:gd name="connsiteY11" fmla="*/ 513410 h 2838291"/>
                  <a:gd name="connsiteX12" fmla="*/ 1130038 w 2526846"/>
                  <a:gd name="connsiteY12" fmla="*/ 31204 h 2838291"/>
                  <a:gd name="connsiteX13" fmla="*/ 1263423 w 2526846"/>
                  <a:gd name="connsiteY13" fmla="*/ 0 h 2838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26846" h="2838291">
                    <a:moveTo>
                      <a:pt x="1263423" y="0"/>
                    </a:moveTo>
                    <a:cubicBezTo>
                      <a:pt x="1309041" y="0"/>
                      <a:pt x="1354659" y="10401"/>
                      <a:pt x="1396808" y="31204"/>
                    </a:cubicBezTo>
                    <a:cubicBezTo>
                      <a:pt x="1396808" y="31204"/>
                      <a:pt x="1396808" y="31204"/>
                      <a:pt x="2361449" y="513410"/>
                    </a:cubicBezTo>
                    <a:cubicBezTo>
                      <a:pt x="2462821" y="564618"/>
                      <a:pt x="2526846" y="668100"/>
                      <a:pt x="2526846" y="781183"/>
                    </a:cubicBezTo>
                    <a:cubicBezTo>
                      <a:pt x="2526846" y="781183"/>
                      <a:pt x="2526846" y="781183"/>
                      <a:pt x="2526846" y="2057108"/>
                    </a:cubicBezTo>
                    <a:cubicBezTo>
                      <a:pt x="2526846" y="2170191"/>
                      <a:pt x="2462821" y="2273674"/>
                      <a:pt x="2361449" y="2324881"/>
                    </a:cubicBezTo>
                    <a:cubicBezTo>
                      <a:pt x="2361449" y="2324881"/>
                      <a:pt x="2361449" y="2324881"/>
                      <a:pt x="1396808" y="2807087"/>
                    </a:cubicBezTo>
                    <a:cubicBezTo>
                      <a:pt x="1312509" y="2848693"/>
                      <a:pt x="1214337" y="2848693"/>
                      <a:pt x="1130038" y="2807087"/>
                    </a:cubicBezTo>
                    <a:cubicBezTo>
                      <a:pt x="1130038" y="2807087"/>
                      <a:pt x="1130038" y="2807087"/>
                      <a:pt x="165398" y="2324881"/>
                    </a:cubicBezTo>
                    <a:cubicBezTo>
                      <a:pt x="64025" y="2273674"/>
                      <a:pt x="0" y="2170191"/>
                      <a:pt x="0" y="2057108"/>
                    </a:cubicBezTo>
                    <a:cubicBezTo>
                      <a:pt x="0" y="2057108"/>
                      <a:pt x="0" y="2057108"/>
                      <a:pt x="0" y="781183"/>
                    </a:cubicBezTo>
                    <a:cubicBezTo>
                      <a:pt x="0" y="668100"/>
                      <a:pt x="64025" y="564618"/>
                      <a:pt x="165398" y="513410"/>
                    </a:cubicBezTo>
                    <a:cubicBezTo>
                      <a:pt x="165398" y="513410"/>
                      <a:pt x="165398" y="513410"/>
                      <a:pt x="1130038" y="31204"/>
                    </a:cubicBezTo>
                    <a:cubicBezTo>
                      <a:pt x="1172188" y="10401"/>
                      <a:pt x="1217806" y="0"/>
                      <a:pt x="1263423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114300" dist="38100" dir="5400000" sx="95000" sy="95000" algn="t" rotWithShape="0">
                  <a:schemeClr val="accent1">
                    <a:alpha val="2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600" b="1" dirty="0">
                  <a:solidFill>
                    <a:schemeClr val="bg1">
                      <a:lumMod val="95000"/>
                      <a:alpha val="40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234" name="Freeform 39">
                <a:extLst>
                  <a:ext uri="{FF2B5EF4-FFF2-40B4-BE49-F238E27FC236}">
                    <a16:creationId xmlns:a16="http://schemas.microsoft.com/office/drawing/2014/main" xmlns="" id="{B96A7A35-7636-49D8-B03D-75B87F1506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4235" y="4117403"/>
                <a:ext cx="203632" cy="203632"/>
              </a:xfrm>
              <a:custGeom>
                <a:avLst/>
                <a:gdLst>
                  <a:gd name="T0" fmla="*/ 179752 w 444"/>
                  <a:gd name="T1" fmla="*/ 23877 h 444"/>
                  <a:gd name="T2" fmla="*/ 179752 w 444"/>
                  <a:gd name="T3" fmla="*/ 23877 h 444"/>
                  <a:gd name="T4" fmla="*/ 167589 w 444"/>
                  <a:gd name="T5" fmla="*/ 23877 h 444"/>
                  <a:gd name="T6" fmla="*/ 167589 w 444"/>
                  <a:gd name="T7" fmla="*/ 44150 h 444"/>
                  <a:gd name="T8" fmla="*/ 131998 w 444"/>
                  <a:gd name="T9" fmla="*/ 44150 h 444"/>
                  <a:gd name="T10" fmla="*/ 131998 w 444"/>
                  <a:gd name="T11" fmla="*/ 23877 h 444"/>
                  <a:gd name="T12" fmla="*/ 68027 w 444"/>
                  <a:gd name="T13" fmla="*/ 23877 h 444"/>
                  <a:gd name="T14" fmla="*/ 68027 w 444"/>
                  <a:gd name="T15" fmla="*/ 44150 h 444"/>
                  <a:gd name="T16" fmla="*/ 31986 w 444"/>
                  <a:gd name="T17" fmla="*/ 44150 h 444"/>
                  <a:gd name="T18" fmla="*/ 31986 w 444"/>
                  <a:gd name="T19" fmla="*/ 23877 h 444"/>
                  <a:gd name="T20" fmla="*/ 20273 w 444"/>
                  <a:gd name="T21" fmla="*/ 23877 h 444"/>
                  <a:gd name="T22" fmla="*/ 0 w 444"/>
                  <a:gd name="T23" fmla="*/ 44150 h 444"/>
                  <a:gd name="T24" fmla="*/ 0 w 444"/>
                  <a:gd name="T25" fmla="*/ 179752 h 444"/>
                  <a:gd name="T26" fmla="*/ 20273 w 444"/>
                  <a:gd name="T27" fmla="*/ 199574 h 444"/>
                  <a:gd name="T28" fmla="*/ 179752 w 444"/>
                  <a:gd name="T29" fmla="*/ 199574 h 444"/>
                  <a:gd name="T30" fmla="*/ 199574 w 444"/>
                  <a:gd name="T31" fmla="*/ 179752 h 444"/>
                  <a:gd name="T32" fmla="*/ 199574 w 444"/>
                  <a:gd name="T33" fmla="*/ 44150 h 444"/>
                  <a:gd name="T34" fmla="*/ 179752 w 444"/>
                  <a:gd name="T35" fmla="*/ 23877 h 444"/>
                  <a:gd name="T36" fmla="*/ 179752 w 444"/>
                  <a:gd name="T37" fmla="*/ 179752 h 444"/>
                  <a:gd name="T38" fmla="*/ 179752 w 444"/>
                  <a:gd name="T39" fmla="*/ 179752 h 444"/>
                  <a:gd name="T40" fmla="*/ 20273 w 444"/>
                  <a:gd name="T41" fmla="*/ 179752 h 444"/>
                  <a:gd name="T42" fmla="*/ 20273 w 444"/>
                  <a:gd name="T43" fmla="*/ 88299 h 444"/>
                  <a:gd name="T44" fmla="*/ 179752 w 444"/>
                  <a:gd name="T45" fmla="*/ 88299 h 444"/>
                  <a:gd name="T46" fmla="*/ 179752 w 444"/>
                  <a:gd name="T47" fmla="*/ 179752 h 444"/>
                  <a:gd name="T48" fmla="*/ 55863 w 444"/>
                  <a:gd name="T49" fmla="*/ 0 h 444"/>
                  <a:gd name="T50" fmla="*/ 55863 w 444"/>
                  <a:gd name="T51" fmla="*/ 0 h 444"/>
                  <a:gd name="T52" fmla="*/ 40095 w 444"/>
                  <a:gd name="T53" fmla="*/ 0 h 444"/>
                  <a:gd name="T54" fmla="*/ 40095 w 444"/>
                  <a:gd name="T55" fmla="*/ 40095 h 444"/>
                  <a:gd name="T56" fmla="*/ 55863 w 444"/>
                  <a:gd name="T57" fmla="*/ 40095 h 444"/>
                  <a:gd name="T58" fmla="*/ 55863 w 444"/>
                  <a:gd name="T59" fmla="*/ 0 h 444"/>
                  <a:gd name="T60" fmla="*/ 159479 w 444"/>
                  <a:gd name="T61" fmla="*/ 0 h 444"/>
                  <a:gd name="T62" fmla="*/ 159479 w 444"/>
                  <a:gd name="T63" fmla="*/ 0 h 444"/>
                  <a:gd name="T64" fmla="*/ 143712 w 444"/>
                  <a:gd name="T65" fmla="*/ 0 h 444"/>
                  <a:gd name="T66" fmla="*/ 143712 w 444"/>
                  <a:gd name="T67" fmla="*/ 40095 h 444"/>
                  <a:gd name="T68" fmla="*/ 159479 w 444"/>
                  <a:gd name="T69" fmla="*/ 40095 h 444"/>
                  <a:gd name="T70" fmla="*/ 159479 w 444"/>
                  <a:gd name="T71" fmla="*/ 0 h 44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444" h="444">
                    <a:moveTo>
                      <a:pt x="399" y="53"/>
                    </a:moveTo>
                    <a:lnTo>
                      <a:pt x="399" y="53"/>
                    </a:lnTo>
                    <a:cubicBezTo>
                      <a:pt x="372" y="53"/>
                      <a:pt x="372" y="53"/>
                      <a:pt x="372" y="53"/>
                    </a:cubicBezTo>
                    <a:cubicBezTo>
                      <a:pt x="372" y="98"/>
                      <a:pt x="372" y="98"/>
                      <a:pt x="372" y="98"/>
                    </a:cubicBezTo>
                    <a:cubicBezTo>
                      <a:pt x="293" y="98"/>
                      <a:pt x="293" y="98"/>
                      <a:pt x="293" y="98"/>
                    </a:cubicBezTo>
                    <a:cubicBezTo>
                      <a:pt x="293" y="53"/>
                      <a:pt x="293" y="53"/>
                      <a:pt x="293" y="53"/>
                    </a:cubicBezTo>
                    <a:cubicBezTo>
                      <a:pt x="151" y="53"/>
                      <a:pt x="151" y="53"/>
                      <a:pt x="151" y="53"/>
                    </a:cubicBezTo>
                    <a:cubicBezTo>
                      <a:pt x="151" y="98"/>
                      <a:pt x="151" y="98"/>
                      <a:pt x="151" y="98"/>
                    </a:cubicBezTo>
                    <a:cubicBezTo>
                      <a:pt x="71" y="98"/>
                      <a:pt x="71" y="98"/>
                      <a:pt x="71" y="98"/>
                    </a:cubicBezTo>
                    <a:cubicBezTo>
                      <a:pt x="71" y="53"/>
                      <a:pt x="71" y="53"/>
                      <a:pt x="71" y="53"/>
                    </a:cubicBezTo>
                    <a:cubicBezTo>
                      <a:pt x="45" y="53"/>
                      <a:pt x="45" y="53"/>
                      <a:pt x="45" y="53"/>
                    </a:cubicBezTo>
                    <a:cubicBezTo>
                      <a:pt x="18" y="53"/>
                      <a:pt x="0" y="71"/>
                      <a:pt x="0" y="98"/>
                    </a:cubicBezTo>
                    <a:cubicBezTo>
                      <a:pt x="0" y="399"/>
                      <a:pt x="0" y="399"/>
                      <a:pt x="0" y="399"/>
                    </a:cubicBezTo>
                    <a:cubicBezTo>
                      <a:pt x="0" y="425"/>
                      <a:pt x="18" y="443"/>
                      <a:pt x="45" y="443"/>
                    </a:cubicBezTo>
                    <a:cubicBezTo>
                      <a:pt x="399" y="443"/>
                      <a:pt x="399" y="443"/>
                      <a:pt x="399" y="443"/>
                    </a:cubicBezTo>
                    <a:cubicBezTo>
                      <a:pt x="425" y="443"/>
                      <a:pt x="443" y="425"/>
                      <a:pt x="443" y="399"/>
                    </a:cubicBezTo>
                    <a:cubicBezTo>
                      <a:pt x="443" y="98"/>
                      <a:pt x="443" y="98"/>
                      <a:pt x="443" y="98"/>
                    </a:cubicBezTo>
                    <a:cubicBezTo>
                      <a:pt x="443" y="71"/>
                      <a:pt x="425" y="53"/>
                      <a:pt x="399" y="53"/>
                    </a:cubicBezTo>
                    <a:close/>
                    <a:moveTo>
                      <a:pt x="399" y="399"/>
                    </a:moveTo>
                    <a:lnTo>
                      <a:pt x="399" y="399"/>
                    </a:lnTo>
                    <a:cubicBezTo>
                      <a:pt x="45" y="399"/>
                      <a:pt x="45" y="399"/>
                      <a:pt x="45" y="399"/>
                    </a:cubicBezTo>
                    <a:cubicBezTo>
                      <a:pt x="45" y="196"/>
                      <a:pt x="45" y="196"/>
                      <a:pt x="45" y="196"/>
                    </a:cubicBezTo>
                    <a:cubicBezTo>
                      <a:pt x="399" y="196"/>
                      <a:pt x="399" y="196"/>
                      <a:pt x="399" y="196"/>
                    </a:cubicBezTo>
                    <a:lnTo>
                      <a:pt x="399" y="399"/>
                    </a:lnTo>
                    <a:close/>
                    <a:moveTo>
                      <a:pt x="124" y="0"/>
                    </a:moveTo>
                    <a:lnTo>
                      <a:pt x="124" y="0"/>
                    </a:lnTo>
                    <a:cubicBezTo>
                      <a:pt x="89" y="0"/>
                      <a:pt x="89" y="0"/>
                      <a:pt x="89" y="0"/>
                    </a:cubicBezTo>
                    <a:cubicBezTo>
                      <a:pt x="89" y="89"/>
                      <a:pt x="89" y="89"/>
                      <a:pt x="89" y="89"/>
                    </a:cubicBezTo>
                    <a:cubicBezTo>
                      <a:pt x="124" y="89"/>
                      <a:pt x="124" y="89"/>
                      <a:pt x="124" y="89"/>
                    </a:cubicBezTo>
                    <a:lnTo>
                      <a:pt x="124" y="0"/>
                    </a:lnTo>
                    <a:close/>
                    <a:moveTo>
                      <a:pt x="354" y="0"/>
                    </a:moveTo>
                    <a:lnTo>
                      <a:pt x="354" y="0"/>
                    </a:lnTo>
                    <a:cubicBezTo>
                      <a:pt x="319" y="0"/>
                      <a:pt x="319" y="0"/>
                      <a:pt x="319" y="0"/>
                    </a:cubicBezTo>
                    <a:cubicBezTo>
                      <a:pt x="319" y="89"/>
                      <a:pt x="319" y="89"/>
                      <a:pt x="319" y="89"/>
                    </a:cubicBezTo>
                    <a:cubicBezTo>
                      <a:pt x="354" y="89"/>
                      <a:pt x="354" y="89"/>
                      <a:pt x="354" y="89"/>
                    </a:cubicBezTo>
                    <a:lnTo>
                      <a:pt x="354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84C7BFE8-56B9-41FE-B900-E1C7F292CA8E}"/>
              </a:ext>
            </a:extLst>
          </p:cNvPr>
          <p:cNvGrpSpPr/>
          <p:nvPr/>
        </p:nvGrpSpPr>
        <p:grpSpPr>
          <a:xfrm>
            <a:off x="7302942" y="3997861"/>
            <a:ext cx="4120324" cy="844589"/>
            <a:chOff x="7302942" y="3997861"/>
            <a:chExt cx="4120324" cy="844589"/>
          </a:xfrm>
        </p:grpSpPr>
        <p:grpSp>
          <p:nvGrpSpPr>
            <p:cNvPr id="217" name="Group 216">
              <a:extLst>
                <a:ext uri="{FF2B5EF4-FFF2-40B4-BE49-F238E27FC236}">
                  <a16:creationId xmlns:a16="http://schemas.microsoft.com/office/drawing/2014/main" xmlns="" id="{D2697094-4514-47E9-A579-C86810FDD43A}"/>
                </a:ext>
              </a:extLst>
            </p:cNvPr>
            <p:cNvGrpSpPr/>
            <p:nvPr/>
          </p:nvGrpSpPr>
          <p:grpSpPr>
            <a:xfrm>
              <a:off x="8403307" y="3997861"/>
              <a:ext cx="3019959" cy="844589"/>
              <a:chOff x="8277306" y="1913565"/>
              <a:chExt cx="3019959" cy="844589"/>
            </a:xfrm>
          </p:grpSpPr>
          <p:sp>
            <p:nvSpPr>
              <p:cNvPr id="218" name="TextBox 217">
                <a:extLst>
                  <a:ext uri="{FF2B5EF4-FFF2-40B4-BE49-F238E27FC236}">
                    <a16:creationId xmlns:a16="http://schemas.microsoft.com/office/drawing/2014/main" xmlns="" id="{323C93E9-B177-4187-9462-3C2A89B647FD}"/>
                  </a:ext>
                </a:extLst>
              </p:cNvPr>
              <p:cNvSpPr txBox="1"/>
              <p:nvPr/>
            </p:nvSpPr>
            <p:spPr>
              <a:xfrm>
                <a:off x="8277307" y="1913565"/>
                <a:ext cx="9930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  <a:latin typeface="Arial Nova" panose="020B0504020202020204" pitchFamily="34" charset="0"/>
                    <a:cs typeface="Catamaran Bold" panose="00000800000000000000" pitchFamily="2" charset="0"/>
                  </a:rPr>
                  <a:t>750+</a:t>
                </a:r>
              </a:p>
            </p:txBody>
          </p:sp>
          <p:sp>
            <p:nvSpPr>
              <p:cNvPr id="219" name="TextBox 218">
                <a:extLst>
                  <a:ext uri="{FF2B5EF4-FFF2-40B4-BE49-F238E27FC236}">
                    <a16:creationId xmlns:a16="http://schemas.microsoft.com/office/drawing/2014/main" xmlns="" id="{0A857A35-5573-4CBB-829B-A45361AD0742}"/>
                  </a:ext>
                </a:extLst>
              </p:cNvPr>
              <p:cNvSpPr txBox="1"/>
              <p:nvPr/>
            </p:nvSpPr>
            <p:spPr>
              <a:xfrm>
                <a:off x="8277306" y="2222623"/>
                <a:ext cx="3019959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/>
                    </a:solidFill>
                  </a:rPr>
                  <a:t>A wonderful serenity has taken possession of my entire soul.</a:t>
                </a:r>
              </a:p>
            </p:txBody>
          </p:sp>
        </p:grpSp>
        <p:cxnSp>
          <p:nvCxnSpPr>
            <p:cNvPr id="247" name="Straight Arrow Connector 246">
              <a:extLst>
                <a:ext uri="{FF2B5EF4-FFF2-40B4-BE49-F238E27FC236}">
                  <a16:creationId xmlns:a16="http://schemas.microsoft.com/office/drawing/2014/main" xmlns="" id="{B90720C3-3BA4-450F-B8CF-78C7FD95B04A}"/>
                </a:ext>
              </a:extLst>
            </p:cNvPr>
            <p:cNvCxnSpPr>
              <a:cxnSpLocks/>
            </p:cNvCxnSpPr>
            <p:nvPr/>
          </p:nvCxnSpPr>
          <p:spPr>
            <a:xfrm>
              <a:off x="7812764" y="4418078"/>
              <a:ext cx="499387" cy="0"/>
            </a:xfrm>
            <a:prstGeom prst="straightConnector1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dash"/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xmlns="" id="{ED247FD4-631D-42C2-B036-07534B8AC7A5}"/>
                </a:ext>
              </a:extLst>
            </p:cNvPr>
            <p:cNvGrpSpPr/>
            <p:nvPr/>
          </p:nvGrpSpPr>
          <p:grpSpPr>
            <a:xfrm>
              <a:off x="7302942" y="4133826"/>
              <a:ext cx="509822" cy="572658"/>
              <a:chOff x="7229013" y="3932890"/>
              <a:chExt cx="509822" cy="572658"/>
            </a:xfrm>
          </p:grpSpPr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xmlns="" id="{1709F1A5-0909-4BFE-A371-9F7C76C93175}"/>
                  </a:ext>
                </a:extLst>
              </p:cNvPr>
              <p:cNvSpPr/>
              <p:nvPr/>
            </p:nvSpPr>
            <p:spPr>
              <a:xfrm>
                <a:off x="7229013" y="3932890"/>
                <a:ext cx="509822" cy="572658"/>
              </a:xfrm>
              <a:custGeom>
                <a:avLst/>
                <a:gdLst>
                  <a:gd name="connsiteX0" fmla="*/ 1263423 w 2526846"/>
                  <a:gd name="connsiteY0" fmla="*/ 0 h 2838291"/>
                  <a:gd name="connsiteX1" fmla="*/ 1396808 w 2526846"/>
                  <a:gd name="connsiteY1" fmla="*/ 31204 h 2838291"/>
                  <a:gd name="connsiteX2" fmla="*/ 2361449 w 2526846"/>
                  <a:gd name="connsiteY2" fmla="*/ 513410 h 2838291"/>
                  <a:gd name="connsiteX3" fmla="*/ 2526846 w 2526846"/>
                  <a:gd name="connsiteY3" fmla="*/ 781183 h 2838291"/>
                  <a:gd name="connsiteX4" fmla="*/ 2526846 w 2526846"/>
                  <a:gd name="connsiteY4" fmla="*/ 2057108 h 2838291"/>
                  <a:gd name="connsiteX5" fmla="*/ 2361449 w 2526846"/>
                  <a:gd name="connsiteY5" fmla="*/ 2324881 h 2838291"/>
                  <a:gd name="connsiteX6" fmla="*/ 1396808 w 2526846"/>
                  <a:gd name="connsiteY6" fmla="*/ 2807087 h 2838291"/>
                  <a:gd name="connsiteX7" fmla="*/ 1130038 w 2526846"/>
                  <a:gd name="connsiteY7" fmla="*/ 2807087 h 2838291"/>
                  <a:gd name="connsiteX8" fmla="*/ 165398 w 2526846"/>
                  <a:gd name="connsiteY8" fmla="*/ 2324881 h 2838291"/>
                  <a:gd name="connsiteX9" fmla="*/ 0 w 2526846"/>
                  <a:gd name="connsiteY9" fmla="*/ 2057108 h 2838291"/>
                  <a:gd name="connsiteX10" fmla="*/ 0 w 2526846"/>
                  <a:gd name="connsiteY10" fmla="*/ 781183 h 2838291"/>
                  <a:gd name="connsiteX11" fmla="*/ 165398 w 2526846"/>
                  <a:gd name="connsiteY11" fmla="*/ 513410 h 2838291"/>
                  <a:gd name="connsiteX12" fmla="*/ 1130038 w 2526846"/>
                  <a:gd name="connsiteY12" fmla="*/ 31204 h 2838291"/>
                  <a:gd name="connsiteX13" fmla="*/ 1263423 w 2526846"/>
                  <a:gd name="connsiteY13" fmla="*/ 0 h 2838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26846" h="2838291">
                    <a:moveTo>
                      <a:pt x="1263423" y="0"/>
                    </a:moveTo>
                    <a:cubicBezTo>
                      <a:pt x="1309041" y="0"/>
                      <a:pt x="1354659" y="10401"/>
                      <a:pt x="1396808" y="31204"/>
                    </a:cubicBezTo>
                    <a:cubicBezTo>
                      <a:pt x="1396808" y="31204"/>
                      <a:pt x="1396808" y="31204"/>
                      <a:pt x="2361449" y="513410"/>
                    </a:cubicBezTo>
                    <a:cubicBezTo>
                      <a:pt x="2462821" y="564618"/>
                      <a:pt x="2526846" y="668100"/>
                      <a:pt x="2526846" y="781183"/>
                    </a:cubicBezTo>
                    <a:cubicBezTo>
                      <a:pt x="2526846" y="781183"/>
                      <a:pt x="2526846" y="781183"/>
                      <a:pt x="2526846" y="2057108"/>
                    </a:cubicBezTo>
                    <a:cubicBezTo>
                      <a:pt x="2526846" y="2170191"/>
                      <a:pt x="2462821" y="2273674"/>
                      <a:pt x="2361449" y="2324881"/>
                    </a:cubicBezTo>
                    <a:cubicBezTo>
                      <a:pt x="2361449" y="2324881"/>
                      <a:pt x="2361449" y="2324881"/>
                      <a:pt x="1396808" y="2807087"/>
                    </a:cubicBezTo>
                    <a:cubicBezTo>
                      <a:pt x="1312509" y="2848693"/>
                      <a:pt x="1214337" y="2848693"/>
                      <a:pt x="1130038" y="2807087"/>
                    </a:cubicBezTo>
                    <a:cubicBezTo>
                      <a:pt x="1130038" y="2807087"/>
                      <a:pt x="1130038" y="2807087"/>
                      <a:pt x="165398" y="2324881"/>
                    </a:cubicBezTo>
                    <a:cubicBezTo>
                      <a:pt x="64025" y="2273674"/>
                      <a:pt x="0" y="2170191"/>
                      <a:pt x="0" y="2057108"/>
                    </a:cubicBezTo>
                    <a:cubicBezTo>
                      <a:pt x="0" y="2057108"/>
                      <a:pt x="0" y="2057108"/>
                      <a:pt x="0" y="781183"/>
                    </a:cubicBezTo>
                    <a:cubicBezTo>
                      <a:pt x="0" y="668100"/>
                      <a:pt x="64025" y="564618"/>
                      <a:pt x="165398" y="513410"/>
                    </a:cubicBezTo>
                    <a:cubicBezTo>
                      <a:pt x="165398" y="513410"/>
                      <a:pt x="165398" y="513410"/>
                      <a:pt x="1130038" y="31204"/>
                    </a:cubicBezTo>
                    <a:cubicBezTo>
                      <a:pt x="1172188" y="10401"/>
                      <a:pt x="1217806" y="0"/>
                      <a:pt x="126342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14300" dist="38100" dir="5400000" sx="95000" sy="95000" algn="t" rotWithShape="0">
                  <a:schemeClr val="accent1">
                    <a:alpha val="2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600" b="1" dirty="0">
                  <a:solidFill>
                    <a:schemeClr val="bg1">
                      <a:lumMod val="95000"/>
                      <a:alpha val="40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237" name="Freeform 167">
                <a:extLst>
                  <a:ext uri="{FF2B5EF4-FFF2-40B4-BE49-F238E27FC236}">
                    <a16:creationId xmlns:a16="http://schemas.microsoft.com/office/drawing/2014/main" xmlns="" id="{A1AA9182-9E03-41E7-93A9-7F60819A83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8573" y="4123060"/>
                <a:ext cx="190703" cy="192319"/>
              </a:xfrm>
              <a:custGeom>
                <a:avLst/>
                <a:gdLst>
                  <a:gd name="T0" fmla="*/ 79322 w 418"/>
                  <a:gd name="T1" fmla="*/ 0 h 417"/>
                  <a:gd name="T2" fmla="*/ 79322 w 418"/>
                  <a:gd name="T3" fmla="*/ 0 h 417"/>
                  <a:gd name="T4" fmla="*/ 0 w 418"/>
                  <a:gd name="T5" fmla="*/ 79733 h 417"/>
                  <a:gd name="T6" fmla="*/ 79322 w 418"/>
                  <a:gd name="T7" fmla="*/ 79733 h 417"/>
                  <a:gd name="T8" fmla="*/ 79322 w 418"/>
                  <a:gd name="T9" fmla="*/ 0 h 417"/>
                  <a:gd name="T10" fmla="*/ 103074 w 418"/>
                  <a:gd name="T11" fmla="*/ 0 h 417"/>
                  <a:gd name="T12" fmla="*/ 103074 w 418"/>
                  <a:gd name="T13" fmla="*/ 0 h 417"/>
                  <a:gd name="T14" fmla="*/ 103074 w 418"/>
                  <a:gd name="T15" fmla="*/ 91965 h 417"/>
                  <a:gd name="T16" fmla="*/ 91422 w 418"/>
                  <a:gd name="T17" fmla="*/ 103744 h 417"/>
                  <a:gd name="T18" fmla="*/ 0 w 418"/>
                  <a:gd name="T19" fmla="*/ 103744 h 417"/>
                  <a:gd name="T20" fmla="*/ 91422 w 418"/>
                  <a:gd name="T21" fmla="*/ 188460 h 417"/>
                  <a:gd name="T22" fmla="*/ 186877 w 418"/>
                  <a:gd name="T23" fmla="*/ 91965 h 417"/>
                  <a:gd name="T24" fmla="*/ 103074 w 418"/>
                  <a:gd name="T25" fmla="*/ 0 h 41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18" h="417">
                    <a:moveTo>
                      <a:pt x="177" y="0"/>
                    </a:moveTo>
                    <a:lnTo>
                      <a:pt x="177" y="0"/>
                    </a:lnTo>
                    <a:cubicBezTo>
                      <a:pt x="80" y="9"/>
                      <a:pt x="9" y="88"/>
                      <a:pt x="0" y="176"/>
                    </a:cubicBezTo>
                    <a:cubicBezTo>
                      <a:pt x="177" y="176"/>
                      <a:pt x="177" y="176"/>
                      <a:pt x="177" y="176"/>
                    </a:cubicBezTo>
                    <a:lnTo>
                      <a:pt x="177" y="0"/>
                    </a:lnTo>
                    <a:close/>
                    <a:moveTo>
                      <a:pt x="230" y="0"/>
                    </a:moveTo>
                    <a:lnTo>
                      <a:pt x="230" y="0"/>
                    </a:lnTo>
                    <a:cubicBezTo>
                      <a:pt x="230" y="203"/>
                      <a:pt x="230" y="203"/>
                      <a:pt x="230" y="203"/>
                    </a:cubicBezTo>
                    <a:cubicBezTo>
                      <a:pt x="230" y="221"/>
                      <a:pt x="222" y="229"/>
                      <a:pt x="204" y="229"/>
                    </a:cubicBezTo>
                    <a:cubicBezTo>
                      <a:pt x="0" y="229"/>
                      <a:pt x="0" y="229"/>
                      <a:pt x="0" y="229"/>
                    </a:cubicBezTo>
                    <a:cubicBezTo>
                      <a:pt x="9" y="336"/>
                      <a:pt x="98" y="416"/>
                      <a:pt x="204" y="416"/>
                    </a:cubicBezTo>
                    <a:cubicBezTo>
                      <a:pt x="319" y="416"/>
                      <a:pt x="417" y="319"/>
                      <a:pt x="417" y="203"/>
                    </a:cubicBezTo>
                    <a:cubicBezTo>
                      <a:pt x="417" y="97"/>
                      <a:pt x="337" y="9"/>
                      <a:pt x="230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xmlns="" id="{0A21A3A1-DC7F-4FF3-89FD-0DA9745C14BA}"/>
              </a:ext>
            </a:extLst>
          </p:cNvPr>
          <p:cNvGrpSpPr/>
          <p:nvPr/>
        </p:nvGrpSpPr>
        <p:grpSpPr>
          <a:xfrm>
            <a:off x="4220383" y="4313468"/>
            <a:ext cx="3751233" cy="2544531"/>
            <a:chOff x="4155802" y="4114801"/>
            <a:chExt cx="4041775" cy="2741613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xmlns="" id="{2F803D3B-A160-4A57-A06D-5E6AD4A68FC4}"/>
                </a:ext>
              </a:extLst>
            </p:cNvPr>
            <p:cNvGrpSpPr/>
            <p:nvPr/>
          </p:nvGrpSpPr>
          <p:grpSpPr>
            <a:xfrm>
              <a:off x="4155802" y="4114801"/>
              <a:ext cx="3032125" cy="2741613"/>
              <a:chOff x="4155802" y="4114801"/>
              <a:chExt cx="3032125" cy="2741613"/>
            </a:xfrm>
          </p:grpSpPr>
          <p:sp>
            <p:nvSpPr>
              <p:cNvPr id="130" name="Freeform 27">
                <a:extLst>
                  <a:ext uri="{FF2B5EF4-FFF2-40B4-BE49-F238E27FC236}">
                    <a16:creationId xmlns:a16="http://schemas.microsoft.com/office/drawing/2014/main" xmlns="" id="{FCEB909C-11C5-4E94-80D6-027A705125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4327" y="5295901"/>
                <a:ext cx="150813" cy="285750"/>
              </a:xfrm>
              <a:custGeom>
                <a:avLst/>
                <a:gdLst>
                  <a:gd name="T0" fmla="*/ 76 w 76"/>
                  <a:gd name="T1" fmla="*/ 0 h 143"/>
                  <a:gd name="T2" fmla="*/ 0 w 76"/>
                  <a:gd name="T3" fmla="*/ 143 h 143"/>
                  <a:gd name="T4" fmla="*/ 76 w 76"/>
                  <a:gd name="T5" fmla="*/ 32 h 143"/>
                  <a:gd name="T6" fmla="*/ 76 w 76"/>
                  <a:gd name="T7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" h="143">
                    <a:moveTo>
                      <a:pt x="76" y="0"/>
                    </a:moveTo>
                    <a:cubicBezTo>
                      <a:pt x="76" y="0"/>
                      <a:pt x="4" y="114"/>
                      <a:pt x="0" y="143"/>
                    </a:cubicBezTo>
                    <a:cubicBezTo>
                      <a:pt x="76" y="32"/>
                      <a:pt x="76" y="32"/>
                      <a:pt x="76" y="32"/>
                    </a:cubicBez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E2BCA6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Freeform 5">
                <a:extLst>
                  <a:ext uri="{FF2B5EF4-FFF2-40B4-BE49-F238E27FC236}">
                    <a16:creationId xmlns:a16="http://schemas.microsoft.com/office/drawing/2014/main" xmlns="" id="{3D543F4C-5EEA-4175-8ECA-5CC3F32FD3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5139" y="4114801"/>
                <a:ext cx="1982788" cy="1601788"/>
              </a:xfrm>
              <a:custGeom>
                <a:avLst/>
                <a:gdLst>
                  <a:gd name="T0" fmla="*/ 996 w 996"/>
                  <a:gd name="T1" fmla="*/ 772 h 804"/>
                  <a:gd name="T2" fmla="*/ 964 w 996"/>
                  <a:gd name="T3" fmla="*/ 804 h 804"/>
                  <a:gd name="T4" fmla="*/ 32 w 996"/>
                  <a:gd name="T5" fmla="*/ 804 h 804"/>
                  <a:gd name="T6" fmla="*/ 0 w 996"/>
                  <a:gd name="T7" fmla="*/ 772 h 804"/>
                  <a:gd name="T8" fmla="*/ 0 w 996"/>
                  <a:gd name="T9" fmla="*/ 32 h 804"/>
                  <a:gd name="T10" fmla="*/ 32 w 996"/>
                  <a:gd name="T11" fmla="*/ 0 h 804"/>
                  <a:gd name="T12" fmla="*/ 964 w 996"/>
                  <a:gd name="T13" fmla="*/ 0 h 804"/>
                  <a:gd name="T14" fmla="*/ 996 w 996"/>
                  <a:gd name="T15" fmla="*/ 32 h 804"/>
                  <a:gd name="T16" fmla="*/ 996 w 996"/>
                  <a:gd name="T17" fmla="*/ 772 h 8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6" h="804">
                    <a:moveTo>
                      <a:pt x="996" y="772"/>
                    </a:moveTo>
                    <a:cubicBezTo>
                      <a:pt x="996" y="790"/>
                      <a:pt x="982" y="804"/>
                      <a:pt x="964" y="804"/>
                    </a:cubicBezTo>
                    <a:cubicBezTo>
                      <a:pt x="32" y="804"/>
                      <a:pt x="32" y="804"/>
                      <a:pt x="32" y="804"/>
                    </a:cubicBezTo>
                    <a:cubicBezTo>
                      <a:pt x="14" y="804"/>
                      <a:pt x="0" y="790"/>
                      <a:pt x="0" y="77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964" y="0"/>
                      <a:pt x="964" y="0"/>
                      <a:pt x="964" y="0"/>
                    </a:cubicBezTo>
                    <a:cubicBezTo>
                      <a:pt x="982" y="0"/>
                      <a:pt x="996" y="14"/>
                      <a:pt x="996" y="32"/>
                    </a:cubicBezTo>
                    <a:lnTo>
                      <a:pt x="996" y="772"/>
                    </a:lnTo>
                    <a:close/>
                  </a:path>
                </a:pathLst>
              </a:custGeom>
              <a:solidFill>
                <a:srgbClr val="00537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Rectangle 6">
                <a:extLst>
                  <a:ext uri="{FF2B5EF4-FFF2-40B4-BE49-F238E27FC236}">
                    <a16:creationId xmlns:a16="http://schemas.microsoft.com/office/drawing/2014/main" xmlns="" id="{DD9B7705-38A0-428F-B3B3-586ABB946C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05164" y="4227513"/>
                <a:ext cx="1576388" cy="136207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Freeform 25">
                <a:extLst>
                  <a:ext uri="{FF2B5EF4-FFF2-40B4-BE49-F238E27FC236}">
                    <a16:creationId xmlns:a16="http://schemas.microsoft.com/office/drawing/2014/main" xmlns="" id="{1571C378-C802-4FAD-8523-38A55B0CFE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4264" y="4970463"/>
                <a:ext cx="1000125" cy="1241425"/>
              </a:xfrm>
              <a:custGeom>
                <a:avLst/>
                <a:gdLst>
                  <a:gd name="T0" fmla="*/ 231 w 502"/>
                  <a:gd name="T1" fmla="*/ 624 h 624"/>
                  <a:gd name="T2" fmla="*/ 255 w 502"/>
                  <a:gd name="T3" fmla="*/ 565 h 624"/>
                  <a:gd name="T4" fmla="*/ 352 w 502"/>
                  <a:gd name="T5" fmla="*/ 364 h 624"/>
                  <a:gd name="T6" fmla="*/ 475 w 502"/>
                  <a:gd name="T7" fmla="*/ 185 h 624"/>
                  <a:gd name="T8" fmla="*/ 463 w 502"/>
                  <a:gd name="T9" fmla="*/ 104 h 624"/>
                  <a:gd name="T10" fmla="*/ 334 w 502"/>
                  <a:gd name="T11" fmla="*/ 185 h 624"/>
                  <a:gd name="T12" fmla="*/ 327 w 502"/>
                  <a:gd name="T13" fmla="*/ 198 h 624"/>
                  <a:gd name="T14" fmla="*/ 327 w 502"/>
                  <a:gd name="T15" fmla="*/ 10 h 624"/>
                  <a:gd name="T16" fmla="*/ 291 w 502"/>
                  <a:gd name="T17" fmla="*/ 18 h 624"/>
                  <a:gd name="T18" fmla="*/ 67 w 502"/>
                  <a:gd name="T19" fmla="*/ 257 h 624"/>
                  <a:gd name="T20" fmla="*/ 0 w 502"/>
                  <a:gd name="T21" fmla="*/ 541 h 624"/>
                  <a:gd name="T22" fmla="*/ 231 w 502"/>
                  <a:gd name="T23" fmla="*/ 62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2" h="624">
                    <a:moveTo>
                      <a:pt x="231" y="624"/>
                    </a:moveTo>
                    <a:cubicBezTo>
                      <a:pt x="255" y="565"/>
                      <a:pt x="255" y="565"/>
                      <a:pt x="255" y="565"/>
                    </a:cubicBezTo>
                    <a:cubicBezTo>
                      <a:pt x="255" y="565"/>
                      <a:pt x="328" y="485"/>
                      <a:pt x="352" y="364"/>
                    </a:cubicBezTo>
                    <a:cubicBezTo>
                      <a:pt x="475" y="185"/>
                      <a:pt x="475" y="185"/>
                      <a:pt x="475" y="185"/>
                    </a:cubicBezTo>
                    <a:cubicBezTo>
                      <a:pt x="475" y="185"/>
                      <a:pt x="502" y="117"/>
                      <a:pt x="463" y="104"/>
                    </a:cubicBezTo>
                    <a:cubicBezTo>
                      <a:pt x="425" y="91"/>
                      <a:pt x="383" y="93"/>
                      <a:pt x="334" y="185"/>
                    </a:cubicBezTo>
                    <a:cubicBezTo>
                      <a:pt x="327" y="198"/>
                      <a:pt x="327" y="198"/>
                      <a:pt x="327" y="198"/>
                    </a:cubicBezTo>
                    <a:cubicBezTo>
                      <a:pt x="327" y="10"/>
                      <a:pt x="327" y="10"/>
                      <a:pt x="327" y="10"/>
                    </a:cubicBezTo>
                    <a:cubicBezTo>
                      <a:pt x="327" y="10"/>
                      <a:pt x="305" y="0"/>
                      <a:pt x="291" y="18"/>
                    </a:cubicBezTo>
                    <a:cubicBezTo>
                      <a:pt x="277" y="35"/>
                      <a:pt x="70" y="239"/>
                      <a:pt x="67" y="257"/>
                    </a:cubicBezTo>
                    <a:cubicBezTo>
                      <a:pt x="64" y="275"/>
                      <a:pt x="0" y="541"/>
                      <a:pt x="0" y="541"/>
                    </a:cubicBezTo>
                    <a:cubicBezTo>
                      <a:pt x="231" y="624"/>
                      <a:pt x="231" y="624"/>
                      <a:pt x="231" y="624"/>
                    </a:cubicBezTo>
                  </a:path>
                </a:pathLst>
              </a:custGeom>
              <a:solidFill>
                <a:srgbClr val="F8D0BD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Freeform 26">
                <a:extLst>
                  <a:ext uri="{FF2B5EF4-FFF2-40B4-BE49-F238E27FC236}">
                    <a16:creationId xmlns:a16="http://schemas.microsoft.com/office/drawing/2014/main" xmlns="" id="{DFFCD05D-FC68-46B0-A580-8C9111CE9A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8489" y="5181601"/>
                <a:ext cx="142875" cy="142875"/>
              </a:xfrm>
              <a:custGeom>
                <a:avLst/>
                <a:gdLst>
                  <a:gd name="T0" fmla="*/ 56 w 72"/>
                  <a:gd name="T1" fmla="*/ 58 h 72"/>
                  <a:gd name="T2" fmla="*/ 21 w 72"/>
                  <a:gd name="T3" fmla="*/ 64 h 72"/>
                  <a:gd name="T4" fmla="*/ 18 w 72"/>
                  <a:gd name="T5" fmla="*/ 62 h 72"/>
                  <a:gd name="T6" fmla="*/ 7 w 72"/>
                  <a:gd name="T7" fmla="*/ 27 h 72"/>
                  <a:gd name="T8" fmla="*/ 15 w 72"/>
                  <a:gd name="T9" fmla="*/ 14 h 72"/>
                  <a:gd name="T10" fmla="*/ 51 w 72"/>
                  <a:gd name="T11" fmla="*/ 8 h 72"/>
                  <a:gd name="T12" fmla="*/ 54 w 72"/>
                  <a:gd name="T13" fmla="*/ 10 h 72"/>
                  <a:gd name="T14" fmla="*/ 65 w 72"/>
                  <a:gd name="T15" fmla="*/ 44 h 72"/>
                  <a:gd name="T16" fmla="*/ 56 w 72"/>
                  <a:gd name="T17" fmla="*/ 5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72">
                    <a:moveTo>
                      <a:pt x="56" y="58"/>
                    </a:moveTo>
                    <a:cubicBezTo>
                      <a:pt x="50" y="69"/>
                      <a:pt x="34" y="72"/>
                      <a:pt x="21" y="64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5" y="54"/>
                      <a:pt x="0" y="39"/>
                      <a:pt x="7" y="27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22" y="2"/>
                      <a:pt x="38" y="0"/>
                      <a:pt x="51" y="8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67" y="17"/>
                      <a:pt x="72" y="33"/>
                      <a:pt x="65" y="44"/>
                    </a:cubicBezTo>
                    <a:lnTo>
                      <a:pt x="56" y="58"/>
                    </a:lnTo>
                    <a:close/>
                  </a:path>
                </a:pathLst>
              </a:custGeom>
              <a:solidFill>
                <a:srgbClr val="FFE9E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Freeform 28">
                <a:extLst>
                  <a:ext uri="{FF2B5EF4-FFF2-40B4-BE49-F238E27FC236}">
                    <a16:creationId xmlns:a16="http://schemas.microsoft.com/office/drawing/2014/main" xmlns="" id="{13E03B50-3168-4040-A66B-6F46049C9A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5802" y="6221413"/>
                <a:ext cx="876300" cy="635000"/>
              </a:xfrm>
              <a:custGeom>
                <a:avLst/>
                <a:gdLst>
                  <a:gd name="T0" fmla="*/ 0 w 552"/>
                  <a:gd name="T1" fmla="*/ 400 h 400"/>
                  <a:gd name="T2" fmla="*/ 450 w 552"/>
                  <a:gd name="T3" fmla="*/ 400 h 400"/>
                  <a:gd name="T4" fmla="*/ 552 w 552"/>
                  <a:gd name="T5" fmla="*/ 134 h 400"/>
                  <a:gd name="T6" fmla="*/ 146 w 552"/>
                  <a:gd name="T7" fmla="*/ 0 h 400"/>
                  <a:gd name="T8" fmla="*/ 0 w 552"/>
                  <a:gd name="T9" fmla="*/ 40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2" h="400">
                    <a:moveTo>
                      <a:pt x="0" y="400"/>
                    </a:moveTo>
                    <a:lnTo>
                      <a:pt x="450" y="400"/>
                    </a:lnTo>
                    <a:lnTo>
                      <a:pt x="552" y="134"/>
                    </a:lnTo>
                    <a:lnTo>
                      <a:pt x="146" y="0"/>
                    </a:lnTo>
                    <a:lnTo>
                      <a:pt x="0" y="40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Freeform 29">
                <a:extLst>
                  <a:ext uri="{FF2B5EF4-FFF2-40B4-BE49-F238E27FC236}">
                    <a16:creationId xmlns:a16="http://schemas.microsoft.com/office/drawing/2014/main" xmlns="" id="{EF396AB8-65D7-4406-B2DA-37B637A762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5802" y="6221413"/>
                <a:ext cx="876300" cy="635000"/>
              </a:xfrm>
              <a:custGeom>
                <a:avLst/>
                <a:gdLst>
                  <a:gd name="T0" fmla="*/ 0 w 552"/>
                  <a:gd name="T1" fmla="*/ 400 h 400"/>
                  <a:gd name="T2" fmla="*/ 450 w 552"/>
                  <a:gd name="T3" fmla="*/ 400 h 400"/>
                  <a:gd name="T4" fmla="*/ 552 w 552"/>
                  <a:gd name="T5" fmla="*/ 134 h 400"/>
                  <a:gd name="T6" fmla="*/ 146 w 552"/>
                  <a:gd name="T7" fmla="*/ 0 h 400"/>
                  <a:gd name="T8" fmla="*/ 0 w 552"/>
                  <a:gd name="T9" fmla="*/ 40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2" h="400">
                    <a:moveTo>
                      <a:pt x="0" y="400"/>
                    </a:moveTo>
                    <a:lnTo>
                      <a:pt x="450" y="400"/>
                    </a:lnTo>
                    <a:lnTo>
                      <a:pt x="552" y="134"/>
                    </a:lnTo>
                    <a:lnTo>
                      <a:pt x="146" y="0"/>
                    </a:lnTo>
                    <a:lnTo>
                      <a:pt x="0" y="40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Freeform 30">
                <a:extLst>
                  <a:ext uri="{FF2B5EF4-FFF2-40B4-BE49-F238E27FC236}">
                    <a16:creationId xmlns:a16="http://schemas.microsoft.com/office/drawing/2014/main" xmlns="" id="{5C1C7399-E30B-4274-A21A-DCE1268126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7577" y="6010276"/>
                <a:ext cx="712788" cy="423863"/>
              </a:xfrm>
              <a:custGeom>
                <a:avLst/>
                <a:gdLst>
                  <a:gd name="T0" fmla="*/ 49 w 449"/>
                  <a:gd name="T1" fmla="*/ 0 h 267"/>
                  <a:gd name="T2" fmla="*/ 0 w 449"/>
                  <a:gd name="T3" fmla="*/ 133 h 267"/>
                  <a:gd name="T4" fmla="*/ 406 w 449"/>
                  <a:gd name="T5" fmla="*/ 267 h 267"/>
                  <a:gd name="T6" fmla="*/ 449 w 449"/>
                  <a:gd name="T7" fmla="*/ 154 h 267"/>
                  <a:gd name="T8" fmla="*/ 49 w 449"/>
                  <a:gd name="T9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9" h="267">
                    <a:moveTo>
                      <a:pt x="49" y="0"/>
                    </a:moveTo>
                    <a:lnTo>
                      <a:pt x="0" y="133"/>
                    </a:lnTo>
                    <a:lnTo>
                      <a:pt x="406" y="267"/>
                    </a:lnTo>
                    <a:lnTo>
                      <a:pt x="449" y="154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Freeform 31">
                <a:extLst>
                  <a:ext uri="{FF2B5EF4-FFF2-40B4-BE49-F238E27FC236}">
                    <a16:creationId xmlns:a16="http://schemas.microsoft.com/office/drawing/2014/main" xmlns="" id="{77EAB754-A7C1-458E-89CA-8979F11AB5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7577" y="6010276"/>
                <a:ext cx="712788" cy="423863"/>
              </a:xfrm>
              <a:custGeom>
                <a:avLst/>
                <a:gdLst>
                  <a:gd name="T0" fmla="*/ 49 w 449"/>
                  <a:gd name="T1" fmla="*/ 0 h 267"/>
                  <a:gd name="T2" fmla="*/ 0 w 449"/>
                  <a:gd name="T3" fmla="*/ 133 h 267"/>
                  <a:gd name="T4" fmla="*/ 406 w 449"/>
                  <a:gd name="T5" fmla="*/ 267 h 267"/>
                  <a:gd name="T6" fmla="*/ 449 w 449"/>
                  <a:gd name="T7" fmla="*/ 154 h 267"/>
                  <a:gd name="T8" fmla="*/ 49 w 449"/>
                  <a:gd name="T9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9" h="267">
                    <a:moveTo>
                      <a:pt x="49" y="0"/>
                    </a:moveTo>
                    <a:lnTo>
                      <a:pt x="0" y="133"/>
                    </a:lnTo>
                    <a:lnTo>
                      <a:pt x="406" y="267"/>
                    </a:lnTo>
                    <a:lnTo>
                      <a:pt x="449" y="154"/>
                    </a:lnTo>
                    <a:lnTo>
                      <a:pt x="4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Freeform 32">
                <a:extLst>
                  <a:ext uri="{FF2B5EF4-FFF2-40B4-BE49-F238E27FC236}">
                    <a16:creationId xmlns:a16="http://schemas.microsoft.com/office/drawing/2014/main" xmlns="" id="{CB0BE28A-A966-44D7-B1A1-D9256661DA1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5239" y="6140451"/>
                <a:ext cx="365125" cy="715963"/>
              </a:xfrm>
              <a:custGeom>
                <a:avLst/>
                <a:gdLst>
                  <a:gd name="T0" fmla="*/ 230 w 230"/>
                  <a:gd name="T1" fmla="*/ 72 h 451"/>
                  <a:gd name="T2" fmla="*/ 187 w 230"/>
                  <a:gd name="T3" fmla="*/ 185 h 451"/>
                  <a:gd name="T4" fmla="*/ 0 w 230"/>
                  <a:gd name="T5" fmla="*/ 123 h 451"/>
                  <a:gd name="T6" fmla="*/ 187 w 230"/>
                  <a:gd name="T7" fmla="*/ 185 h 451"/>
                  <a:gd name="T8" fmla="*/ 85 w 230"/>
                  <a:gd name="T9" fmla="*/ 451 h 451"/>
                  <a:gd name="T10" fmla="*/ 230 w 230"/>
                  <a:gd name="T11" fmla="*/ 72 h 451"/>
                  <a:gd name="T12" fmla="*/ 45 w 230"/>
                  <a:gd name="T13" fmla="*/ 0 h 451"/>
                  <a:gd name="T14" fmla="*/ 45 w 230"/>
                  <a:gd name="T15" fmla="*/ 2 h 451"/>
                  <a:gd name="T16" fmla="*/ 230 w 230"/>
                  <a:gd name="T17" fmla="*/ 72 h 451"/>
                  <a:gd name="T18" fmla="*/ 45 w 230"/>
                  <a:gd name="T19" fmla="*/ 0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0" h="451">
                    <a:moveTo>
                      <a:pt x="230" y="72"/>
                    </a:moveTo>
                    <a:lnTo>
                      <a:pt x="187" y="185"/>
                    </a:lnTo>
                    <a:lnTo>
                      <a:pt x="0" y="123"/>
                    </a:lnTo>
                    <a:lnTo>
                      <a:pt x="187" y="185"/>
                    </a:lnTo>
                    <a:lnTo>
                      <a:pt x="85" y="451"/>
                    </a:lnTo>
                    <a:lnTo>
                      <a:pt x="230" y="72"/>
                    </a:lnTo>
                    <a:close/>
                    <a:moveTo>
                      <a:pt x="45" y="0"/>
                    </a:moveTo>
                    <a:lnTo>
                      <a:pt x="45" y="2"/>
                    </a:lnTo>
                    <a:lnTo>
                      <a:pt x="230" y="72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Freeform 33">
                <a:extLst>
                  <a:ext uri="{FF2B5EF4-FFF2-40B4-BE49-F238E27FC236}">
                    <a16:creationId xmlns:a16="http://schemas.microsoft.com/office/drawing/2014/main" xmlns="" id="{0D595C85-70F0-4910-BAAB-D3064E0F57F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5239" y="6140451"/>
                <a:ext cx="365125" cy="715963"/>
              </a:xfrm>
              <a:custGeom>
                <a:avLst/>
                <a:gdLst>
                  <a:gd name="T0" fmla="*/ 230 w 230"/>
                  <a:gd name="T1" fmla="*/ 72 h 451"/>
                  <a:gd name="T2" fmla="*/ 187 w 230"/>
                  <a:gd name="T3" fmla="*/ 185 h 451"/>
                  <a:gd name="T4" fmla="*/ 0 w 230"/>
                  <a:gd name="T5" fmla="*/ 123 h 451"/>
                  <a:gd name="T6" fmla="*/ 187 w 230"/>
                  <a:gd name="T7" fmla="*/ 185 h 451"/>
                  <a:gd name="T8" fmla="*/ 85 w 230"/>
                  <a:gd name="T9" fmla="*/ 451 h 451"/>
                  <a:gd name="T10" fmla="*/ 230 w 230"/>
                  <a:gd name="T11" fmla="*/ 72 h 451"/>
                  <a:gd name="T12" fmla="*/ 45 w 230"/>
                  <a:gd name="T13" fmla="*/ 0 h 451"/>
                  <a:gd name="T14" fmla="*/ 45 w 230"/>
                  <a:gd name="T15" fmla="*/ 2 h 451"/>
                  <a:gd name="T16" fmla="*/ 230 w 230"/>
                  <a:gd name="T17" fmla="*/ 72 h 451"/>
                  <a:gd name="T18" fmla="*/ 45 w 230"/>
                  <a:gd name="T19" fmla="*/ 0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0" h="451">
                    <a:moveTo>
                      <a:pt x="230" y="72"/>
                    </a:moveTo>
                    <a:lnTo>
                      <a:pt x="187" y="185"/>
                    </a:lnTo>
                    <a:lnTo>
                      <a:pt x="0" y="123"/>
                    </a:lnTo>
                    <a:lnTo>
                      <a:pt x="187" y="185"/>
                    </a:lnTo>
                    <a:lnTo>
                      <a:pt x="85" y="451"/>
                    </a:lnTo>
                    <a:lnTo>
                      <a:pt x="230" y="72"/>
                    </a:lnTo>
                    <a:moveTo>
                      <a:pt x="45" y="0"/>
                    </a:moveTo>
                    <a:lnTo>
                      <a:pt x="45" y="2"/>
                    </a:lnTo>
                    <a:lnTo>
                      <a:pt x="230" y="72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Freeform 34">
                <a:extLst>
                  <a:ext uri="{FF2B5EF4-FFF2-40B4-BE49-F238E27FC236}">
                    <a16:creationId xmlns:a16="http://schemas.microsoft.com/office/drawing/2014/main" xmlns="" id="{F091BA9A-AB69-499A-A6AA-5965898F8F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4739" y="6335713"/>
                <a:ext cx="487363" cy="520700"/>
              </a:xfrm>
              <a:custGeom>
                <a:avLst/>
                <a:gdLst>
                  <a:gd name="T0" fmla="*/ 120 w 307"/>
                  <a:gd name="T1" fmla="*/ 0 h 328"/>
                  <a:gd name="T2" fmla="*/ 0 w 307"/>
                  <a:gd name="T3" fmla="*/ 328 h 328"/>
                  <a:gd name="T4" fmla="*/ 205 w 307"/>
                  <a:gd name="T5" fmla="*/ 328 h 328"/>
                  <a:gd name="T6" fmla="*/ 307 w 307"/>
                  <a:gd name="T7" fmla="*/ 62 h 328"/>
                  <a:gd name="T8" fmla="*/ 120 w 307"/>
                  <a:gd name="T9" fmla="*/ 0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328">
                    <a:moveTo>
                      <a:pt x="120" y="0"/>
                    </a:moveTo>
                    <a:lnTo>
                      <a:pt x="0" y="328"/>
                    </a:lnTo>
                    <a:lnTo>
                      <a:pt x="205" y="328"/>
                    </a:lnTo>
                    <a:lnTo>
                      <a:pt x="307" y="6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Freeform 35">
                <a:extLst>
                  <a:ext uri="{FF2B5EF4-FFF2-40B4-BE49-F238E27FC236}">
                    <a16:creationId xmlns:a16="http://schemas.microsoft.com/office/drawing/2014/main" xmlns="" id="{C9E61566-6DCC-444B-BE1F-4D8CBF39BC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4739" y="6335713"/>
                <a:ext cx="487363" cy="520700"/>
              </a:xfrm>
              <a:custGeom>
                <a:avLst/>
                <a:gdLst>
                  <a:gd name="T0" fmla="*/ 120 w 307"/>
                  <a:gd name="T1" fmla="*/ 0 h 328"/>
                  <a:gd name="T2" fmla="*/ 0 w 307"/>
                  <a:gd name="T3" fmla="*/ 328 h 328"/>
                  <a:gd name="T4" fmla="*/ 205 w 307"/>
                  <a:gd name="T5" fmla="*/ 328 h 328"/>
                  <a:gd name="T6" fmla="*/ 307 w 307"/>
                  <a:gd name="T7" fmla="*/ 62 h 328"/>
                  <a:gd name="T8" fmla="*/ 120 w 307"/>
                  <a:gd name="T9" fmla="*/ 0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328">
                    <a:moveTo>
                      <a:pt x="120" y="0"/>
                    </a:moveTo>
                    <a:lnTo>
                      <a:pt x="0" y="328"/>
                    </a:lnTo>
                    <a:lnTo>
                      <a:pt x="205" y="328"/>
                    </a:lnTo>
                    <a:lnTo>
                      <a:pt x="307" y="62"/>
                    </a:lnTo>
                    <a:lnTo>
                      <a:pt x="12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Freeform 36">
                <a:extLst>
                  <a:ext uri="{FF2B5EF4-FFF2-40B4-BE49-F238E27FC236}">
                    <a16:creationId xmlns:a16="http://schemas.microsoft.com/office/drawing/2014/main" xmlns="" id="{62428837-539E-4587-867C-362DD837C5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5239" y="6143626"/>
                <a:ext cx="365125" cy="290513"/>
              </a:xfrm>
              <a:custGeom>
                <a:avLst/>
                <a:gdLst>
                  <a:gd name="T0" fmla="*/ 45 w 230"/>
                  <a:gd name="T1" fmla="*/ 0 h 183"/>
                  <a:gd name="T2" fmla="*/ 0 w 230"/>
                  <a:gd name="T3" fmla="*/ 121 h 183"/>
                  <a:gd name="T4" fmla="*/ 187 w 230"/>
                  <a:gd name="T5" fmla="*/ 183 h 183"/>
                  <a:gd name="T6" fmla="*/ 230 w 230"/>
                  <a:gd name="T7" fmla="*/ 70 h 183"/>
                  <a:gd name="T8" fmla="*/ 45 w 230"/>
                  <a:gd name="T9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" h="183">
                    <a:moveTo>
                      <a:pt x="45" y="0"/>
                    </a:moveTo>
                    <a:lnTo>
                      <a:pt x="0" y="121"/>
                    </a:lnTo>
                    <a:lnTo>
                      <a:pt x="187" y="183"/>
                    </a:lnTo>
                    <a:lnTo>
                      <a:pt x="230" y="70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Freeform 37">
                <a:extLst>
                  <a:ext uri="{FF2B5EF4-FFF2-40B4-BE49-F238E27FC236}">
                    <a16:creationId xmlns:a16="http://schemas.microsoft.com/office/drawing/2014/main" xmlns="" id="{276EB0AB-075C-4BED-AC0E-FFA40DE5C9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5239" y="6143626"/>
                <a:ext cx="365125" cy="290513"/>
              </a:xfrm>
              <a:custGeom>
                <a:avLst/>
                <a:gdLst>
                  <a:gd name="T0" fmla="*/ 45 w 230"/>
                  <a:gd name="T1" fmla="*/ 0 h 183"/>
                  <a:gd name="T2" fmla="*/ 0 w 230"/>
                  <a:gd name="T3" fmla="*/ 121 h 183"/>
                  <a:gd name="T4" fmla="*/ 187 w 230"/>
                  <a:gd name="T5" fmla="*/ 183 h 183"/>
                  <a:gd name="T6" fmla="*/ 230 w 230"/>
                  <a:gd name="T7" fmla="*/ 70 h 183"/>
                  <a:gd name="T8" fmla="*/ 45 w 230"/>
                  <a:gd name="T9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" h="183">
                    <a:moveTo>
                      <a:pt x="45" y="0"/>
                    </a:moveTo>
                    <a:lnTo>
                      <a:pt x="0" y="121"/>
                    </a:lnTo>
                    <a:lnTo>
                      <a:pt x="187" y="183"/>
                    </a:lnTo>
                    <a:lnTo>
                      <a:pt x="230" y="70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Oval 38">
                <a:extLst>
                  <a:ext uri="{FF2B5EF4-FFF2-40B4-BE49-F238E27FC236}">
                    <a16:creationId xmlns:a16="http://schemas.microsoft.com/office/drawing/2014/main" xmlns="" id="{CE415556-D442-4B64-AF0A-1F16CA1297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74889" y="6124576"/>
                <a:ext cx="58738" cy="60325"/>
              </a:xfrm>
              <a:prstGeom prst="ellipse">
                <a:avLst/>
              </a:pr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xmlns="" id="{20D340FE-7B62-4493-ACFB-807FC50C6324}"/>
                </a:ext>
              </a:extLst>
            </p:cNvPr>
            <p:cNvGrpSpPr/>
            <p:nvPr/>
          </p:nvGrpSpPr>
          <p:grpSpPr>
            <a:xfrm>
              <a:off x="6662464" y="4821238"/>
              <a:ext cx="1535113" cy="2035175"/>
              <a:chOff x="6662464" y="4821238"/>
              <a:chExt cx="1535113" cy="2035175"/>
            </a:xfrm>
          </p:grpSpPr>
          <p:sp>
            <p:nvSpPr>
              <p:cNvPr id="112" name="Freeform 7">
                <a:extLst>
                  <a:ext uri="{FF2B5EF4-FFF2-40B4-BE49-F238E27FC236}">
                    <a16:creationId xmlns:a16="http://schemas.microsoft.com/office/drawing/2014/main" xmlns="" id="{4702019C-CE5D-438C-BF54-24ED0E6240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1364" y="4821238"/>
                <a:ext cx="414338" cy="814388"/>
              </a:xfrm>
              <a:custGeom>
                <a:avLst/>
                <a:gdLst>
                  <a:gd name="T0" fmla="*/ 202 w 208"/>
                  <a:gd name="T1" fmla="*/ 355 h 409"/>
                  <a:gd name="T2" fmla="*/ 185 w 208"/>
                  <a:gd name="T3" fmla="*/ 395 h 409"/>
                  <a:gd name="T4" fmla="*/ 163 w 208"/>
                  <a:gd name="T5" fmla="*/ 403 h 409"/>
                  <a:gd name="T6" fmla="*/ 125 w 208"/>
                  <a:gd name="T7" fmla="*/ 383 h 409"/>
                  <a:gd name="T8" fmla="*/ 6 w 208"/>
                  <a:gd name="T9" fmla="*/ 53 h 409"/>
                  <a:gd name="T10" fmla="*/ 23 w 208"/>
                  <a:gd name="T11" fmla="*/ 13 h 409"/>
                  <a:gd name="T12" fmla="*/ 45 w 208"/>
                  <a:gd name="T13" fmla="*/ 5 h 409"/>
                  <a:gd name="T14" fmla="*/ 83 w 208"/>
                  <a:gd name="T15" fmla="*/ 25 h 409"/>
                  <a:gd name="T16" fmla="*/ 202 w 208"/>
                  <a:gd name="T17" fmla="*/ 355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8" h="409">
                    <a:moveTo>
                      <a:pt x="202" y="355"/>
                    </a:moveTo>
                    <a:cubicBezTo>
                      <a:pt x="208" y="372"/>
                      <a:pt x="201" y="390"/>
                      <a:pt x="185" y="395"/>
                    </a:cubicBezTo>
                    <a:cubicBezTo>
                      <a:pt x="163" y="403"/>
                      <a:pt x="163" y="403"/>
                      <a:pt x="163" y="403"/>
                    </a:cubicBezTo>
                    <a:cubicBezTo>
                      <a:pt x="148" y="409"/>
                      <a:pt x="131" y="400"/>
                      <a:pt x="125" y="38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0" y="37"/>
                      <a:pt x="8" y="19"/>
                      <a:pt x="23" y="13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60" y="0"/>
                      <a:pt x="77" y="9"/>
                      <a:pt x="83" y="25"/>
                    </a:cubicBezTo>
                    <a:lnTo>
                      <a:pt x="202" y="355"/>
                    </a:lnTo>
                    <a:close/>
                  </a:path>
                </a:pathLst>
              </a:custGeom>
              <a:solidFill>
                <a:srgbClr val="F8D0BD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Freeform 8">
                <a:extLst>
                  <a:ext uri="{FF2B5EF4-FFF2-40B4-BE49-F238E27FC236}">
                    <a16:creationId xmlns:a16="http://schemas.microsoft.com/office/drawing/2014/main" xmlns="" id="{28E6C1A6-3A2F-475A-90A7-F59DB6BD0C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2664" y="4986338"/>
                <a:ext cx="414338" cy="812800"/>
              </a:xfrm>
              <a:custGeom>
                <a:avLst/>
                <a:gdLst>
                  <a:gd name="T0" fmla="*/ 202 w 208"/>
                  <a:gd name="T1" fmla="*/ 355 h 408"/>
                  <a:gd name="T2" fmla="*/ 185 w 208"/>
                  <a:gd name="T3" fmla="*/ 395 h 408"/>
                  <a:gd name="T4" fmla="*/ 163 w 208"/>
                  <a:gd name="T5" fmla="*/ 403 h 408"/>
                  <a:gd name="T6" fmla="*/ 125 w 208"/>
                  <a:gd name="T7" fmla="*/ 383 h 408"/>
                  <a:gd name="T8" fmla="*/ 6 w 208"/>
                  <a:gd name="T9" fmla="*/ 53 h 408"/>
                  <a:gd name="T10" fmla="*/ 23 w 208"/>
                  <a:gd name="T11" fmla="*/ 13 h 408"/>
                  <a:gd name="T12" fmla="*/ 45 w 208"/>
                  <a:gd name="T13" fmla="*/ 5 h 408"/>
                  <a:gd name="T14" fmla="*/ 83 w 208"/>
                  <a:gd name="T15" fmla="*/ 25 h 408"/>
                  <a:gd name="T16" fmla="*/ 202 w 208"/>
                  <a:gd name="T17" fmla="*/ 355 h 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8" h="408">
                    <a:moveTo>
                      <a:pt x="202" y="355"/>
                    </a:moveTo>
                    <a:cubicBezTo>
                      <a:pt x="208" y="372"/>
                      <a:pt x="201" y="390"/>
                      <a:pt x="185" y="395"/>
                    </a:cubicBezTo>
                    <a:cubicBezTo>
                      <a:pt x="163" y="403"/>
                      <a:pt x="163" y="403"/>
                      <a:pt x="163" y="403"/>
                    </a:cubicBezTo>
                    <a:cubicBezTo>
                      <a:pt x="148" y="408"/>
                      <a:pt x="131" y="399"/>
                      <a:pt x="125" y="38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0" y="36"/>
                      <a:pt x="8" y="19"/>
                      <a:pt x="23" y="13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60" y="0"/>
                      <a:pt x="77" y="9"/>
                      <a:pt x="83" y="25"/>
                    </a:cubicBezTo>
                    <a:lnTo>
                      <a:pt x="202" y="355"/>
                    </a:lnTo>
                    <a:close/>
                  </a:path>
                </a:pathLst>
              </a:custGeom>
              <a:solidFill>
                <a:srgbClr val="F8D0BD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Freeform 9">
                <a:extLst>
                  <a:ext uri="{FF2B5EF4-FFF2-40B4-BE49-F238E27FC236}">
                    <a16:creationId xmlns:a16="http://schemas.microsoft.com/office/drawing/2014/main" xmlns="" id="{402E181F-07B5-40B7-90EB-0CC851094D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4752" y="4997451"/>
                <a:ext cx="412750" cy="814388"/>
              </a:xfrm>
              <a:custGeom>
                <a:avLst/>
                <a:gdLst>
                  <a:gd name="T0" fmla="*/ 202 w 208"/>
                  <a:gd name="T1" fmla="*/ 355 h 409"/>
                  <a:gd name="T2" fmla="*/ 185 w 208"/>
                  <a:gd name="T3" fmla="*/ 395 h 409"/>
                  <a:gd name="T4" fmla="*/ 163 w 208"/>
                  <a:gd name="T5" fmla="*/ 403 h 409"/>
                  <a:gd name="T6" fmla="*/ 125 w 208"/>
                  <a:gd name="T7" fmla="*/ 383 h 409"/>
                  <a:gd name="T8" fmla="*/ 6 w 208"/>
                  <a:gd name="T9" fmla="*/ 53 h 409"/>
                  <a:gd name="T10" fmla="*/ 23 w 208"/>
                  <a:gd name="T11" fmla="*/ 13 h 409"/>
                  <a:gd name="T12" fmla="*/ 45 w 208"/>
                  <a:gd name="T13" fmla="*/ 6 h 409"/>
                  <a:gd name="T14" fmla="*/ 83 w 208"/>
                  <a:gd name="T15" fmla="*/ 26 h 409"/>
                  <a:gd name="T16" fmla="*/ 202 w 208"/>
                  <a:gd name="T17" fmla="*/ 355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8" h="409">
                    <a:moveTo>
                      <a:pt x="202" y="355"/>
                    </a:moveTo>
                    <a:cubicBezTo>
                      <a:pt x="208" y="372"/>
                      <a:pt x="200" y="390"/>
                      <a:pt x="185" y="395"/>
                    </a:cubicBezTo>
                    <a:cubicBezTo>
                      <a:pt x="163" y="403"/>
                      <a:pt x="163" y="403"/>
                      <a:pt x="163" y="403"/>
                    </a:cubicBezTo>
                    <a:cubicBezTo>
                      <a:pt x="148" y="409"/>
                      <a:pt x="131" y="400"/>
                      <a:pt x="125" y="38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0" y="37"/>
                      <a:pt x="8" y="19"/>
                      <a:pt x="23" y="13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60" y="0"/>
                      <a:pt x="77" y="9"/>
                      <a:pt x="83" y="26"/>
                    </a:cubicBezTo>
                    <a:lnTo>
                      <a:pt x="202" y="355"/>
                    </a:lnTo>
                    <a:close/>
                  </a:path>
                </a:pathLst>
              </a:custGeom>
              <a:solidFill>
                <a:srgbClr val="F8D0BD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Freeform 10">
                <a:extLst>
                  <a:ext uri="{FF2B5EF4-FFF2-40B4-BE49-F238E27FC236}">
                    <a16:creationId xmlns:a16="http://schemas.microsoft.com/office/drawing/2014/main" xmlns="" id="{727042E1-3FC8-4B77-97EE-3B1B6CC7FF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75252" y="5022851"/>
                <a:ext cx="412750" cy="815975"/>
              </a:xfrm>
              <a:custGeom>
                <a:avLst/>
                <a:gdLst>
                  <a:gd name="T0" fmla="*/ 201 w 207"/>
                  <a:gd name="T1" fmla="*/ 355 h 409"/>
                  <a:gd name="T2" fmla="*/ 185 w 207"/>
                  <a:gd name="T3" fmla="*/ 395 h 409"/>
                  <a:gd name="T4" fmla="*/ 163 w 207"/>
                  <a:gd name="T5" fmla="*/ 403 h 409"/>
                  <a:gd name="T6" fmla="*/ 124 w 207"/>
                  <a:gd name="T7" fmla="*/ 383 h 409"/>
                  <a:gd name="T8" fmla="*/ 6 w 207"/>
                  <a:gd name="T9" fmla="*/ 53 h 409"/>
                  <a:gd name="T10" fmla="*/ 22 w 207"/>
                  <a:gd name="T11" fmla="*/ 13 h 409"/>
                  <a:gd name="T12" fmla="*/ 44 w 207"/>
                  <a:gd name="T13" fmla="*/ 5 h 409"/>
                  <a:gd name="T14" fmla="*/ 83 w 207"/>
                  <a:gd name="T15" fmla="*/ 25 h 409"/>
                  <a:gd name="T16" fmla="*/ 201 w 207"/>
                  <a:gd name="T17" fmla="*/ 355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7" h="409">
                    <a:moveTo>
                      <a:pt x="201" y="355"/>
                    </a:moveTo>
                    <a:cubicBezTo>
                      <a:pt x="207" y="372"/>
                      <a:pt x="200" y="390"/>
                      <a:pt x="185" y="395"/>
                    </a:cubicBezTo>
                    <a:cubicBezTo>
                      <a:pt x="163" y="403"/>
                      <a:pt x="163" y="403"/>
                      <a:pt x="163" y="403"/>
                    </a:cubicBezTo>
                    <a:cubicBezTo>
                      <a:pt x="148" y="409"/>
                      <a:pt x="130" y="400"/>
                      <a:pt x="124" y="38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0" y="37"/>
                      <a:pt x="7" y="19"/>
                      <a:pt x="22" y="13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59" y="0"/>
                      <a:pt x="77" y="9"/>
                      <a:pt x="83" y="25"/>
                    </a:cubicBezTo>
                    <a:lnTo>
                      <a:pt x="201" y="355"/>
                    </a:lnTo>
                    <a:close/>
                  </a:path>
                </a:pathLst>
              </a:custGeom>
              <a:solidFill>
                <a:srgbClr val="F8D0BD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Freeform 11">
                <a:extLst>
                  <a:ext uri="{FF2B5EF4-FFF2-40B4-BE49-F238E27FC236}">
                    <a16:creationId xmlns:a16="http://schemas.microsoft.com/office/drawing/2014/main" xmlns="" id="{4890FDCE-8E2D-4B41-BECB-608C18BCCF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62464" y="5256213"/>
                <a:ext cx="1133475" cy="958850"/>
              </a:xfrm>
              <a:custGeom>
                <a:avLst/>
                <a:gdLst>
                  <a:gd name="T0" fmla="*/ 510 w 569"/>
                  <a:gd name="T1" fmla="*/ 99 h 481"/>
                  <a:gd name="T2" fmla="*/ 567 w 569"/>
                  <a:gd name="T3" fmla="*/ 279 h 481"/>
                  <a:gd name="T4" fmla="*/ 548 w 569"/>
                  <a:gd name="T5" fmla="*/ 342 h 481"/>
                  <a:gd name="T6" fmla="*/ 569 w 569"/>
                  <a:gd name="T7" fmla="*/ 393 h 481"/>
                  <a:gd name="T8" fmla="*/ 331 w 569"/>
                  <a:gd name="T9" fmla="*/ 481 h 481"/>
                  <a:gd name="T10" fmla="*/ 309 w 569"/>
                  <a:gd name="T11" fmla="*/ 422 h 481"/>
                  <a:gd name="T12" fmla="*/ 194 w 569"/>
                  <a:gd name="T13" fmla="*/ 362 h 481"/>
                  <a:gd name="T14" fmla="*/ 59 w 569"/>
                  <a:gd name="T15" fmla="*/ 213 h 481"/>
                  <a:gd name="T16" fmla="*/ 0 w 569"/>
                  <a:gd name="T17" fmla="*/ 116 h 481"/>
                  <a:gd name="T18" fmla="*/ 60 w 569"/>
                  <a:gd name="T19" fmla="*/ 84 h 481"/>
                  <a:gd name="T20" fmla="*/ 167 w 569"/>
                  <a:gd name="T21" fmla="*/ 182 h 481"/>
                  <a:gd name="T22" fmla="*/ 188 w 569"/>
                  <a:gd name="T23" fmla="*/ 172 h 481"/>
                  <a:gd name="T24" fmla="*/ 204 w 569"/>
                  <a:gd name="T25" fmla="*/ 46 h 481"/>
                  <a:gd name="T26" fmla="*/ 296 w 569"/>
                  <a:gd name="T27" fmla="*/ 9 h 481"/>
                  <a:gd name="T28" fmla="*/ 417 w 569"/>
                  <a:gd name="T29" fmla="*/ 14 h 481"/>
                  <a:gd name="T30" fmla="*/ 510 w 569"/>
                  <a:gd name="T31" fmla="*/ 99 h 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69" h="481">
                    <a:moveTo>
                      <a:pt x="510" y="99"/>
                    </a:moveTo>
                    <a:cubicBezTo>
                      <a:pt x="510" y="99"/>
                      <a:pt x="567" y="255"/>
                      <a:pt x="567" y="279"/>
                    </a:cubicBezTo>
                    <a:cubicBezTo>
                      <a:pt x="567" y="303"/>
                      <a:pt x="548" y="342"/>
                      <a:pt x="548" y="342"/>
                    </a:cubicBezTo>
                    <a:cubicBezTo>
                      <a:pt x="569" y="393"/>
                      <a:pt x="569" y="393"/>
                      <a:pt x="569" y="393"/>
                    </a:cubicBezTo>
                    <a:cubicBezTo>
                      <a:pt x="331" y="481"/>
                      <a:pt x="331" y="481"/>
                      <a:pt x="331" y="481"/>
                    </a:cubicBezTo>
                    <a:cubicBezTo>
                      <a:pt x="309" y="422"/>
                      <a:pt x="309" y="422"/>
                      <a:pt x="309" y="422"/>
                    </a:cubicBezTo>
                    <a:cubicBezTo>
                      <a:pt x="309" y="422"/>
                      <a:pt x="259" y="427"/>
                      <a:pt x="194" y="362"/>
                    </a:cubicBezTo>
                    <a:cubicBezTo>
                      <a:pt x="129" y="296"/>
                      <a:pt x="79" y="255"/>
                      <a:pt x="59" y="213"/>
                    </a:cubicBezTo>
                    <a:cubicBezTo>
                      <a:pt x="38" y="172"/>
                      <a:pt x="0" y="146"/>
                      <a:pt x="0" y="116"/>
                    </a:cubicBezTo>
                    <a:cubicBezTo>
                      <a:pt x="0" y="86"/>
                      <a:pt x="35" y="64"/>
                      <a:pt x="60" y="84"/>
                    </a:cubicBezTo>
                    <a:cubicBezTo>
                      <a:pt x="86" y="105"/>
                      <a:pt x="167" y="182"/>
                      <a:pt x="167" y="182"/>
                    </a:cubicBezTo>
                    <a:cubicBezTo>
                      <a:pt x="167" y="182"/>
                      <a:pt x="183" y="197"/>
                      <a:pt x="188" y="172"/>
                    </a:cubicBezTo>
                    <a:cubicBezTo>
                      <a:pt x="193" y="146"/>
                      <a:pt x="156" y="78"/>
                      <a:pt x="204" y="46"/>
                    </a:cubicBezTo>
                    <a:cubicBezTo>
                      <a:pt x="252" y="14"/>
                      <a:pt x="202" y="19"/>
                      <a:pt x="296" y="9"/>
                    </a:cubicBezTo>
                    <a:cubicBezTo>
                      <a:pt x="390" y="0"/>
                      <a:pt x="397" y="5"/>
                      <a:pt x="417" y="14"/>
                    </a:cubicBezTo>
                    <a:cubicBezTo>
                      <a:pt x="438" y="24"/>
                      <a:pt x="510" y="99"/>
                      <a:pt x="510" y="99"/>
                    </a:cubicBezTo>
                    <a:close/>
                  </a:path>
                </a:pathLst>
              </a:custGeom>
              <a:solidFill>
                <a:srgbClr val="F8D0BD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Freeform 12">
                <a:extLst>
                  <a:ext uri="{FF2B5EF4-FFF2-40B4-BE49-F238E27FC236}">
                    <a16:creationId xmlns:a16="http://schemas.microsoft.com/office/drawing/2014/main" xmlns="" id="{738F4A55-38F1-42A4-94FB-230187D2D2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9464" y="4856163"/>
                <a:ext cx="123825" cy="139700"/>
              </a:xfrm>
              <a:custGeom>
                <a:avLst/>
                <a:gdLst>
                  <a:gd name="T0" fmla="*/ 58 w 62"/>
                  <a:gd name="T1" fmla="*/ 34 h 70"/>
                  <a:gd name="T2" fmla="*/ 43 w 62"/>
                  <a:gd name="T3" fmla="*/ 65 h 70"/>
                  <a:gd name="T4" fmla="*/ 40 w 62"/>
                  <a:gd name="T5" fmla="*/ 66 h 70"/>
                  <a:gd name="T6" fmla="*/ 10 w 62"/>
                  <a:gd name="T7" fmla="*/ 51 h 70"/>
                  <a:gd name="T8" fmla="*/ 5 w 62"/>
                  <a:gd name="T9" fmla="*/ 36 h 70"/>
                  <a:gd name="T10" fmla="*/ 19 w 62"/>
                  <a:gd name="T11" fmla="*/ 6 h 70"/>
                  <a:gd name="T12" fmla="*/ 22 w 62"/>
                  <a:gd name="T13" fmla="*/ 4 h 70"/>
                  <a:gd name="T14" fmla="*/ 53 w 62"/>
                  <a:gd name="T15" fmla="*/ 19 h 70"/>
                  <a:gd name="T16" fmla="*/ 58 w 62"/>
                  <a:gd name="T17" fmla="*/ 3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70">
                    <a:moveTo>
                      <a:pt x="58" y="34"/>
                    </a:moveTo>
                    <a:cubicBezTo>
                      <a:pt x="62" y="47"/>
                      <a:pt x="56" y="60"/>
                      <a:pt x="43" y="65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28" y="70"/>
                      <a:pt x="14" y="63"/>
                      <a:pt x="10" y="51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0" y="23"/>
                      <a:pt x="7" y="10"/>
                      <a:pt x="19" y="6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35" y="0"/>
                      <a:pt x="49" y="7"/>
                      <a:pt x="53" y="19"/>
                    </a:cubicBezTo>
                    <a:lnTo>
                      <a:pt x="58" y="34"/>
                    </a:lnTo>
                    <a:close/>
                  </a:path>
                </a:pathLst>
              </a:custGeom>
              <a:solidFill>
                <a:srgbClr val="FFE9E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Freeform 13">
                <a:extLst>
                  <a:ext uri="{FF2B5EF4-FFF2-40B4-BE49-F238E27FC236}">
                    <a16:creationId xmlns:a16="http://schemas.microsoft.com/office/drawing/2014/main" xmlns="" id="{19554F8D-FD17-4E62-8F6F-4CDFCD93AF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1989" y="5421313"/>
                <a:ext cx="144463" cy="141288"/>
              </a:xfrm>
              <a:custGeom>
                <a:avLst/>
                <a:gdLst>
                  <a:gd name="T0" fmla="*/ 64 w 72"/>
                  <a:gd name="T1" fmla="*/ 24 h 71"/>
                  <a:gd name="T2" fmla="*/ 57 w 72"/>
                  <a:gd name="T3" fmla="*/ 60 h 71"/>
                  <a:gd name="T4" fmla="*/ 54 w 72"/>
                  <a:gd name="T5" fmla="*/ 62 h 71"/>
                  <a:gd name="T6" fmla="*/ 18 w 72"/>
                  <a:gd name="T7" fmla="*/ 60 h 71"/>
                  <a:gd name="T8" fmla="*/ 8 w 72"/>
                  <a:gd name="T9" fmla="*/ 47 h 71"/>
                  <a:gd name="T10" fmla="*/ 15 w 72"/>
                  <a:gd name="T11" fmla="*/ 12 h 71"/>
                  <a:gd name="T12" fmla="*/ 18 w 72"/>
                  <a:gd name="T13" fmla="*/ 9 h 71"/>
                  <a:gd name="T14" fmla="*/ 54 w 72"/>
                  <a:gd name="T15" fmla="*/ 12 h 71"/>
                  <a:gd name="T16" fmla="*/ 64 w 72"/>
                  <a:gd name="T17" fmla="*/ 24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71">
                    <a:moveTo>
                      <a:pt x="64" y="24"/>
                    </a:moveTo>
                    <a:cubicBezTo>
                      <a:pt x="72" y="35"/>
                      <a:pt x="69" y="51"/>
                      <a:pt x="57" y="60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42" y="71"/>
                      <a:pt x="26" y="70"/>
                      <a:pt x="18" y="60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0" y="37"/>
                      <a:pt x="3" y="21"/>
                      <a:pt x="15" y="12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30" y="0"/>
                      <a:pt x="46" y="1"/>
                      <a:pt x="54" y="12"/>
                    </a:cubicBezTo>
                    <a:lnTo>
                      <a:pt x="64" y="24"/>
                    </a:lnTo>
                    <a:close/>
                  </a:path>
                </a:pathLst>
              </a:custGeom>
              <a:solidFill>
                <a:srgbClr val="FFE9E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Freeform 14">
                <a:extLst>
                  <a:ext uri="{FF2B5EF4-FFF2-40B4-BE49-F238E27FC236}">
                    <a16:creationId xmlns:a16="http://schemas.microsoft.com/office/drawing/2014/main" xmlns="" id="{77AB6BFA-6E4C-4AC9-8FA9-59C670BECC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1277" y="6221413"/>
                <a:ext cx="876300" cy="635000"/>
              </a:xfrm>
              <a:custGeom>
                <a:avLst/>
                <a:gdLst>
                  <a:gd name="T0" fmla="*/ 552 w 552"/>
                  <a:gd name="T1" fmla="*/ 400 h 400"/>
                  <a:gd name="T2" fmla="*/ 102 w 552"/>
                  <a:gd name="T3" fmla="*/ 400 h 400"/>
                  <a:gd name="T4" fmla="*/ 0 w 552"/>
                  <a:gd name="T5" fmla="*/ 134 h 400"/>
                  <a:gd name="T6" fmla="*/ 406 w 552"/>
                  <a:gd name="T7" fmla="*/ 0 h 400"/>
                  <a:gd name="T8" fmla="*/ 552 w 552"/>
                  <a:gd name="T9" fmla="*/ 40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2" h="400">
                    <a:moveTo>
                      <a:pt x="552" y="400"/>
                    </a:moveTo>
                    <a:lnTo>
                      <a:pt x="102" y="400"/>
                    </a:lnTo>
                    <a:lnTo>
                      <a:pt x="0" y="134"/>
                    </a:lnTo>
                    <a:lnTo>
                      <a:pt x="406" y="0"/>
                    </a:lnTo>
                    <a:lnTo>
                      <a:pt x="552" y="40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Freeform 15">
                <a:extLst>
                  <a:ext uri="{FF2B5EF4-FFF2-40B4-BE49-F238E27FC236}">
                    <a16:creationId xmlns:a16="http://schemas.microsoft.com/office/drawing/2014/main" xmlns="" id="{C48FD631-C160-4471-B0D4-BDCCEDE70B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1277" y="6221413"/>
                <a:ext cx="876300" cy="635000"/>
              </a:xfrm>
              <a:custGeom>
                <a:avLst/>
                <a:gdLst>
                  <a:gd name="T0" fmla="*/ 552 w 552"/>
                  <a:gd name="T1" fmla="*/ 400 h 400"/>
                  <a:gd name="T2" fmla="*/ 102 w 552"/>
                  <a:gd name="T3" fmla="*/ 400 h 400"/>
                  <a:gd name="T4" fmla="*/ 0 w 552"/>
                  <a:gd name="T5" fmla="*/ 134 h 400"/>
                  <a:gd name="T6" fmla="*/ 406 w 552"/>
                  <a:gd name="T7" fmla="*/ 0 h 400"/>
                  <a:gd name="T8" fmla="*/ 552 w 552"/>
                  <a:gd name="T9" fmla="*/ 40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2" h="400">
                    <a:moveTo>
                      <a:pt x="552" y="400"/>
                    </a:moveTo>
                    <a:lnTo>
                      <a:pt x="102" y="400"/>
                    </a:lnTo>
                    <a:lnTo>
                      <a:pt x="0" y="134"/>
                    </a:lnTo>
                    <a:lnTo>
                      <a:pt x="406" y="0"/>
                    </a:lnTo>
                    <a:lnTo>
                      <a:pt x="552" y="40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Freeform 16">
                <a:extLst>
                  <a:ext uri="{FF2B5EF4-FFF2-40B4-BE49-F238E27FC236}">
                    <a16:creationId xmlns:a16="http://schemas.microsoft.com/office/drawing/2014/main" xmlns="" id="{D60D80C4-E314-43E5-8E85-A5DF7D5F8F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4602" y="6010276"/>
                <a:ext cx="711200" cy="423863"/>
              </a:xfrm>
              <a:custGeom>
                <a:avLst/>
                <a:gdLst>
                  <a:gd name="T0" fmla="*/ 400 w 448"/>
                  <a:gd name="T1" fmla="*/ 0 h 267"/>
                  <a:gd name="T2" fmla="*/ 448 w 448"/>
                  <a:gd name="T3" fmla="*/ 133 h 267"/>
                  <a:gd name="T4" fmla="*/ 42 w 448"/>
                  <a:gd name="T5" fmla="*/ 267 h 267"/>
                  <a:gd name="T6" fmla="*/ 0 w 448"/>
                  <a:gd name="T7" fmla="*/ 154 h 267"/>
                  <a:gd name="T8" fmla="*/ 400 w 448"/>
                  <a:gd name="T9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8" h="267">
                    <a:moveTo>
                      <a:pt x="400" y="0"/>
                    </a:moveTo>
                    <a:lnTo>
                      <a:pt x="448" y="133"/>
                    </a:lnTo>
                    <a:lnTo>
                      <a:pt x="42" y="267"/>
                    </a:lnTo>
                    <a:lnTo>
                      <a:pt x="0" y="154"/>
                    </a:lnTo>
                    <a:lnTo>
                      <a:pt x="400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Freeform 17">
                <a:extLst>
                  <a:ext uri="{FF2B5EF4-FFF2-40B4-BE49-F238E27FC236}">
                    <a16:creationId xmlns:a16="http://schemas.microsoft.com/office/drawing/2014/main" xmlns="" id="{84E3FE5A-11C9-4B38-93CF-B87086B19C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4602" y="6010276"/>
                <a:ext cx="711200" cy="423863"/>
              </a:xfrm>
              <a:custGeom>
                <a:avLst/>
                <a:gdLst>
                  <a:gd name="T0" fmla="*/ 400 w 448"/>
                  <a:gd name="T1" fmla="*/ 0 h 267"/>
                  <a:gd name="T2" fmla="*/ 448 w 448"/>
                  <a:gd name="T3" fmla="*/ 133 h 267"/>
                  <a:gd name="T4" fmla="*/ 42 w 448"/>
                  <a:gd name="T5" fmla="*/ 267 h 267"/>
                  <a:gd name="T6" fmla="*/ 0 w 448"/>
                  <a:gd name="T7" fmla="*/ 154 h 267"/>
                  <a:gd name="T8" fmla="*/ 400 w 448"/>
                  <a:gd name="T9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8" h="267">
                    <a:moveTo>
                      <a:pt x="400" y="0"/>
                    </a:moveTo>
                    <a:lnTo>
                      <a:pt x="448" y="133"/>
                    </a:lnTo>
                    <a:lnTo>
                      <a:pt x="42" y="267"/>
                    </a:lnTo>
                    <a:lnTo>
                      <a:pt x="0" y="154"/>
                    </a:lnTo>
                    <a:lnTo>
                      <a:pt x="40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Freeform 18">
                <a:extLst>
                  <a:ext uri="{FF2B5EF4-FFF2-40B4-BE49-F238E27FC236}">
                    <a16:creationId xmlns:a16="http://schemas.microsoft.com/office/drawing/2014/main" xmlns="" id="{732BAFE7-21D1-4EE3-B57D-F9B418B7ED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4602" y="6140451"/>
                <a:ext cx="292100" cy="114300"/>
              </a:xfrm>
              <a:custGeom>
                <a:avLst/>
                <a:gdLst>
                  <a:gd name="T0" fmla="*/ 184 w 184"/>
                  <a:gd name="T1" fmla="*/ 0 h 72"/>
                  <a:gd name="T2" fmla="*/ 0 w 184"/>
                  <a:gd name="T3" fmla="*/ 72 h 72"/>
                  <a:gd name="T4" fmla="*/ 184 w 184"/>
                  <a:gd name="T5" fmla="*/ 2 h 72"/>
                  <a:gd name="T6" fmla="*/ 184 w 184"/>
                  <a:gd name="T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4" h="72">
                    <a:moveTo>
                      <a:pt x="184" y="0"/>
                    </a:moveTo>
                    <a:lnTo>
                      <a:pt x="0" y="72"/>
                    </a:lnTo>
                    <a:lnTo>
                      <a:pt x="184" y="2"/>
                    </a:lnTo>
                    <a:lnTo>
                      <a:pt x="18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Freeform 19">
                <a:extLst>
                  <a:ext uri="{FF2B5EF4-FFF2-40B4-BE49-F238E27FC236}">
                    <a16:creationId xmlns:a16="http://schemas.microsoft.com/office/drawing/2014/main" xmlns="" id="{5377B62B-82B4-4C43-8258-1E742B4E5D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4602" y="6140451"/>
                <a:ext cx="292100" cy="114300"/>
              </a:xfrm>
              <a:custGeom>
                <a:avLst/>
                <a:gdLst>
                  <a:gd name="T0" fmla="*/ 184 w 184"/>
                  <a:gd name="T1" fmla="*/ 0 h 72"/>
                  <a:gd name="T2" fmla="*/ 0 w 184"/>
                  <a:gd name="T3" fmla="*/ 72 h 72"/>
                  <a:gd name="T4" fmla="*/ 184 w 184"/>
                  <a:gd name="T5" fmla="*/ 2 h 72"/>
                  <a:gd name="T6" fmla="*/ 184 w 184"/>
                  <a:gd name="T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4" h="72">
                    <a:moveTo>
                      <a:pt x="184" y="0"/>
                    </a:moveTo>
                    <a:lnTo>
                      <a:pt x="0" y="72"/>
                    </a:lnTo>
                    <a:lnTo>
                      <a:pt x="184" y="2"/>
                    </a:lnTo>
                    <a:lnTo>
                      <a:pt x="18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Freeform 20">
                <a:extLst>
                  <a:ext uri="{FF2B5EF4-FFF2-40B4-BE49-F238E27FC236}">
                    <a16:creationId xmlns:a16="http://schemas.microsoft.com/office/drawing/2014/main" xmlns="" id="{B66638AA-6982-4293-BE6C-77A65FD0A8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1277" y="6335713"/>
                <a:ext cx="487363" cy="520700"/>
              </a:xfrm>
              <a:custGeom>
                <a:avLst/>
                <a:gdLst>
                  <a:gd name="T0" fmla="*/ 187 w 307"/>
                  <a:gd name="T1" fmla="*/ 0 h 328"/>
                  <a:gd name="T2" fmla="*/ 0 w 307"/>
                  <a:gd name="T3" fmla="*/ 62 h 328"/>
                  <a:gd name="T4" fmla="*/ 102 w 307"/>
                  <a:gd name="T5" fmla="*/ 328 h 328"/>
                  <a:gd name="T6" fmla="*/ 307 w 307"/>
                  <a:gd name="T7" fmla="*/ 328 h 328"/>
                  <a:gd name="T8" fmla="*/ 187 w 307"/>
                  <a:gd name="T9" fmla="*/ 0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328">
                    <a:moveTo>
                      <a:pt x="187" y="0"/>
                    </a:moveTo>
                    <a:lnTo>
                      <a:pt x="0" y="62"/>
                    </a:lnTo>
                    <a:lnTo>
                      <a:pt x="102" y="328"/>
                    </a:lnTo>
                    <a:lnTo>
                      <a:pt x="307" y="328"/>
                    </a:lnTo>
                    <a:lnTo>
                      <a:pt x="18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Freeform 21">
                <a:extLst>
                  <a:ext uri="{FF2B5EF4-FFF2-40B4-BE49-F238E27FC236}">
                    <a16:creationId xmlns:a16="http://schemas.microsoft.com/office/drawing/2014/main" xmlns="" id="{92AFA414-DC1D-499D-B630-0947C0D8BB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1277" y="6335713"/>
                <a:ext cx="487363" cy="520700"/>
              </a:xfrm>
              <a:custGeom>
                <a:avLst/>
                <a:gdLst>
                  <a:gd name="T0" fmla="*/ 187 w 307"/>
                  <a:gd name="T1" fmla="*/ 0 h 328"/>
                  <a:gd name="T2" fmla="*/ 0 w 307"/>
                  <a:gd name="T3" fmla="*/ 62 h 328"/>
                  <a:gd name="T4" fmla="*/ 102 w 307"/>
                  <a:gd name="T5" fmla="*/ 328 h 328"/>
                  <a:gd name="T6" fmla="*/ 307 w 307"/>
                  <a:gd name="T7" fmla="*/ 328 h 328"/>
                  <a:gd name="T8" fmla="*/ 187 w 307"/>
                  <a:gd name="T9" fmla="*/ 0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328">
                    <a:moveTo>
                      <a:pt x="187" y="0"/>
                    </a:moveTo>
                    <a:lnTo>
                      <a:pt x="0" y="62"/>
                    </a:lnTo>
                    <a:lnTo>
                      <a:pt x="102" y="328"/>
                    </a:lnTo>
                    <a:lnTo>
                      <a:pt x="307" y="328"/>
                    </a:lnTo>
                    <a:lnTo>
                      <a:pt x="18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Freeform 22">
                <a:extLst>
                  <a:ext uri="{FF2B5EF4-FFF2-40B4-BE49-F238E27FC236}">
                    <a16:creationId xmlns:a16="http://schemas.microsoft.com/office/drawing/2014/main" xmlns="" id="{F78185D8-C1EA-41D6-9554-7E897795BF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4602" y="6143626"/>
                <a:ext cx="363538" cy="290513"/>
              </a:xfrm>
              <a:custGeom>
                <a:avLst/>
                <a:gdLst>
                  <a:gd name="T0" fmla="*/ 184 w 229"/>
                  <a:gd name="T1" fmla="*/ 0 h 183"/>
                  <a:gd name="T2" fmla="*/ 0 w 229"/>
                  <a:gd name="T3" fmla="*/ 70 h 183"/>
                  <a:gd name="T4" fmla="*/ 42 w 229"/>
                  <a:gd name="T5" fmla="*/ 183 h 183"/>
                  <a:gd name="T6" fmla="*/ 229 w 229"/>
                  <a:gd name="T7" fmla="*/ 121 h 183"/>
                  <a:gd name="T8" fmla="*/ 184 w 229"/>
                  <a:gd name="T9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9" h="183">
                    <a:moveTo>
                      <a:pt x="184" y="0"/>
                    </a:moveTo>
                    <a:lnTo>
                      <a:pt x="0" y="70"/>
                    </a:lnTo>
                    <a:lnTo>
                      <a:pt x="42" y="183"/>
                    </a:lnTo>
                    <a:lnTo>
                      <a:pt x="229" y="121"/>
                    </a:lnTo>
                    <a:lnTo>
                      <a:pt x="184" y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Freeform 23">
                <a:extLst>
                  <a:ext uri="{FF2B5EF4-FFF2-40B4-BE49-F238E27FC236}">
                    <a16:creationId xmlns:a16="http://schemas.microsoft.com/office/drawing/2014/main" xmlns="" id="{35B0798D-6384-4C03-8DCD-E8BA303B18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4602" y="6143626"/>
                <a:ext cx="363538" cy="290513"/>
              </a:xfrm>
              <a:custGeom>
                <a:avLst/>
                <a:gdLst>
                  <a:gd name="T0" fmla="*/ 184 w 229"/>
                  <a:gd name="T1" fmla="*/ 0 h 183"/>
                  <a:gd name="T2" fmla="*/ 0 w 229"/>
                  <a:gd name="T3" fmla="*/ 70 h 183"/>
                  <a:gd name="T4" fmla="*/ 42 w 229"/>
                  <a:gd name="T5" fmla="*/ 183 h 183"/>
                  <a:gd name="T6" fmla="*/ 229 w 229"/>
                  <a:gd name="T7" fmla="*/ 121 h 183"/>
                  <a:gd name="T8" fmla="*/ 184 w 229"/>
                  <a:gd name="T9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9" h="183">
                    <a:moveTo>
                      <a:pt x="184" y="0"/>
                    </a:moveTo>
                    <a:lnTo>
                      <a:pt x="0" y="70"/>
                    </a:lnTo>
                    <a:lnTo>
                      <a:pt x="42" y="183"/>
                    </a:lnTo>
                    <a:lnTo>
                      <a:pt x="229" y="121"/>
                    </a:lnTo>
                    <a:lnTo>
                      <a:pt x="18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Oval 24">
                <a:extLst>
                  <a:ext uri="{FF2B5EF4-FFF2-40B4-BE49-F238E27FC236}">
                    <a16:creationId xmlns:a16="http://schemas.microsoft.com/office/drawing/2014/main" xmlns="" id="{9AEE1E28-2836-4857-BADC-43C6CE2A3B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19752" y="6124576"/>
                <a:ext cx="58738" cy="60325"/>
              </a:xfrm>
              <a:prstGeom prst="ellipse">
                <a:avLst/>
              </a:pr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73" name="Freeform: Shape 72">
            <a:extLst>
              <a:ext uri="{FF2B5EF4-FFF2-40B4-BE49-F238E27FC236}">
                <a16:creationId xmlns:a16="http://schemas.microsoft.com/office/drawing/2014/main" xmlns="" id="{205B596B-68A6-47C0-9F11-C3E7D86BFE7A}"/>
              </a:ext>
            </a:extLst>
          </p:cNvPr>
          <p:cNvSpPr/>
          <p:nvPr/>
        </p:nvSpPr>
        <p:spPr>
          <a:xfrm>
            <a:off x="5494230" y="2880179"/>
            <a:ext cx="1203540" cy="1351878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14300" dist="38100" dir="5400000" sx="95000" sy="95000" algn="t" rotWithShape="0">
              <a:schemeClr val="accent1">
                <a:alpha val="2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  <a:latin typeface="Arial Nova" panose="020B0504020202020204" pitchFamily="34" charset="0"/>
              </a:rPr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136929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  <p:bldP spid="203" grpId="0"/>
      <p:bldP spid="7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BB87F116-9B8E-422F-8EF7-109E3FA60EB9}"/>
              </a:ext>
            </a:extLst>
          </p:cNvPr>
          <p:cNvGrpSpPr/>
          <p:nvPr/>
        </p:nvGrpSpPr>
        <p:grpSpPr>
          <a:xfrm>
            <a:off x="776271" y="1754246"/>
            <a:ext cx="6810701" cy="3678862"/>
            <a:chOff x="776271" y="1754246"/>
            <a:chExt cx="6810701" cy="3678862"/>
          </a:xfrm>
        </p:grpSpPr>
        <p:sp>
          <p:nvSpPr>
            <p:cNvPr id="36" name="U-Turn Arrow 14">
              <a:extLst>
                <a:ext uri="{FF2B5EF4-FFF2-40B4-BE49-F238E27FC236}">
                  <a16:creationId xmlns:a16="http://schemas.microsoft.com/office/drawing/2014/main" xmlns="" id="{AE58C5C4-483C-46B6-ABD1-E8B7587AA3CA}"/>
                </a:ext>
              </a:extLst>
            </p:cNvPr>
            <p:cNvSpPr/>
            <p:nvPr/>
          </p:nvSpPr>
          <p:spPr>
            <a:xfrm>
              <a:off x="5518075" y="1754246"/>
              <a:ext cx="2068897" cy="2047566"/>
            </a:xfrm>
            <a:prstGeom prst="uturnArrow">
              <a:avLst>
                <a:gd name="adj1" fmla="val 17180"/>
                <a:gd name="adj2" fmla="val 17180"/>
                <a:gd name="adj3" fmla="val 24441"/>
                <a:gd name="adj4" fmla="val 42316"/>
                <a:gd name="adj5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  <a:latin typeface="Arial Nova" panose="020B0604020202020204" pitchFamily="34" charset="0"/>
                <a:ea typeface="Roboto Condensed" panose="02000000000000000000" pitchFamily="2" charset="0"/>
              </a:endParaRPr>
            </a:p>
          </p:txBody>
        </p:sp>
        <p:sp>
          <p:nvSpPr>
            <p:cNvPr id="37" name="U-Turn Arrow 12">
              <a:extLst>
                <a:ext uri="{FF2B5EF4-FFF2-40B4-BE49-F238E27FC236}">
                  <a16:creationId xmlns:a16="http://schemas.microsoft.com/office/drawing/2014/main" xmlns="" id="{04BAB7BB-CBA7-4004-86FA-808FC966CF94}"/>
                </a:ext>
              </a:extLst>
            </p:cNvPr>
            <p:cNvSpPr/>
            <p:nvPr/>
          </p:nvSpPr>
          <p:spPr>
            <a:xfrm flipV="1">
              <a:off x="3964942" y="3385542"/>
              <a:ext cx="2068897" cy="2047566"/>
            </a:xfrm>
            <a:prstGeom prst="uturnArrow">
              <a:avLst>
                <a:gd name="adj1" fmla="val 17180"/>
                <a:gd name="adj2" fmla="val 17180"/>
                <a:gd name="adj3" fmla="val 24441"/>
                <a:gd name="adj4" fmla="val 42316"/>
                <a:gd name="adj5" fmla="val 10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  <a:latin typeface="Arial Nova" panose="020B0604020202020204" pitchFamily="34" charset="0"/>
                <a:ea typeface="Roboto Condensed" panose="02000000000000000000" pitchFamily="2" charset="0"/>
              </a:endParaRPr>
            </a:p>
          </p:txBody>
        </p:sp>
        <p:sp>
          <p:nvSpPr>
            <p:cNvPr id="38" name="U-Turn Arrow 13">
              <a:extLst>
                <a:ext uri="{FF2B5EF4-FFF2-40B4-BE49-F238E27FC236}">
                  <a16:creationId xmlns:a16="http://schemas.microsoft.com/office/drawing/2014/main" xmlns="" id="{A6C12F57-E8D5-41E3-A931-2DD677566BC7}"/>
                </a:ext>
              </a:extLst>
            </p:cNvPr>
            <p:cNvSpPr/>
            <p:nvPr/>
          </p:nvSpPr>
          <p:spPr>
            <a:xfrm>
              <a:off x="2426686" y="1754246"/>
              <a:ext cx="2068897" cy="2047566"/>
            </a:xfrm>
            <a:prstGeom prst="uturnArrow">
              <a:avLst>
                <a:gd name="adj1" fmla="val 17180"/>
                <a:gd name="adj2" fmla="val 17180"/>
                <a:gd name="adj3" fmla="val 24441"/>
                <a:gd name="adj4" fmla="val 42316"/>
                <a:gd name="adj5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  <a:latin typeface="Arial Nova" panose="020B0604020202020204" pitchFamily="34" charset="0"/>
                <a:ea typeface="Roboto Condensed" panose="02000000000000000000" pitchFamily="2" charset="0"/>
              </a:endParaRP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02F112C4-DAEB-49F4-914D-700522A1F071}"/>
                </a:ext>
              </a:extLst>
            </p:cNvPr>
            <p:cNvGrpSpPr/>
            <p:nvPr/>
          </p:nvGrpSpPr>
          <p:grpSpPr>
            <a:xfrm>
              <a:off x="776271" y="2839357"/>
              <a:ext cx="2177616" cy="2593751"/>
              <a:chOff x="570162" y="2694215"/>
              <a:chExt cx="2177616" cy="2593751"/>
            </a:xfr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</a:gradFill>
          </p:grpSpPr>
          <p:sp>
            <p:nvSpPr>
              <p:cNvPr id="39" name="U-Turn Arrow 11">
                <a:extLst>
                  <a:ext uri="{FF2B5EF4-FFF2-40B4-BE49-F238E27FC236}">
                    <a16:creationId xmlns:a16="http://schemas.microsoft.com/office/drawing/2014/main" xmlns="" id="{3B25920D-E228-4603-B915-E3540C575071}"/>
                  </a:ext>
                </a:extLst>
              </p:cNvPr>
              <p:cNvSpPr/>
              <p:nvPr/>
            </p:nvSpPr>
            <p:spPr>
              <a:xfrm flipV="1">
                <a:off x="678881" y="3240400"/>
                <a:ext cx="2068897" cy="2047566"/>
              </a:xfrm>
              <a:prstGeom prst="uturnArrow">
                <a:avLst>
                  <a:gd name="adj1" fmla="val 17180"/>
                  <a:gd name="adj2" fmla="val 17180"/>
                  <a:gd name="adj3" fmla="val 24441"/>
                  <a:gd name="adj4" fmla="val 42316"/>
                  <a:gd name="adj5" fmla="val 10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1"/>
                  </a:solidFill>
                  <a:latin typeface="Arial Nova" panose="020B0604020202020204" pitchFamily="34" charset="0"/>
                  <a:ea typeface="Roboto Condensed" panose="02000000000000000000" pitchFamily="2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xmlns="" id="{A408032E-830E-47B8-A6B0-13D6A42D33EB}"/>
                  </a:ext>
                </a:extLst>
              </p:cNvPr>
              <p:cNvSpPr/>
              <p:nvPr/>
            </p:nvSpPr>
            <p:spPr>
              <a:xfrm>
                <a:off x="570162" y="2694215"/>
                <a:ext cx="576702" cy="647783"/>
              </a:xfrm>
              <a:custGeom>
                <a:avLst/>
                <a:gdLst>
                  <a:gd name="connsiteX0" fmla="*/ 1263423 w 2526846"/>
                  <a:gd name="connsiteY0" fmla="*/ 0 h 2838291"/>
                  <a:gd name="connsiteX1" fmla="*/ 1396808 w 2526846"/>
                  <a:gd name="connsiteY1" fmla="*/ 31204 h 2838291"/>
                  <a:gd name="connsiteX2" fmla="*/ 2361449 w 2526846"/>
                  <a:gd name="connsiteY2" fmla="*/ 513410 h 2838291"/>
                  <a:gd name="connsiteX3" fmla="*/ 2526846 w 2526846"/>
                  <a:gd name="connsiteY3" fmla="*/ 781183 h 2838291"/>
                  <a:gd name="connsiteX4" fmla="*/ 2526846 w 2526846"/>
                  <a:gd name="connsiteY4" fmla="*/ 2057108 h 2838291"/>
                  <a:gd name="connsiteX5" fmla="*/ 2361449 w 2526846"/>
                  <a:gd name="connsiteY5" fmla="*/ 2324881 h 2838291"/>
                  <a:gd name="connsiteX6" fmla="*/ 1396808 w 2526846"/>
                  <a:gd name="connsiteY6" fmla="*/ 2807087 h 2838291"/>
                  <a:gd name="connsiteX7" fmla="*/ 1130038 w 2526846"/>
                  <a:gd name="connsiteY7" fmla="*/ 2807087 h 2838291"/>
                  <a:gd name="connsiteX8" fmla="*/ 165398 w 2526846"/>
                  <a:gd name="connsiteY8" fmla="*/ 2324881 h 2838291"/>
                  <a:gd name="connsiteX9" fmla="*/ 0 w 2526846"/>
                  <a:gd name="connsiteY9" fmla="*/ 2057108 h 2838291"/>
                  <a:gd name="connsiteX10" fmla="*/ 0 w 2526846"/>
                  <a:gd name="connsiteY10" fmla="*/ 781183 h 2838291"/>
                  <a:gd name="connsiteX11" fmla="*/ 165398 w 2526846"/>
                  <a:gd name="connsiteY11" fmla="*/ 513410 h 2838291"/>
                  <a:gd name="connsiteX12" fmla="*/ 1130038 w 2526846"/>
                  <a:gd name="connsiteY12" fmla="*/ 31204 h 2838291"/>
                  <a:gd name="connsiteX13" fmla="*/ 1263423 w 2526846"/>
                  <a:gd name="connsiteY13" fmla="*/ 0 h 2838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26846" h="2838291">
                    <a:moveTo>
                      <a:pt x="1263423" y="0"/>
                    </a:moveTo>
                    <a:cubicBezTo>
                      <a:pt x="1309041" y="0"/>
                      <a:pt x="1354659" y="10401"/>
                      <a:pt x="1396808" y="31204"/>
                    </a:cubicBezTo>
                    <a:cubicBezTo>
                      <a:pt x="1396808" y="31204"/>
                      <a:pt x="1396808" y="31204"/>
                      <a:pt x="2361449" y="513410"/>
                    </a:cubicBezTo>
                    <a:cubicBezTo>
                      <a:pt x="2462821" y="564618"/>
                      <a:pt x="2526846" y="668100"/>
                      <a:pt x="2526846" y="781183"/>
                    </a:cubicBezTo>
                    <a:cubicBezTo>
                      <a:pt x="2526846" y="781183"/>
                      <a:pt x="2526846" y="781183"/>
                      <a:pt x="2526846" y="2057108"/>
                    </a:cubicBezTo>
                    <a:cubicBezTo>
                      <a:pt x="2526846" y="2170191"/>
                      <a:pt x="2462821" y="2273674"/>
                      <a:pt x="2361449" y="2324881"/>
                    </a:cubicBezTo>
                    <a:cubicBezTo>
                      <a:pt x="2361449" y="2324881"/>
                      <a:pt x="2361449" y="2324881"/>
                      <a:pt x="1396808" y="2807087"/>
                    </a:cubicBezTo>
                    <a:cubicBezTo>
                      <a:pt x="1312509" y="2848693"/>
                      <a:pt x="1214337" y="2848693"/>
                      <a:pt x="1130038" y="2807087"/>
                    </a:cubicBezTo>
                    <a:cubicBezTo>
                      <a:pt x="1130038" y="2807087"/>
                      <a:pt x="1130038" y="2807087"/>
                      <a:pt x="165398" y="2324881"/>
                    </a:cubicBezTo>
                    <a:cubicBezTo>
                      <a:pt x="64025" y="2273674"/>
                      <a:pt x="0" y="2170191"/>
                      <a:pt x="0" y="2057108"/>
                    </a:cubicBezTo>
                    <a:cubicBezTo>
                      <a:pt x="0" y="2057108"/>
                      <a:pt x="0" y="2057108"/>
                      <a:pt x="0" y="781183"/>
                    </a:cubicBezTo>
                    <a:cubicBezTo>
                      <a:pt x="0" y="668100"/>
                      <a:pt x="64025" y="564618"/>
                      <a:pt x="165398" y="513410"/>
                    </a:cubicBezTo>
                    <a:cubicBezTo>
                      <a:pt x="165398" y="513410"/>
                      <a:pt x="165398" y="513410"/>
                      <a:pt x="1130038" y="31204"/>
                    </a:cubicBezTo>
                    <a:cubicBezTo>
                      <a:pt x="1172188" y="10401"/>
                      <a:pt x="1217806" y="0"/>
                      <a:pt x="1263423" y="0"/>
                    </a:cubicBezTo>
                    <a:close/>
                  </a:path>
                </a:pathLst>
              </a:custGeom>
              <a:grpFill/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46" name="Freeform 39">
              <a:extLst>
                <a:ext uri="{FF2B5EF4-FFF2-40B4-BE49-F238E27FC236}">
                  <a16:creationId xmlns:a16="http://schemas.microsoft.com/office/drawing/2014/main" xmlns="" id="{EE451694-BE08-483B-973A-FC7C7A3052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9204" y="3047830"/>
              <a:ext cx="230836" cy="230836"/>
            </a:xfrm>
            <a:custGeom>
              <a:avLst/>
              <a:gdLst>
                <a:gd name="T0" fmla="*/ 179752 w 444"/>
                <a:gd name="T1" fmla="*/ 23877 h 444"/>
                <a:gd name="T2" fmla="*/ 179752 w 444"/>
                <a:gd name="T3" fmla="*/ 23877 h 444"/>
                <a:gd name="T4" fmla="*/ 167589 w 444"/>
                <a:gd name="T5" fmla="*/ 23877 h 444"/>
                <a:gd name="T6" fmla="*/ 167589 w 444"/>
                <a:gd name="T7" fmla="*/ 44150 h 444"/>
                <a:gd name="T8" fmla="*/ 131998 w 444"/>
                <a:gd name="T9" fmla="*/ 44150 h 444"/>
                <a:gd name="T10" fmla="*/ 131998 w 444"/>
                <a:gd name="T11" fmla="*/ 23877 h 444"/>
                <a:gd name="T12" fmla="*/ 68027 w 444"/>
                <a:gd name="T13" fmla="*/ 23877 h 444"/>
                <a:gd name="T14" fmla="*/ 68027 w 444"/>
                <a:gd name="T15" fmla="*/ 44150 h 444"/>
                <a:gd name="T16" fmla="*/ 31986 w 444"/>
                <a:gd name="T17" fmla="*/ 44150 h 444"/>
                <a:gd name="T18" fmla="*/ 31986 w 444"/>
                <a:gd name="T19" fmla="*/ 23877 h 444"/>
                <a:gd name="T20" fmla="*/ 20273 w 444"/>
                <a:gd name="T21" fmla="*/ 23877 h 444"/>
                <a:gd name="T22" fmla="*/ 0 w 444"/>
                <a:gd name="T23" fmla="*/ 44150 h 444"/>
                <a:gd name="T24" fmla="*/ 0 w 444"/>
                <a:gd name="T25" fmla="*/ 179752 h 444"/>
                <a:gd name="T26" fmla="*/ 20273 w 444"/>
                <a:gd name="T27" fmla="*/ 199574 h 444"/>
                <a:gd name="T28" fmla="*/ 179752 w 444"/>
                <a:gd name="T29" fmla="*/ 199574 h 444"/>
                <a:gd name="T30" fmla="*/ 199574 w 444"/>
                <a:gd name="T31" fmla="*/ 179752 h 444"/>
                <a:gd name="T32" fmla="*/ 199574 w 444"/>
                <a:gd name="T33" fmla="*/ 44150 h 444"/>
                <a:gd name="T34" fmla="*/ 179752 w 444"/>
                <a:gd name="T35" fmla="*/ 23877 h 444"/>
                <a:gd name="T36" fmla="*/ 179752 w 444"/>
                <a:gd name="T37" fmla="*/ 179752 h 444"/>
                <a:gd name="T38" fmla="*/ 179752 w 444"/>
                <a:gd name="T39" fmla="*/ 179752 h 444"/>
                <a:gd name="T40" fmla="*/ 20273 w 444"/>
                <a:gd name="T41" fmla="*/ 179752 h 444"/>
                <a:gd name="T42" fmla="*/ 20273 w 444"/>
                <a:gd name="T43" fmla="*/ 88299 h 444"/>
                <a:gd name="T44" fmla="*/ 179752 w 444"/>
                <a:gd name="T45" fmla="*/ 88299 h 444"/>
                <a:gd name="T46" fmla="*/ 179752 w 444"/>
                <a:gd name="T47" fmla="*/ 179752 h 444"/>
                <a:gd name="T48" fmla="*/ 55863 w 444"/>
                <a:gd name="T49" fmla="*/ 0 h 444"/>
                <a:gd name="T50" fmla="*/ 55863 w 444"/>
                <a:gd name="T51" fmla="*/ 0 h 444"/>
                <a:gd name="T52" fmla="*/ 40095 w 444"/>
                <a:gd name="T53" fmla="*/ 0 h 444"/>
                <a:gd name="T54" fmla="*/ 40095 w 444"/>
                <a:gd name="T55" fmla="*/ 40095 h 444"/>
                <a:gd name="T56" fmla="*/ 55863 w 444"/>
                <a:gd name="T57" fmla="*/ 40095 h 444"/>
                <a:gd name="T58" fmla="*/ 55863 w 444"/>
                <a:gd name="T59" fmla="*/ 0 h 444"/>
                <a:gd name="T60" fmla="*/ 159479 w 444"/>
                <a:gd name="T61" fmla="*/ 0 h 444"/>
                <a:gd name="T62" fmla="*/ 159479 w 444"/>
                <a:gd name="T63" fmla="*/ 0 h 444"/>
                <a:gd name="T64" fmla="*/ 143712 w 444"/>
                <a:gd name="T65" fmla="*/ 0 h 444"/>
                <a:gd name="T66" fmla="*/ 143712 w 444"/>
                <a:gd name="T67" fmla="*/ 40095 h 444"/>
                <a:gd name="T68" fmla="*/ 159479 w 444"/>
                <a:gd name="T69" fmla="*/ 40095 h 444"/>
                <a:gd name="T70" fmla="*/ 159479 w 444"/>
                <a:gd name="T71" fmla="*/ 0 h 44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44" h="444">
                  <a:moveTo>
                    <a:pt x="399" y="53"/>
                  </a:moveTo>
                  <a:lnTo>
                    <a:pt x="399" y="53"/>
                  </a:lnTo>
                  <a:cubicBezTo>
                    <a:pt x="372" y="53"/>
                    <a:pt x="372" y="53"/>
                    <a:pt x="372" y="53"/>
                  </a:cubicBezTo>
                  <a:cubicBezTo>
                    <a:pt x="372" y="98"/>
                    <a:pt x="372" y="98"/>
                    <a:pt x="372" y="98"/>
                  </a:cubicBezTo>
                  <a:cubicBezTo>
                    <a:pt x="293" y="98"/>
                    <a:pt x="293" y="98"/>
                    <a:pt x="293" y="98"/>
                  </a:cubicBezTo>
                  <a:cubicBezTo>
                    <a:pt x="293" y="53"/>
                    <a:pt x="293" y="53"/>
                    <a:pt x="293" y="53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51" y="98"/>
                    <a:pt x="151" y="98"/>
                    <a:pt x="151" y="98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18" y="53"/>
                    <a:pt x="0" y="71"/>
                    <a:pt x="0" y="98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0" y="425"/>
                    <a:pt x="18" y="443"/>
                    <a:pt x="45" y="443"/>
                  </a:cubicBezTo>
                  <a:cubicBezTo>
                    <a:pt x="399" y="443"/>
                    <a:pt x="399" y="443"/>
                    <a:pt x="399" y="443"/>
                  </a:cubicBezTo>
                  <a:cubicBezTo>
                    <a:pt x="425" y="443"/>
                    <a:pt x="443" y="425"/>
                    <a:pt x="443" y="399"/>
                  </a:cubicBezTo>
                  <a:cubicBezTo>
                    <a:pt x="443" y="98"/>
                    <a:pt x="443" y="98"/>
                    <a:pt x="443" y="98"/>
                  </a:cubicBezTo>
                  <a:cubicBezTo>
                    <a:pt x="443" y="71"/>
                    <a:pt x="425" y="53"/>
                    <a:pt x="399" y="53"/>
                  </a:cubicBezTo>
                  <a:close/>
                  <a:moveTo>
                    <a:pt x="399" y="399"/>
                  </a:moveTo>
                  <a:lnTo>
                    <a:pt x="399" y="399"/>
                  </a:lnTo>
                  <a:cubicBezTo>
                    <a:pt x="45" y="399"/>
                    <a:pt x="45" y="399"/>
                    <a:pt x="45" y="399"/>
                  </a:cubicBezTo>
                  <a:cubicBezTo>
                    <a:pt x="45" y="196"/>
                    <a:pt x="45" y="196"/>
                    <a:pt x="45" y="196"/>
                  </a:cubicBezTo>
                  <a:cubicBezTo>
                    <a:pt x="399" y="196"/>
                    <a:pt x="399" y="196"/>
                    <a:pt x="399" y="196"/>
                  </a:cubicBezTo>
                  <a:lnTo>
                    <a:pt x="399" y="399"/>
                  </a:lnTo>
                  <a:close/>
                  <a:moveTo>
                    <a:pt x="124" y="0"/>
                  </a:moveTo>
                  <a:lnTo>
                    <a:pt x="124" y="0"/>
                  </a:lnTo>
                  <a:cubicBezTo>
                    <a:pt x="89" y="0"/>
                    <a:pt x="89" y="0"/>
                    <a:pt x="89" y="0"/>
                  </a:cubicBezTo>
                  <a:cubicBezTo>
                    <a:pt x="89" y="89"/>
                    <a:pt x="89" y="89"/>
                    <a:pt x="89" y="89"/>
                  </a:cubicBezTo>
                  <a:cubicBezTo>
                    <a:pt x="124" y="89"/>
                    <a:pt x="124" y="89"/>
                    <a:pt x="124" y="89"/>
                  </a:cubicBezTo>
                  <a:lnTo>
                    <a:pt x="124" y="0"/>
                  </a:lnTo>
                  <a:close/>
                  <a:moveTo>
                    <a:pt x="354" y="0"/>
                  </a:moveTo>
                  <a:lnTo>
                    <a:pt x="354" y="0"/>
                  </a:lnTo>
                  <a:cubicBezTo>
                    <a:pt x="319" y="0"/>
                    <a:pt x="319" y="0"/>
                    <a:pt x="319" y="0"/>
                  </a:cubicBezTo>
                  <a:cubicBezTo>
                    <a:pt x="319" y="89"/>
                    <a:pt x="319" y="89"/>
                    <a:pt x="319" y="89"/>
                  </a:cubicBezTo>
                  <a:cubicBezTo>
                    <a:pt x="354" y="89"/>
                    <a:pt x="354" y="89"/>
                    <a:pt x="354" y="89"/>
                  </a:cubicBezTo>
                  <a:lnTo>
                    <a:pt x="35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DD022B83-A15E-42F9-AED5-9AC892F099D4}"/>
              </a:ext>
            </a:extLst>
          </p:cNvPr>
          <p:cNvGrpSpPr/>
          <p:nvPr/>
        </p:nvGrpSpPr>
        <p:grpSpPr>
          <a:xfrm>
            <a:off x="4657394" y="4112668"/>
            <a:ext cx="509822" cy="572658"/>
            <a:chOff x="4451285" y="4095168"/>
            <a:chExt cx="509822" cy="572658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xmlns="" id="{89973BBF-08E3-4720-8BCB-B464C27E649B}"/>
                </a:ext>
              </a:extLst>
            </p:cNvPr>
            <p:cNvSpPr/>
            <p:nvPr/>
          </p:nvSpPr>
          <p:spPr>
            <a:xfrm>
              <a:off x="4451285" y="4095168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xmlns="" id="{24E739A2-9D72-4357-914A-A93499EF8F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2750" y="4282789"/>
              <a:ext cx="206892" cy="197416"/>
            </a:xfrm>
            <a:custGeom>
              <a:avLst/>
              <a:gdLst>
                <a:gd name="T0" fmla="*/ 163754 w 461"/>
                <a:gd name="T1" fmla="*/ 150508 h 443"/>
                <a:gd name="T2" fmla="*/ 163754 w 461"/>
                <a:gd name="T3" fmla="*/ 150508 h 443"/>
                <a:gd name="T4" fmla="*/ 128116 w 461"/>
                <a:gd name="T5" fmla="*/ 111089 h 443"/>
                <a:gd name="T6" fmla="*/ 139845 w 461"/>
                <a:gd name="T7" fmla="*/ 87349 h 443"/>
                <a:gd name="T8" fmla="*/ 147965 w 461"/>
                <a:gd name="T9" fmla="*/ 67639 h 443"/>
                <a:gd name="T10" fmla="*/ 143905 w 461"/>
                <a:gd name="T11" fmla="*/ 59128 h 443"/>
                <a:gd name="T12" fmla="*/ 147965 w 461"/>
                <a:gd name="T13" fmla="*/ 39419 h 443"/>
                <a:gd name="T14" fmla="*/ 103756 w 461"/>
                <a:gd name="T15" fmla="*/ 0 h 443"/>
                <a:gd name="T16" fmla="*/ 59547 w 461"/>
                <a:gd name="T17" fmla="*/ 39419 h 443"/>
                <a:gd name="T18" fmla="*/ 63607 w 461"/>
                <a:gd name="T19" fmla="*/ 59128 h 443"/>
                <a:gd name="T20" fmla="*/ 59547 w 461"/>
                <a:gd name="T21" fmla="*/ 67639 h 443"/>
                <a:gd name="T22" fmla="*/ 67667 w 461"/>
                <a:gd name="T23" fmla="*/ 87349 h 443"/>
                <a:gd name="T24" fmla="*/ 79847 w 461"/>
                <a:gd name="T25" fmla="*/ 111089 h 443"/>
                <a:gd name="T26" fmla="*/ 43758 w 461"/>
                <a:gd name="T27" fmla="*/ 150508 h 443"/>
                <a:gd name="T28" fmla="*/ 0 w 461"/>
                <a:gd name="T29" fmla="*/ 178281 h 443"/>
                <a:gd name="T30" fmla="*/ 0 w 461"/>
                <a:gd name="T31" fmla="*/ 197990 h 443"/>
                <a:gd name="T32" fmla="*/ 103756 w 461"/>
                <a:gd name="T33" fmla="*/ 197990 h 443"/>
                <a:gd name="T34" fmla="*/ 207512 w 461"/>
                <a:gd name="T35" fmla="*/ 197990 h 443"/>
                <a:gd name="T36" fmla="*/ 207512 w 461"/>
                <a:gd name="T37" fmla="*/ 178281 h 443"/>
                <a:gd name="T38" fmla="*/ 163754 w 461"/>
                <a:gd name="T39" fmla="*/ 150508 h 44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61" h="443">
                  <a:moveTo>
                    <a:pt x="363" y="336"/>
                  </a:moveTo>
                  <a:lnTo>
                    <a:pt x="363" y="336"/>
                  </a:lnTo>
                  <a:cubicBezTo>
                    <a:pt x="301" y="310"/>
                    <a:pt x="284" y="292"/>
                    <a:pt x="284" y="248"/>
                  </a:cubicBezTo>
                  <a:cubicBezTo>
                    <a:pt x="284" y="230"/>
                    <a:pt x="301" y="239"/>
                    <a:pt x="310" y="195"/>
                  </a:cubicBezTo>
                  <a:cubicBezTo>
                    <a:pt x="310" y="176"/>
                    <a:pt x="328" y="195"/>
                    <a:pt x="328" y="151"/>
                  </a:cubicBezTo>
                  <a:cubicBezTo>
                    <a:pt x="328" y="132"/>
                    <a:pt x="319" y="132"/>
                    <a:pt x="319" y="132"/>
                  </a:cubicBezTo>
                  <a:cubicBezTo>
                    <a:pt x="319" y="132"/>
                    <a:pt x="328" y="106"/>
                    <a:pt x="328" y="88"/>
                  </a:cubicBezTo>
                  <a:cubicBezTo>
                    <a:pt x="328" y="61"/>
                    <a:pt x="319" y="0"/>
                    <a:pt x="230" y="0"/>
                  </a:cubicBezTo>
                  <a:cubicBezTo>
                    <a:pt x="141" y="0"/>
                    <a:pt x="132" y="61"/>
                    <a:pt x="132" y="88"/>
                  </a:cubicBezTo>
                  <a:cubicBezTo>
                    <a:pt x="132" y="106"/>
                    <a:pt x="141" y="132"/>
                    <a:pt x="141" y="132"/>
                  </a:cubicBezTo>
                  <a:cubicBezTo>
                    <a:pt x="141" y="132"/>
                    <a:pt x="132" y="132"/>
                    <a:pt x="132" y="151"/>
                  </a:cubicBezTo>
                  <a:cubicBezTo>
                    <a:pt x="132" y="195"/>
                    <a:pt x="150" y="176"/>
                    <a:pt x="150" y="195"/>
                  </a:cubicBezTo>
                  <a:cubicBezTo>
                    <a:pt x="159" y="239"/>
                    <a:pt x="177" y="230"/>
                    <a:pt x="177" y="248"/>
                  </a:cubicBezTo>
                  <a:cubicBezTo>
                    <a:pt x="177" y="292"/>
                    <a:pt x="159" y="310"/>
                    <a:pt x="97" y="336"/>
                  </a:cubicBezTo>
                  <a:cubicBezTo>
                    <a:pt x="35" y="354"/>
                    <a:pt x="0" y="380"/>
                    <a:pt x="0" y="398"/>
                  </a:cubicBezTo>
                  <a:cubicBezTo>
                    <a:pt x="0" y="407"/>
                    <a:pt x="0" y="442"/>
                    <a:pt x="0" y="442"/>
                  </a:cubicBezTo>
                  <a:cubicBezTo>
                    <a:pt x="230" y="442"/>
                    <a:pt x="230" y="442"/>
                    <a:pt x="230" y="442"/>
                  </a:cubicBezTo>
                  <a:cubicBezTo>
                    <a:pt x="460" y="442"/>
                    <a:pt x="460" y="442"/>
                    <a:pt x="460" y="442"/>
                  </a:cubicBezTo>
                  <a:cubicBezTo>
                    <a:pt x="460" y="442"/>
                    <a:pt x="460" y="407"/>
                    <a:pt x="460" y="398"/>
                  </a:cubicBezTo>
                  <a:cubicBezTo>
                    <a:pt x="460" y="380"/>
                    <a:pt x="425" y="354"/>
                    <a:pt x="363" y="33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A086B724-C7AC-4775-8336-2CDAE11D0B4C}"/>
              </a:ext>
            </a:extLst>
          </p:cNvPr>
          <p:cNvGrpSpPr/>
          <p:nvPr/>
        </p:nvGrpSpPr>
        <p:grpSpPr>
          <a:xfrm>
            <a:off x="1566626" y="4112668"/>
            <a:ext cx="509822" cy="572658"/>
            <a:chOff x="1360517" y="4095168"/>
            <a:chExt cx="509822" cy="572658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xmlns="" id="{412D8318-00E2-41E7-8924-94CABD7CA534}"/>
                </a:ext>
              </a:extLst>
            </p:cNvPr>
            <p:cNvSpPr/>
            <p:nvPr/>
          </p:nvSpPr>
          <p:spPr>
            <a:xfrm>
              <a:off x="1360517" y="4095168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59" name="Freeform 101">
              <a:extLst>
                <a:ext uri="{FF2B5EF4-FFF2-40B4-BE49-F238E27FC236}">
                  <a16:creationId xmlns:a16="http://schemas.microsoft.com/office/drawing/2014/main" xmlns="" id="{7A9211C6-B902-4D99-80FE-98A0E6BE32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4288" y="4296368"/>
              <a:ext cx="222281" cy="170258"/>
            </a:xfrm>
            <a:custGeom>
              <a:avLst/>
              <a:gdLst>
                <a:gd name="T0" fmla="*/ 36030 w 497"/>
                <a:gd name="T1" fmla="*/ 111308 h 382"/>
                <a:gd name="T2" fmla="*/ 36030 w 497"/>
                <a:gd name="T3" fmla="*/ 111308 h 382"/>
                <a:gd name="T4" fmla="*/ 71610 w 497"/>
                <a:gd name="T5" fmla="*/ 147214 h 382"/>
                <a:gd name="T6" fmla="*/ 111693 w 497"/>
                <a:gd name="T7" fmla="*/ 171001 h 382"/>
                <a:gd name="T8" fmla="*/ 151777 w 497"/>
                <a:gd name="T9" fmla="*/ 151253 h 382"/>
                <a:gd name="T10" fmla="*/ 175647 w 497"/>
                <a:gd name="T11" fmla="*/ 115796 h 382"/>
                <a:gd name="T12" fmla="*/ 111693 w 497"/>
                <a:gd name="T13" fmla="*/ 147214 h 382"/>
                <a:gd name="T14" fmla="*/ 36030 w 497"/>
                <a:gd name="T15" fmla="*/ 111308 h 382"/>
                <a:gd name="T16" fmla="*/ 219333 w 497"/>
                <a:gd name="T17" fmla="*/ 55654 h 382"/>
                <a:gd name="T18" fmla="*/ 219333 w 497"/>
                <a:gd name="T19" fmla="*/ 55654 h 382"/>
                <a:gd name="T20" fmla="*/ 123403 w 497"/>
                <a:gd name="T21" fmla="*/ 4039 h 382"/>
                <a:gd name="T22" fmla="*/ 99533 w 497"/>
                <a:gd name="T23" fmla="*/ 4039 h 382"/>
                <a:gd name="T24" fmla="*/ 4053 w 497"/>
                <a:gd name="T25" fmla="*/ 55654 h 382"/>
                <a:gd name="T26" fmla="*/ 4053 w 497"/>
                <a:gd name="T27" fmla="*/ 71812 h 382"/>
                <a:gd name="T28" fmla="*/ 99533 w 497"/>
                <a:gd name="T29" fmla="*/ 123426 h 382"/>
                <a:gd name="T30" fmla="*/ 123403 w 497"/>
                <a:gd name="T31" fmla="*/ 123426 h 382"/>
                <a:gd name="T32" fmla="*/ 183754 w 497"/>
                <a:gd name="T33" fmla="*/ 87520 h 382"/>
                <a:gd name="T34" fmla="*/ 119800 w 497"/>
                <a:gd name="T35" fmla="*/ 71812 h 382"/>
                <a:gd name="T36" fmla="*/ 111693 w 497"/>
                <a:gd name="T37" fmla="*/ 75402 h 382"/>
                <a:gd name="T38" fmla="*/ 91426 w 497"/>
                <a:gd name="T39" fmla="*/ 59693 h 382"/>
                <a:gd name="T40" fmla="*/ 111693 w 497"/>
                <a:gd name="T41" fmla="*/ 48024 h 382"/>
                <a:gd name="T42" fmla="*/ 131960 w 497"/>
                <a:gd name="T43" fmla="*/ 55654 h 382"/>
                <a:gd name="T44" fmla="*/ 199517 w 497"/>
                <a:gd name="T45" fmla="*/ 79441 h 382"/>
                <a:gd name="T46" fmla="*/ 219333 w 497"/>
                <a:gd name="T47" fmla="*/ 71812 h 382"/>
                <a:gd name="T48" fmla="*/ 219333 w 497"/>
                <a:gd name="T49" fmla="*/ 55654 h 382"/>
                <a:gd name="T50" fmla="*/ 191410 w 497"/>
                <a:gd name="T51" fmla="*/ 155292 h 382"/>
                <a:gd name="T52" fmla="*/ 191410 w 497"/>
                <a:gd name="T53" fmla="*/ 155292 h 382"/>
                <a:gd name="T54" fmla="*/ 207623 w 497"/>
                <a:gd name="T55" fmla="*/ 151253 h 382"/>
                <a:gd name="T56" fmla="*/ 199517 w 497"/>
                <a:gd name="T57" fmla="*/ 79441 h 382"/>
                <a:gd name="T58" fmla="*/ 183754 w 497"/>
                <a:gd name="T59" fmla="*/ 87520 h 382"/>
                <a:gd name="T60" fmla="*/ 191410 w 497"/>
                <a:gd name="T61" fmla="*/ 155292 h 38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497" h="382">
                  <a:moveTo>
                    <a:pt x="80" y="248"/>
                  </a:moveTo>
                  <a:lnTo>
                    <a:pt x="80" y="248"/>
                  </a:lnTo>
                  <a:cubicBezTo>
                    <a:pt x="97" y="293"/>
                    <a:pt x="106" y="311"/>
                    <a:pt x="159" y="328"/>
                  </a:cubicBezTo>
                  <a:cubicBezTo>
                    <a:pt x="203" y="355"/>
                    <a:pt x="230" y="381"/>
                    <a:pt x="248" y="381"/>
                  </a:cubicBezTo>
                  <a:cubicBezTo>
                    <a:pt x="266" y="381"/>
                    <a:pt x="293" y="355"/>
                    <a:pt x="337" y="337"/>
                  </a:cubicBezTo>
                  <a:cubicBezTo>
                    <a:pt x="390" y="311"/>
                    <a:pt x="372" y="311"/>
                    <a:pt x="390" y="258"/>
                  </a:cubicBezTo>
                  <a:cubicBezTo>
                    <a:pt x="248" y="328"/>
                    <a:pt x="248" y="328"/>
                    <a:pt x="248" y="328"/>
                  </a:cubicBezTo>
                  <a:lnTo>
                    <a:pt x="80" y="248"/>
                  </a:lnTo>
                  <a:close/>
                  <a:moveTo>
                    <a:pt x="487" y="124"/>
                  </a:moveTo>
                  <a:lnTo>
                    <a:pt x="487" y="124"/>
                  </a:lnTo>
                  <a:cubicBezTo>
                    <a:pt x="274" y="9"/>
                    <a:pt x="274" y="9"/>
                    <a:pt x="274" y="9"/>
                  </a:cubicBezTo>
                  <a:cubicBezTo>
                    <a:pt x="266" y="0"/>
                    <a:pt x="239" y="0"/>
                    <a:pt x="221" y="9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0" y="133"/>
                    <a:pt x="0" y="142"/>
                    <a:pt x="9" y="160"/>
                  </a:cubicBezTo>
                  <a:cubicBezTo>
                    <a:pt x="221" y="275"/>
                    <a:pt x="221" y="275"/>
                    <a:pt x="221" y="275"/>
                  </a:cubicBezTo>
                  <a:cubicBezTo>
                    <a:pt x="239" y="284"/>
                    <a:pt x="266" y="284"/>
                    <a:pt x="274" y="275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266" y="160"/>
                    <a:pt x="266" y="160"/>
                    <a:pt x="266" y="160"/>
                  </a:cubicBezTo>
                  <a:cubicBezTo>
                    <a:pt x="257" y="160"/>
                    <a:pt x="257" y="168"/>
                    <a:pt x="248" y="168"/>
                  </a:cubicBezTo>
                  <a:cubicBezTo>
                    <a:pt x="221" y="168"/>
                    <a:pt x="203" y="151"/>
                    <a:pt x="203" y="133"/>
                  </a:cubicBezTo>
                  <a:cubicBezTo>
                    <a:pt x="203" y="124"/>
                    <a:pt x="221" y="107"/>
                    <a:pt x="248" y="107"/>
                  </a:cubicBezTo>
                  <a:cubicBezTo>
                    <a:pt x="266" y="107"/>
                    <a:pt x="284" y="115"/>
                    <a:pt x="293" y="124"/>
                  </a:cubicBezTo>
                  <a:cubicBezTo>
                    <a:pt x="443" y="177"/>
                    <a:pt x="443" y="177"/>
                    <a:pt x="443" y="177"/>
                  </a:cubicBezTo>
                  <a:cubicBezTo>
                    <a:pt x="487" y="160"/>
                    <a:pt x="487" y="160"/>
                    <a:pt x="487" y="160"/>
                  </a:cubicBezTo>
                  <a:cubicBezTo>
                    <a:pt x="496" y="142"/>
                    <a:pt x="496" y="133"/>
                    <a:pt x="487" y="124"/>
                  </a:cubicBezTo>
                  <a:close/>
                  <a:moveTo>
                    <a:pt x="425" y="346"/>
                  </a:moveTo>
                  <a:lnTo>
                    <a:pt x="425" y="346"/>
                  </a:lnTo>
                  <a:cubicBezTo>
                    <a:pt x="416" y="355"/>
                    <a:pt x="452" y="364"/>
                    <a:pt x="461" y="337"/>
                  </a:cubicBezTo>
                  <a:cubicBezTo>
                    <a:pt x="469" y="213"/>
                    <a:pt x="443" y="177"/>
                    <a:pt x="443" y="177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408" y="195"/>
                    <a:pt x="443" y="222"/>
                    <a:pt x="425" y="346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F41EA2F2-C860-47F0-B514-5CA5EDD7EFBE}"/>
              </a:ext>
            </a:extLst>
          </p:cNvPr>
          <p:cNvGrpSpPr/>
          <p:nvPr/>
        </p:nvGrpSpPr>
        <p:grpSpPr>
          <a:xfrm>
            <a:off x="6204954" y="2475172"/>
            <a:ext cx="509822" cy="572658"/>
            <a:chOff x="5998845" y="2197648"/>
            <a:chExt cx="509822" cy="572658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xmlns="" id="{ECF96061-8019-4417-9A68-4248E489C288}"/>
                </a:ext>
              </a:extLst>
            </p:cNvPr>
            <p:cNvSpPr/>
            <p:nvPr/>
          </p:nvSpPr>
          <p:spPr>
            <a:xfrm>
              <a:off x="5998845" y="2197648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60" name="Freeform 115">
              <a:extLst>
                <a:ext uri="{FF2B5EF4-FFF2-40B4-BE49-F238E27FC236}">
                  <a16:creationId xmlns:a16="http://schemas.microsoft.com/office/drawing/2014/main" xmlns="" id="{78D829CC-8276-480C-903C-8A0ED3DDD9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4686" y="2372837"/>
              <a:ext cx="178140" cy="222281"/>
            </a:xfrm>
            <a:custGeom>
              <a:avLst/>
              <a:gdLst>
                <a:gd name="T0" fmla="*/ 170867 w 400"/>
                <a:gd name="T1" fmla="*/ 55735 h 498"/>
                <a:gd name="T2" fmla="*/ 170867 w 400"/>
                <a:gd name="T3" fmla="*/ 55735 h 498"/>
                <a:gd name="T4" fmla="*/ 103597 w 400"/>
                <a:gd name="T5" fmla="*/ 4045 h 498"/>
                <a:gd name="T6" fmla="*/ 51574 w 400"/>
                <a:gd name="T7" fmla="*/ 67871 h 498"/>
                <a:gd name="T8" fmla="*/ 59647 w 400"/>
                <a:gd name="T9" fmla="*/ 95738 h 498"/>
                <a:gd name="T10" fmla="*/ 4036 w 400"/>
                <a:gd name="T11" fmla="*/ 182936 h 498"/>
                <a:gd name="T12" fmla="*/ 0 w 400"/>
                <a:gd name="T13" fmla="*/ 195072 h 498"/>
                <a:gd name="T14" fmla="*/ 4036 w 400"/>
                <a:gd name="T15" fmla="*/ 214849 h 498"/>
                <a:gd name="T16" fmla="*/ 12109 w 400"/>
                <a:gd name="T17" fmla="*/ 223389 h 498"/>
                <a:gd name="T18" fmla="*/ 27805 w 400"/>
                <a:gd name="T19" fmla="*/ 218894 h 498"/>
                <a:gd name="T20" fmla="*/ 39914 w 400"/>
                <a:gd name="T21" fmla="*/ 211253 h 498"/>
                <a:gd name="T22" fmla="*/ 63683 w 400"/>
                <a:gd name="T23" fmla="*/ 175295 h 498"/>
                <a:gd name="T24" fmla="*/ 63683 w 400"/>
                <a:gd name="T25" fmla="*/ 175295 h 498"/>
                <a:gd name="T26" fmla="*/ 79379 w 400"/>
                <a:gd name="T27" fmla="*/ 171250 h 498"/>
                <a:gd name="T28" fmla="*/ 103597 w 400"/>
                <a:gd name="T29" fmla="*/ 127651 h 498"/>
                <a:gd name="T30" fmla="*/ 131402 w 400"/>
                <a:gd name="T31" fmla="*/ 127651 h 498"/>
                <a:gd name="T32" fmla="*/ 170867 w 400"/>
                <a:gd name="T33" fmla="*/ 55735 h 498"/>
                <a:gd name="T34" fmla="*/ 143062 w 400"/>
                <a:gd name="T35" fmla="*/ 71466 h 498"/>
                <a:gd name="T36" fmla="*/ 143062 w 400"/>
                <a:gd name="T37" fmla="*/ 71466 h 498"/>
                <a:gd name="T38" fmla="*/ 114808 w 400"/>
                <a:gd name="T39" fmla="*/ 63825 h 498"/>
                <a:gd name="T40" fmla="*/ 99112 w 400"/>
                <a:gd name="T41" fmla="*/ 35958 h 498"/>
                <a:gd name="T42" fmla="*/ 139026 w 400"/>
                <a:gd name="T43" fmla="*/ 31913 h 498"/>
                <a:gd name="T44" fmla="*/ 143062 w 400"/>
                <a:gd name="T45" fmla="*/ 71466 h 49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00" h="498">
                  <a:moveTo>
                    <a:pt x="381" y="124"/>
                  </a:moveTo>
                  <a:lnTo>
                    <a:pt x="381" y="124"/>
                  </a:lnTo>
                  <a:cubicBezTo>
                    <a:pt x="372" y="44"/>
                    <a:pt x="301" y="0"/>
                    <a:pt x="231" y="9"/>
                  </a:cubicBezTo>
                  <a:cubicBezTo>
                    <a:pt x="159" y="27"/>
                    <a:pt x="106" y="80"/>
                    <a:pt x="115" y="151"/>
                  </a:cubicBezTo>
                  <a:cubicBezTo>
                    <a:pt x="115" y="168"/>
                    <a:pt x="124" y="195"/>
                    <a:pt x="133" y="213"/>
                  </a:cubicBezTo>
                  <a:cubicBezTo>
                    <a:pt x="9" y="407"/>
                    <a:pt x="9" y="407"/>
                    <a:pt x="9" y="407"/>
                  </a:cubicBezTo>
                  <a:cubicBezTo>
                    <a:pt x="0" y="407"/>
                    <a:pt x="0" y="425"/>
                    <a:pt x="0" y="434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9" y="487"/>
                    <a:pt x="18" y="497"/>
                    <a:pt x="27" y="497"/>
                  </a:cubicBezTo>
                  <a:cubicBezTo>
                    <a:pt x="62" y="487"/>
                    <a:pt x="62" y="487"/>
                    <a:pt x="62" y="487"/>
                  </a:cubicBezTo>
                  <a:cubicBezTo>
                    <a:pt x="71" y="487"/>
                    <a:pt x="80" y="478"/>
                    <a:pt x="89" y="470"/>
                  </a:cubicBezTo>
                  <a:cubicBezTo>
                    <a:pt x="142" y="390"/>
                    <a:pt x="142" y="390"/>
                    <a:pt x="142" y="390"/>
                  </a:cubicBezTo>
                  <a:cubicBezTo>
                    <a:pt x="177" y="381"/>
                    <a:pt x="177" y="381"/>
                    <a:pt x="177" y="381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48" y="293"/>
                    <a:pt x="284" y="284"/>
                    <a:pt x="293" y="284"/>
                  </a:cubicBezTo>
                  <a:cubicBezTo>
                    <a:pt x="363" y="275"/>
                    <a:pt x="399" y="195"/>
                    <a:pt x="381" y="124"/>
                  </a:cubicBezTo>
                  <a:close/>
                  <a:moveTo>
                    <a:pt x="319" y="159"/>
                  </a:moveTo>
                  <a:lnTo>
                    <a:pt x="319" y="159"/>
                  </a:lnTo>
                  <a:cubicBezTo>
                    <a:pt x="301" y="187"/>
                    <a:pt x="284" y="168"/>
                    <a:pt x="256" y="142"/>
                  </a:cubicBezTo>
                  <a:cubicBezTo>
                    <a:pt x="231" y="124"/>
                    <a:pt x="203" y="115"/>
                    <a:pt x="221" y="80"/>
                  </a:cubicBezTo>
                  <a:cubicBezTo>
                    <a:pt x="240" y="53"/>
                    <a:pt x="284" y="44"/>
                    <a:pt x="310" y="71"/>
                  </a:cubicBezTo>
                  <a:cubicBezTo>
                    <a:pt x="337" y="89"/>
                    <a:pt x="346" y="133"/>
                    <a:pt x="319" y="159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FE57B859-F40B-45A1-91C8-A99F54865A40}"/>
              </a:ext>
            </a:extLst>
          </p:cNvPr>
          <p:cNvGrpSpPr/>
          <p:nvPr/>
        </p:nvGrpSpPr>
        <p:grpSpPr>
          <a:xfrm>
            <a:off x="3114186" y="2475172"/>
            <a:ext cx="509822" cy="572658"/>
            <a:chOff x="2908077" y="2197648"/>
            <a:chExt cx="509822" cy="572658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xmlns="" id="{A0CD7B7B-4EE6-4CE7-B015-28395F37EFD0}"/>
                </a:ext>
              </a:extLst>
            </p:cNvPr>
            <p:cNvSpPr/>
            <p:nvPr/>
          </p:nvSpPr>
          <p:spPr>
            <a:xfrm>
              <a:off x="2908077" y="2197648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61" name="Freeform 167">
              <a:extLst>
                <a:ext uri="{FF2B5EF4-FFF2-40B4-BE49-F238E27FC236}">
                  <a16:creationId xmlns:a16="http://schemas.microsoft.com/office/drawing/2014/main" xmlns="" id="{994F3C75-2402-4A5B-8333-338B64EDDE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9978" y="2390178"/>
              <a:ext cx="186021" cy="187598"/>
            </a:xfrm>
            <a:custGeom>
              <a:avLst/>
              <a:gdLst>
                <a:gd name="T0" fmla="*/ 79322 w 418"/>
                <a:gd name="T1" fmla="*/ 0 h 417"/>
                <a:gd name="T2" fmla="*/ 79322 w 418"/>
                <a:gd name="T3" fmla="*/ 0 h 417"/>
                <a:gd name="T4" fmla="*/ 0 w 418"/>
                <a:gd name="T5" fmla="*/ 79733 h 417"/>
                <a:gd name="T6" fmla="*/ 79322 w 418"/>
                <a:gd name="T7" fmla="*/ 79733 h 417"/>
                <a:gd name="T8" fmla="*/ 79322 w 418"/>
                <a:gd name="T9" fmla="*/ 0 h 417"/>
                <a:gd name="T10" fmla="*/ 103074 w 418"/>
                <a:gd name="T11" fmla="*/ 0 h 417"/>
                <a:gd name="T12" fmla="*/ 103074 w 418"/>
                <a:gd name="T13" fmla="*/ 0 h 417"/>
                <a:gd name="T14" fmla="*/ 103074 w 418"/>
                <a:gd name="T15" fmla="*/ 91965 h 417"/>
                <a:gd name="T16" fmla="*/ 91422 w 418"/>
                <a:gd name="T17" fmla="*/ 103744 h 417"/>
                <a:gd name="T18" fmla="*/ 0 w 418"/>
                <a:gd name="T19" fmla="*/ 103744 h 417"/>
                <a:gd name="T20" fmla="*/ 91422 w 418"/>
                <a:gd name="T21" fmla="*/ 188460 h 417"/>
                <a:gd name="T22" fmla="*/ 186877 w 418"/>
                <a:gd name="T23" fmla="*/ 91965 h 417"/>
                <a:gd name="T24" fmla="*/ 103074 w 418"/>
                <a:gd name="T25" fmla="*/ 0 h 4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8" h="417">
                  <a:moveTo>
                    <a:pt x="177" y="0"/>
                  </a:moveTo>
                  <a:lnTo>
                    <a:pt x="177" y="0"/>
                  </a:lnTo>
                  <a:cubicBezTo>
                    <a:pt x="80" y="9"/>
                    <a:pt x="9" y="88"/>
                    <a:pt x="0" y="176"/>
                  </a:cubicBezTo>
                  <a:cubicBezTo>
                    <a:pt x="177" y="176"/>
                    <a:pt x="177" y="176"/>
                    <a:pt x="177" y="176"/>
                  </a:cubicBezTo>
                  <a:lnTo>
                    <a:pt x="177" y="0"/>
                  </a:lnTo>
                  <a:close/>
                  <a:moveTo>
                    <a:pt x="230" y="0"/>
                  </a:moveTo>
                  <a:lnTo>
                    <a:pt x="230" y="0"/>
                  </a:lnTo>
                  <a:cubicBezTo>
                    <a:pt x="230" y="203"/>
                    <a:pt x="230" y="203"/>
                    <a:pt x="230" y="203"/>
                  </a:cubicBezTo>
                  <a:cubicBezTo>
                    <a:pt x="230" y="221"/>
                    <a:pt x="222" y="229"/>
                    <a:pt x="204" y="229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9" y="336"/>
                    <a:pt x="98" y="416"/>
                    <a:pt x="204" y="416"/>
                  </a:cubicBezTo>
                  <a:cubicBezTo>
                    <a:pt x="319" y="416"/>
                    <a:pt x="417" y="319"/>
                    <a:pt x="417" y="203"/>
                  </a:cubicBezTo>
                  <a:cubicBezTo>
                    <a:pt x="417" y="97"/>
                    <a:pt x="337" y="9"/>
                    <a:pt x="230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C5CEAC51-8F2A-48CD-84E3-76A90AA3F2D6}"/>
              </a:ext>
            </a:extLst>
          </p:cNvPr>
          <p:cNvSpPr txBox="1"/>
          <p:nvPr/>
        </p:nvSpPr>
        <p:spPr>
          <a:xfrm>
            <a:off x="1431773" y="3494441"/>
            <a:ext cx="779528" cy="360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2016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470F55B5-55C6-46CD-8A2E-A489BFECFD07}"/>
              </a:ext>
            </a:extLst>
          </p:cNvPr>
          <p:cNvSpPr txBox="1"/>
          <p:nvPr/>
        </p:nvSpPr>
        <p:spPr>
          <a:xfrm>
            <a:off x="2980912" y="3494441"/>
            <a:ext cx="779528" cy="360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2017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1ED418F3-7AE7-4B16-82FA-F6900D4CC185}"/>
              </a:ext>
            </a:extLst>
          </p:cNvPr>
          <p:cNvSpPr txBox="1"/>
          <p:nvPr/>
        </p:nvSpPr>
        <p:spPr>
          <a:xfrm>
            <a:off x="4522608" y="3494441"/>
            <a:ext cx="779528" cy="368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b="1" dirty="0">
                <a:solidFill>
                  <a:schemeClr val="accent1"/>
                </a:solidFill>
                <a:latin typeface="Arial Nova" panose="020B0504020202020204" pitchFamily="34" charset="0"/>
              </a:rPr>
              <a:t>2019</a:t>
            </a:r>
            <a:endParaRPr lang="en-US" sz="1600" dirty="0">
              <a:solidFill>
                <a:schemeClr val="accent1"/>
              </a:solidFill>
              <a:latin typeface="Arial Nova" panose="020B050402020202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D0CA36BD-1D29-4769-A099-38D4198CDB35}"/>
              </a:ext>
            </a:extLst>
          </p:cNvPr>
          <p:cNvSpPr txBox="1"/>
          <p:nvPr/>
        </p:nvSpPr>
        <p:spPr>
          <a:xfrm>
            <a:off x="6070101" y="3494441"/>
            <a:ext cx="779528" cy="360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2019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449E7335-11D7-4FEC-AAF1-30AF3E49F26C}"/>
              </a:ext>
            </a:extLst>
          </p:cNvPr>
          <p:cNvGrpSpPr/>
          <p:nvPr/>
        </p:nvGrpSpPr>
        <p:grpSpPr>
          <a:xfrm>
            <a:off x="2597513" y="5165101"/>
            <a:ext cx="1562736" cy="775976"/>
            <a:chOff x="2391404" y="5165101"/>
            <a:chExt cx="1562736" cy="775976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xmlns="" id="{D6BEE34A-3333-4AB6-9D16-DD240A6BEAF1}"/>
                </a:ext>
              </a:extLst>
            </p:cNvPr>
            <p:cNvSpPr txBox="1"/>
            <p:nvPr/>
          </p:nvSpPr>
          <p:spPr>
            <a:xfrm>
              <a:off x="2391404" y="5165101"/>
              <a:ext cx="15627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Startups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xmlns="" id="{DDF1011B-35E8-4A96-AD75-36C1E1DF2C51}"/>
                </a:ext>
              </a:extLst>
            </p:cNvPr>
            <p:cNvSpPr txBox="1"/>
            <p:nvPr/>
          </p:nvSpPr>
          <p:spPr>
            <a:xfrm>
              <a:off x="2391404" y="5405546"/>
              <a:ext cx="156273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D48274A3-AC3A-4AD1-BF2B-C1B41FC980B9}"/>
              </a:ext>
            </a:extLst>
          </p:cNvPr>
          <p:cNvGrpSpPr/>
          <p:nvPr/>
        </p:nvGrpSpPr>
        <p:grpSpPr>
          <a:xfrm>
            <a:off x="5673247" y="5165101"/>
            <a:ext cx="1562736" cy="775976"/>
            <a:chOff x="5467138" y="5165101"/>
            <a:chExt cx="1562736" cy="775976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xmlns="" id="{DFEA784F-4B47-408E-89BF-9191D74ED975}"/>
                </a:ext>
              </a:extLst>
            </p:cNvPr>
            <p:cNvSpPr txBox="1"/>
            <p:nvPr/>
          </p:nvSpPr>
          <p:spPr>
            <a:xfrm>
              <a:off x="5467138" y="5165101"/>
              <a:ext cx="15627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Business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xmlns="" id="{63341735-5E99-44C8-A770-59FC6DC5082D}"/>
                </a:ext>
              </a:extLst>
            </p:cNvPr>
            <p:cNvSpPr txBox="1"/>
            <p:nvPr/>
          </p:nvSpPr>
          <p:spPr>
            <a:xfrm>
              <a:off x="5467138" y="5405546"/>
              <a:ext cx="156273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5F959BA8-8847-454D-ABB2-FF169B95AEF7}"/>
              </a:ext>
            </a:extLst>
          </p:cNvPr>
          <p:cNvGrpSpPr/>
          <p:nvPr/>
        </p:nvGrpSpPr>
        <p:grpSpPr>
          <a:xfrm>
            <a:off x="1049291" y="1411709"/>
            <a:ext cx="1562736" cy="775976"/>
            <a:chOff x="843182" y="1411709"/>
            <a:chExt cx="1562736" cy="775976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xmlns="" id="{831A0A6F-079B-4C44-B987-D2F61D0D4C87}"/>
                </a:ext>
              </a:extLst>
            </p:cNvPr>
            <p:cNvSpPr txBox="1"/>
            <p:nvPr/>
          </p:nvSpPr>
          <p:spPr>
            <a:xfrm>
              <a:off x="843182" y="1411709"/>
              <a:ext cx="15627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Technology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xmlns="" id="{90CEF116-3ADE-4EF4-A300-3944568DBA42}"/>
                </a:ext>
              </a:extLst>
            </p:cNvPr>
            <p:cNvSpPr txBox="1"/>
            <p:nvPr/>
          </p:nvSpPr>
          <p:spPr>
            <a:xfrm>
              <a:off x="843182" y="1652154"/>
              <a:ext cx="156273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CCB9EB78-C883-4D8D-9375-849050BD32D8}"/>
              </a:ext>
            </a:extLst>
          </p:cNvPr>
          <p:cNvGrpSpPr/>
          <p:nvPr/>
        </p:nvGrpSpPr>
        <p:grpSpPr>
          <a:xfrm>
            <a:off x="4125025" y="1411709"/>
            <a:ext cx="1562736" cy="775976"/>
            <a:chOff x="3918916" y="1411709"/>
            <a:chExt cx="1562736" cy="775976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xmlns="" id="{12C39D85-40FF-4F0C-97DB-B1C050D92F3B}"/>
                </a:ext>
              </a:extLst>
            </p:cNvPr>
            <p:cNvSpPr txBox="1"/>
            <p:nvPr/>
          </p:nvSpPr>
          <p:spPr>
            <a:xfrm>
              <a:off x="3918916" y="1411709"/>
              <a:ext cx="15627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accent1"/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Opportunities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xmlns="" id="{653FEAC5-ABA4-4545-9AEB-C0F3D215278F}"/>
                </a:ext>
              </a:extLst>
            </p:cNvPr>
            <p:cNvSpPr txBox="1"/>
            <p:nvPr/>
          </p:nvSpPr>
          <p:spPr>
            <a:xfrm>
              <a:off x="3918916" y="1652154"/>
              <a:ext cx="156273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taken.</a:t>
              </a: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C046E2BD-0734-4DB1-8DD7-942237277620}"/>
              </a:ext>
            </a:extLst>
          </p:cNvPr>
          <p:cNvSpPr txBox="1"/>
          <p:nvPr/>
        </p:nvSpPr>
        <p:spPr>
          <a:xfrm>
            <a:off x="8273851" y="3294092"/>
            <a:ext cx="3035882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xmlns="" id="{1BCEEC9C-57C5-41A6-8A35-8645127593E5}"/>
              </a:ext>
            </a:extLst>
          </p:cNvPr>
          <p:cNvSpPr txBox="1"/>
          <p:nvPr/>
        </p:nvSpPr>
        <p:spPr>
          <a:xfrm>
            <a:off x="8273851" y="2301785"/>
            <a:ext cx="3141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商业规划</a:t>
            </a:r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xmlns="" id="{AAC1CF6B-302F-4959-917F-8BEE13C460CF}"/>
              </a:ext>
            </a:extLst>
          </p:cNvPr>
          <p:cNvSpPr/>
          <p:nvPr/>
        </p:nvSpPr>
        <p:spPr>
          <a:xfrm>
            <a:off x="8331907" y="4618797"/>
            <a:ext cx="1708528" cy="31565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Read more text</a:t>
            </a:r>
          </a:p>
        </p:txBody>
      </p:sp>
    </p:spTree>
    <p:extLst>
      <p:ext uri="{BB962C8B-B14F-4D97-AF65-F5344CB8AC3E}">
        <p14:creationId xmlns:p14="http://schemas.microsoft.com/office/powerpoint/2010/main" val="300258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71" grpId="0"/>
      <p:bldP spid="72" grpId="0"/>
      <p:bldP spid="85" grpId="0"/>
      <p:bldP spid="86" grpId="0"/>
      <p:bldP spid="8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val 36">
            <a:extLst>
              <a:ext uri="{FF2B5EF4-FFF2-40B4-BE49-F238E27FC236}">
                <a16:creationId xmlns:a16="http://schemas.microsoft.com/office/drawing/2014/main" xmlns="" id="{DE386E67-D557-40BE-9549-659FCB04A921}"/>
              </a:ext>
            </a:extLst>
          </p:cNvPr>
          <p:cNvSpPr/>
          <p:nvPr/>
        </p:nvSpPr>
        <p:spPr>
          <a:xfrm>
            <a:off x="4443176" y="1759857"/>
            <a:ext cx="3305643" cy="3305628"/>
          </a:xfrm>
          <a:prstGeom prst="ellipse">
            <a:avLst/>
          </a:prstGeom>
          <a:noFill/>
          <a:ln w="9525">
            <a:solidFill>
              <a:schemeClr val="bg1">
                <a:lumMod val="85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xmlns="" id="{596C365D-6C96-483B-92F3-FB3B4A485E3B}"/>
              </a:ext>
            </a:extLst>
          </p:cNvPr>
          <p:cNvSpPr/>
          <p:nvPr/>
        </p:nvSpPr>
        <p:spPr>
          <a:xfrm>
            <a:off x="3976076" y="1292758"/>
            <a:ext cx="4239849" cy="4239828"/>
          </a:xfrm>
          <a:prstGeom prst="ellipse">
            <a:avLst/>
          </a:prstGeom>
          <a:noFill/>
          <a:ln w="6350">
            <a:solidFill>
              <a:schemeClr val="bg1">
                <a:lumMod val="85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xmlns="" id="{9DD83322-DB0C-4603-93F7-2B4736ED5E84}"/>
              </a:ext>
            </a:extLst>
          </p:cNvPr>
          <p:cNvSpPr/>
          <p:nvPr/>
        </p:nvSpPr>
        <p:spPr>
          <a:xfrm>
            <a:off x="3486556" y="803237"/>
            <a:ext cx="5218888" cy="5218868"/>
          </a:xfrm>
          <a:prstGeom prst="ellipse">
            <a:avLst/>
          </a:prstGeom>
          <a:noFill/>
          <a:ln w="0">
            <a:solidFill>
              <a:schemeClr val="bg1">
                <a:lumMod val="85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6CE90C3E-881D-467C-ADA5-2D265B78EB22}"/>
              </a:ext>
            </a:extLst>
          </p:cNvPr>
          <p:cNvGrpSpPr/>
          <p:nvPr/>
        </p:nvGrpSpPr>
        <p:grpSpPr>
          <a:xfrm>
            <a:off x="7806670" y="3665677"/>
            <a:ext cx="678347" cy="678347"/>
            <a:chOff x="7663857" y="4106138"/>
            <a:chExt cx="678347" cy="678347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xmlns="" id="{CF546184-66FA-4F40-BED7-FB102D19C91D}"/>
                </a:ext>
              </a:extLst>
            </p:cNvPr>
            <p:cNvSpPr/>
            <p:nvPr/>
          </p:nvSpPr>
          <p:spPr>
            <a:xfrm>
              <a:off x="7663857" y="4106138"/>
              <a:ext cx="678347" cy="67834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77" name="Freeform 49">
              <a:extLst>
                <a:ext uri="{FF2B5EF4-FFF2-40B4-BE49-F238E27FC236}">
                  <a16:creationId xmlns:a16="http://schemas.microsoft.com/office/drawing/2014/main" xmlns="" id="{2AB546AE-BB85-4876-8B3B-D30E76F3CF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6427" y="4281755"/>
              <a:ext cx="333207" cy="327112"/>
            </a:xfrm>
            <a:custGeom>
              <a:avLst/>
              <a:gdLst>
                <a:gd name="T0" fmla="*/ 129903 w 479"/>
                <a:gd name="T1" fmla="*/ 0 h 471"/>
                <a:gd name="T2" fmla="*/ 129903 w 479"/>
                <a:gd name="T3" fmla="*/ 0 h 471"/>
                <a:gd name="T4" fmla="*/ 0 w 479"/>
                <a:gd name="T5" fmla="*/ 125352 h 471"/>
                <a:gd name="T6" fmla="*/ 129903 w 479"/>
                <a:gd name="T7" fmla="*/ 255044 h 471"/>
                <a:gd name="T8" fmla="*/ 259806 w 479"/>
                <a:gd name="T9" fmla="*/ 125352 h 471"/>
                <a:gd name="T10" fmla="*/ 129903 w 479"/>
                <a:gd name="T11" fmla="*/ 0 h 471"/>
                <a:gd name="T12" fmla="*/ 96204 w 479"/>
                <a:gd name="T13" fmla="*/ 183415 h 471"/>
                <a:gd name="T14" fmla="*/ 96204 w 479"/>
                <a:gd name="T15" fmla="*/ 183415 h 471"/>
                <a:gd name="T16" fmla="*/ 72289 w 479"/>
                <a:gd name="T17" fmla="*/ 183415 h 471"/>
                <a:gd name="T18" fmla="*/ 72289 w 479"/>
                <a:gd name="T19" fmla="*/ 96591 h 471"/>
                <a:gd name="T20" fmla="*/ 96204 w 479"/>
                <a:gd name="T21" fmla="*/ 96591 h 471"/>
                <a:gd name="T22" fmla="*/ 96204 w 479"/>
                <a:gd name="T23" fmla="*/ 183415 h 471"/>
                <a:gd name="T24" fmla="*/ 86421 w 479"/>
                <a:gd name="T25" fmla="*/ 86824 h 471"/>
                <a:gd name="T26" fmla="*/ 86421 w 479"/>
                <a:gd name="T27" fmla="*/ 86824 h 471"/>
                <a:gd name="T28" fmla="*/ 72289 w 479"/>
                <a:gd name="T29" fmla="*/ 72715 h 471"/>
                <a:gd name="T30" fmla="*/ 86421 w 479"/>
                <a:gd name="T31" fmla="*/ 58063 h 471"/>
                <a:gd name="T32" fmla="*/ 101096 w 479"/>
                <a:gd name="T33" fmla="*/ 72715 h 471"/>
                <a:gd name="T34" fmla="*/ 86421 w 479"/>
                <a:gd name="T35" fmla="*/ 86824 h 471"/>
                <a:gd name="T36" fmla="*/ 192409 w 479"/>
                <a:gd name="T37" fmla="*/ 183415 h 471"/>
                <a:gd name="T38" fmla="*/ 192409 w 479"/>
                <a:gd name="T39" fmla="*/ 183415 h 471"/>
                <a:gd name="T40" fmla="*/ 168494 w 479"/>
                <a:gd name="T41" fmla="*/ 183415 h 471"/>
                <a:gd name="T42" fmla="*/ 168494 w 479"/>
                <a:gd name="T43" fmla="*/ 135119 h 471"/>
                <a:gd name="T44" fmla="*/ 154362 w 479"/>
                <a:gd name="T45" fmla="*/ 115584 h 471"/>
                <a:gd name="T46" fmla="*/ 139143 w 479"/>
                <a:gd name="T47" fmla="*/ 125352 h 471"/>
                <a:gd name="T48" fmla="*/ 139143 w 479"/>
                <a:gd name="T49" fmla="*/ 130235 h 471"/>
                <a:gd name="T50" fmla="*/ 139143 w 479"/>
                <a:gd name="T51" fmla="*/ 183415 h 471"/>
                <a:gd name="T52" fmla="*/ 115228 w 479"/>
                <a:gd name="T53" fmla="*/ 183415 h 471"/>
                <a:gd name="T54" fmla="*/ 115228 w 479"/>
                <a:gd name="T55" fmla="*/ 125352 h 471"/>
                <a:gd name="T56" fmla="*/ 110336 w 479"/>
                <a:gd name="T57" fmla="*/ 96591 h 471"/>
                <a:gd name="T58" fmla="*/ 134251 w 479"/>
                <a:gd name="T59" fmla="*/ 96591 h 471"/>
                <a:gd name="T60" fmla="*/ 134251 w 479"/>
                <a:gd name="T61" fmla="*/ 106359 h 471"/>
                <a:gd name="T62" fmla="*/ 139143 w 479"/>
                <a:gd name="T63" fmla="*/ 106359 h 471"/>
                <a:gd name="T64" fmla="*/ 163058 w 479"/>
                <a:gd name="T65" fmla="*/ 96591 h 471"/>
                <a:gd name="T66" fmla="*/ 192409 w 479"/>
                <a:gd name="T67" fmla="*/ 130235 h 471"/>
                <a:gd name="T68" fmla="*/ 192409 w 479"/>
                <a:gd name="T69" fmla="*/ 183415 h 47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79" h="471">
                  <a:moveTo>
                    <a:pt x="239" y="0"/>
                  </a:moveTo>
                  <a:lnTo>
                    <a:pt x="239" y="0"/>
                  </a:lnTo>
                  <a:cubicBezTo>
                    <a:pt x="106" y="0"/>
                    <a:pt x="0" y="107"/>
                    <a:pt x="0" y="231"/>
                  </a:cubicBezTo>
                  <a:cubicBezTo>
                    <a:pt x="0" y="364"/>
                    <a:pt x="106" y="470"/>
                    <a:pt x="239" y="470"/>
                  </a:cubicBezTo>
                  <a:cubicBezTo>
                    <a:pt x="372" y="470"/>
                    <a:pt x="478" y="364"/>
                    <a:pt x="478" y="231"/>
                  </a:cubicBezTo>
                  <a:cubicBezTo>
                    <a:pt x="478" y="107"/>
                    <a:pt x="372" y="0"/>
                    <a:pt x="239" y="0"/>
                  </a:cubicBezTo>
                  <a:close/>
                  <a:moveTo>
                    <a:pt x="177" y="338"/>
                  </a:moveTo>
                  <a:lnTo>
                    <a:pt x="177" y="338"/>
                  </a:lnTo>
                  <a:cubicBezTo>
                    <a:pt x="133" y="338"/>
                    <a:pt x="133" y="338"/>
                    <a:pt x="133" y="338"/>
                  </a:cubicBezTo>
                  <a:cubicBezTo>
                    <a:pt x="133" y="178"/>
                    <a:pt x="133" y="178"/>
                    <a:pt x="133" y="178"/>
                  </a:cubicBezTo>
                  <a:cubicBezTo>
                    <a:pt x="177" y="178"/>
                    <a:pt x="177" y="178"/>
                    <a:pt x="177" y="178"/>
                  </a:cubicBezTo>
                  <a:lnTo>
                    <a:pt x="177" y="338"/>
                  </a:lnTo>
                  <a:close/>
                  <a:moveTo>
                    <a:pt x="159" y="160"/>
                  </a:moveTo>
                  <a:lnTo>
                    <a:pt x="159" y="160"/>
                  </a:lnTo>
                  <a:cubicBezTo>
                    <a:pt x="141" y="160"/>
                    <a:pt x="133" y="151"/>
                    <a:pt x="133" y="134"/>
                  </a:cubicBezTo>
                  <a:cubicBezTo>
                    <a:pt x="133" y="125"/>
                    <a:pt x="141" y="107"/>
                    <a:pt x="159" y="107"/>
                  </a:cubicBezTo>
                  <a:cubicBezTo>
                    <a:pt x="168" y="107"/>
                    <a:pt x="177" y="125"/>
                    <a:pt x="186" y="134"/>
                  </a:cubicBezTo>
                  <a:cubicBezTo>
                    <a:pt x="186" y="151"/>
                    <a:pt x="168" y="160"/>
                    <a:pt x="159" y="160"/>
                  </a:cubicBezTo>
                  <a:close/>
                  <a:moveTo>
                    <a:pt x="354" y="338"/>
                  </a:moveTo>
                  <a:lnTo>
                    <a:pt x="354" y="338"/>
                  </a:lnTo>
                  <a:cubicBezTo>
                    <a:pt x="310" y="338"/>
                    <a:pt x="310" y="338"/>
                    <a:pt x="310" y="338"/>
                  </a:cubicBezTo>
                  <a:cubicBezTo>
                    <a:pt x="310" y="249"/>
                    <a:pt x="310" y="249"/>
                    <a:pt x="310" y="249"/>
                  </a:cubicBezTo>
                  <a:cubicBezTo>
                    <a:pt x="310" y="231"/>
                    <a:pt x="300" y="213"/>
                    <a:pt x="284" y="213"/>
                  </a:cubicBezTo>
                  <a:cubicBezTo>
                    <a:pt x="275" y="213"/>
                    <a:pt x="265" y="222"/>
                    <a:pt x="256" y="231"/>
                  </a:cubicBezTo>
                  <a:lnTo>
                    <a:pt x="256" y="240"/>
                  </a:lnTo>
                  <a:cubicBezTo>
                    <a:pt x="256" y="338"/>
                    <a:pt x="256" y="338"/>
                    <a:pt x="256" y="338"/>
                  </a:cubicBezTo>
                  <a:cubicBezTo>
                    <a:pt x="212" y="338"/>
                    <a:pt x="212" y="338"/>
                    <a:pt x="212" y="338"/>
                  </a:cubicBezTo>
                  <a:cubicBezTo>
                    <a:pt x="212" y="231"/>
                    <a:pt x="212" y="231"/>
                    <a:pt x="212" y="231"/>
                  </a:cubicBezTo>
                  <a:cubicBezTo>
                    <a:pt x="212" y="205"/>
                    <a:pt x="212" y="196"/>
                    <a:pt x="203" y="178"/>
                  </a:cubicBezTo>
                  <a:cubicBezTo>
                    <a:pt x="247" y="178"/>
                    <a:pt x="247" y="178"/>
                    <a:pt x="247" y="178"/>
                  </a:cubicBezTo>
                  <a:cubicBezTo>
                    <a:pt x="247" y="196"/>
                    <a:pt x="247" y="196"/>
                    <a:pt x="247" y="196"/>
                  </a:cubicBezTo>
                  <a:cubicBezTo>
                    <a:pt x="256" y="196"/>
                    <a:pt x="256" y="196"/>
                    <a:pt x="256" y="196"/>
                  </a:cubicBezTo>
                  <a:cubicBezTo>
                    <a:pt x="256" y="187"/>
                    <a:pt x="275" y="178"/>
                    <a:pt x="300" y="178"/>
                  </a:cubicBezTo>
                  <a:cubicBezTo>
                    <a:pt x="337" y="178"/>
                    <a:pt x="354" y="196"/>
                    <a:pt x="354" y="240"/>
                  </a:cubicBezTo>
                  <a:lnTo>
                    <a:pt x="354" y="3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4C724150-9BA6-47B9-A816-20DD5A105E6D}"/>
              </a:ext>
            </a:extLst>
          </p:cNvPr>
          <p:cNvGrpSpPr/>
          <p:nvPr/>
        </p:nvGrpSpPr>
        <p:grpSpPr>
          <a:xfrm>
            <a:off x="6671488" y="4700997"/>
            <a:ext cx="385712" cy="385712"/>
            <a:chOff x="5289648" y="4745402"/>
            <a:chExt cx="385712" cy="385712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xmlns="" id="{2D448D3C-4E9D-47D7-BAAE-341BB4795946}"/>
                </a:ext>
              </a:extLst>
            </p:cNvPr>
            <p:cNvSpPr/>
            <p:nvPr/>
          </p:nvSpPr>
          <p:spPr>
            <a:xfrm>
              <a:off x="5289648" y="4745402"/>
              <a:ext cx="385712" cy="38571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78" name="Freeform 52">
              <a:extLst>
                <a:ext uri="{FF2B5EF4-FFF2-40B4-BE49-F238E27FC236}">
                  <a16:creationId xmlns:a16="http://schemas.microsoft.com/office/drawing/2014/main" xmlns="" id="{A9F8D3AF-E0D3-4C3E-8DB5-A2C3049835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4621" y="4841569"/>
              <a:ext cx="195766" cy="193379"/>
            </a:xfrm>
            <a:custGeom>
              <a:avLst/>
              <a:gdLst>
                <a:gd name="T0" fmla="*/ 130447 w 479"/>
                <a:gd name="T1" fmla="*/ 0 h 471"/>
                <a:gd name="T2" fmla="*/ 130447 w 479"/>
                <a:gd name="T3" fmla="*/ 0 h 471"/>
                <a:gd name="T4" fmla="*/ 0 w 479"/>
                <a:gd name="T5" fmla="*/ 126130 h 471"/>
                <a:gd name="T6" fmla="*/ 130447 w 479"/>
                <a:gd name="T7" fmla="*/ 256629 h 471"/>
                <a:gd name="T8" fmla="*/ 259806 w 479"/>
                <a:gd name="T9" fmla="*/ 126130 h 471"/>
                <a:gd name="T10" fmla="*/ 130447 w 479"/>
                <a:gd name="T11" fmla="*/ 0 h 471"/>
                <a:gd name="T12" fmla="*/ 139687 w 479"/>
                <a:gd name="T13" fmla="*/ 159984 h 471"/>
                <a:gd name="T14" fmla="*/ 139687 w 479"/>
                <a:gd name="T15" fmla="*/ 159984 h 471"/>
                <a:gd name="T16" fmla="*/ 120663 w 479"/>
                <a:gd name="T17" fmla="*/ 150155 h 471"/>
                <a:gd name="T18" fmla="*/ 101096 w 479"/>
                <a:gd name="T19" fmla="*/ 198205 h 471"/>
                <a:gd name="T20" fmla="*/ 110880 w 479"/>
                <a:gd name="T21" fmla="*/ 126130 h 471"/>
                <a:gd name="T22" fmla="*/ 130447 w 479"/>
                <a:gd name="T23" fmla="*/ 92277 h 471"/>
                <a:gd name="T24" fmla="*/ 135339 w 479"/>
                <a:gd name="T25" fmla="*/ 145241 h 471"/>
                <a:gd name="T26" fmla="*/ 154362 w 479"/>
                <a:gd name="T27" fmla="*/ 82449 h 471"/>
                <a:gd name="T28" fmla="*/ 91856 w 479"/>
                <a:gd name="T29" fmla="*/ 116302 h 471"/>
                <a:gd name="T30" fmla="*/ 96748 w 479"/>
                <a:gd name="T31" fmla="*/ 140327 h 471"/>
                <a:gd name="T32" fmla="*/ 77181 w 479"/>
                <a:gd name="T33" fmla="*/ 106474 h 471"/>
                <a:gd name="T34" fmla="*/ 125555 w 479"/>
                <a:gd name="T35" fmla="*/ 58424 h 471"/>
                <a:gd name="T36" fmla="*/ 183169 w 479"/>
                <a:gd name="T37" fmla="*/ 97191 h 471"/>
                <a:gd name="T38" fmla="*/ 139687 w 479"/>
                <a:gd name="T39" fmla="*/ 159984 h 47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79" h="471">
                  <a:moveTo>
                    <a:pt x="240" y="0"/>
                  </a:moveTo>
                  <a:lnTo>
                    <a:pt x="240" y="0"/>
                  </a:lnTo>
                  <a:cubicBezTo>
                    <a:pt x="106" y="0"/>
                    <a:pt x="0" y="107"/>
                    <a:pt x="0" y="231"/>
                  </a:cubicBezTo>
                  <a:cubicBezTo>
                    <a:pt x="0" y="363"/>
                    <a:pt x="106" y="470"/>
                    <a:pt x="240" y="470"/>
                  </a:cubicBezTo>
                  <a:cubicBezTo>
                    <a:pt x="372" y="470"/>
                    <a:pt x="478" y="363"/>
                    <a:pt x="478" y="231"/>
                  </a:cubicBezTo>
                  <a:cubicBezTo>
                    <a:pt x="478" y="107"/>
                    <a:pt x="372" y="0"/>
                    <a:pt x="240" y="0"/>
                  </a:cubicBezTo>
                  <a:close/>
                  <a:moveTo>
                    <a:pt x="257" y="293"/>
                  </a:moveTo>
                  <a:lnTo>
                    <a:pt x="257" y="293"/>
                  </a:lnTo>
                  <a:cubicBezTo>
                    <a:pt x="240" y="293"/>
                    <a:pt x="231" y="284"/>
                    <a:pt x="222" y="275"/>
                  </a:cubicBezTo>
                  <a:cubicBezTo>
                    <a:pt x="213" y="310"/>
                    <a:pt x="204" y="346"/>
                    <a:pt x="186" y="363"/>
                  </a:cubicBezTo>
                  <a:cubicBezTo>
                    <a:pt x="178" y="310"/>
                    <a:pt x="195" y="266"/>
                    <a:pt x="204" y="231"/>
                  </a:cubicBezTo>
                  <a:cubicBezTo>
                    <a:pt x="186" y="204"/>
                    <a:pt x="204" y="151"/>
                    <a:pt x="240" y="169"/>
                  </a:cubicBezTo>
                  <a:cubicBezTo>
                    <a:pt x="275" y="178"/>
                    <a:pt x="204" y="257"/>
                    <a:pt x="249" y="266"/>
                  </a:cubicBezTo>
                  <a:cubicBezTo>
                    <a:pt x="302" y="275"/>
                    <a:pt x="319" y="178"/>
                    <a:pt x="284" y="151"/>
                  </a:cubicBezTo>
                  <a:cubicBezTo>
                    <a:pt x="249" y="107"/>
                    <a:pt x="159" y="151"/>
                    <a:pt x="169" y="213"/>
                  </a:cubicBezTo>
                  <a:cubicBezTo>
                    <a:pt x="178" y="231"/>
                    <a:pt x="186" y="231"/>
                    <a:pt x="178" y="257"/>
                  </a:cubicBezTo>
                  <a:cubicBezTo>
                    <a:pt x="151" y="248"/>
                    <a:pt x="142" y="222"/>
                    <a:pt x="142" y="195"/>
                  </a:cubicBezTo>
                  <a:cubicBezTo>
                    <a:pt x="142" y="151"/>
                    <a:pt x="186" y="116"/>
                    <a:pt x="231" y="107"/>
                  </a:cubicBezTo>
                  <a:cubicBezTo>
                    <a:pt x="284" y="107"/>
                    <a:pt x="328" y="134"/>
                    <a:pt x="337" y="178"/>
                  </a:cubicBezTo>
                  <a:cubicBezTo>
                    <a:pt x="346" y="231"/>
                    <a:pt x="310" y="293"/>
                    <a:pt x="257" y="29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1F1567D4-3635-4356-B2F3-7A7F8CF35FE4}"/>
              </a:ext>
            </a:extLst>
          </p:cNvPr>
          <p:cNvGrpSpPr/>
          <p:nvPr/>
        </p:nvGrpSpPr>
        <p:grpSpPr>
          <a:xfrm>
            <a:off x="4443176" y="4732234"/>
            <a:ext cx="385712" cy="385712"/>
            <a:chOff x="3851846" y="4932494"/>
            <a:chExt cx="385712" cy="385712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xmlns="" id="{4FA9C541-078F-413D-A479-C2CE02AE89BC}"/>
                </a:ext>
              </a:extLst>
            </p:cNvPr>
            <p:cNvSpPr/>
            <p:nvPr/>
          </p:nvSpPr>
          <p:spPr>
            <a:xfrm>
              <a:off x="3851846" y="4932494"/>
              <a:ext cx="385712" cy="38571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79" name="Freeform 55">
              <a:extLst>
                <a:ext uri="{FF2B5EF4-FFF2-40B4-BE49-F238E27FC236}">
                  <a16:creationId xmlns:a16="http://schemas.microsoft.com/office/drawing/2014/main" xmlns="" id="{64CF7F17-86B4-4762-B845-7D6808E87C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5966" y="5028420"/>
              <a:ext cx="197472" cy="193860"/>
            </a:xfrm>
            <a:custGeom>
              <a:avLst/>
              <a:gdLst>
                <a:gd name="T0" fmla="*/ 129633 w 480"/>
                <a:gd name="T1" fmla="*/ 0 h 471"/>
                <a:gd name="T2" fmla="*/ 129633 w 480"/>
                <a:gd name="T3" fmla="*/ 0 h 471"/>
                <a:gd name="T4" fmla="*/ 0 w 480"/>
                <a:gd name="T5" fmla="*/ 125352 h 471"/>
                <a:gd name="T6" fmla="*/ 129633 w 480"/>
                <a:gd name="T7" fmla="*/ 255044 h 471"/>
                <a:gd name="T8" fmla="*/ 259808 w 480"/>
                <a:gd name="T9" fmla="*/ 125352 h 471"/>
                <a:gd name="T10" fmla="*/ 129633 w 480"/>
                <a:gd name="T11" fmla="*/ 0 h 471"/>
                <a:gd name="T12" fmla="*/ 177906 w 480"/>
                <a:gd name="T13" fmla="*/ 120468 h 471"/>
                <a:gd name="T14" fmla="*/ 177906 w 480"/>
                <a:gd name="T15" fmla="*/ 120468 h 471"/>
                <a:gd name="T16" fmla="*/ 177906 w 480"/>
                <a:gd name="T17" fmla="*/ 125352 h 471"/>
                <a:gd name="T18" fmla="*/ 124751 w 480"/>
                <a:gd name="T19" fmla="*/ 177988 h 471"/>
                <a:gd name="T20" fmla="*/ 72139 w 480"/>
                <a:gd name="T21" fmla="*/ 125352 h 471"/>
                <a:gd name="T22" fmla="*/ 124751 w 480"/>
                <a:gd name="T23" fmla="*/ 72715 h 471"/>
                <a:gd name="T24" fmla="*/ 134514 w 480"/>
                <a:gd name="T25" fmla="*/ 77599 h 471"/>
                <a:gd name="T26" fmla="*/ 134514 w 480"/>
                <a:gd name="T27" fmla="*/ 106359 h 471"/>
                <a:gd name="T28" fmla="*/ 115530 w 480"/>
                <a:gd name="T29" fmla="*/ 106359 h 471"/>
                <a:gd name="T30" fmla="*/ 100886 w 480"/>
                <a:gd name="T31" fmla="*/ 140003 h 471"/>
                <a:gd name="T32" fmla="*/ 134514 w 480"/>
                <a:gd name="T33" fmla="*/ 149228 h 471"/>
                <a:gd name="T34" fmla="*/ 149159 w 480"/>
                <a:gd name="T35" fmla="*/ 120468 h 471"/>
                <a:gd name="T36" fmla="*/ 149159 w 480"/>
                <a:gd name="T37" fmla="*/ 81940 h 471"/>
                <a:gd name="T38" fmla="*/ 153498 w 480"/>
                <a:gd name="T39" fmla="*/ 81940 h 471"/>
                <a:gd name="T40" fmla="*/ 192008 w 480"/>
                <a:gd name="T41" fmla="*/ 96591 h 471"/>
                <a:gd name="T42" fmla="*/ 177906 w 480"/>
                <a:gd name="T43" fmla="*/ 120468 h 47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80" h="471">
                  <a:moveTo>
                    <a:pt x="239" y="0"/>
                  </a:moveTo>
                  <a:lnTo>
                    <a:pt x="239" y="0"/>
                  </a:lnTo>
                  <a:cubicBezTo>
                    <a:pt x="107" y="0"/>
                    <a:pt x="0" y="107"/>
                    <a:pt x="0" y="231"/>
                  </a:cubicBezTo>
                  <a:cubicBezTo>
                    <a:pt x="0" y="364"/>
                    <a:pt x="107" y="470"/>
                    <a:pt x="239" y="470"/>
                  </a:cubicBezTo>
                  <a:cubicBezTo>
                    <a:pt x="372" y="470"/>
                    <a:pt x="479" y="364"/>
                    <a:pt x="479" y="231"/>
                  </a:cubicBezTo>
                  <a:cubicBezTo>
                    <a:pt x="479" y="107"/>
                    <a:pt x="372" y="0"/>
                    <a:pt x="239" y="0"/>
                  </a:cubicBezTo>
                  <a:close/>
                  <a:moveTo>
                    <a:pt x="328" y="222"/>
                  </a:moveTo>
                  <a:lnTo>
                    <a:pt x="328" y="222"/>
                  </a:lnTo>
                  <a:lnTo>
                    <a:pt x="328" y="231"/>
                  </a:lnTo>
                  <a:cubicBezTo>
                    <a:pt x="328" y="293"/>
                    <a:pt x="283" y="328"/>
                    <a:pt x="230" y="328"/>
                  </a:cubicBezTo>
                  <a:cubicBezTo>
                    <a:pt x="177" y="328"/>
                    <a:pt x="133" y="293"/>
                    <a:pt x="133" y="231"/>
                  </a:cubicBezTo>
                  <a:cubicBezTo>
                    <a:pt x="133" y="178"/>
                    <a:pt x="177" y="134"/>
                    <a:pt x="230" y="134"/>
                  </a:cubicBezTo>
                  <a:cubicBezTo>
                    <a:pt x="239" y="134"/>
                    <a:pt x="248" y="134"/>
                    <a:pt x="248" y="143"/>
                  </a:cubicBezTo>
                  <a:cubicBezTo>
                    <a:pt x="248" y="196"/>
                    <a:pt x="248" y="196"/>
                    <a:pt x="248" y="196"/>
                  </a:cubicBezTo>
                  <a:cubicBezTo>
                    <a:pt x="239" y="187"/>
                    <a:pt x="222" y="196"/>
                    <a:pt x="213" y="196"/>
                  </a:cubicBezTo>
                  <a:cubicBezTo>
                    <a:pt x="186" y="213"/>
                    <a:pt x="177" y="231"/>
                    <a:pt x="186" y="258"/>
                  </a:cubicBezTo>
                  <a:cubicBezTo>
                    <a:pt x="195" y="275"/>
                    <a:pt x="222" y="284"/>
                    <a:pt x="248" y="275"/>
                  </a:cubicBezTo>
                  <a:cubicBezTo>
                    <a:pt x="257" y="267"/>
                    <a:pt x="275" y="249"/>
                    <a:pt x="275" y="222"/>
                  </a:cubicBezTo>
                  <a:cubicBezTo>
                    <a:pt x="275" y="151"/>
                    <a:pt x="275" y="151"/>
                    <a:pt x="275" y="151"/>
                  </a:cubicBezTo>
                  <a:lnTo>
                    <a:pt x="283" y="151"/>
                  </a:lnTo>
                  <a:cubicBezTo>
                    <a:pt x="301" y="160"/>
                    <a:pt x="328" y="178"/>
                    <a:pt x="354" y="178"/>
                  </a:cubicBezTo>
                  <a:cubicBezTo>
                    <a:pt x="372" y="178"/>
                    <a:pt x="354" y="213"/>
                    <a:pt x="328" y="2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E7C24E34-B5B0-476E-8C8D-EC3F3159BC5E}"/>
              </a:ext>
            </a:extLst>
          </p:cNvPr>
          <p:cNvGrpSpPr/>
          <p:nvPr/>
        </p:nvGrpSpPr>
        <p:grpSpPr>
          <a:xfrm>
            <a:off x="6217906" y="5540303"/>
            <a:ext cx="744321" cy="744321"/>
            <a:chOff x="6095997" y="5627524"/>
            <a:chExt cx="744321" cy="744321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xmlns="" id="{56BEF0C5-4C9B-4EBC-A429-9364F4EFB9DE}"/>
                </a:ext>
              </a:extLst>
            </p:cNvPr>
            <p:cNvSpPr/>
            <p:nvPr/>
          </p:nvSpPr>
          <p:spPr>
            <a:xfrm>
              <a:off x="6095997" y="5627524"/>
              <a:ext cx="744321" cy="74432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0" name="Freeform 58">
              <a:extLst>
                <a:ext uri="{FF2B5EF4-FFF2-40B4-BE49-F238E27FC236}">
                  <a16:creationId xmlns:a16="http://schemas.microsoft.com/office/drawing/2014/main" xmlns="" id="{EC8D69B9-2342-4164-9D1C-75185D6F5C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87138" y="5820873"/>
              <a:ext cx="362038" cy="357623"/>
            </a:xfrm>
            <a:custGeom>
              <a:avLst/>
              <a:gdLst>
                <a:gd name="T0" fmla="*/ 130175 w 480"/>
                <a:gd name="T1" fmla="*/ 0 h 471"/>
                <a:gd name="T2" fmla="*/ 130175 w 480"/>
                <a:gd name="T3" fmla="*/ 0 h 471"/>
                <a:gd name="T4" fmla="*/ 0 w 480"/>
                <a:gd name="T5" fmla="*/ 126130 h 471"/>
                <a:gd name="T6" fmla="*/ 130175 w 480"/>
                <a:gd name="T7" fmla="*/ 256629 h 471"/>
                <a:gd name="T8" fmla="*/ 259808 w 480"/>
                <a:gd name="T9" fmla="*/ 126130 h 471"/>
                <a:gd name="T10" fmla="*/ 130175 w 480"/>
                <a:gd name="T11" fmla="*/ 0 h 471"/>
                <a:gd name="T12" fmla="*/ 187669 w 480"/>
                <a:gd name="T13" fmla="*/ 102106 h 471"/>
                <a:gd name="T14" fmla="*/ 187669 w 480"/>
                <a:gd name="T15" fmla="*/ 102106 h 471"/>
                <a:gd name="T16" fmla="*/ 135057 w 480"/>
                <a:gd name="T17" fmla="*/ 184554 h 471"/>
                <a:gd name="T18" fmla="*/ 105767 w 480"/>
                <a:gd name="T19" fmla="*/ 174180 h 471"/>
                <a:gd name="T20" fmla="*/ 86783 w 480"/>
                <a:gd name="T21" fmla="*/ 106474 h 471"/>
                <a:gd name="T22" fmla="*/ 72681 w 480"/>
                <a:gd name="T23" fmla="*/ 111388 h 471"/>
                <a:gd name="T24" fmla="*/ 67257 w 480"/>
                <a:gd name="T25" fmla="*/ 106474 h 471"/>
                <a:gd name="T26" fmla="*/ 105767 w 480"/>
                <a:gd name="T27" fmla="*/ 77535 h 471"/>
                <a:gd name="T28" fmla="*/ 125293 w 480"/>
                <a:gd name="T29" fmla="*/ 121216 h 471"/>
                <a:gd name="T30" fmla="*/ 135057 w 480"/>
                <a:gd name="T31" fmla="*/ 145241 h 471"/>
                <a:gd name="T32" fmla="*/ 154040 w 480"/>
                <a:gd name="T33" fmla="*/ 121216 h 471"/>
                <a:gd name="T34" fmla="*/ 139938 w 480"/>
                <a:gd name="T35" fmla="*/ 106474 h 471"/>
                <a:gd name="T36" fmla="*/ 187669 w 480"/>
                <a:gd name="T37" fmla="*/ 102106 h 47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80" h="471">
                  <a:moveTo>
                    <a:pt x="240" y="0"/>
                  </a:moveTo>
                  <a:lnTo>
                    <a:pt x="240" y="0"/>
                  </a:lnTo>
                  <a:cubicBezTo>
                    <a:pt x="107" y="0"/>
                    <a:pt x="0" y="107"/>
                    <a:pt x="0" y="231"/>
                  </a:cubicBezTo>
                  <a:cubicBezTo>
                    <a:pt x="0" y="363"/>
                    <a:pt x="107" y="470"/>
                    <a:pt x="240" y="470"/>
                  </a:cubicBezTo>
                  <a:cubicBezTo>
                    <a:pt x="372" y="470"/>
                    <a:pt x="479" y="363"/>
                    <a:pt x="479" y="231"/>
                  </a:cubicBezTo>
                  <a:cubicBezTo>
                    <a:pt x="479" y="107"/>
                    <a:pt x="372" y="0"/>
                    <a:pt x="240" y="0"/>
                  </a:cubicBezTo>
                  <a:close/>
                  <a:moveTo>
                    <a:pt x="346" y="187"/>
                  </a:moveTo>
                  <a:lnTo>
                    <a:pt x="346" y="187"/>
                  </a:lnTo>
                  <a:cubicBezTo>
                    <a:pt x="337" y="257"/>
                    <a:pt x="266" y="319"/>
                    <a:pt x="249" y="338"/>
                  </a:cubicBezTo>
                  <a:cubicBezTo>
                    <a:pt x="222" y="346"/>
                    <a:pt x="205" y="328"/>
                    <a:pt x="195" y="319"/>
                  </a:cubicBezTo>
                  <a:cubicBezTo>
                    <a:pt x="187" y="301"/>
                    <a:pt x="169" y="204"/>
                    <a:pt x="160" y="195"/>
                  </a:cubicBezTo>
                  <a:cubicBezTo>
                    <a:pt x="151" y="195"/>
                    <a:pt x="134" y="204"/>
                    <a:pt x="134" y="204"/>
                  </a:cubicBezTo>
                  <a:cubicBezTo>
                    <a:pt x="124" y="195"/>
                    <a:pt x="124" y="195"/>
                    <a:pt x="124" y="195"/>
                  </a:cubicBezTo>
                  <a:cubicBezTo>
                    <a:pt x="124" y="195"/>
                    <a:pt x="160" y="151"/>
                    <a:pt x="195" y="142"/>
                  </a:cubicBezTo>
                  <a:cubicBezTo>
                    <a:pt x="222" y="134"/>
                    <a:pt x="222" y="187"/>
                    <a:pt x="231" y="222"/>
                  </a:cubicBezTo>
                  <a:cubicBezTo>
                    <a:pt x="240" y="248"/>
                    <a:pt x="240" y="266"/>
                    <a:pt x="249" y="266"/>
                  </a:cubicBezTo>
                  <a:cubicBezTo>
                    <a:pt x="258" y="266"/>
                    <a:pt x="266" y="248"/>
                    <a:pt x="284" y="222"/>
                  </a:cubicBezTo>
                  <a:cubicBezTo>
                    <a:pt x="293" y="204"/>
                    <a:pt x="275" y="178"/>
                    <a:pt x="258" y="195"/>
                  </a:cubicBezTo>
                  <a:cubicBezTo>
                    <a:pt x="266" y="134"/>
                    <a:pt x="364" y="116"/>
                    <a:pt x="346" y="1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40B7F541-EF50-4854-90B2-68D3A23D68EB}"/>
              </a:ext>
            </a:extLst>
          </p:cNvPr>
          <p:cNvGrpSpPr/>
          <p:nvPr/>
        </p:nvGrpSpPr>
        <p:grpSpPr>
          <a:xfrm>
            <a:off x="3315371" y="1778527"/>
            <a:ext cx="831890" cy="831888"/>
            <a:chOff x="3793678" y="1051418"/>
            <a:chExt cx="831890" cy="831888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xmlns="" id="{1ED763D5-6C65-45F8-9518-AE1E7865DE3E}"/>
                </a:ext>
              </a:extLst>
            </p:cNvPr>
            <p:cNvSpPr/>
            <p:nvPr/>
          </p:nvSpPr>
          <p:spPr>
            <a:xfrm>
              <a:off x="3793678" y="1051418"/>
              <a:ext cx="831890" cy="8318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1" name="Freeform 77">
              <a:extLst>
                <a:ext uri="{FF2B5EF4-FFF2-40B4-BE49-F238E27FC236}">
                  <a16:creationId xmlns:a16="http://schemas.microsoft.com/office/drawing/2014/main" xmlns="" id="{259B8D44-DB17-4094-9774-D1CA1E4525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9926" y="1251684"/>
              <a:ext cx="439394" cy="431356"/>
            </a:xfrm>
            <a:custGeom>
              <a:avLst/>
              <a:gdLst>
                <a:gd name="T0" fmla="*/ 135057 w 480"/>
                <a:gd name="T1" fmla="*/ 125352 h 471"/>
                <a:gd name="T2" fmla="*/ 135057 w 480"/>
                <a:gd name="T3" fmla="*/ 125352 h 471"/>
                <a:gd name="T4" fmla="*/ 135057 w 480"/>
                <a:gd name="T5" fmla="*/ 125352 h 471"/>
                <a:gd name="T6" fmla="*/ 130175 w 480"/>
                <a:gd name="T7" fmla="*/ 120468 h 471"/>
                <a:gd name="T8" fmla="*/ 77020 w 480"/>
                <a:gd name="T9" fmla="*/ 125352 h 471"/>
                <a:gd name="T10" fmla="*/ 77020 w 480"/>
                <a:gd name="T11" fmla="*/ 125352 h 471"/>
                <a:gd name="T12" fmla="*/ 91665 w 480"/>
                <a:gd name="T13" fmla="*/ 164422 h 471"/>
                <a:gd name="T14" fmla="*/ 135057 w 480"/>
                <a:gd name="T15" fmla="*/ 125352 h 471"/>
                <a:gd name="T16" fmla="*/ 163804 w 480"/>
                <a:gd name="T17" fmla="*/ 86824 h 471"/>
                <a:gd name="T18" fmla="*/ 163804 w 480"/>
                <a:gd name="T19" fmla="*/ 86824 h 471"/>
                <a:gd name="T20" fmla="*/ 130175 w 480"/>
                <a:gd name="T21" fmla="*/ 72715 h 471"/>
                <a:gd name="T22" fmla="*/ 120412 w 480"/>
                <a:gd name="T23" fmla="*/ 77599 h 471"/>
                <a:gd name="T24" fmla="*/ 139938 w 480"/>
                <a:gd name="T25" fmla="*/ 106359 h 471"/>
                <a:gd name="T26" fmla="*/ 163804 w 480"/>
                <a:gd name="T27" fmla="*/ 86824 h 471"/>
                <a:gd name="T28" fmla="*/ 96546 w 480"/>
                <a:gd name="T29" fmla="*/ 168763 h 471"/>
                <a:gd name="T30" fmla="*/ 96546 w 480"/>
                <a:gd name="T31" fmla="*/ 168763 h 471"/>
                <a:gd name="T32" fmla="*/ 130175 w 480"/>
                <a:gd name="T33" fmla="*/ 177988 h 471"/>
                <a:gd name="T34" fmla="*/ 149159 w 480"/>
                <a:gd name="T35" fmla="*/ 177988 h 471"/>
                <a:gd name="T36" fmla="*/ 139938 w 480"/>
                <a:gd name="T37" fmla="*/ 135119 h 471"/>
                <a:gd name="T38" fmla="*/ 96546 w 480"/>
                <a:gd name="T39" fmla="*/ 168763 h 471"/>
                <a:gd name="T40" fmla="*/ 125293 w 480"/>
                <a:gd name="T41" fmla="*/ 111243 h 471"/>
                <a:gd name="T42" fmla="*/ 125293 w 480"/>
                <a:gd name="T43" fmla="*/ 111243 h 471"/>
                <a:gd name="T44" fmla="*/ 105767 w 480"/>
                <a:gd name="T45" fmla="*/ 81940 h 471"/>
                <a:gd name="T46" fmla="*/ 77020 w 480"/>
                <a:gd name="T47" fmla="*/ 115584 h 471"/>
                <a:gd name="T48" fmla="*/ 77020 w 480"/>
                <a:gd name="T49" fmla="*/ 115584 h 471"/>
                <a:gd name="T50" fmla="*/ 125293 w 480"/>
                <a:gd name="T51" fmla="*/ 111243 h 471"/>
                <a:gd name="T52" fmla="*/ 149159 w 480"/>
                <a:gd name="T53" fmla="*/ 135119 h 471"/>
                <a:gd name="T54" fmla="*/ 149159 w 480"/>
                <a:gd name="T55" fmla="*/ 135119 h 471"/>
                <a:gd name="T56" fmla="*/ 158922 w 480"/>
                <a:gd name="T57" fmla="*/ 168763 h 471"/>
                <a:gd name="T58" fmla="*/ 182787 w 480"/>
                <a:gd name="T59" fmla="*/ 135119 h 471"/>
                <a:gd name="T60" fmla="*/ 158922 w 480"/>
                <a:gd name="T61" fmla="*/ 135119 h 471"/>
                <a:gd name="T62" fmla="*/ 149159 w 480"/>
                <a:gd name="T63" fmla="*/ 135119 h 471"/>
                <a:gd name="T64" fmla="*/ 130175 w 480"/>
                <a:gd name="T65" fmla="*/ 0 h 471"/>
                <a:gd name="T66" fmla="*/ 130175 w 480"/>
                <a:gd name="T67" fmla="*/ 0 h 471"/>
                <a:gd name="T68" fmla="*/ 0 w 480"/>
                <a:gd name="T69" fmla="*/ 125352 h 471"/>
                <a:gd name="T70" fmla="*/ 130175 w 480"/>
                <a:gd name="T71" fmla="*/ 255044 h 471"/>
                <a:gd name="T72" fmla="*/ 259808 w 480"/>
                <a:gd name="T73" fmla="*/ 125352 h 471"/>
                <a:gd name="T74" fmla="*/ 130175 w 480"/>
                <a:gd name="T75" fmla="*/ 0 h 471"/>
                <a:gd name="T76" fmla="*/ 130175 w 480"/>
                <a:gd name="T77" fmla="*/ 193183 h 471"/>
                <a:gd name="T78" fmla="*/ 130175 w 480"/>
                <a:gd name="T79" fmla="*/ 193183 h 471"/>
                <a:gd name="T80" fmla="*/ 67257 w 480"/>
                <a:gd name="T81" fmla="*/ 125352 h 471"/>
                <a:gd name="T82" fmla="*/ 130175 w 480"/>
                <a:gd name="T83" fmla="*/ 62947 h 471"/>
                <a:gd name="T84" fmla="*/ 192551 w 480"/>
                <a:gd name="T85" fmla="*/ 125352 h 471"/>
                <a:gd name="T86" fmla="*/ 130175 w 480"/>
                <a:gd name="T87" fmla="*/ 193183 h 471"/>
                <a:gd name="T88" fmla="*/ 144277 w 480"/>
                <a:gd name="T89" fmla="*/ 115584 h 471"/>
                <a:gd name="T90" fmla="*/ 144277 w 480"/>
                <a:gd name="T91" fmla="*/ 115584 h 471"/>
                <a:gd name="T92" fmla="*/ 144277 w 480"/>
                <a:gd name="T93" fmla="*/ 120468 h 471"/>
                <a:gd name="T94" fmla="*/ 144277 w 480"/>
                <a:gd name="T95" fmla="*/ 125352 h 471"/>
                <a:gd name="T96" fmla="*/ 158922 w 480"/>
                <a:gd name="T97" fmla="*/ 125352 h 471"/>
                <a:gd name="T98" fmla="*/ 182787 w 480"/>
                <a:gd name="T99" fmla="*/ 125352 h 471"/>
                <a:gd name="T100" fmla="*/ 173024 w 480"/>
                <a:gd name="T101" fmla="*/ 96591 h 471"/>
                <a:gd name="T102" fmla="*/ 144277 w 480"/>
                <a:gd name="T103" fmla="*/ 115584 h 471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480" h="471">
                  <a:moveTo>
                    <a:pt x="249" y="231"/>
                  </a:moveTo>
                  <a:lnTo>
                    <a:pt x="249" y="231"/>
                  </a:lnTo>
                  <a:lnTo>
                    <a:pt x="240" y="222"/>
                  </a:lnTo>
                  <a:cubicBezTo>
                    <a:pt x="195" y="231"/>
                    <a:pt x="151" y="231"/>
                    <a:pt x="142" y="231"/>
                  </a:cubicBezTo>
                  <a:cubicBezTo>
                    <a:pt x="142" y="258"/>
                    <a:pt x="151" y="284"/>
                    <a:pt x="169" y="303"/>
                  </a:cubicBezTo>
                  <a:cubicBezTo>
                    <a:pt x="169" y="293"/>
                    <a:pt x="195" y="249"/>
                    <a:pt x="249" y="231"/>
                  </a:cubicBezTo>
                  <a:close/>
                  <a:moveTo>
                    <a:pt x="302" y="160"/>
                  </a:moveTo>
                  <a:lnTo>
                    <a:pt x="302" y="160"/>
                  </a:lnTo>
                  <a:cubicBezTo>
                    <a:pt x="284" y="143"/>
                    <a:pt x="266" y="134"/>
                    <a:pt x="240" y="134"/>
                  </a:cubicBezTo>
                  <a:cubicBezTo>
                    <a:pt x="231" y="134"/>
                    <a:pt x="222" y="143"/>
                    <a:pt x="222" y="143"/>
                  </a:cubicBezTo>
                  <a:cubicBezTo>
                    <a:pt x="222" y="143"/>
                    <a:pt x="240" y="169"/>
                    <a:pt x="258" y="196"/>
                  </a:cubicBezTo>
                  <a:cubicBezTo>
                    <a:pt x="284" y="187"/>
                    <a:pt x="302" y="169"/>
                    <a:pt x="302" y="160"/>
                  </a:cubicBezTo>
                  <a:close/>
                  <a:moveTo>
                    <a:pt x="178" y="311"/>
                  </a:moveTo>
                  <a:lnTo>
                    <a:pt x="178" y="311"/>
                  </a:lnTo>
                  <a:cubicBezTo>
                    <a:pt x="195" y="328"/>
                    <a:pt x="222" y="328"/>
                    <a:pt x="240" y="328"/>
                  </a:cubicBezTo>
                  <a:cubicBezTo>
                    <a:pt x="249" y="328"/>
                    <a:pt x="266" y="328"/>
                    <a:pt x="275" y="328"/>
                  </a:cubicBezTo>
                  <a:cubicBezTo>
                    <a:pt x="275" y="311"/>
                    <a:pt x="266" y="284"/>
                    <a:pt x="258" y="249"/>
                  </a:cubicBezTo>
                  <a:cubicBezTo>
                    <a:pt x="205" y="267"/>
                    <a:pt x="187" y="303"/>
                    <a:pt x="178" y="311"/>
                  </a:cubicBezTo>
                  <a:close/>
                  <a:moveTo>
                    <a:pt x="231" y="205"/>
                  </a:moveTo>
                  <a:lnTo>
                    <a:pt x="231" y="205"/>
                  </a:lnTo>
                  <a:cubicBezTo>
                    <a:pt x="213" y="178"/>
                    <a:pt x="205" y="151"/>
                    <a:pt x="195" y="151"/>
                  </a:cubicBezTo>
                  <a:cubicBezTo>
                    <a:pt x="169" y="160"/>
                    <a:pt x="151" y="187"/>
                    <a:pt x="142" y="213"/>
                  </a:cubicBezTo>
                  <a:cubicBezTo>
                    <a:pt x="151" y="213"/>
                    <a:pt x="187" y="213"/>
                    <a:pt x="231" y="205"/>
                  </a:cubicBezTo>
                  <a:close/>
                  <a:moveTo>
                    <a:pt x="275" y="249"/>
                  </a:moveTo>
                  <a:lnTo>
                    <a:pt x="275" y="249"/>
                  </a:lnTo>
                  <a:cubicBezTo>
                    <a:pt x="284" y="275"/>
                    <a:pt x="293" y="303"/>
                    <a:pt x="293" y="311"/>
                  </a:cubicBezTo>
                  <a:cubicBezTo>
                    <a:pt x="319" y="303"/>
                    <a:pt x="328" y="275"/>
                    <a:pt x="337" y="249"/>
                  </a:cubicBezTo>
                  <a:cubicBezTo>
                    <a:pt x="328" y="249"/>
                    <a:pt x="319" y="249"/>
                    <a:pt x="293" y="249"/>
                  </a:cubicBezTo>
                  <a:cubicBezTo>
                    <a:pt x="293" y="249"/>
                    <a:pt x="284" y="249"/>
                    <a:pt x="275" y="249"/>
                  </a:cubicBezTo>
                  <a:close/>
                  <a:moveTo>
                    <a:pt x="240" y="0"/>
                  </a:moveTo>
                  <a:lnTo>
                    <a:pt x="240" y="0"/>
                  </a:lnTo>
                  <a:cubicBezTo>
                    <a:pt x="107" y="0"/>
                    <a:pt x="0" y="107"/>
                    <a:pt x="0" y="231"/>
                  </a:cubicBezTo>
                  <a:cubicBezTo>
                    <a:pt x="0" y="364"/>
                    <a:pt x="107" y="470"/>
                    <a:pt x="240" y="470"/>
                  </a:cubicBezTo>
                  <a:cubicBezTo>
                    <a:pt x="372" y="470"/>
                    <a:pt x="479" y="364"/>
                    <a:pt x="479" y="231"/>
                  </a:cubicBezTo>
                  <a:cubicBezTo>
                    <a:pt x="479" y="107"/>
                    <a:pt x="372" y="0"/>
                    <a:pt x="240" y="0"/>
                  </a:cubicBezTo>
                  <a:close/>
                  <a:moveTo>
                    <a:pt x="240" y="356"/>
                  </a:moveTo>
                  <a:lnTo>
                    <a:pt x="240" y="356"/>
                  </a:lnTo>
                  <a:cubicBezTo>
                    <a:pt x="178" y="356"/>
                    <a:pt x="124" y="303"/>
                    <a:pt x="124" y="231"/>
                  </a:cubicBezTo>
                  <a:cubicBezTo>
                    <a:pt x="124" y="169"/>
                    <a:pt x="178" y="116"/>
                    <a:pt x="240" y="116"/>
                  </a:cubicBezTo>
                  <a:cubicBezTo>
                    <a:pt x="302" y="116"/>
                    <a:pt x="355" y="169"/>
                    <a:pt x="355" y="231"/>
                  </a:cubicBezTo>
                  <a:cubicBezTo>
                    <a:pt x="355" y="303"/>
                    <a:pt x="302" y="356"/>
                    <a:pt x="240" y="356"/>
                  </a:cubicBezTo>
                  <a:close/>
                  <a:moveTo>
                    <a:pt x="266" y="213"/>
                  </a:moveTo>
                  <a:lnTo>
                    <a:pt x="266" y="213"/>
                  </a:lnTo>
                  <a:lnTo>
                    <a:pt x="266" y="222"/>
                  </a:lnTo>
                  <a:lnTo>
                    <a:pt x="266" y="231"/>
                  </a:lnTo>
                  <a:cubicBezTo>
                    <a:pt x="275" y="231"/>
                    <a:pt x="284" y="231"/>
                    <a:pt x="293" y="231"/>
                  </a:cubicBezTo>
                  <a:cubicBezTo>
                    <a:pt x="311" y="231"/>
                    <a:pt x="328" y="231"/>
                    <a:pt x="337" y="231"/>
                  </a:cubicBezTo>
                  <a:cubicBezTo>
                    <a:pt x="337" y="213"/>
                    <a:pt x="328" y="187"/>
                    <a:pt x="319" y="178"/>
                  </a:cubicBezTo>
                  <a:cubicBezTo>
                    <a:pt x="311" y="178"/>
                    <a:pt x="293" y="196"/>
                    <a:pt x="266" y="2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47569847-1A61-4B95-AF8B-A7AEEC5217F1}"/>
              </a:ext>
            </a:extLst>
          </p:cNvPr>
          <p:cNvGrpSpPr/>
          <p:nvPr/>
        </p:nvGrpSpPr>
        <p:grpSpPr>
          <a:xfrm>
            <a:off x="7342294" y="868904"/>
            <a:ext cx="744321" cy="744321"/>
            <a:chOff x="7705157" y="1204364"/>
            <a:chExt cx="744321" cy="744321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xmlns="" id="{88344D20-EB20-4090-B1FB-CA4B5A68D190}"/>
                </a:ext>
              </a:extLst>
            </p:cNvPr>
            <p:cNvSpPr/>
            <p:nvPr/>
          </p:nvSpPr>
          <p:spPr>
            <a:xfrm>
              <a:off x="7705157" y="1204364"/>
              <a:ext cx="744321" cy="74432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2" name="Freeform 78">
              <a:extLst>
                <a:ext uri="{FF2B5EF4-FFF2-40B4-BE49-F238E27FC236}">
                  <a16:creationId xmlns:a16="http://schemas.microsoft.com/office/drawing/2014/main" xmlns="" id="{AA718EF1-E918-491A-A86E-FF90DB9449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6298" y="1397713"/>
              <a:ext cx="362038" cy="357623"/>
            </a:xfrm>
            <a:custGeom>
              <a:avLst/>
              <a:gdLst>
                <a:gd name="T0" fmla="*/ 115228 w 479"/>
                <a:gd name="T1" fmla="*/ 92277 h 471"/>
                <a:gd name="T2" fmla="*/ 115228 w 479"/>
                <a:gd name="T3" fmla="*/ 92277 h 471"/>
                <a:gd name="T4" fmla="*/ 100553 w 479"/>
                <a:gd name="T5" fmla="*/ 77535 h 471"/>
                <a:gd name="T6" fmla="*/ 96204 w 479"/>
                <a:gd name="T7" fmla="*/ 77535 h 471"/>
                <a:gd name="T8" fmla="*/ 91313 w 479"/>
                <a:gd name="T9" fmla="*/ 87363 h 471"/>
                <a:gd name="T10" fmla="*/ 91313 w 479"/>
                <a:gd name="T11" fmla="*/ 102106 h 471"/>
                <a:gd name="T12" fmla="*/ 105444 w 479"/>
                <a:gd name="T13" fmla="*/ 116302 h 471"/>
                <a:gd name="T14" fmla="*/ 110336 w 479"/>
                <a:gd name="T15" fmla="*/ 116302 h 471"/>
                <a:gd name="T16" fmla="*/ 115228 w 479"/>
                <a:gd name="T17" fmla="*/ 92277 h 471"/>
                <a:gd name="T18" fmla="*/ 129360 w 479"/>
                <a:gd name="T19" fmla="*/ 0 h 471"/>
                <a:gd name="T20" fmla="*/ 129360 w 479"/>
                <a:gd name="T21" fmla="*/ 0 h 471"/>
                <a:gd name="T22" fmla="*/ 0 w 479"/>
                <a:gd name="T23" fmla="*/ 126130 h 471"/>
                <a:gd name="T24" fmla="*/ 129360 w 479"/>
                <a:gd name="T25" fmla="*/ 256629 h 471"/>
                <a:gd name="T26" fmla="*/ 259806 w 479"/>
                <a:gd name="T27" fmla="*/ 126130 h 471"/>
                <a:gd name="T28" fmla="*/ 129360 w 479"/>
                <a:gd name="T29" fmla="*/ 0 h 471"/>
                <a:gd name="T30" fmla="*/ 120120 w 479"/>
                <a:gd name="T31" fmla="*/ 184554 h 471"/>
                <a:gd name="T32" fmla="*/ 120120 w 479"/>
                <a:gd name="T33" fmla="*/ 184554 h 471"/>
                <a:gd name="T34" fmla="*/ 100553 w 479"/>
                <a:gd name="T35" fmla="*/ 188923 h 471"/>
                <a:gd name="T36" fmla="*/ 100553 w 479"/>
                <a:gd name="T37" fmla="*/ 188923 h 471"/>
                <a:gd name="T38" fmla="*/ 100553 w 479"/>
                <a:gd name="T39" fmla="*/ 188923 h 471"/>
                <a:gd name="T40" fmla="*/ 67397 w 479"/>
                <a:gd name="T41" fmla="*/ 164352 h 471"/>
                <a:gd name="T42" fmla="*/ 105444 w 479"/>
                <a:gd name="T43" fmla="*/ 135413 h 471"/>
                <a:gd name="T44" fmla="*/ 105444 w 479"/>
                <a:gd name="T45" fmla="*/ 135413 h 471"/>
                <a:gd name="T46" fmla="*/ 100553 w 479"/>
                <a:gd name="T47" fmla="*/ 126130 h 471"/>
                <a:gd name="T48" fmla="*/ 100553 w 479"/>
                <a:gd name="T49" fmla="*/ 126130 h 471"/>
                <a:gd name="T50" fmla="*/ 86421 w 479"/>
                <a:gd name="T51" fmla="*/ 121216 h 471"/>
                <a:gd name="T52" fmla="*/ 76637 w 479"/>
                <a:gd name="T53" fmla="*/ 97191 h 471"/>
                <a:gd name="T54" fmla="*/ 105444 w 479"/>
                <a:gd name="T55" fmla="*/ 68252 h 471"/>
                <a:gd name="T56" fmla="*/ 139143 w 479"/>
                <a:gd name="T57" fmla="*/ 68252 h 471"/>
                <a:gd name="T58" fmla="*/ 139143 w 479"/>
                <a:gd name="T59" fmla="*/ 68252 h 471"/>
                <a:gd name="T60" fmla="*/ 129360 w 479"/>
                <a:gd name="T61" fmla="*/ 73167 h 471"/>
                <a:gd name="T62" fmla="*/ 120120 w 479"/>
                <a:gd name="T63" fmla="*/ 73167 h 471"/>
                <a:gd name="T64" fmla="*/ 129360 w 479"/>
                <a:gd name="T65" fmla="*/ 97191 h 471"/>
                <a:gd name="T66" fmla="*/ 125011 w 479"/>
                <a:gd name="T67" fmla="*/ 116302 h 471"/>
                <a:gd name="T68" fmla="*/ 115228 w 479"/>
                <a:gd name="T69" fmla="*/ 126130 h 471"/>
                <a:gd name="T70" fmla="*/ 125011 w 479"/>
                <a:gd name="T71" fmla="*/ 131045 h 471"/>
                <a:gd name="T72" fmla="*/ 139143 w 479"/>
                <a:gd name="T73" fmla="*/ 155069 h 471"/>
                <a:gd name="T74" fmla="*/ 120120 w 479"/>
                <a:gd name="T75" fmla="*/ 184554 h 471"/>
                <a:gd name="T76" fmla="*/ 192409 w 479"/>
                <a:gd name="T77" fmla="*/ 126130 h 471"/>
                <a:gd name="T78" fmla="*/ 192409 w 479"/>
                <a:gd name="T79" fmla="*/ 126130 h 471"/>
                <a:gd name="T80" fmla="*/ 168494 w 479"/>
                <a:gd name="T81" fmla="*/ 126130 h 471"/>
                <a:gd name="T82" fmla="*/ 168494 w 479"/>
                <a:gd name="T83" fmla="*/ 150155 h 471"/>
                <a:gd name="T84" fmla="*/ 158167 w 479"/>
                <a:gd name="T85" fmla="*/ 150155 h 471"/>
                <a:gd name="T86" fmla="*/ 158167 w 479"/>
                <a:gd name="T87" fmla="*/ 126130 h 471"/>
                <a:gd name="T88" fmla="*/ 139143 w 479"/>
                <a:gd name="T89" fmla="*/ 126130 h 471"/>
                <a:gd name="T90" fmla="*/ 139143 w 479"/>
                <a:gd name="T91" fmla="*/ 116302 h 471"/>
                <a:gd name="T92" fmla="*/ 158167 w 479"/>
                <a:gd name="T93" fmla="*/ 116302 h 471"/>
                <a:gd name="T94" fmla="*/ 158167 w 479"/>
                <a:gd name="T95" fmla="*/ 92277 h 471"/>
                <a:gd name="T96" fmla="*/ 168494 w 479"/>
                <a:gd name="T97" fmla="*/ 92277 h 471"/>
                <a:gd name="T98" fmla="*/ 168494 w 479"/>
                <a:gd name="T99" fmla="*/ 116302 h 471"/>
                <a:gd name="T100" fmla="*/ 192409 w 479"/>
                <a:gd name="T101" fmla="*/ 116302 h 471"/>
                <a:gd name="T102" fmla="*/ 192409 w 479"/>
                <a:gd name="T103" fmla="*/ 126130 h 471"/>
                <a:gd name="T104" fmla="*/ 105444 w 479"/>
                <a:gd name="T105" fmla="*/ 145241 h 471"/>
                <a:gd name="T106" fmla="*/ 105444 w 479"/>
                <a:gd name="T107" fmla="*/ 145241 h 471"/>
                <a:gd name="T108" fmla="*/ 105444 w 479"/>
                <a:gd name="T109" fmla="*/ 145241 h 471"/>
                <a:gd name="T110" fmla="*/ 86421 w 479"/>
                <a:gd name="T111" fmla="*/ 150155 h 471"/>
                <a:gd name="T112" fmla="*/ 81529 w 479"/>
                <a:gd name="T113" fmla="*/ 164352 h 471"/>
                <a:gd name="T114" fmla="*/ 105444 w 479"/>
                <a:gd name="T115" fmla="*/ 179094 h 471"/>
                <a:gd name="T116" fmla="*/ 125011 w 479"/>
                <a:gd name="T117" fmla="*/ 159984 h 471"/>
                <a:gd name="T118" fmla="*/ 105444 w 479"/>
                <a:gd name="T119" fmla="*/ 145241 h 47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479" h="471">
                  <a:moveTo>
                    <a:pt x="212" y="169"/>
                  </a:moveTo>
                  <a:lnTo>
                    <a:pt x="212" y="169"/>
                  </a:lnTo>
                  <a:cubicBezTo>
                    <a:pt x="212" y="142"/>
                    <a:pt x="203" y="142"/>
                    <a:pt x="185" y="142"/>
                  </a:cubicBezTo>
                  <a:cubicBezTo>
                    <a:pt x="185" y="142"/>
                    <a:pt x="185" y="142"/>
                    <a:pt x="177" y="142"/>
                  </a:cubicBezTo>
                  <a:cubicBezTo>
                    <a:pt x="177" y="142"/>
                    <a:pt x="168" y="151"/>
                    <a:pt x="168" y="160"/>
                  </a:cubicBezTo>
                  <a:cubicBezTo>
                    <a:pt x="159" y="160"/>
                    <a:pt x="159" y="169"/>
                    <a:pt x="168" y="187"/>
                  </a:cubicBezTo>
                  <a:cubicBezTo>
                    <a:pt x="168" y="195"/>
                    <a:pt x="185" y="213"/>
                    <a:pt x="194" y="213"/>
                  </a:cubicBezTo>
                  <a:cubicBezTo>
                    <a:pt x="194" y="213"/>
                    <a:pt x="194" y="213"/>
                    <a:pt x="203" y="213"/>
                  </a:cubicBezTo>
                  <a:cubicBezTo>
                    <a:pt x="212" y="204"/>
                    <a:pt x="221" y="187"/>
                    <a:pt x="212" y="169"/>
                  </a:cubicBezTo>
                  <a:close/>
                  <a:moveTo>
                    <a:pt x="238" y="0"/>
                  </a:moveTo>
                  <a:lnTo>
                    <a:pt x="238" y="0"/>
                  </a:lnTo>
                  <a:cubicBezTo>
                    <a:pt x="106" y="0"/>
                    <a:pt x="0" y="107"/>
                    <a:pt x="0" y="231"/>
                  </a:cubicBezTo>
                  <a:cubicBezTo>
                    <a:pt x="0" y="363"/>
                    <a:pt x="106" y="470"/>
                    <a:pt x="238" y="470"/>
                  </a:cubicBezTo>
                  <a:cubicBezTo>
                    <a:pt x="372" y="470"/>
                    <a:pt x="478" y="363"/>
                    <a:pt x="478" y="231"/>
                  </a:cubicBezTo>
                  <a:cubicBezTo>
                    <a:pt x="478" y="107"/>
                    <a:pt x="372" y="0"/>
                    <a:pt x="238" y="0"/>
                  </a:cubicBezTo>
                  <a:close/>
                  <a:moveTo>
                    <a:pt x="221" y="338"/>
                  </a:moveTo>
                  <a:lnTo>
                    <a:pt x="221" y="338"/>
                  </a:lnTo>
                  <a:cubicBezTo>
                    <a:pt x="212" y="346"/>
                    <a:pt x="194" y="346"/>
                    <a:pt x="185" y="346"/>
                  </a:cubicBezTo>
                  <a:cubicBezTo>
                    <a:pt x="177" y="346"/>
                    <a:pt x="124" y="346"/>
                    <a:pt x="124" y="301"/>
                  </a:cubicBezTo>
                  <a:cubicBezTo>
                    <a:pt x="124" y="257"/>
                    <a:pt x="177" y="248"/>
                    <a:pt x="194" y="248"/>
                  </a:cubicBezTo>
                  <a:cubicBezTo>
                    <a:pt x="185" y="240"/>
                    <a:pt x="185" y="231"/>
                    <a:pt x="185" y="231"/>
                  </a:cubicBezTo>
                  <a:cubicBezTo>
                    <a:pt x="177" y="231"/>
                    <a:pt x="168" y="222"/>
                    <a:pt x="159" y="222"/>
                  </a:cubicBezTo>
                  <a:cubicBezTo>
                    <a:pt x="141" y="213"/>
                    <a:pt x="141" y="195"/>
                    <a:pt x="141" y="178"/>
                  </a:cubicBezTo>
                  <a:cubicBezTo>
                    <a:pt x="141" y="125"/>
                    <a:pt x="194" y="125"/>
                    <a:pt x="194" y="125"/>
                  </a:cubicBezTo>
                  <a:cubicBezTo>
                    <a:pt x="256" y="125"/>
                    <a:pt x="256" y="125"/>
                    <a:pt x="256" y="125"/>
                  </a:cubicBezTo>
                  <a:cubicBezTo>
                    <a:pt x="256" y="134"/>
                    <a:pt x="238" y="134"/>
                    <a:pt x="238" y="134"/>
                  </a:cubicBezTo>
                  <a:cubicBezTo>
                    <a:pt x="230" y="134"/>
                    <a:pt x="230" y="134"/>
                    <a:pt x="221" y="134"/>
                  </a:cubicBezTo>
                  <a:cubicBezTo>
                    <a:pt x="238" y="142"/>
                    <a:pt x="238" y="160"/>
                    <a:pt x="238" y="178"/>
                  </a:cubicBezTo>
                  <a:cubicBezTo>
                    <a:pt x="238" y="195"/>
                    <a:pt x="230" y="204"/>
                    <a:pt x="230" y="213"/>
                  </a:cubicBezTo>
                  <a:cubicBezTo>
                    <a:pt x="221" y="222"/>
                    <a:pt x="212" y="222"/>
                    <a:pt x="212" y="231"/>
                  </a:cubicBezTo>
                  <a:cubicBezTo>
                    <a:pt x="212" y="231"/>
                    <a:pt x="221" y="240"/>
                    <a:pt x="230" y="240"/>
                  </a:cubicBezTo>
                  <a:cubicBezTo>
                    <a:pt x="238" y="248"/>
                    <a:pt x="256" y="266"/>
                    <a:pt x="256" y="284"/>
                  </a:cubicBezTo>
                  <a:cubicBezTo>
                    <a:pt x="256" y="310"/>
                    <a:pt x="247" y="328"/>
                    <a:pt x="221" y="338"/>
                  </a:cubicBezTo>
                  <a:close/>
                  <a:moveTo>
                    <a:pt x="354" y="231"/>
                  </a:moveTo>
                  <a:lnTo>
                    <a:pt x="354" y="231"/>
                  </a:lnTo>
                  <a:cubicBezTo>
                    <a:pt x="310" y="231"/>
                    <a:pt x="310" y="231"/>
                    <a:pt x="310" y="231"/>
                  </a:cubicBezTo>
                  <a:cubicBezTo>
                    <a:pt x="310" y="275"/>
                    <a:pt x="310" y="275"/>
                    <a:pt x="310" y="275"/>
                  </a:cubicBezTo>
                  <a:cubicBezTo>
                    <a:pt x="291" y="275"/>
                    <a:pt x="291" y="275"/>
                    <a:pt x="291" y="275"/>
                  </a:cubicBezTo>
                  <a:cubicBezTo>
                    <a:pt x="291" y="231"/>
                    <a:pt x="291" y="231"/>
                    <a:pt x="291" y="231"/>
                  </a:cubicBezTo>
                  <a:cubicBezTo>
                    <a:pt x="256" y="231"/>
                    <a:pt x="256" y="231"/>
                    <a:pt x="256" y="231"/>
                  </a:cubicBezTo>
                  <a:cubicBezTo>
                    <a:pt x="256" y="213"/>
                    <a:pt x="256" y="213"/>
                    <a:pt x="256" y="213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1" y="169"/>
                    <a:pt x="291" y="169"/>
                    <a:pt x="291" y="169"/>
                  </a:cubicBezTo>
                  <a:cubicBezTo>
                    <a:pt x="310" y="169"/>
                    <a:pt x="310" y="169"/>
                    <a:pt x="310" y="169"/>
                  </a:cubicBezTo>
                  <a:cubicBezTo>
                    <a:pt x="310" y="213"/>
                    <a:pt x="310" y="213"/>
                    <a:pt x="310" y="213"/>
                  </a:cubicBezTo>
                  <a:cubicBezTo>
                    <a:pt x="354" y="213"/>
                    <a:pt x="354" y="213"/>
                    <a:pt x="354" y="213"/>
                  </a:cubicBezTo>
                  <a:lnTo>
                    <a:pt x="354" y="231"/>
                  </a:lnTo>
                  <a:close/>
                  <a:moveTo>
                    <a:pt x="194" y="266"/>
                  </a:moveTo>
                  <a:lnTo>
                    <a:pt x="194" y="266"/>
                  </a:lnTo>
                  <a:cubicBezTo>
                    <a:pt x="177" y="266"/>
                    <a:pt x="168" y="266"/>
                    <a:pt x="159" y="275"/>
                  </a:cubicBezTo>
                  <a:cubicBezTo>
                    <a:pt x="159" y="284"/>
                    <a:pt x="150" y="293"/>
                    <a:pt x="150" y="301"/>
                  </a:cubicBezTo>
                  <a:cubicBezTo>
                    <a:pt x="150" y="319"/>
                    <a:pt x="168" y="328"/>
                    <a:pt x="194" y="328"/>
                  </a:cubicBezTo>
                  <a:cubicBezTo>
                    <a:pt x="221" y="319"/>
                    <a:pt x="230" y="310"/>
                    <a:pt x="230" y="293"/>
                  </a:cubicBezTo>
                  <a:cubicBezTo>
                    <a:pt x="230" y="275"/>
                    <a:pt x="212" y="266"/>
                    <a:pt x="194" y="2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7253F118-FBBC-45F8-95E4-5C1EE22DEC4D}"/>
              </a:ext>
            </a:extLst>
          </p:cNvPr>
          <p:cNvGrpSpPr/>
          <p:nvPr/>
        </p:nvGrpSpPr>
        <p:grpSpPr>
          <a:xfrm>
            <a:off x="5380107" y="1098320"/>
            <a:ext cx="460510" cy="460508"/>
            <a:chOff x="5591422" y="1101879"/>
            <a:chExt cx="460510" cy="460508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xmlns="" id="{AD392EE7-DAA7-4B64-9ACC-7439627D854D}"/>
                </a:ext>
              </a:extLst>
            </p:cNvPr>
            <p:cNvSpPr/>
            <p:nvPr/>
          </p:nvSpPr>
          <p:spPr>
            <a:xfrm>
              <a:off x="5591422" y="1101879"/>
              <a:ext cx="460510" cy="46050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3" name="Freeform 79">
              <a:extLst>
                <a:ext uri="{FF2B5EF4-FFF2-40B4-BE49-F238E27FC236}">
                  <a16:creationId xmlns:a16="http://schemas.microsoft.com/office/drawing/2014/main" xmlns="" id="{C857BC56-87E5-47F5-8184-48069371BD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02797" y="1214703"/>
              <a:ext cx="237760" cy="234861"/>
            </a:xfrm>
            <a:custGeom>
              <a:avLst/>
              <a:gdLst>
                <a:gd name="T0" fmla="*/ 130447 w 479"/>
                <a:gd name="T1" fmla="*/ 0 h 471"/>
                <a:gd name="T2" fmla="*/ 130447 w 479"/>
                <a:gd name="T3" fmla="*/ 0 h 471"/>
                <a:gd name="T4" fmla="*/ 0 w 479"/>
                <a:gd name="T5" fmla="*/ 126130 h 471"/>
                <a:gd name="T6" fmla="*/ 130447 w 479"/>
                <a:gd name="T7" fmla="*/ 256629 h 471"/>
                <a:gd name="T8" fmla="*/ 259806 w 479"/>
                <a:gd name="T9" fmla="*/ 126130 h 471"/>
                <a:gd name="T10" fmla="*/ 130447 w 479"/>
                <a:gd name="T11" fmla="*/ 0 h 471"/>
                <a:gd name="T12" fmla="*/ 159254 w 479"/>
                <a:gd name="T13" fmla="*/ 87363 h 471"/>
                <a:gd name="T14" fmla="*/ 159254 w 479"/>
                <a:gd name="T15" fmla="*/ 87363 h 471"/>
                <a:gd name="T16" fmla="*/ 139687 w 479"/>
                <a:gd name="T17" fmla="*/ 87363 h 471"/>
                <a:gd name="T18" fmla="*/ 135339 w 479"/>
                <a:gd name="T19" fmla="*/ 97191 h 471"/>
                <a:gd name="T20" fmla="*/ 135339 w 479"/>
                <a:gd name="T21" fmla="*/ 106474 h 471"/>
                <a:gd name="T22" fmla="*/ 159254 w 479"/>
                <a:gd name="T23" fmla="*/ 106474 h 471"/>
                <a:gd name="T24" fmla="*/ 159254 w 479"/>
                <a:gd name="T25" fmla="*/ 131045 h 471"/>
                <a:gd name="T26" fmla="*/ 135339 w 479"/>
                <a:gd name="T27" fmla="*/ 131045 h 471"/>
                <a:gd name="T28" fmla="*/ 135339 w 479"/>
                <a:gd name="T29" fmla="*/ 188923 h 471"/>
                <a:gd name="T30" fmla="*/ 115772 w 479"/>
                <a:gd name="T31" fmla="*/ 188923 h 471"/>
                <a:gd name="T32" fmla="*/ 115772 w 479"/>
                <a:gd name="T33" fmla="*/ 131045 h 471"/>
                <a:gd name="T34" fmla="*/ 91856 w 479"/>
                <a:gd name="T35" fmla="*/ 131045 h 471"/>
                <a:gd name="T36" fmla="*/ 91856 w 479"/>
                <a:gd name="T37" fmla="*/ 106474 h 471"/>
                <a:gd name="T38" fmla="*/ 115772 w 479"/>
                <a:gd name="T39" fmla="*/ 106474 h 471"/>
                <a:gd name="T40" fmla="*/ 115772 w 479"/>
                <a:gd name="T41" fmla="*/ 97191 h 471"/>
                <a:gd name="T42" fmla="*/ 139687 w 479"/>
                <a:gd name="T43" fmla="*/ 68252 h 471"/>
                <a:gd name="T44" fmla="*/ 159254 w 479"/>
                <a:gd name="T45" fmla="*/ 68252 h 471"/>
                <a:gd name="T46" fmla="*/ 159254 w 479"/>
                <a:gd name="T47" fmla="*/ 87363 h 47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79" h="471">
                  <a:moveTo>
                    <a:pt x="240" y="0"/>
                  </a:moveTo>
                  <a:lnTo>
                    <a:pt x="240" y="0"/>
                  </a:lnTo>
                  <a:cubicBezTo>
                    <a:pt x="106" y="0"/>
                    <a:pt x="0" y="107"/>
                    <a:pt x="0" y="231"/>
                  </a:cubicBezTo>
                  <a:cubicBezTo>
                    <a:pt x="0" y="363"/>
                    <a:pt x="106" y="470"/>
                    <a:pt x="240" y="470"/>
                  </a:cubicBezTo>
                  <a:cubicBezTo>
                    <a:pt x="372" y="470"/>
                    <a:pt x="478" y="363"/>
                    <a:pt x="478" y="231"/>
                  </a:cubicBezTo>
                  <a:cubicBezTo>
                    <a:pt x="478" y="107"/>
                    <a:pt x="372" y="0"/>
                    <a:pt x="240" y="0"/>
                  </a:cubicBezTo>
                  <a:close/>
                  <a:moveTo>
                    <a:pt x="293" y="160"/>
                  </a:moveTo>
                  <a:lnTo>
                    <a:pt x="293" y="160"/>
                  </a:lnTo>
                  <a:cubicBezTo>
                    <a:pt x="257" y="160"/>
                    <a:pt x="257" y="160"/>
                    <a:pt x="257" y="160"/>
                  </a:cubicBezTo>
                  <a:cubicBezTo>
                    <a:pt x="257" y="160"/>
                    <a:pt x="249" y="169"/>
                    <a:pt x="249" y="178"/>
                  </a:cubicBezTo>
                  <a:cubicBezTo>
                    <a:pt x="249" y="195"/>
                    <a:pt x="249" y="195"/>
                    <a:pt x="249" y="195"/>
                  </a:cubicBezTo>
                  <a:cubicBezTo>
                    <a:pt x="293" y="195"/>
                    <a:pt x="293" y="195"/>
                    <a:pt x="293" y="195"/>
                  </a:cubicBezTo>
                  <a:cubicBezTo>
                    <a:pt x="293" y="240"/>
                    <a:pt x="293" y="240"/>
                    <a:pt x="293" y="240"/>
                  </a:cubicBezTo>
                  <a:cubicBezTo>
                    <a:pt x="249" y="240"/>
                    <a:pt x="249" y="240"/>
                    <a:pt x="249" y="240"/>
                  </a:cubicBezTo>
                  <a:cubicBezTo>
                    <a:pt x="249" y="346"/>
                    <a:pt x="249" y="346"/>
                    <a:pt x="249" y="346"/>
                  </a:cubicBezTo>
                  <a:cubicBezTo>
                    <a:pt x="213" y="346"/>
                    <a:pt x="213" y="346"/>
                    <a:pt x="213" y="346"/>
                  </a:cubicBezTo>
                  <a:cubicBezTo>
                    <a:pt x="213" y="240"/>
                    <a:pt x="213" y="240"/>
                    <a:pt x="213" y="240"/>
                  </a:cubicBezTo>
                  <a:cubicBezTo>
                    <a:pt x="169" y="240"/>
                    <a:pt x="169" y="240"/>
                    <a:pt x="169" y="240"/>
                  </a:cubicBezTo>
                  <a:cubicBezTo>
                    <a:pt x="169" y="195"/>
                    <a:pt x="169" y="195"/>
                    <a:pt x="169" y="195"/>
                  </a:cubicBezTo>
                  <a:cubicBezTo>
                    <a:pt x="213" y="195"/>
                    <a:pt x="213" y="195"/>
                    <a:pt x="213" y="195"/>
                  </a:cubicBezTo>
                  <a:cubicBezTo>
                    <a:pt x="213" y="178"/>
                    <a:pt x="213" y="178"/>
                    <a:pt x="213" y="178"/>
                  </a:cubicBezTo>
                  <a:cubicBezTo>
                    <a:pt x="213" y="151"/>
                    <a:pt x="230" y="125"/>
                    <a:pt x="257" y="125"/>
                  </a:cubicBezTo>
                  <a:cubicBezTo>
                    <a:pt x="293" y="125"/>
                    <a:pt x="293" y="125"/>
                    <a:pt x="293" y="125"/>
                  </a:cubicBezTo>
                  <a:lnTo>
                    <a:pt x="293" y="1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2190893F-BD5C-48C1-A5A2-2818F4E44522}"/>
              </a:ext>
            </a:extLst>
          </p:cNvPr>
          <p:cNvGrpSpPr/>
          <p:nvPr/>
        </p:nvGrpSpPr>
        <p:grpSpPr>
          <a:xfrm>
            <a:off x="3678544" y="3490059"/>
            <a:ext cx="678347" cy="678347"/>
            <a:chOff x="3680107" y="3405560"/>
            <a:chExt cx="678347" cy="678347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xmlns="" id="{D5A6285D-1BB1-4384-B18A-7B891631EF3A}"/>
                </a:ext>
              </a:extLst>
            </p:cNvPr>
            <p:cNvSpPr/>
            <p:nvPr/>
          </p:nvSpPr>
          <p:spPr>
            <a:xfrm>
              <a:off x="3680107" y="3405560"/>
              <a:ext cx="678347" cy="67834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4" name="Freeform 86">
              <a:extLst>
                <a:ext uri="{FF2B5EF4-FFF2-40B4-BE49-F238E27FC236}">
                  <a16:creationId xmlns:a16="http://schemas.microsoft.com/office/drawing/2014/main" xmlns="" id="{CF478796-B548-4A6B-B1B2-709C83D922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0177" y="3588523"/>
              <a:ext cx="318206" cy="312421"/>
            </a:xfrm>
            <a:custGeom>
              <a:avLst/>
              <a:gdLst>
                <a:gd name="T0" fmla="*/ 130423 w 480"/>
                <a:gd name="T1" fmla="*/ 0 h 471"/>
                <a:gd name="T2" fmla="*/ 130423 w 480"/>
                <a:gd name="T3" fmla="*/ 0 h 471"/>
                <a:gd name="T4" fmla="*/ 0 w 480"/>
                <a:gd name="T5" fmla="*/ 126130 h 471"/>
                <a:gd name="T6" fmla="*/ 130423 w 480"/>
                <a:gd name="T7" fmla="*/ 256629 h 471"/>
                <a:gd name="T8" fmla="*/ 261391 w 480"/>
                <a:gd name="T9" fmla="*/ 126130 h 471"/>
                <a:gd name="T10" fmla="*/ 130423 w 480"/>
                <a:gd name="T11" fmla="*/ 0 h 471"/>
                <a:gd name="T12" fmla="*/ 183902 w 480"/>
                <a:gd name="T13" fmla="*/ 106474 h 471"/>
                <a:gd name="T14" fmla="*/ 183902 w 480"/>
                <a:gd name="T15" fmla="*/ 106474 h 471"/>
                <a:gd name="T16" fmla="*/ 183902 w 480"/>
                <a:gd name="T17" fmla="*/ 106474 h 471"/>
                <a:gd name="T18" fmla="*/ 111323 w 480"/>
                <a:gd name="T19" fmla="*/ 179094 h 471"/>
                <a:gd name="T20" fmla="*/ 72578 w 480"/>
                <a:gd name="T21" fmla="*/ 169266 h 471"/>
                <a:gd name="T22" fmla="*/ 77490 w 480"/>
                <a:gd name="T23" fmla="*/ 169266 h 471"/>
                <a:gd name="T24" fmla="*/ 111323 w 480"/>
                <a:gd name="T25" fmla="*/ 159984 h 471"/>
                <a:gd name="T26" fmla="*/ 87312 w 480"/>
                <a:gd name="T27" fmla="*/ 140327 h 471"/>
                <a:gd name="T28" fmla="*/ 92224 w 480"/>
                <a:gd name="T29" fmla="*/ 140327 h 471"/>
                <a:gd name="T30" fmla="*/ 97135 w 480"/>
                <a:gd name="T31" fmla="*/ 140327 h 471"/>
                <a:gd name="T32" fmla="*/ 77490 w 480"/>
                <a:gd name="T33" fmla="*/ 116302 h 471"/>
                <a:gd name="T34" fmla="*/ 77490 w 480"/>
                <a:gd name="T35" fmla="*/ 116302 h 471"/>
                <a:gd name="T36" fmla="*/ 87312 w 480"/>
                <a:gd name="T37" fmla="*/ 116302 h 471"/>
                <a:gd name="T38" fmla="*/ 77490 w 480"/>
                <a:gd name="T39" fmla="*/ 97191 h 471"/>
                <a:gd name="T40" fmla="*/ 82401 w 480"/>
                <a:gd name="T41" fmla="*/ 82449 h 471"/>
                <a:gd name="T42" fmla="*/ 130423 w 480"/>
                <a:gd name="T43" fmla="*/ 111388 h 471"/>
                <a:gd name="T44" fmla="*/ 130423 w 480"/>
                <a:gd name="T45" fmla="*/ 106474 h 471"/>
                <a:gd name="T46" fmla="*/ 159345 w 480"/>
                <a:gd name="T47" fmla="*/ 77535 h 471"/>
                <a:gd name="T48" fmla="*/ 174079 w 480"/>
                <a:gd name="T49" fmla="*/ 87363 h 471"/>
                <a:gd name="T50" fmla="*/ 193724 w 480"/>
                <a:gd name="T51" fmla="*/ 82449 h 471"/>
                <a:gd name="T52" fmla="*/ 183902 w 480"/>
                <a:gd name="T53" fmla="*/ 97191 h 471"/>
                <a:gd name="T54" fmla="*/ 198636 w 480"/>
                <a:gd name="T55" fmla="*/ 92277 h 471"/>
                <a:gd name="T56" fmla="*/ 183902 w 480"/>
                <a:gd name="T57" fmla="*/ 106474 h 47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80" h="471">
                  <a:moveTo>
                    <a:pt x="239" y="0"/>
                  </a:moveTo>
                  <a:lnTo>
                    <a:pt x="239" y="0"/>
                  </a:lnTo>
                  <a:cubicBezTo>
                    <a:pt x="107" y="0"/>
                    <a:pt x="0" y="107"/>
                    <a:pt x="0" y="231"/>
                  </a:cubicBezTo>
                  <a:cubicBezTo>
                    <a:pt x="0" y="363"/>
                    <a:pt x="107" y="470"/>
                    <a:pt x="239" y="470"/>
                  </a:cubicBezTo>
                  <a:cubicBezTo>
                    <a:pt x="372" y="470"/>
                    <a:pt x="479" y="363"/>
                    <a:pt x="479" y="231"/>
                  </a:cubicBezTo>
                  <a:cubicBezTo>
                    <a:pt x="479" y="107"/>
                    <a:pt x="372" y="0"/>
                    <a:pt x="239" y="0"/>
                  </a:cubicBezTo>
                  <a:close/>
                  <a:moveTo>
                    <a:pt x="337" y="195"/>
                  </a:moveTo>
                  <a:lnTo>
                    <a:pt x="337" y="195"/>
                  </a:lnTo>
                  <a:cubicBezTo>
                    <a:pt x="337" y="257"/>
                    <a:pt x="292" y="328"/>
                    <a:pt x="204" y="328"/>
                  </a:cubicBezTo>
                  <a:cubicBezTo>
                    <a:pt x="178" y="328"/>
                    <a:pt x="151" y="319"/>
                    <a:pt x="133" y="310"/>
                  </a:cubicBezTo>
                  <a:lnTo>
                    <a:pt x="142" y="310"/>
                  </a:lnTo>
                  <a:cubicBezTo>
                    <a:pt x="160" y="310"/>
                    <a:pt x="186" y="301"/>
                    <a:pt x="204" y="293"/>
                  </a:cubicBezTo>
                  <a:cubicBezTo>
                    <a:pt x="178" y="293"/>
                    <a:pt x="160" y="275"/>
                    <a:pt x="160" y="257"/>
                  </a:cubicBezTo>
                  <a:cubicBezTo>
                    <a:pt x="160" y="257"/>
                    <a:pt x="160" y="257"/>
                    <a:pt x="169" y="257"/>
                  </a:cubicBezTo>
                  <a:lnTo>
                    <a:pt x="178" y="257"/>
                  </a:lnTo>
                  <a:cubicBezTo>
                    <a:pt x="160" y="248"/>
                    <a:pt x="142" y="231"/>
                    <a:pt x="142" y="213"/>
                  </a:cubicBezTo>
                  <a:cubicBezTo>
                    <a:pt x="142" y="213"/>
                    <a:pt x="151" y="213"/>
                    <a:pt x="160" y="213"/>
                  </a:cubicBezTo>
                  <a:cubicBezTo>
                    <a:pt x="151" y="204"/>
                    <a:pt x="142" y="195"/>
                    <a:pt x="142" y="178"/>
                  </a:cubicBezTo>
                  <a:cubicBezTo>
                    <a:pt x="142" y="169"/>
                    <a:pt x="142" y="160"/>
                    <a:pt x="151" y="151"/>
                  </a:cubicBezTo>
                  <a:cubicBezTo>
                    <a:pt x="169" y="178"/>
                    <a:pt x="204" y="204"/>
                    <a:pt x="239" y="204"/>
                  </a:cubicBezTo>
                  <a:cubicBezTo>
                    <a:pt x="239" y="195"/>
                    <a:pt x="239" y="195"/>
                    <a:pt x="239" y="195"/>
                  </a:cubicBezTo>
                  <a:cubicBezTo>
                    <a:pt x="239" y="169"/>
                    <a:pt x="266" y="142"/>
                    <a:pt x="292" y="142"/>
                  </a:cubicBezTo>
                  <a:cubicBezTo>
                    <a:pt x="301" y="142"/>
                    <a:pt x="319" y="151"/>
                    <a:pt x="319" y="160"/>
                  </a:cubicBezTo>
                  <a:cubicBezTo>
                    <a:pt x="337" y="160"/>
                    <a:pt x="346" y="151"/>
                    <a:pt x="355" y="151"/>
                  </a:cubicBezTo>
                  <a:cubicBezTo>
                    <a:pt x="346" y="160"/>
                    <a:pt x="346" y="169"/>
                    <a:pt x="337" y="178"/>
                  </a:cubicBezTo>
                  <a:cubicBezTo>
                    <a:pt x="346" y="178"/>
                    <a:pt x="355" y="169"/>
                    <a:pt x="364" y="169"/>
                  </a:cubicBezTo>
                  <a:cubicBezTo>
                    <a:pt x="355" y="178"/>
                    <a:pt x="346" y="187"/>
                    <a:pt x="337" y="19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801350F5-17B9-424E-BCBA-CB80FF96A0CB}"/>
              </a:ext>
            </a:extLst>
          </p:cNvPr>
          <p:cNvGrpSpPr/>
          <p:nvPr/>
        </p:nvGrpSpPr>
        <p:grpSpPr>
          <a:xfrm>
            <a:off x="7319670" y="2337891"/>
            <a:ext cx="545048" cy="545048"/>
            <a:chOff x="7391333" y="2610415"/>
            <a:chExt cx="545048" cy="545048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xmlns="" id="{A967FFB6-B53F-43B2-BA90-8AE1B48534E0}"/>
                </a:ext>
              </a:extLst>
            </p:cNvPr>
            <p:cNvSpPr/>
            <p:nvPr/>
          </p:nvSpPr>
          <p:spPr>
            <a:xfrm>
              <a:off x="7391333" y="2610415"/>
              <a:ext cx="545048" cy="5450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5" name="Freeform 119">
              <a:extLst>
                <a:ext uri="{FF2B5EF4-FFF2-40B4-BE49-F238E27FC236}">
                  <a16:creationId xmlns:a16="http://schemas.microsoft.com/office/drawing/2014/main" xmlns="" id="{14D78E4B-0642-43FA-97A6-D53E7F14F0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0144" y="2732038"/>
              <a:ext cx="307426" cy="301803"/>
            </a:xfrm>
            <a:custGeom>
              <a:avLst/>
              <a:gdLst>
                <a:gd name="T0" fmla="*/ 158922 w 480"/>
                <a:gd name="T1" fmla="*/ 125352 h 471"/>
                <a:gd name="T2" fmla="*/ 135057 w 480"/>
                <a:gd name="T3" fmla="*/ 115584 h 471"/>
                <a:gd name="T4" fmla="*/ 120412 w 480"/>
                <a:gd name="T5" fmla="*/ 110701 h 471"/>
                <a:gd name="T6" fmla="*/ 115530 w 480"/>
                <a:gd name="T7" fmla="*/ 106359 h 471"/>
                <a:gd name="T8" fmla="*/ 130175 w 480"/>
                <a:gd name="T9" fmla="*/ 96049 h 471"/>
                <a:gd name="T10" fmla="*/ 144277 w 480"/>
                <a:gd name="T11" fmla="*/ 106359 h 471"/>
                <a:gd name="T12" fmla="*/ 154040 w 480"/>
                <a:gd name="T13" fmla="*/ 110701 h 471"/>
                <a:gd name="T14" fmla="*/ 163804 w 480"/>
                <a:gd name="T15" fmla="*/ 100933 h 471"/>
                <a:gd name="T16" fmla="*/ 158922 w 480"/>
                <a:gd name="T17" fmla="*/ 86824 h 471"/>
                <a:gd name="T18" fmla="*/ 130175 w 480"/>
                <a:gd name="T19" fmla="*/ 81940 h 471"/>
                <a:gd name="T20" fmla="*/ 96546 w 480"/>
                <a:gd name="T21" fmla="*/ 91165 h 471"/>
                <a:gd name="T22" fmla="*/ 96546 w 480"/>
                <a:gd name="T23" fmla="*/ 119926 h 471"/>
                <a:gd name="T24" fmla="*/ 125293 w 480"/>
                <a:gd name="T25" fmla="*/ 135120 h 471"/>
                <a:gd name="T26" fmla="*/ 144277 w 480"/>
                <a:gd name="T27" fmla="*/ 139461 h 471"/>
                <a:gd name="T28" fmla="*/ 144277 w 480"/>
                <a:gd name="T29" fmla="*/ 154113 h 471"/>
                <a:gd name="T30" fmla="*/ 120412 w 480"/>
                <a:gd name="T31" fmla="*/ 158996 h 471"/>
                <a:gd name="T32" fmla="*/ 111191 w 480"/>
                <a:gd name="T33" fmla="*/ 144345 h 471"/>
                <a:gd name="T34" fmla="*/ 101428 w 480"/>
                <a:gd name="T35" fmla="*/ 139461 h 471"/>
                <a:gd name="T36" fmla="*/ 91665 w 480"/>
                <a:gd name="T37" fmla="*/ 149229 h 471"/>
                <a:gd name="T38" fmla="*/ 105767 w 480"/>
                <a:gd name="T39" fmla="*/ 168764 h 471"/>
                <a:gd name="T40" fmla="*/ 149159 w 480"/>
                <a:gd name="T41" fmla="*/ 173105 h 471"/>
                <a:gd name="T42" fmla="*/ 168685 w 480"/>
                <a:gd name="T43" fmla="*/ 144345 h 471"/>
                <a:gd name="T44" fmla="*/ 158922 w 480"/>
                <a:gd name="T45" fmla="*/ 125352 h 471"/>
                <a:gd name="T46" fmla="*/ 130175 w 480"/>
                <a:gd name="T47" fmla="*/ 0 h 471"/>
                <a:gd name="T48" fmla="*/ 130175 w 480"/>
                <a:gd name="T49" fmla="*/ 255045 h 471"/>
                <a:gd name="T50" fmla="*/ 130175 w 480"/>
                <a:gd name="T51" fmla="*/ 0 h 471"/>
                <a:gd name="T52" fmla="*/ 158922 w 480"/>
                <a:gd name="T53" fmla="*/ 197524 h 471"/>
                <a:gd name="T54" fmla="*/ 130175 w 480"/>
                <a:gd name="T55" fmla="*/ 197524 h 471"/>
                <a:gd name="T56" fmla="*/ 67257 w 480"/>
                <a:gd name="T57" fmla="*/ 115584 h 471"/>
                <a:gd name="T58" fmla="*/ 101428 w 480"/>
                <a:gd name="T59" fmla="*/ 53180 h 471"/>
                <a:gd name="T60" fmla="*/ 130175 w 480"/>
                <a:gd name="T61" fmla="*/ 58064 h 471"/>
                <a:gd name="T62" fmla="*/ 197432 w 480"/>
                <a:gd name="T63" fmla="*/ 144345 h 471"/>
                <a:gd name="T64" fmla="*/ 158922 w 480"/>
                <a:gd name="T65" fmla="*/ 197524 h 47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80" h="471">
                  <a:moveTo>
                    <a:pt x="293" y="231"/>
                  </a:moveTo>
                  <a:lnTo>
                    <a:pt x="293" y="231"/>
                  </a:lnTo>
                  <a:cubicBezTo>
                    <a:pt x="284" y="231"/>
                    <a:pt x="284" y="221"/>
                    <a:pt x="275" y="221"/>
                  </a:cubicBezTo>
                  <a:cubicBezTo>
                    <a:pt x="266" y="221"/>
                    <a:pt x="258" y="213"/>
                    <a:pt x="249" y="213"/>
                  </a:cubicBezTo>
                  <a:cubicBezTo>
                    <a:pt x="240" y="213"/>
                    <a:pt x="231" y="213"/>
                    <a:pt x="231" y="213"/>
                  </a:cubicBezTo>
                  <a:cubicBezTo>
                    <a:pt x="222" y="204"/>
                    <a:pt x="222" y="204"/>
                    <a:pt x="222" y="204"/>
                  </a:cubicBezTo>
                  <a:cubicBezTo>
                    <a:pt x="213" y="204"/>
                    <a:pt x="213" y="204"/>
                    <a:pt x="213" y="204"/>
                  </a:cubicBezTo>
                  <a:cubicBezTo>
                    <a:pt x="213" y="196"/>
                    <a:pt x="213" y="196"/>
                    <a:pt x="213" y="196"/>
                  </a:cubicBezTo>
                  <a:cubicBezTo>
                    <a:pt x="213" y="186"/>
                    <a:pt x="213" y="186"/>
                    <a:pt x="213" y="177"/>
                  </a:cubicBezTo>
                  <a:cubicBezTo>
                    <a:pt x="222" y="177"/>
                    <a:pt x="231" y="177"/>
                    <a:pt x="240" y="177"/>
                  </a:cubicBezTo>
                  <a:cubicBezTo>
                    <a:pt x="249" y="177"/>
                    <a:pt x="258" y="177"/>
                    <a:pt x="258" y="177"/>
                  </a:cubicBezTo>
                  <a:cubicBezTo>
                    <a:pt x="266" y="186"/>
                    <a:pt x="266" y="186"/>
                    <a:pt x="266" y="196"/>
                  </a:cubicBezTo>
                  <a:cubicBezTo>
                    <a:pt x="275" y="196"/>
                    <a:pt x="275" y="204"/>
                    <a:pt x="275" y="204"/>
                  </a:cubicBezTo>
                  <a:lnTo>
                    <a:pt x="284" y="204"/>
                  </a:lnTo>
                  <a:cubicBezTo>
                    <a:pt x="293" y="204"/>
                    <a:pt x="293" y="204"/>
                    <a:pt x="302" y="204"/>
                  </a:cubicBezTo>
                  <a:cubicBezTo>
                    <a:pt x="302" y="196"/>
                    <a:pt x="302" y="196"/>
                    <a:pt x="302" y="186"/>
                  </a:cubicBezTo>
                  <a:lnTo>
                    <a:pt x="302" y="177"/>
                  </a:lnTo>
                  <a:cubicBezTo>
                    <a:pt x="302" y="168"/>
                    <a:pt x="293" y="168"/>
                    <a:pt x="293" y="160"/>
                  </a:cubicBezTo>
                  <a:cubicBezTo>
                    <a:pt x="284" y="160"/>
                    <a:pt x="275" y="151"/>
                    <a:pt x="266" y="151"/>
                  </a:cubicBezTo>
                  <a:cubicBezTo>
                    <a:pt x="258" y="151"/>
                    <a:pt x="249" y="151"/>
                    <a:pt x="240" y="151"/>
                  </a:cubicBezTo>
                  <a:cubicBezTo>
                    <a:pt x="222" y="151"/>
                    <a:pt x="213" y="151"/>
                    <a:pt x="205" y="151"/>
                  </a:cubicBezTo>
                  <a:cubicBezTo>
                    <a:pt x="195" y="160"/>
                    <a:pt x="187" y="160"/>
                    <a:pt x="178" y="168"/>
                  </a:cubicBezTo>
                  <a:cubicBezTo>
                    <a:pt x="178" y="177"/>
                    <a:pt x="169" y="186"/>
                    <a:pt x="169" y="196"/>
                  </a:cubicBezTo>
                  <a:cubicBezTo>
                    <a:pt x="169" y="204"/>
                    <a:pt x="178" y="213"/>
                    <a:pt x="178" y="221"/>
                  </a:cubicBezTo>
                  <a:cubicBezTo>
                    <a:pt x="187" y="231"/>
                    <a:pt x="195" y="231"/>
                    <a:pt x="205" y="240"/>
                  </a:cubicBezTo>
                  <a:cubicBezTo>
                    <a:pt x="213" y="240"/>
                    <a:pt x="222" y="240"/>
                    <a:pt x="231" y="249"/>
                  </a:cubicBezTo>
                  <a:cubicBezTo>
                    <a:pt x="240" y="249"/>
                    <a:pt x="249" y="249"/>
                    <a:pt x="258" y="249"/>
                  </a:cubicBezTo>
                  <a:cubicBezTo>
                    <a:pt x="258" y="257"/>
                    <a:pt x="266" y="257"/>
                    <a:pt x="266" y="257"/>
                  </a:cubicBezTo>
                  <a:cubicBezTo>
                    <a:pt x="275" y="266"/>
                    <a:pt x="275" y="266"/>
                    <a:pt x="275" y="275"/>
                  </a:cubicBezTo>
                  <a:lnTo>
                    <a:pt x="266" y="284"/>
                  </a:lnTo>
                  <a:cubicBezTo>
                    <a:pt x="258" y="293"/>
                    <a:pt x="249" y="293"/>
                    <a:pt x="240" y="293"/>
                  </a:cubicBezTo>
                  <a:cubicBezTo>
                    <a:pt x="231" y="293"/>
                    <a:pt x="222" y="293"/>
                    <a:pt x="222" y="293"/>
                  </a:cubicBezTo>
                  <a:cubicBezTo>
                    <a:pt x="213" y="284"/>
                    <a:pt x="213" y="284"/>
                    <a:pt x="213" y="284"/>
                  </a:cubicBezTo>
                  <a:cubicBezTo>
                    <a:pt x="213" y="275"/>
                    <a:pt x="205" y="275"/>
                    <a:pt x="205" y="266"/>
                  </a:cubicBezTo>
                  <a:cubicBezTo>
                    <a:pt x="205" y="266"/>
                    <a:pt x="205" y="257"/>
                    <a:pt x="195" y="257"/>
                  </a:cubicBezTo>
                  <a:lnTo>
                    <a:pt x="187" y="257"/>
                  </a:lnTo>
                  <a:cubicBezTo>
                    <a:pt x="178" y="257"/>
                    <a:pt x="178" y="257"/>
                    <a:pt x="178" y="257"/>
                  </a:cubicBezTo>
                  <a:cubicBezTo>
                    <a:pt x="169" y="266"/>
                    <a:pt x="169" y="266"/>
                    <a:pt x="169" y="275"/>
                  </a:cubicBezTo>
                  <a:cubicBezTo>
                    <a:pt x="169" y="275"/>
                    <a:pt x="169" y="284"/>
                    <a:pt x="178" y="293"/>
                  </a:cubicBezTo>
                  <a:cubicBezTo>
                    <a:pt x="178" y="302"/>
                    <a:pt x="187" y="311"/>
                    <a:pt x="195" y="311"/>
                  </a:cubicBezTo>
                  <a:cubicBezTo>
                    <a:pt x="205" y="319"/>
                    <a:pt x="222" y="319"/>
                    <a:pt x="240" y="319"/>
                  </a:cubicBezTo>
                  <a:cubicBezTo>
                    <a:pt x="258" y="319"/>
                    <a:pt x="266" y="319"/>
                    <a:pt x="275" y="319"/>
                  </a:cubicBezTo>
                  <a:cubicBezTo>
                    <a:pt x="293" y="311"/>
                    <a:pt x="302" y="302"/>
                    <a:pt x="302" y="293"/>
                  </a:cubicBezTo>
                  <a:cubicBezTo>
                    <a:pt x="311" y="284"/>
                    <a:pt x="311" y="275"/>
                    <a:pt x="311" y="266"/>
                  </a:cubicBezTo>
                  <a:cubicBezTo>
                    <a:pt x="311" y="257"/>
                    <a:pt x="311" y="249"/>
                    <a:pt x="311" y="249"/>
                  </a:cubicBezTo>
                  <a:cubicBezTo>
                    <a:pt x="302" y="240"/>
                    <a:pt x="302" y="231"/>
                    <a:pt x="293" y="231"/>
                  </a:cubicBezTo>
                  <a:close/>
                  <a:moveTo>
                    <a:pt x="240" y="0"/>
                  </a:moveTo>
                  <a:lnTo>
                    <a:pt x="240" y="0"/>
                  </a:lnTo>
                  <a:cubicBezTo>
                    <a:pt x="107" y="0"/>
                    <a:pt x="0" y="107"/>
                    <a:pt x="0" y="231"/>
                  </a:cubicBezTo>
                  <a:cubicBezTo>
                    <a:pt x="0" y="364"/>
                    <a:pt x="107" y="470"/>
                    <a:pt x="240" y="470"/>
                  </a:cubicBezTo>
                  <a:cubicBezTo>
                    <a:pt x="372" y="470"/>
                    <a:pt x="479" y="364"/>
                    <a:pt x="479" y="231"/>
                  </a:cubicBezTo>
                  <a:cubicBezTo>
                    <a:pt x="479" y="107"/>
                    <a:pt x="372" y="0"/>
                    <a:pt x="240" y="0"/>
                  </a:cubicBezTo>
                  <a:close/>
                  <a:moveTo>
                    <a:pt x="293" y="364"/>
                  </a:moveTo>
                  <a:lnTo>
                    <a:pt x="293" y="364"/>
                  </a:lnTo>
                  <a:cubicBezTo>
                    <a:pt x="284" y="364"/>
                    <a:pt x="275" y="364"/>
                    <a:pt x="266" y="364"/>
                  </a:cubicBezTo>
                  <a:cubicBezTo>
                    <a:pt x="258" y="364"/>
                    <a:pt x="249" y="364"/>
                    <a:pt x="240" y="364"/>
                  </a:cubicBezTo>
                  <a:cubicBezTo>
                    <a:pt x="178" y="364"/>
                    <a:pt x="115" y="302"/>
                    <a:pt x="115" y="240"/>
                  </a:cubicBezTo>
                  <a:cubicBezTo>
                    <a:pt x="115" y="231"/>
                    <a:pt x="115" y="221"/>
                    <a:pt x="124" y="213"/>
                  </a:cubicBezTo>
                  <a:cubicBezTo>
                    <a:pt x="115" y="204"/>
                    <a:pt x="115" y="186"/>
                    <a:pt x="115" y="177"/>
                  </a:cubicBezTo>
                  <a:cubicBezTo>
                    <a:pt x="115" y="133"/>
                    <a:pt x="142" y="98"/>
                    <a:pt x="187" y="98"/>
                  </a:cubicBezTo>
                  <a:cubicBezTo>
                    <a:pt x="195" y="98"/>
                    <a:pt x="213" y="107"/>
                    <a:pt x="222" y="115"/>
                  </a:cubicBezTo>
                  <a:cubicBezTo>
                    <a:pt x="231" y="107"/>
                    <a:pt x="231" y="107"/>
                    <a:pt x="240" y="107"/>
                  </a:cubicBezTo>
                  <a:cubicBezTo>
                    <a:pt x="311" y="107"/>
                    <a:pt x="364" y="168"/>
                    <a:pt x="364" y="240"/>
                  </a:cubicBezTo>
                  <a:cubicBezTo>
                    <a:pt x="364" y="249"/>
                    <a:pt x="364" y="257"/>
                    <a:pt x="364" y="266"/>
                  </a:cubicBezTo>
                  <a:cubicBezTo>
                    <a:pt x="364" y="275"/>
                    <a:pt x="364" y="284"/>
                    <a:pt x="364" y="293"/>
                  </a:cubicBezTo>
                  <a:cubicBezTo>
                    <a:pt x="364" y="337"/>
                    <a:pt x="337" y="364"/>
                    <a:pt x="293" y="3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C997F9AB-90B6-407C-BC35-B4A455FFBE45}"/>
              </a:ext>
            </a:extLst>
          </p:cNvPr>
          <p:cNvGrpSpPr/>
          <p:nvPr/>
        </p:nvGrpSpPr>
        <p:grpSpPr>
          <a:xfrm>
            <a:off x="9130626" y="2104819"/>
            <a:ext cx="2455389" cy="3253136"/>
            <a:chOff x="9172544" y="2176248"/>
            <a:chExt cx="2455389" cy="3253136"/>
          </a:xfrm>
        </p:grpSpPr>
        <p:graphicFrame>
          <p:nvGraphicFramePr>
            <p:cNvPr id="17" name="Chart 16">
              <a:extLst>
                <a:ext uri="{FF2B5EF4-FFF2-40B4-BE49-F238E27FC236}">
                  <a16:creationId xmlns:a16="http://schemas.microsoft.com/office/drawing/2014/main" xmlns="" id="{10A580A3-72C6-417F-A8EC-824FC1BA55F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031453528"/>
                </p:ext>
              </p:extLst>
            </p:nvPr>
          </p:nvGraphicFramePr>
          <p:xfrm>
            <a:off x="9172544" y="2176248"/>
            <a:ext cx="2455389" cy="262091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xmlns="" id="{FA32C470-97C4-4516-82A4-4D91FA6A4967}"/>
                </a:ext>
              </a:extLst>
            </p:cNvPr>
            <p:cNvSpPr txBox="1"/>
            <p:nvPr/>
          </p:nvSpPr>
          <p:spPr>
            <a:xfrm>
              <a:off x="9172544" y="4893853"/>
              <a:ext cx="2455389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possession.</a:t>
              </a:r>
            </a:p>
          </p:txBody>
        </p:sp>
      </p:grp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49905FC7-567A-46F6-ABB2-BE917C5B4AB6}"/>
              </a:ext>
            </a:extLst>
          </p:cNvPr>
          <p:cNvSpPr txBox="1"/>
          <p:nvPr/>
        </p:nvSpPr>
        <p:spPr>
          <a:xfrm>
            <a:off x="605985" y="2955083"/>
            <a:ext cx="2487446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spot.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xmlns="" id="{FA8CDABE-EA5F-471E-8A38-2B72230B262D}"/>
              </a:ext>
            </a:extLst>
          </p:cNvPr>
          <p:cNvSpPr txBox="1"/>
          <p:nvPr/>
        </p:nvSpPr>
        <p:spPr>
          <a:xfrm>
            <a:off x="605985" y="2271819"/>
            <a:ext cx="2487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商业规划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B52B7234-DEBE-46DB-8E75-AA879601590F}"/>
              </a:ext>
            </a:extLst>
          </p:cNvPr>
          <p:cNvSpPr txBox="1"/>
          <p:nvPr/>
        </p:nvSpPr>
        <p:spPr>
          <a:xfrm>
            <a:off x="605985" y="4655425"/>
            <a:ext cx="248744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“When I hear the buzz of the little world among the stalks”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2458A6BF-3EEA-4F3E-9530-BAE7FA3BAD2F}"/>
              </a:ext>
            </a:extLst>
          </p:cNvPr>
          <p:cNvGrpSpPr/>
          <p:nvPr/>
        </p:nvGrpSpPr>
        <p:grpSpPr>
          <a:xfrm>
            <a:off x="4995250" y="2176248"/>
            <a:ext cx="2201502" cy="2472846"/>
            <a:chOff x="4995250" y="2176248"/>
            <a:chExt cx="2201502" cy="2472846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xmlns="" id="{F740F573-6F98-4B2D-B4CC-6A23E2B9D8F6}"/>
                </a:ext>
              </a:extLst>
            </p:cNvPr>
            <p:cNvSpPr/>
            <p:nvPr/>
          </p:nvSpPr>
          <p:spPr>
            <a:xfrm>
              <a:off x="4995250" y="2176248"/>
              <a:ext cx="2201502" cy="2472846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bg1"/>
            </a:solidFill>
            <a:ln w="3175">
              <a:noFill/>
            </a:ln>
            <a:effectLst>
              <a:outerShdw blurRad="914400" dist="723900" dir="2700000" sx="74000" sy="74000" algn="tl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xmlns="" id="{8315064A-561B-4388-BBF4-A6FD9E3D1191}"/>
                </a:ext>
              </a:extLst>
            </p:cNvPr>
            <p:cNvSpPr txBox="1"/>
            <p:nvPr/>
          </p:nvSpPr>
          <p:spPr>
            <a:xfrm>
              <a:off x="5134803" y="3071039"/>
              <a:ext cx="1922397" cy="720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</a:rPr>
                <a:t>Social Media</a:t>
              </a:r>
            </a:p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</a:rPr>
                <a:t>Infographic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2203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101" grpId="0"/>
      <p:bldP spid="102" grpId="0"/>
      <p:bldP spid="10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60127FCF-E8AE-43E2-83F0-6450526BCB7D}"/>
              </a:ext>
            </a:extLst>
          </p:cNvPr>
          <p:cNvGrpSpPr/>
          <p:nvPr/>
        </p:nvGrpSpPr>
        <p:grpSpPr>
          <a:xfrm>
            <a:off x="6336601" y="1301397"/>
            <a:ext cx="4881083" cy="4807412"/>
            <a:chOff x="5637363" y="1081866"/>
            <a:chExt cx="4766204" cy="4694267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xmlns="" id="{2052E800-1532-46F2-ADC9-D7F53043B154}"/>
                </a:ext>
              </a:extLst>
            </p:cNvPr>
            <p:cNvGrpSpPr/>
            <p:nvPr/>
          </p:nvGrpSpPr>
          <p:grpSpPr>
            <a:xfrm>
              <a:off x="6506716" y="1960973"/>
              <a:ext cx="3428643" cy="3428642"/>
              <a:chOff x="6506716" y="1960973"/>
              <a:chExt cx="3428643" cy="3428642"/>
            </a:xfrm>
            <a:effectLst>
              <a:outerShdw blurRad="1028700" dist="558800" dir="5400000" sx="85000" sy="85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6" name="Oval 6">
                <a:extLst>
                  <a:ext uri="{FF2B5EF4-FFF2-40B4-BE49-F238E27FC236}">
                    <a16:creationId xmlns:a16="http://schemas.microsoft.com/office/drawing/2014/main" xmlns="" id="{AEF1ED13-17E0-4BB9-A58D-E9F9DEC3D9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06716" y="1960973"/>
                <a:ext cx="3428643" cy="3428642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accent1"/>
                  </a:gs>
                  <a:gs pos="87000">
                    <a:schemeClr val="accent2"/>
                  </a:gs>
                </a:gsLst>
                <a:lin ang="27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xmlns="" id="{18624189-8BBE-4F49-A7D1-83E1A79804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31047" y="2285304"/>
                <a:ext cx="2779981" cy="2779980"/>
              </a:xfrm>
              <a:prstGeom prst="ellipse">
                <a:avLst/>
              </a:prstGeom>
              <a:solidFill>
                <a:srgbClr val="FDFDF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" name="Oval 8">
                <a:extLst>
                  <a:ext uri="{FF2B5EF4-FFF2-40B4-BE49-F238E27FC236}">
                    <a16:creationId xmlns:a16="http://schemas.microsoft.com/office/drawing/2014/main" xmlns="" id="{777E0BA3-BA5C-4109-A3FC-B322D30FE4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37089" y="2591347"/>
                <a:ext cx="2167897" cy="2167897"/>
              </a:xfrm>
              <a:prstGeom prst="ellipse">
                <a:avLst/>
              </a:prstGeom>
              <a:gradFill>
                <a:gsLst>
                  <a:gs pos="2000">
                    <a:schemeClr val="accent1"/>
                  </a:gs>
                  <a:gs pos="87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Oval 9">
                <a:extLst>
                  <a:ext uri="{FF2B5EF4-FFF2-40B4-BE49-F238E27FC236}">
                    <a16:creationId xmlns:a16="http://schemas.microsoft.com/office/drawing/2014/main" xmlns="" id="{DA1BDF9C-399D-4545-9A2A-42D517F34D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76052" y="2930309"/>
                <a:ext cx="1489972" cy="1489972"/>
              </a:xfrm>
              <a:prstGeom prst="ellipse">
                <a:avLst/>
              </a:prstGeom>
              <a:solidFill>
                <a:srgbClr val="FDFDF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xmlns="" id="{03B44BF0-566C-47A0-934D-0517DF8E815D}"/>
                </a:ext>
              </a:extLst>
            </p:cNvPr>
            <p:cNvGrpSpPr/>
            <p:nvPr/>
          </p:nvGrpSpPr>
          <p:grpSpPr>
            <a:xfrm>
              <a:off x="7271211" y="2970545"/>
              <a:ext cx="1920382" cy="1425350"/>
              <a:chOff x="7271211" y="2970545"/>
              <a:chExt cx="1920382" cy="1425350"/>
            </a:xfrm>
          </p:grpSpPr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xmlns="" id="{9B4428A1-95A9-4045-A344-5D28FF6DFB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1211" y="2970545"/>
                <a:ext cx="1920382" cy="1425350"/>
              </a:xfrm>
              <a:custGeom>
                <a:avLst/>
                <a:gdLst>
                  <a:gd name="T0" fmla="*/ 18 w 1531"/>
                  <a:gd name="T1" fmla="*/ 525 h 1137"/>
                  <a:gd name="T2" fmla="*/ 1260 w 1531"/>
                  <a:gd name="T3" fmla="*/ 5 h 1137"/>
                  <a:gd name="T4" fmla="*/ 1289 w 1531"/>
                  <a:gd name="T5" fmla="*/ 17 h 1137"/>
                  <a:gd name="T6" fmla="*/ 1526 w 1531"/>
                  <a:gd name="T7" fmla="*/ 581 h 1137"/>
                  <a:gd name="T8" fmla="*/ 1514 w 1531"/>
                  <a:gd name="T9" fmla="*/ 611 h 1137"/>
                  <a:gd name="T10" fmla="*/ 272 w 1531"/>
                  <a:gd name="T11" fmla="*/ 1132 h 1137"/>
                  <a:gd name="T12" fmla="*/ 241 w 1531"/>
                  <a:gd name="T13" fmla="*/ 1119 h 1137"/>
                  <a:gd name="T14" fmla="*/ 5 w 1531"/>
                  <a:gd name="T15" fmla="*/ 556 h 1137"/>
                  <a:gd name="T16" fmla="*/ 18 w 1531"/>
                  <a:gd name="T17" fmla="*/ 525 h 1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31" h="1137">
                    <a:moveTo>
                      <a:pt x="18" y="525"/>
                    </a:moveTo>
                    <a:cubicBezTo>
                      <a:pt x="1260" y="5"/>
                      <a:pt x="1260" y="5"/>
                      <a:pt x="1260" y="5"/>
                    </a:cubicBezTo>
                    <a:cubicBezTo>
                      <a:pt x="1271" y="0"/>
                      <a:pt x="1285" y="6"/>
                      <a:pt x="1289" y="17"/>
                    </a:cubicBezTo>
                    <a:cubicBezTo>
                      <a:pt x="1526" y="581"/>
                      <a:pt x="1526" y="581"/>
                      <a:pt x="1526" y="581"/>
                    </a:cubicBezTo>
                    <a:cubicBezTo>
                      <a:pt x="1531" y="593"/>
                      <a:pt x="1526" y="606"/>
                      <a:pt x="1514" y="611"/>
                    </a:cubicBezTo>
                    <a:cubicBezTo>
                      <a:pt x="272" y="1132"/>
                      <a:pt x="272" y="1132"/>
                      <a:pt x="272" y="1132"/>
                    </a:cubicBezTo>
                    <a:cubicBezTo>
                      <a:pt x="260" y="1137"/>
                      <a:pt x="246" y="1131"/>
                      <a:pt x="241" y="1119"/>
                    </a:cubicBezTo>
                    <a:cubicBezTo>
                      <a:pt x="5" y="556"/>
                      <a:pt x="5" y="556"/>
                      <a:pt x="5" y="556"/>
                    </a:cubicBezTo>
                    <a:cubicBezTo>
                      <a:pt x="0" y="545"/>
                      <a:pt x="6" y="531"/>
                      <a:pt x="18" y="525"/>
                    </a:cubicBezTo>
                    <a:close/>
                  </a:path>
                </a:pathLst>
              </a:custGeom>
              <a:solidFill>
                <a:srgbClr val="6BC06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xmlns="" id="{EFC38765-E0C3-45B4-9EF9-6D8B1AEA6B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6562" y="3049799"/>
                <a:ext cx="1750900" cy="1266842"/>
              </a:xfrm>
              <a:custGeom>
                <a:avLst/>
                <a:gdLst>
                  <a:gd name="T0" fmla="*/ 14 w 1396"/>
                  <a:gd name="T1" fmla="*/ 486 h 1010"/>
                  <a:gd name="T2" fmla="*/ 1164 w 1396"/>
                  <a:gd name="T3" fmla="*/ 5 h 1010"/>
                  <a:gd name="T4" fmla="*/ 1190 w 1396"/>
                  <a:gd name="T5" fmla="*/ 16 h 1010"/>
                  <a:gd name="T6" fmla="*/ 1392 w 1396"/>
                  <a:gd name="T7" fmla="*/ 498 h 1010"/>
                  <a:gd name="T8" fmla="*/ 1382 w 1396"/>
                  <a:gd name="T9" fmla="*/ 524 h 1010"/>
                  <a:gd name="T10" fmla="*/ 232 w 1396"/>
                  <a:gd name="T11" fmla="*/ 1006 h 1010"/>
                  <a:gd name="T12" fmla="*/ 206 w 1396"/>
                  <a:gd name="T13" fmla="*/ 996 h 1010"/>
                  <a:gd name="T14" fmla="*/ 4 w 1396"/>
                  <a:gd name="T15" fmla="*/ 513 h 1010"/>
                  <a:gd name="T16" fmla="*/ 14 w 1396"/>
                  <a:gd name="T17" fmla="*/ 486 h 10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96" h="1010">
                    <a:moveTo>
                      <a:pt x="14" y="486"/>
                    </a:moveTo>
                    <a:cubicBezTo>
                      <a:pt x="1164" y="5"/>
                      <a:pt x="1164" y="5"/>
                      <a:pt x="1164" y="5"/>
                    </a:cubicBezTo>
                    <a:cubicBezTo>
                      <a:pt x="1173" y="0"/>
                      <a:pt x="1185" y="5"/>
                      <a:pt x="1190" y="16"/>
                    </a:cubicBezTo>
                    <a:cubicBezTo>
                      <a:pt x="1392" y="498"/>
                      <a:pt x="1392" y="498"/>
                      <a:pt x="1392" y="498"/>
                    </a:cubicBezTo>
                    <a:cubicBezTo>
                      <a:pt x="1396" y="509"/>
                      <a:pt x="1391" y="520"/>
                      <a:pt x="1382" y="524"/>
                    </a:cubicBezTo>
                    <a:cubicBezTo>
                      <a:pt x="232" y="1006"/>
                      <a:pt x="232" y="1006"/>
                      <a:pt x="232" y="1006"/>
                    </a:cubicBezTo>
                    <a:cubicBezTo>
                      <a:pt x="221" y="1010"/>
                      <a:pt x="210" y="1005"/>
                      <a:pt x="206" y="996"/>
                    </a:cubicBezTo>
                    <a:cubicBezTo>
                      <a:pt x="4" y="513"/>
                      <a:pt x="4" y="513"/>
                      <a:pt x="4" y="513"/>
                    </a:cubicBezTo>
                    <a:cubicBezTo>
                      <a:pt x="0" y="503"/>
                      <a:pt x="5" y="491"/>
                      <a:pt x="14" y="486"/>
                    </a:cubicBezTo>
                    <a:close/>
                  </a:path>
                </a:pathLst>
              </a:custGeom>
              <a:solidFill>
                <a:srgbClr val="A8DAAA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12">
                <a:extLst>
                  <a:ext uri="{FF2B5EF4-FFF2-40B4-BE49-F238E27FC236}">
                    <a16:creationId xmlns:a16="http://schemas.microsoft.com/office/drawing/2014/main" xmlns="" id="{275DBF11-9AD2-4246-8640-C1682D5235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01657" y="3185140"/>
                <a:ext cx="1457052" cy="991283"/>
              </a:xfrm>
              <a:custGeom>
                <a:avLst/>
                <a:gdLst>
                  <a:gd name="T0" fmla="*/ 74 w 1162"/>
                  <a:gd name="T1" fmla="*/ 348 h 791"/>
                  <a:gd name="T2" fmla="*/ 488 w 1162"/>
                  <a:gd name="T3" fmla="*/ 173 h 791"/>
                  <a:gd name="T4" fmla="*/ 904 w 1162"/>
                  <a:gd name="T5" fmla="*/ 0 h 791"/>
                  <a:gd name="T6" fmla="*/ 908 w 1162"/>
                  <a:gd name="T7" fmla="*/ 9 h 791"/>
                  <a:gd name="T8" fmla="*/ 1103 w 1162"/>
                  <a:gd name="T9" fmla="*/ 110 h 791"/>
                  <a:gd name="T10" fmla="*/ 1115 w 1162"/>
                  <a:gd name="T11" fmla="*/ 105 h 791"/>
                  <a:gd name="T12" fmla="*/ 1162 w 1162"/>
                  <a:gd name="T13" fmla="*/ 218 h 791"/>
                  <a:gd name="T14" fmla="*/ 1150 w 1162"/>
                  <a:gd name="T15" fmla="*/ 222 h 791"/>
                  <a:gd name="T16" fmla="*/ 1085 w 1162"/>
                  <a:gd name="T17" fmla="*/ 432 h 791"/>
                  <a:gd name="T18" fmla="*/ 1090 w 1162"/>
                  <a:gd name="T19" fmla="*/ 442 h 791"/>
                  <a:gd name="T20" fmla="*/ 674 w 1162"/>
                  <a:gd name="T21" fmla="*/ 617 h 791"/>
                  <a:gd name="T22" fmla="*/ 259 w 1162"/>
                  <a:gd name="T23" fmla="*/ 791 h 791"/>
                  <a:gd name="T24" fmla="*/ 256 w 1162"/>
                  <a:gd name="T25" fmla="*/ 781 h 791"/>
                  <a:gd name="T26" fmla="*/ 60 w 1162"/>
                  <a:gd name="T27" fmla="*/ 679 h 791"/>
                  <a:gd name="T28" fmla="*/ 48 w 1162"/>
                  <a:gd name="T29" fmla="*/ 685 h 791"/>
                  <a:gd name="T30" fmla="*/ 0 w 1162"/>
                  <a:gd name="T31" fmla="*/ 571 h 791"/>
                  <a:gd name="T32" fmla="*/ 14 w 1162"/>
                  <a:gd name="T33" fmla="*/ 567 h 791"/>
                  <a:gd name="T34" fmla="*/ 78 w 1162"/>
                  <a:gd name="T35" fmla="*/ 357 h 791"/>
                  <a:gd name="T36" fmla="*/ 74 w 1162"/>
                  <a:gd name="T37" fmla="*/ 348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62" h="791">
                    <a:moveTo>
                      <a:pt x="74" y="348"/>
                    </a:moveTo>
                    <a:cubicBezTo>
                      <a:pt x="488" y="173"/>
                      <a:pt x="488" y="173"/>
                      <a:pt x="488" y="173"/>
                    </a:cubicBezTo>
                    <a:cubicBezTo>
                      <a:pt x="904" y="0"/>
                      <a:pt x="904" y="0"/>
                      <a:pt x="904" y="0"/>
                    </a:cubicBezTo>
                    <a:cubicBezTo>
                      <a:pt x="905" y="2"/>
                      <a:pt x="906" y="5"/>
                      <a:pt x="908" y="9"/>
                    </a:cubicBezTo>
                    <a:cubicBezTo>
                      <a:pt x="943" y="95"/>
                      <a:pt x="1031" y="140"/>
                      <a:pt x="1103" y="110"/>
                    </a:cubicBezTo>
                    <a:cubicBezTo>
                      <a:pt x="1106" y="108"/>
                      <a:pt x="1111" y="107"/>
                      <a:pt x="1115" y="105"/>
                    </a:cubicBezTo>
                    <a:cubicBezTo>
                      <a:pt x="1162" y="218"/>
                      <a:pt x="1162" y="218"/>
                      <a:pt x="1162" y="218"/>
                    </a:cubicBezTo>
                    <a:cubicBezTo>
                      <a:pt x="1159" y="219"/>
                      <a:pt x="1154" y="221"/>
                      <a:pt x="1150" y="222"/>
                    </a:cubicBezTo>
                    <a:cubicBezTo>
                      <a:pt x="1078" y="253"/>
                      <a:pt x="1050" y="347"/>
                      <a:pt x="1085" y="432"/>
                    </a:cubicBezTo>
                    <a:cubicBezTo>
                      <a:pt x="1087" y="436"/>
                      <a:pt x="1088" y="439"/>
                      <a:pt x="1090" y="442"/>
                    </a:cubicBezTo>
                    <a:cubicBezTo>
                      <a:pt x="674" y="617"/>
                      <a:pt x="674" y="617"/>
                      <a:pt x="674" y="617"/>
                    </a:cubicBezTo>
                    <a:cubicBezTo>
                      <a:pt x="259" y="791"/>
                      <a:pt x="259" y="791"/>
                      <a:pt x="259" y="791"/>
                    </a:cubicBezTo>
                    <a:cubicBezTo>
                      <a:pt x="258" y="787"/>
                      <a:pt x="257" y="784"/>
                      <a:pt x="256" y="781"/>
                    </a:cubicBezTo>
                    <a:cubicBezTo>
                      <a:pt x="219" y="695"/>
                      <a:pt x="133" y="649"/>
                      <a:pt x="60" y="679"/>
                    </a:cubicBezTo>
                    <a:cubicBezTo>
                      <a:pt x="56" y="681"/>
                      <a:pt x="52" y="683"/>
                      <a:pt x="48" y="685"/>
                    </a:cubicBezTo>
                    <a:cubicBezTo>
                      <a:pt x="0" y="571"/>
                      <a:pt x="0" y="571"/>
                      <a:pt x="0" y="571"/>
                    </a:cubicBezTo>
                    <a:cubicBezTo>
                      <a:pt x="5" y="570"/>
                      <a:pt x="9" y="569"/>
                      <a:pt x="14" y="567"/>
                    </a:cubicBezTo>
                    <a:cubicBezTo>
                      <a:pt x="85" y="538"/>
                      <a:pt x="114" y="443"/>
                      <a:pt x="78" y="357"/>
                    </a:cubicBezTo>
                    <a:cubicBezTo>
                      <a:pt x="77" y="353"/>
                      <a:pt x="75" y="351"/>
                      <a:pt x="74" y="348"/>
                    </a:cubicBezTo>
                    <a:close/>
                  </a:path>
                </a:pathLst>
              </a:custGeom>
              <a:solidFill>
                <a:srgbClr val="6BC06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xmlns="" id="{E9138EC5-E274-425E-BE70-392503A4D4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51557" y="3447288"/>
                <a:ext cx="356033" cy="473084"/>
              </a:xfrm>
              <a:custGeom>
                <a:avLst/>
                <a:gdLst>
                  <a:gd name="T0" fmla="*/ 183 w 284"/>
                  <a:gd name="T1" fmla="*/ 377 h 377"/>
                  <a:gd name="T2" fmla="*/ 250 w 284"/>
                  <a:gd name="T3" fmla="*/ 348 h 377"/>
                  <a:gd name="T4" fmla="*/ 240 w 284"/>
                  <a:gd name="T5" fmla="*/ 321 h 377"/>
                  <a:gd name="T6" fmla="*/ 268 w 284"/>
                  <a:gd name="T7" fmla="*/ 207 h 377"/>
                  <a:gd name="T8" fmla="*/ 221 w 284"/>
                  <a:gd name="T9" fmla="*/ 158 h 377"/>
                  <a:gd name="T10" fmla="*/ 127 w 284"/>
                  <a:gd name="T11" fmla="*/ 155 h 377"/>
                  <a:gd name="T12" fmla="*/ 93 w 284"/>
                  <a:gd name="T13" fmla="*/ 143 h 377"/>
                  <a:gd name="T14" fmla="*/ 109 w 284"/>
                  <a:gd name="T15" fmla="*/ 110 h 377"/>
                  <a:gd name="T16" fmla="*/ 142 w 284"/>
                  <a:gd name="T17" fmla="*/ 122 h 377"/>
                  <a:gd name="T18" fmla="*/ 218 w 284"/>
                  <a:gd name="T19" fmla="*/ 90 h 377"/>
                  <a:gd name="T20" fmla="*/ 118 w 284"/>
                  <a:gd name="T21" fmla="*/ 32 h 377"/>
                  <a:gd name="T22" fmla="*/ 105 w 284"/>
                  <a:gd name="T23" fmla="*/ 0 h 377"/>
                  <a:gd name="T24" fmla="*/ 36 w 284"/>
                  <a:gd name="T25" fmla="*/ 28 h 377"/>
                  <a:gd name="T26" fmla="*/ 49 w 284"/>
                  <a:gd name="T27" fmla="*/ 59 h 377"/>
                  <a:gd name="T28" fmla="*/ 17 w 284"/>
                  <a:gd name="T29" fmla="*/ 175 h 377"/>
                  <a:gd name="T30" fmla="*/ 157 w 284"/>
                  <a:gd name="T31" fmla="*/ 225 h 377"/>
                  <a:gd name="T32" fmla="*/ 191 w 284"/>
                  <a:gd name="T33" fmla="*/ 238 h 377"/>
                  <a:gd name="T34" fmla="*/ 176 w 284"/>
                  <a:gd name="T35" fmla="*/ 272 h 377"/>
                  <a:gd name="T36" fmla="*/ 141 w 284"/>
                  <a:gd name="T37" fmla="*/ 258 h 377"/>
                  <a:gd name="T38" fmla="*/ 65 w 284"/>
                  <a:gd name="T39" fmla="*/ 291 h 377"/>
                  <a:gd name="T40" fmla="*/ 171 w 284"/>
                  <a:gd name="T41" fmla="*/ 351 h 377"/>
                  <a:gd name="T42" fmla="*/ 183 w 284"/>
                  <a:gd name="T43" fmla="*/ 377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4" h="377">
                    <a:moveTo>
                      <a:pt x="183" y="377"/>
                    </a:moveTo>
                    <a:cubicBezTo>
                      <a:pt x="250" y="348"/>
                      <a:pt x="250" y="348"/>
                      <a:pt x="250" y="348"/>
                    </a:cubicBezTo>
                    <a:cubicBezTo>
                      <a:pt x="240" y="321"/>
                      <a:pt x="240" y="321"/>
                      <a:pt x="240" y="321"/>
                    </a:cubicBezTo>
                    <a:cubicBezTo>
                      <a:pt x="271" y="292"/>
                      <a:pt x="284" y="247"/>
                      <a:pt x="268" y="207"/>
                    </a:cubicBezTo>
                    <a:cubicBezTo>
                      <a:pt x="258" y="185"/>
                      <a:pt x="242" y="169"/>
                      <a:pt x="221" y="158"/>
                    </a:cubicBezTo>
                    <a:cubicBezTo>
                      <a:pt x="193" y="144"/>
                      <a:pt x="159" y="143"/>
                      <a:pt x="127" y="155"/>
                    </a:cubicBezTo>
                    <a:cubicBezTo>
                      <a:pt x="113" y="161"/>
                      <a:pt x="99" y="156"/>
                      <a:pt x="93" y="143"/>
                    </a:cubicBezTo>
                    <a:cubicBezTo>
                      <a:pt x="88" y="131"/>
                      <a:pt x="95" y="115"/>
                      <a:pt x="109" y="110"/>
                    </a:cubicBezTo>
                    <a:cubicBezTo>
                      <a:pt x="122" y="104"/>
                      <a:pt x="137" y="110"/>
                      <a:pt x="142" y="122"/>
                    </a:cubicBezTo>
                    <a:cubicBezTo>
                      <a:pt x="218" y="90"/>
                      <a:pt x="218" y="90"/>
                      <a:pt x="218" y="90"/>
                    </a:cubicBezTo>
                    <a:cubicBezTo>
                      <a:pt x="202" y="51"/>
                      <a:pt x="161" y="29"/>
                      <a:pt x="118" y="32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36" y="28"/>
                      <a:pt x="36" y="28"/>
                      <a:pt x="36" y="28"/>
                    </a:cubicBezTo>
                    <a:cubicBezTo>
                      <a:pt x="49" y="59"/>
                      <a:pt x="49" y="59"/>
                      <a:pt x="49" y="59"/>
                    </a:cubicBezTo>
                    <a:cubicBezTo>
                      <a:pt x="14" y="88"/>
                      <a:pt x="0" y="135"/>
                      <a:pt x="17" y="175"/>
                    </a:cubicBezTo>
                    <a:cubicBezTo>
                      <a:pt x="39" y="227"/>
                      <a:pt x="101" y="250"/>
                      <a:pt x="157" y="225"/>
                    </a:cubicBezTo>
                    <a:cubicBezTo>
                      <a:pt x="170" y="221"/>
                      <a:pt x="186" y="225"/>
                      <a:pt x="191" y="238"/>
                    </a:cubicBezTo>
                    <a:cubicBezTo>
                      <a:pt x="196" y="250"/>
                      <a:pt x="190" y="266"/>
                      <a:pt x="176" y="272"/>
                    </a:cubicBezTo>
                    <a:cubicBezTo>
                      <a:pt x="162" y="277"/>
                      <a:pt x="147" y="272"/>
                      <a:pt x="141" y="258"/>
                    </a:cubicBezTo>
                    <a:cubicBezTo>
                      <a:pt x="65" y="291"/>
                      <a:pt x="65" y="291"/>
                      <a:pt x="65" y="291"/>
                    </a:cubicBezTo>
                    <a:cubicBezTo>
                      <a:pt x="83" y="333"/>
                      <a:pt x="127" y="356"/>
                      <a:pt x="171" y="351"/>
                    </a:cubicBezTo>
                    <a:lnTo>
                      <a:pt x="183" y="377"/>
                    </a:lnTo>
                    <a:close/>
                  </a:path>
                </a:pathLst>
              </a:custGeom>
              <a:solidFill>
                <a:srgbClr val="FDFDF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xmlns="" id="{19FA3E4B-3D9A-4589-AA0D-6B88A6AC9EEB}"/>
                </a:ext>
              </a:extLst>
            </p:cNvPr>
            <p:cNvGrpSpPr/>
            <p:nvPr/>
          </p:nvGrpSpPr>
          <p:grpSpPr>
            <a:xfrm>
              <a:off x="5637363" y="1081866"/>
              <a:ext cx="2653175" cy="2658051"/>
              <a:chOff x="5637363" y="1081866"/>
              <a:chExt cx="2653175" cy="2658051"/>
            </a:xfrm>
          </p:grpSpPr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xmlns="" id="{85902BD4-665F-4092-9907-37877D5D06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7363" y="1081866"/>
                <a:ext cx="1363166" cy="1381456"/>
              </a:xfrm>
              <a:custGeom>
                <a:avLst/>
                <a:gdLst>
                  <a:gd name="T0" fmla="*/ 574 w 1118"/>
                  <a:gd name="T1" fmla="*/ 0 h 1133"/>
                  <a:gd name="T2" fmla="*/ 1118 w 1118"/>
                  <a:gd name="T3" fmla="*/ 505 h 1133"/>
                  <a:gd name="T4" fmla="*/ 980 w 1118"/>
                  <a:gd name="T5" fmla="*/ 959 h 1133"/>
                  <a:gd name="T6" fmla="*/ 544 w 1118"/>
                  <a:gd name="T7" fmla="*/ 1133 h 1133"/>
                  <a:gd name="T8" fmla="*/ 0 w 1118"/>
                  <a:gd name="T9" fmla="*/ 628 h 1133"/>
                  <a:gd name="T10" fmla="*/ 437 w 1118"/>
                  <a:gd name="T11" fmla="*/ 454 h 1133"/>
                  <a:gd name="T12" fmla="*/ 574 w 1118"/>
                  <a:gd name="T13" fmla="*/ 0 h 1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8" h="1133">
                    <a:moveTo>
                      <a:pt x="574" y="0"/>
                    </a:moveTo>
                    <a:lnTo>
                      <a:pt x="1118" y="505"/>
                    </a:lnTo>
                    <a:lnTo>
                      <a:pt x="980" y="959"/>
                    </a:lnTo>
                    <a:lnTo>
                      <a:pt x="544" y="1133"/>
                    </a:lnTo>
                    <a:lnTo>
                      <a:pt x="0" y="628"/>
                    </a:lnTo>
                    <a:lnTo>
                      <a:pt x="437" y="454"/>
                    </a:lnTo>
                    <a:lnTo>
                      <a:pt x="574" y="0"/>
                    </a:lnTo>
                    <a:close/>
                  </a:path>
                </a:pathLst>
              </a:custGeom>
              <a:solidFill>
                <a:srgbClr val="1B7D9A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xmlns="" id="{6B128784-5F83-4546-9E13-0C233E7BA1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8009" y="1568362"/>
                <a:ext cx="2182529" cy="2171555"/>
              </a:xfrm>
              <a:custGeom>
                <a:avLst/>
                <a:gdLst>
                  <a:gd name="T0" fmla="*/ 68 w 1790"/>
                  <a:gd name="T1" fmla="*/ 0 h 1781"/>
                  <a:gd name="T2" fmla="*/ 1790 w 1790"/>
                  <a:gd name="T3" fmla="*/ 1780 h 1781"/>
                  <a:gd name="T4" fmla="*/ 1727 w 1790"/>
                  <a:gd name="T5" fmla="*/ 1781 h 1781"/>
                  <a:gd name="T6" fmla="*/ 0 w 1790"/>
                  <a:gd name="T7" fmla="*/ 74 h 1781"/>
                  <a:gd name="T8" fmla="*/ 68 w 1790"/>
                  <a:gd name="T9" fmla="*/ 0 h 1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0" h="1781">
                    <a:moveTo>
                      <a:pt x="68" y="0"/>
                    </a:moveTo>
                    <a:lnTo>
                      <a:pt x="1790" y="1780"/>
                    </a:lnTo>
                    <a:lnTo>
                      <a:pt x="1727" y="1781"/>
                    </a:lnTo>
                    <a:lnTo>
                      <a:pt x="0" y="74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145C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xmlns="" id="{4E9891C3-722A-4BAF-A665-E1915694E8A5}"/>
                </a:ext>
              </a:extLst>
            </p:cNvPr>
            <p:cNvGrpSpPr/>
            <p:nvPr/>
          </p:nvGrpSpPr>
          <p:grpSpPr>
            <a:xfrm>
              <a:off x="8029611" y="3997187"/>
              <a:ext cx="2373956" cy="1778946"/>
              <a:chOff x="8029611" y="3997187"/>
              <a:chExt cx="2373956" cy="1778946"/>
            </a:xfrm>
            <a:effectLst>
              <a:outerShdw blurRad="685800" dist="342900" dir="5400000" sx="86000" sy="86000" algn="t" rotWithShape="0">
                <a:prstClr val="black">
                  <a:alpha val="23000"/>
                </a:prstClr>
              </a:outerShdw>
            </a:effectLst>
          </p:grpSpPr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xmlns="" id="{D4976FD7-07E2-453D-A94A-CE548071F6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29427" y="5499352"/>
                <a:ext cx="1237579" cy="271902"/>
              </a:xfrm>
              <a:custGeom>
                <a:avLst/>
                <a:gdLst>
                  <a:gd name="T0" fmla="*/ 493 w 986"/>
                  <a:gd name="T1" fmla="*/ 205 h 217"/>
                  <a:gd name="T2" fmla="*/ 986 w 986"/>
                  <a:gd name="T3" fmla="*/ 133 h 217"/>
                  <a:gd name="T4" fmla="*/ 986 w 986"/>
                  <a:gd name="T5" fmla="*/ 35 h 217"/>
                  <a:gd name="T6" fmla="*/ 977 w 986"/>
                  <a:gd name="T7" fmla="*/ 9 h 217"/>
                  <a:gd name="T8" fmla="*/ 924 w 986"/>
                  <a:gd name="T9" fmla="*/ 6 h 217"/>
                  <a:gd name="T10" fmla="*/ 898 w 986"/>
                  <a:gd name="T11" fmla="*/ 7 h 217"/>
                  <a:gd name="T12" fmla="*/ 110 w 986"/>
                  <a:gd name="T13" fmla="*/ 0 h 217"/>
                  <a:gd name="T14" fmla="*/ 6 w 986"/>
                  <a:gd name="T15" fmla="*/ 12 h 217"/>
                  <a:gd name="T16" fmla="*/ 0 w 986"/>
                  <a:gd name="T17" fmla="*/ 35 h 217"/>
                  <a:gd name="T18" fmla="*/ 0 w 986"/>
                  <a:gd name="T19" fmla="*/ 133 h 217"/>
                  <a:gd name="T20" fmla="*/ 493 w 986"/>
                  <a:gd name="T21" fmla="*/ 205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86" h="217">
                    <a:moveTo>
                      <a:pt x="493" y="205"/>
                    </a:moveTo>
                    <a:cubicBezTo>
                      <a:pt x="560" y="205"/>
                      <a:pt x="986" y="204"/>
                      <a:pt x="986" y="133"/>
                    </a:cubicBezTo>
                    <a:cubicBezTo>
                      <a:pt x="986" y="35"/>
                      <a:pt x="986" y="35"/>
                      <a:pt x="986" y="35"/>
                    </a:cubicBezTo>
                    <a:cubicBezTo>
                      <a:pt x="986" y="25"/>
                      <a:pt x="983" y="16"/>
                      <a:pt x="977" y="9"/>
                    </a:cubicBezTo>
                    <a:cubicBezTo>
                      <a:pt x="972" y="3"/>
                      <a:pt x="945" y="4"/>
                      <a:pt x="924" y="6"/>
                    </a:cubicBezTo>
                    <a:cubicBezTo>
                      <a:pt x="913" y="7"/>
                      <a:pt x="903" y="8"/>
                      <a:pt x="898" y="7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96" y="0"/>
                      <a:pt x="14" y="1"/>
                      <a:pt x="6" y="12"/>
                    </a:cubicBezTo>
                    <a:cubicBezTo>
                      <a:pt x="2" y="18"/>
                      <a:pt x="0" y="26"/>
                      <a:pt x="0" y="35"/>
                    </a:cubicBezTo>
                    <a:cubicBezTo>
                      <a:pt x="0" y="133"/>
                      <a:pt x="0" y="133"/>
                      <a:pt x="0" y="133"/>
                    </a:cubicBezTo>
                    <a:cubicBezTo>
                      <a:pt x="0" y="217"/>
                      <a:pt x="421" y="205"/>
                      <a:pt x="493" y="205"/>
                    </a:cubicBezTo>
                  </a:path>
                </a:pathLst>
              </a:cu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Oval 17">
                <a:extLst>
                  <a:ext uri="{FF2B5EF4-FFF2-40B4-BE49-F238E27FC236}">
                    <a16:creationId xmlns:a16="http://schemas.microsoft.com/office/drawing/2014/main" xmlns="" id="{C18E245C-86A5-4A40-9497-1705EA8858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39181" y="5455457"/>
                <a:ext cx="1218071" cy="119490"/>
              </a:xfrm>
              <a:prstGeom prst="ellipse">
                <a:avLst/>
              </a:pr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18">
                <a:extLst>
                  <a:ext uri="{FF2B5EF4-FFF2-40B4-BE49-F238E27FC236}">
                    <a16:creationId xmlns:a16="http://schemas.microsoft.com/office/drawing/2014/main" xmlns="" id="{EB869D23-4AFB-48D3-BF03-C6CCDBB477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29427" y="5281099"/>
                <a:ext cx="1237579" cy="271902"/>
              </a:xfrm>
              <a:custGeom>
                <a:avLst/>
                <a:gdLst>
                  <a:gd name="T0" fmla="*/ 493 w 986"/>
                  <a:gd name="T1" fmla="*/ 204 h 217"/>
                  <a:gd name="T2" fmla="*/ 986 w 986"/>
                  <a:gd name="T3" fmla="*/ 134 h 217"/>
                  <a:gd name="T4" fmla="*/ 986 w 986"/>
                  <a:gd name="T5" fmla="*/ 35 h 217"/>
                  <a:gd name="T6" fmla="*/ 977 w 986"/>
                  <a:gd name="T7" fmla="*/ 9 h 217"/>
                  <a:gd name="T8" fmla="*/ 898 w 986"/>
                  <a:gd name="T9" fmla="*/ 8 h 217"/>
                  <a:gd name="T10" fmla="*/ 110 w 986"/>
                  <a:gd name="T11" fmla="*/ 0 h 217"/>
                  <a:gd name="T12" fmla="*/ 6 w 986"/>
                  <a:gd name="T13" fmla="*/ 11 h 217"/>
                  <a:gd name="T14" fmla="*/ 0 w 986"/>
                  <a:gd name="T15" fmla="*/ 35 h 217"/>
                  <a:gd name="T16" fmla="*/ 0 w 986"/>
                  <a:gd name="T17" fmla="*/ 134 h 217"/>
                  <a:gd name="T18" fmla="*/ 493 w 986"/>
                  <a:gd name="T19" fmla="*/ 204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6" h="217">
                    <a:moveTo>
                      <a:pt x="493" y="204"/>
                    </a:moveTo>
                    <a:cubicBezTo>
                      <a:pt x="560" y="204"/>
                      <a:pt x="986" y="204"/>
                      <a:pt x="986" y="134"/>
                    </a:cubicBezTo>
                    <a:cubicBezTo>
                      <a:pt x="986" y="35"/>
                      <a:pt x="986" y="35"/>
                      <a:pt x="986" y="35"/>
                    </a:cubicBezTo>
                    <a:cubicBezTo>
                      <a:pt x="986" y="25"/>
                      <a:pt x="983" y="16"/>
                      <a:pt x="977" y="9"/>
                    </a:cubicBezTo>
                    <a:cubicBezTo>
                      <a:pt x="969" y="0"/>
                      <a:pt x="911" y="8"/>
                      <a:pt x="898" y="8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96" y="0"/>
                      <a:pt x="14" y="1"/>
                      <a:pt x="6" y="11"/>
                    </a:cubicBezTo>
                    <a:cubicBezTo>
                      <a:pt x="2" y="18"/>
                      <a:pt x="0" y="26"/>
                      <a:pt x="0" y="35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217"/>
                      <a:pt x="421" y="204"/>
                      <a:pt x="493" y="204"/>
                    </a:cubicBezTo>
                  </a:path>
                </a:pathLst>
              </a:cu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Oval 19">
                <a:extLst>
                  <a:ext uri="{FF2B5EF4-FFF2-40B4-BE49-F238E27FC236}">
                    <a16:creationId xmlns:a16="http://schemas.microsoft.com/office/drawing/2014/main" xmlns="" id="{24317C1D-75D4-41B7-A28E-FCB58073EB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39181" y="5238424"/>
                <a:ext cx="1218071" cy="117052"/>
              </a:xfrm>
              <a:prstGeom prst="ellipse">
                <a:avLst/>
              </a:pr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xmlns="" id="{64D43F67-0118-47CE-AB73-E09A7B6848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29427" y="5061627"/>
                <a:ext cx="1237579" cy="273121"/>
              </a:xfrm>
              <a:custGeom>
                <a:avLst/>
                <a:gdLst>
                  <a:gd name="T0" fmla="*/ 493 w 986"/>
                  <a:gd name="T1" fmla="*/ 206 h 218"/>
                  <a:gd name="T2" fmla="*/ 986 w 986"/>
                  <a:gd name="T3" fmla="*/ 134 h 218"/>
                  <a:gd name="T4" fmla="*/ 986 w 986"/>
                  <a:gd name="T5" fmla="*/ 36 h 218"/>
                  <a:gd name="T6" fmla="*/ 977 w 986"/>
                  <a:gd name="T7" fmla="*/ 10 h 218"/>
                  <a:gd name="T8" fmla="*/ 898 w 986"/>
                  <a:gd name="T9" fmla="*/ 9 h 218"/>
                  <a:gd name="T10" fmla="*/ 110 w 986"/>
                  <a:gd name="T11" fmla="*/ 1 h 218"/>
                  <a:gd name="T12" fmla="*/ 6 w 986"/>
                  <a:gd name="T13" fmla="*/ 12 h 218"/>
                  <a:gd name="T14" fmla="*/ 0 w 986"/>
                  <a:gd name="T15" fmla="*/ 36 h 218"/>
                  <a:gd name="T16" fmla="*/ 0 w 986"/>
                  <a:gd name="T17" fmla="*/ 134 h 218"/>
                  <a:gd name="T18" fmla="*/ 493 w 986"/>
                  <a:gd name="T19" fmla="*/ 206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6" h="218">
                    <a:moveTo>
                      <a:pt x="493" y="206"/>
                    </a:moveTo>
                    <a:cubicBezTo>
                      <a:pt x="560" y="206"/>
                      <a:pt x="986" y="206"/>
                      <a:pt x="986" y="134"/>
                    </a:cubicBezTo>
                    <a:cubicBezTo>
                      <a:pt x="986" y="36"/>
                      <a:pt x="986" y="36"/>
                      <a:pt x="986" y="36"/>
                    </a:cubicBezTo>
                    <a:cubicBezTo>
                      <a:pt x="986" y="27"/>
                      <a:pt x="983" y="18"/>
                      <a:pt x="977" y="10"/>
                    </a:cubicBezTo>
                    <a:cubicBezTo>
                      <a:pt x="969" y="0"/>
                      <a:pt x="911" y="9"/>
                      <a:pt x="898" y="9"/>
                    </a:cubicBezTo>
                    <a:cubicBezTo>
                      <a:pt x="110" y="1"/>
                      <a:pt x="110" y="1"/>
                      <a:pt x="110" y="1"/>
                    </a:cubicBezTo>
                    <a:cubicBezTo>
                      <a:pt x="96" y="0"/>
                      <a:pt x="14" y="1"/>
                      <a:pt x="6" y="12"/>
                    </a:cubicBezTo>
                    <a:cubicBezTo>
                      <a:pt x="2" y="19"/>
                      <a:pt x="0" y="27"/>
                      <a:pt x="0" y="36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218"/>
                      <a:pt x="421" y="206"/>
                      <a:pt x="493" y="206"/>
                    </a:cubicBezTo>
                  </a:path>
                </a:pathLst>
              </a:cu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xmlns="" id="{668E9B54-437A-4F29-94EB-76E4043167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39181" y="5018952"/>
                <a:ext cx="1218071" cy="119490"/>
              </a:xfrm>
              <a:custGeom>
                <a:avLst/>
                <a:gdLst>
                  <a:gd name="T0" fmla="*/ 486 w 972"/>
                  <a:gd name="T1" fmla="*/ 96 h 96"/>
                  <a:gd name="T2" fmla="*/ 972 w 972"/>
                  <a:gd name="T3" fmla="*/ 49 h 96"/>
                  <a:gd name="T4" fmla="*/ 486 w 972"/>
                  <a:gd name="T5" fmla="*/ 0 h 96"/>
                  <a:gd name="T6" fmla="*/ 0 w 972"/>
                  <a:gd name="T7" fmla="*/ 49 h 96"/>
                  <a:gd name="T8" fmla="*/ 486 w 972"/>
                  <a:gd name="T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2" h="96">
                    <a:moveTo>
                      <a:pt x="486" y="96"/>
                    </a:moveTo>
                    <a:cubicBezTo>
                      <a:pt x="754" y="96"/>
                      <a:pt x="972" y="74"/>
                      <a:pt x="972" y="49"/>
                    </a:cubicBezTo>
                    <a:cubicBezTo>
                      <a:pt x="972" y="22"/>
                      <a:pt x="754" y="0"/>
                      <a:pt x="486" y="0"/>
                    </a:cubicBezTo>
                    <a:cubicBezTo>
                      <a:pt x="219" y="0"/>
                      <a:pt x="0" y="22"/>
                      <a:pt x="0" y="49"/>
                    </a:cubicBezTo>
                    <a:cubicBezTo>
                      <a:pt x="0" y="74"/>
                      <a:pt x="219" y="96"/>
                      <a:pt x="486" y="96"/>
                    </a:cubicBezTo>
                  </a:path>
                </a:pathLst>
              </a:cu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xmlns="" id="{A571E0E6-F646-4F7C-A089-241EB803E9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29427" y="4844594"/>
                <a:ext cx="1237579" cy="271902"/>
              </a:xfrm>
              <a:custGeom>
                <a:avLst/>
                <a:gdLst>
                  <a:gd name="T0" fmla="*/ 493 w 986"/>
                  <a:gd name="T1" fmla="*/ 205 h 217"/>
                  <a:gd name="T2" fmla="*/ 986 w 986"/>
                  <a:gd name="T3" fmla="*/ 134 h 217"/>
                  <a:gd name="T4" fmla="*/ 986 w 986"/>
                  <a:gd name="T5" fmla="*/ 35 h 217"/>
                  <a:gd name="T6" fmla="*/ 977 w 986"/>
                  <a:gd name="T7" fmla="*/ 10 h 217"/>
                  <a:gd name="T8" fmla="*/ 924 w 986"/>
                  <a:gd name="T9" fmla="*/ 6 h 217"/>
                  <a:gd name="T10" fmla="*/ 898 w 986"/>
                  <a:gd name="T11" fmla="*/ 8 h 217"/>
                  <a:gd name="T12" fmla="*/ 110 w 986"/>
                  <a:gd name="T13" fmla="*/ 0 h 217"/>
                  <a:gd name="T14" fmla="*/ 6 w 986"/>
                  <a:gd name="T15" fmla="*/ 12 h 217"/>
                  <a:gd name="T16" fmla="*/ 0 w 986"/>
                  <a:gd name="T17" fmla="*/ 35 h 217"/>
                  <a:gd name="T18" fmla="*/ 0 w 986"/>
                  <a:gd name="T19" fmla="*/ 134 h 217"/>
                  <a:gd name="T20" fmla="*/ 493 w 986"/>
                  <a:gd name="T21" fmla="*/ 205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86" h="217">
                    <a:moveTo>
                      <a:pt x="493" y="205"/>
                    </a:moveTo>
                    <a:cubicBezTo>
                      <a:pt x="560" y="205"/>
                      <a:pt x="986" y="204"/>
                      <a:pt x="986" y="134"/>
                    </a:cubicBezTo>
                    <a:cubicBezTo>
                      <a:pt x="986" y="35"/>
                      <a:pt x="986" y="35"/>
                      <a:pt x="986" y="35"/>
                    </a:cubicBezTo>
                    <a:cubicBezTo>
                      <a:pt x="986" y="25"/>
                      <a:pt x="983" y="16"/>
                      <a:pt x="977" y="10"/>
                    </a:cubicBezTo>
                    <a:cubicBezTo>
                      <a:pt x="972" y="3"/>
                      <a:pt x="945" y="5"/>
                      <a:pt x="924" y="6"/>
                    </a:cubicBezTo>
                    <a:cubicBezTo>
                      <a:pt x="913" y="7"/>
                      <a:pt x="903" y="8"/>
                      <a:pt x="898" y="8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96" y="0"/>
                      <a:pt x="14" y="1"/>
                      <a:pt x="6" y="12"/>
                    </a:cubicBezTo>
                    <a:cubicBezTo>
                      <a:pt x="2" y="19"/>
                      <a:pt x="0" y="26"/>
                      <a:pt x="0" y="35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217"/>
                      <a:pt x="421" y="205"/>
                      <a:pt x="493" y="205"/>
                    </a:cubicBezTo>
                  </a:path>
                </a:pathLst>
              </a:cu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Oval 23">
                <a:extLst>
                  <a:ext uri="{FF2B5EF4-FFF2-40B4-BE49-F238E27FC236}">
                    <a16:creationId xmlns:a16="http://schemas.microsoft.com/office/drawing/2014/main" xmlns="" id="{2524848F-59C3-440A-85EF-76C77FADCF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39181" y="4801918"/>
                <a:ext cx="1218071" cy="118271"/>
              </a:xfrm>
              <a:prstGeom prst="ellipse">
                <a:avLst/>
              </a:pr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24">
                <a:extLst>
                  <a:ext uri="{FF2B5EF4-FFF2-40B4-BE49-F238E27FC236}">
                    <a16:creationId xmlns:a16="http://schemas.microsoft.com/office/drawing/2014/main" xmlns="" id="{2BB48F0E-FE7E-4542-B75B-F59C1A3BCA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63549" y="4606832"/>
                <a:ext cx="1240018" cy="271902"/>
              </a:xfrm>
              <a:custGeom>
                <a:avLst/>
                <a:gdLst>
                  <a:gd name="T0" fmla="*/ 493 w 988"/>
                  <a:gd name="T1" fmla="*/ 205 h 217"/>
                  <a:gd name="T2" fmla="*/ 988 w 988"/>
                  <a:gd name="T3" fmla="*/ 134 h 217"/>
                  <a:gd name="T4" fmla="*/ 988 w 988"/>
                  <a:gd name="T5" fmla="*/ 35 h 217"/>
                  <a:gd name="T6" fmla="*/ 978 w 988"/>
                  <a:gd name="T7" fmla="*/ 10 h 217"/>
                  <a:gd name="T8" fmla="*/ 900 w 988"/>
                  <a:gd name="T9" fmla="*/ 9 h 217"/>
                  <a:gd name="T10" fmla="*/ 111 w 988"/>
                  <a:gd name="T11" fmla="*/ 0 h 217"/>
                  <a:gd name="T12" fmla="*/ 8 w 988"/>
                  <a:gd name="T13" fmla="*/ 12 h 217"/>
                  <a:gd name="T14" fmla="*/ 0 w 988"/>
                  <a:gd name="T15" fmla="*/ 35 h 217"/>
                  <a:gd name="T16" fmla="*/ 0 w 988"/>
                  <a:gd name="T17" fmla="*/ 134 h 217"/>
                  <a:gd name="T18" fmla="*/ 493 w 988"/>
                  <a:gd name="T19" fmla="*/ 205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8" h="217">
                    <a:moveTo>
                      <a:pt x="493" y="205"/>
                    </a:moveTo>
                    <a:cubicBezTo>
                      <a:pt x="561" y="205"/>
                      <a:pt x="988" y="204"/>
                      <a:pt x="988" y="134"/>
                    </a:cubicBezTo>
                    <a:cubicBezTo>
                      <a:pt x="988" y="35"/>
                      <a:pt x="988" y="35"/>
                      <a:pt x="988" y="35"/>
                    </a:cubicBezTo>
                    <a:cubicBezTo>
                      <a:pt x="988" y="25"/>
                      <a:pt x="983" y="16"/>
                      <a:pt x="978" y="10"/>
                    </a:cubicBezTo>
                    <a:cubicBezTo>
                      <a:pt x="971" y="0"/>
                      <a:pt x="913" y="9"/>
                      <a:pt x="900" y="9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97" y="0"/>
                      <a:pt x="16" y="1"/>
                      <a:pt x="8" y="12"/>
                    </a:cubicBezTo>
                    <a:cubicBezTo>
                      <a:pt x="4" y="19"/>
                      <a:pt x="0" y="26"/>
                      <a:pt x="0" y="35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217"/>
                      <a:pt x="423" y="205"/>
                      <a:pt x="493" y="205"/>
                    </a:cubicBezTo>
                  </a:path>
                </a:pathLst>
              </a:cu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Oval 25">
                <a:extLst>
                  <a:ext uri="{FF2B5EF4-FFF2-40B4-BE49-F238E27FC236}">
                    <a16:creationId xmlns:a16="http://schemas.microsoft.com/office/drawing/2014/main" xmlns="" id="{1D787851-E104-4AB5-AD9D-CC25B8E42B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75742" y="4564157"/>
                <a:ext cx="1216851" cy="120710"/>
              </a:xfrm>
              <a:prstGeom prst="ellipse">
                <a:avLst/>
              </a:pr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xmlns="" id="{24CA16BD-403D-478B-ABB3-67C37DBF8D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11137" y="4370290"/>
                <a:ext cx="1237579" cy="273121"/>
              </a:xfrm>
              <a:custGeom>
                <a:avLst/>
                <a:gdLst>
                  <a:gd name="T0" fmla="*/ 494 w 987"/>
                  <a:gd name="T1" fmla="*/ 205 h 218"/>
                  <a:gd name="T2" fmla="*/ 987 w 987"/>
                  <a:gd name="T3" fmla="*/ 134 h 218"/>
                  <a:gd name="T4" fmla="*/ 987 w 987"/>
                  <a:gd name="T5" fmla="*/ 35 h 218"/>
                  <a:gd name="T6" fmla="*/ 978 w 987"/>
                  <a:gd name="T7" fmla="*/ 10 h 218"/>
                  <a:gd name="T8" fmla="*/ 900 w 987"/>
                  <a:gd name="T9" fmla="*/ 8 h 218"/>
                  <a:gd name="T10" fmla="*/ 111 w 987"/>
                  <a:gd name="T11" fmla="*/ 0 h 218"/>
                  <a:gd name="T12" fmla="*/ 8 w 987"/>
                  <a:gd name="T13" fmla="*/ 12 h 218"/>
                  <a:gd name="T14" fmla="*/ 0 w 987"/>
                  <a:gd name="T15" fmla="*/ 35 h 218"/>
                  <a:gd name="T16" fmla="*/ 0 w 987"/>
                  <a:gd name="T17" fmla="*/ 134 h 218"/>
                  <a:gd name="T18" fmla="*/ 494 w 987"/>
                  <a:gd name="T19" fmla="*/ 205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7" h="218">
                    <a:moveTo>
                      <a:pt x="494" y="205"/>
                    </a:moveTo>
                    <a:cubicBezTo>
                      <a:pt x="562" y="205"/>
                      <a:pt x="987" y="204"/>
                      <a:pt x="987" y="134"/>
                    </a:cubicBezTo>
                    <a:cubicBezTo>
                      <a:pt x="987" y="35"/>
                      <a:pt x="987" y="35"/>
                      <a:pt x="987" y="35"/>
                    </a:cubicBezTo>
                    <a:cubicBezTo>
                      <a:pt x="987" y="25"/>
                      <a:pt x="983" y="17"/>
                      <a:pt x="978" y="10"/>
                    </a:cubicBezTo>
                    <a:cubicBezTo>
                      <a:pt x="970" y="0"/>
                      <a:pt x="913" y="9"/>
                      <a:pt x="900" y="8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97" y="0"/>
                      <a:pt x="16" y="1"/>
                      <a:pt x="8" y="12"/>
                    </a:cubicBezTo>
                    <a:cubicBezTo>
                      <a:pt x="4" y="19"/>
                      <a:pt x="0" y="26"/>
                      <a:pt x="0" y="35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218"/>
                      <a:pt x="423" y="205"/>
                      <a:pt x="494" y="205"/>
                    </a:cubicBezTo>
                    <a:close/>
                  </a:path>
                </a:pathLst>
              </a:cu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Oval 27">
                <a:extLst>
                  <a:ext uri="{FF2B5EF4-FFF2-40B4-BE49-F238E27FC236}">
                    <a16:creationId xmlns:a16="http://schemas.microsoft.com/office/drawing/2014/main" xmlns="" id="{1A226612-EAF1-4F1C-9DE1-80D2DEBE4A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22111" y="4327615"/>
                <a:ext cx="1218071" cy="120710"/>
              </a:xfrm>
              <a:prstGeom prst="ellipse">
                <a:avLst/>
              </a:pr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xmlns="" id="{4CAD92C4-D78A-4904-A19F-0FF48C4A85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30702" y="4015477"/>
                <a:ext cx="1255869" cy="470646"/>
              </a:xfrm>
              <a:custGeom>
                <a:avLst/>
                <a:gdLst>
                  <a:gd name="T0" fmla="*/ 517 w 1002"/>
                  <a:gd name="T1" fmla="*/ 282 h 376"/>
                  <a:gd name="T2" fmla="*/ 990 w 1002"/>
                  <a:gd name="T3" fmla="*/ 129 h 376"/>
                  <a:gd name="T4" fmla="*/ 973 w 1002"/>
                  <a:gd name="T5" fmla="*/ 32 h 376"/>
                  <a:gd name="T6" fmla="*/ 961 w 1002"/>
                  <a:gd name="T7" fmla="*/ 8 h 376"/>
                  <a:gd name="T8" fmla="*/ 883 w 1002"/>
                  <a:gd name="T9" fmla="*/ 20 h 376"/>
                  <a:gd name="T10" fmla="*/ 105 w 1002"/>
                  <a:gd name="T11" fmla="*/ 144 h 376"/>
                  <a:gd name="T12" fmla="*/ 5 w 1002"/>
                  <a:gd name="T13" fmla="*/ 172 h 376"/>
                  <a:gd name="T14" fmla="*/ 2 w 1002"/>
                  <a:gd name="T15" fmla="*/ 196 h 376"/>
                  <a:gd name="T16" fmla="*/ 18 w 1002"/>
                  <a:gd name="T17" fmla="*/ 294 h 376"/>
                  <a:gd name="T18" fmla="*/ 517 w 1002"/>
                  <a:gd name="T19" fmla="*/ 282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02" h="376">
                    <a:moveTo>
                      <a:pt x="517" y="282"/>
                    </a:moveTo>
                    <a:cubicBezTo>
                      <a:pt x="582" y="270"/>
                      <a:pt x="1002" y="199"/>
                      <a:pt x="990" y="129"/>
                    </a:cubicBezTo>
                    <a:cubicBezTo>
                      <a:pt x="973" y="32"/>
                      <a:pt x="973" y="32"/>
                      <a:pt x="973" y="32"/>
                    </a:cubicBezTo>
                    <a:cubicBezTo>
                      <a:pt x="972" y="22"/>
                      <a:pt x="968" y="14"/>
                      <a:pt x="961" y="8"/>
                    </a:cubicBezTo>
                    <a:cubicBezTo>
                      <a:pt x="951" y="0"/>
                      <a:pt x="895" y="17"/>
                      <a:pt x="883" y="20"/>
                    </a:cubicBezTo>
                    <a:cubicBezTo>
                      <a:pt x="105" y="144"/>
                      <a:pt x="105" y="144"/>
                      <a:pt x="105" y="144"/>
                    </a:cubicBezTo>
                    <a:cubicBezTo>
                      <a:pt x="91" y="146"/>
                      <a:pt x="10" y="160"/>
                      <a:pt x="5" y="172"/>
                    </a:cubicBezTo>
                    <a:cubicBezTo>
                      <a:pt x="2" y="180"/>
                      <a:pt x="0" y="189"/>
                      <a:pt x="2" y="196"/>
                    </a:cubicBezTo>
                    <a:cubicBezTo>
                      <a:pt x="18" y="294"/>
                      <a:pt x="18" y="294"/>
                      <a:pt x="18" y="294"/>
                    </a:cubicBezTo>
                    <a:cubicBezTo>
                      <a:pt x="32" y="376"/>
                      <a:pt x="446" y="293"/>
                      <a:pt x="517" y="282"/>
                    </a:cubicBezTo>
                    <a:close/>
                  </a:path>
                </a:pathLst>
              </a:cu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xmlns="" id="{6171085C-BEED-480C-BF28-4F1DF02F7C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33140" y="3997187"/>
                <a:ext cx="1210755" cy="268244"/>
              </a:xfrm>
              <a:custGeom>
                <a:avLst/>
                <a:gdLst>
                  <a:gd name="T0" fmla="*/ 475 w 966"/>
                  <a:gd name="T1" fmla="*/ 60 h 214"/>
                  <a:gd name="T2" fmla="*/ 4 w 966"/>
                  <a:gd name="T3" fmla="*/ 188 h 214"/>
                  <a:gd name="T4" fmla="*/ 490 w 966"/>
                  <a:gd name="T5" fmla="*/ 153 h 214"/>
                  <a:gd name="T6" fmla="*/ 961 w 966"/>
                  <a:gd name="T7" fmla="*/ 26 h 214"/>
                  <a:gd name="T8" fmla="*/ 475 w 966"/>
                  <a:gd name="T9" fmla="*/ 6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6" h="214">
                    <a:moveTo>
                      <a:pt x="475" y="60"/>
                    </a:moveTo>
                    <a:cubicBezTo>
                      <a:pt x="210" y="105"/>
                      <a:pt x="0" y="162"/>
                      <a:pt x="4" y="188"/>
                    </a:cubicBezTo>
                    <a:cubicBezTo>
                      <a:pt x="8" y="214"/>
                      <a:pt x="226" y="198"/>
                      <a:pt x="490" y="153"/>
                    </a:cubicBezTo>
                    <a:cubicBezTo>
                      <a:pt x="755" y="108"/>
                      <a:pt x="966" y="51"/>
                      <a:pt x="961" y="26"/>
                    </a:cubicBezTo>
                    <a:cubicBezTo>
                      <a:pt x="957" y="0"/>
                      <a:pt x="739" y="15"/>
                      <a:pt x="475" y="60"/>
                    </a:cubicBezTo>
                    <a:close/>
                  </a:path>
                </a:pathLst>
              </a:cu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Oval 30">
                <a:extLst>
                  <a:ext uri="{FF2B5EF4-FFF2-40B4-BE49-F238E27FC236}">
                    <a16:creationId xmlns:a16="http://schemas.microsoft.com/office/drawing/2014/main" xmlns="" id="{35ADAF52-CF1B-481E-B7FF-11D7CEF5F2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29611" y="4500754"/>
                <a:ext cx="1275377" cy="1275377"/>
              </a:xfrm>
              <a:prstGeom prst="ellipse">
                <a:avLst/>
              </a:pr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Oval 31">
                <a:extLst>
                  <a:ext uri="{FF2B5EF4-FFF2-40B4-BE49-F238E27FC236}">
                    <a16:creationId xmlns:a16="http://schemas.microsoft.com/office/drawing/2014/main" xmlns="" id="{9AA6FB43-C57B-48F9-BE49-434CCCCAD6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41785" y="4614149"/>
                <a:ext cx="1051028" cy="1049809"/>
              </a:xfrm>
              <a:prstGeom prst="ellipse">
                <a:avLst/>
              </a:pr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Oval 32">
                <a:extLst>
                  <a:ext uri="{FF2B5EF4-FFF2-40B4-BE49-F238E27FC236}">
                    <a16:creationId xmlns:a16="http://schemas.microsoft.com/office/drawing/2014/main" xmlns="" id="{639FBE55-691D-464A-9211-75EA48E2FB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72269" y="4644631"/>
                <a:ext cx="990064" cy="990063"/>
              </a:xfrm>
              <a:prstGeom prst="ellipse">
                <a:avLst/>
              </a:pr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xmlns="" id="{9737F056-5A90-44DF-B43C-92974ADBEB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97820" y="4840936"/>
                <a:ext cx="338963" cy="582820"/>
              </a:xfrm>
              <a:custGeom>
                <a:avLst/>
                <a:gdLst>
                  <a:gd name="T0" fmla="*/ 92 w 270"/>
                  <a:gd name="T1" fmla="*/ 465 h 465"/>
                  <a:gd name="T2" fmla="*/ 183 w 270"/>
                  <a:gd name="T3" fmla="*/ 465 h 465"/>
                  <a:gd name="T4" fmla="*/ 183 w 270"/>
                  <a:gd name="T5" fmla="*/ 429 h 465"/>
                  <a:gd name="T6" fmla="*/ 270 w 270"/>
                  <a:gd name="T7" fmla="*/ 314 h 465"/>
                  <a:gd name="T8" fmla="*/ 240 w 270"/>
                  <a:gd name="T9" fmla="*/ 236 h 465"/>
                  <a:gd name="T10" fmla="*/ 135 w 270"/>
                  <a:gd name="T11" fmla="*/ 187 h 465"/>
                  <a:gd name="T12" fmla="*/ 102 w 270"/>
                  <a:gd name="T13" fmla="*/ 158 h 465"/>
                  <a:gd name="T14" fmla="*/ 135 w 270"/>
                  <a:gd name="T15" fmla="*/ 127 h 465"/>
                  <a:gd name="T16" fmla="*/ 168 w 270"/>
                  <a:gd name="T17" fmla="*/ 158 h 465"/>
                  <a:gd name="T18" fmla="*/ 270 w 270"/>
                  <a:gd name="T19" fmla="*/ 158 h 465"/>
                  <a:gd name="T20" fmla="*/ 183 w 270"/>
                  <a:gd name="T21" fmla="*/ 42 h 465"/>
                  <a:gd name="T22" fmla="*/ 183 w 270"/>
                  <a:gd name="T23" fmla="*/ 0 h 465"/>
                  <a:gd name="T24" fmla="*/ 92 w 270"/>
                  <a:gd name="T25" fmla="*/ 0 h 465"/>
                  <a:gd name="T26" fmla="*/ 92 w 270"/>
                  <a:gd name="T27" fmla="*/ 40 h 465"/>
                  <a:gd name="T28" fmla="*/ 0 w 270"/>
                  <a:gd name="T29" fmla="*/ 159 h 465"/>
                  <a:gd name="T30" fmla="*/ 135 w 270"/>
                  <a:gd name="T31" fmla="*/ 282 h 465"/>
                  <a:gd name="T32" fmla="*/ 168 w 270"/>
                  <a:gd name="T33" fmla="*/ 313 h 465"/>
                  <a:gd name="T34" fmla="*/ 135 w 270"/>
                  <a:gd name="T35" fmla="*/ 342 h 465"/>
                  <a:gd name="T36" fmla="*/ 102 w 270"/>
                  <a:gd name="T37" fmla="*/ 311 h 465"/>
                  <a:gd name="T38" fmla="*/ 0 w 270"/>
                  <a:gd name="T39" fmla="*/ 311 h 465"/>
                  <a:gd name="T40" fmla="*/ 92 w 270"/>
                  <a:gd name="T41" fmla="*/ 431 h 465"/>
                  <a:gd name="T42" fmla="*/ 92 w 270"/>
                  <a:gd name="T43" fmla="*/ 465 h 4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70" h="465">
                    <a:moveTo>
                      <a:pt x="92" y="465"/>
                    </a:moveTo>
                    <a:cubicBezTo>
                      <a:pt x="183" y="465"/>
                      <a:pt x="183" y="465"/>
                      <a:pt x="183" y="465"/>
                    </a:cubicBezTo>
                    <a:cubicBezTo>
                      <a:pt x="183" y="429"/>
                      <a:pt x="183" y="429"/>
                      <a:pt x="183" y="429"/>
                    </a:cubicBezTo>
                    <a:cubicBezTo>
                      <a:pt x="233" y="411"/>
                      <a:pt x="270" y="366"/>
                      <a:pt x="270" y="314"/>
                    </a:cubicBezTo>
                    <a:cubicBezTo>
                      <a:pt x="270" y="284"/>
                      <a:pt x="259" y="258"/>
                      <a:pt x="240" y="236"/>
                    </a:cubicBezTo>
                    <a:cubicBezTo>
                      <a:pt x="216" y="207"/>
                      <a:pt x="177" y="187"/>
                      <a:pt x="135" y="187"/>
                    </a:cubicBezTo>
                    <a:cubicBezTo>
                      <a:pt x="116" y="187"/>
                      <a:pt x="102" y="174"/>
                      <a:pt x="102" y="158"/>
                    </a:cubicBezTo>
                    <a:cubicBezTo>
                      <a:pt x="102" y="141"/>
                      <a:pt x="116" y="127"/>
                      <a:pt x="135" y="127"/>
                    </a:cubicBezTo>
                    <a:cubicBezTo>
                      <a:pt x="152" y="127"/>
                      <a:pt x="168" y="141"/>
                      <a:pt x="168" y="158"/>
                    </a:cubicBezTo>
                    <a:cubicBezTo>
                      <a:pt x="270" y="158"/>
                      <a:pt x="270" y="158"/>
                      <a:pt x="270" y="158"/>
                    </a:cubicBezTo>
                    <a:cubicBezTo>
                      <a:pt x="270" y="105"/>
                      <a:pt x="233" y="60"/>
                      <a:pt x="183" y="42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40"/>
                      <a:pt x="92" y="40"/>
                      <a:pt x="92" y="40"/>
                    </a:cubicBezTo>
                    <a:cubicBezTo>
                      <a:pt x="38" y="57"/>
                      <a:pt x="0" y="104"/>
                      <a:pt x="0" y="159"/>
                    </a:cubicBezTo>
                    <a:cubicBezTo>
                      <a:pt x="0" y="227"/>
                      <a:pt x="60" y="282"/>
                      <a:pt x="135" y="282"/>
                    </a:cubicBezTo>
                    <a:cubicBezTo>
                      <a:pt x="152" y="282"/>
                      <a:pt x="168" y="296"/>
                      <a:pt x="168" y="313"/>
                    </a:cubicBezTo>
                    <a:cubicBezTo>
                      <a:pt x="168" y="329"/>
                      <a:pt x="152" y="342"/>
                      <a:pt x="135" y="342"/>
                    </a:cubicBezTo>
                    <a:cubicBezTo>
                      <a:pt x="116" y="342"/>
                      <a:pt x="102" y="329"/>
                      <a:pt x="102" y="311"/>
                    </a:cubicBezTo>
                    <a:cubicBezTo>
                      <a:pt x="0" y="311"/>
                      <a:pt x="0" y="311"/>
                      <a:pt x="0" y="311"/>
                    </a:cubicBezTo>
                    <a:cubicBezTo>
                      <a:pt x="0" y="369"/>
                      <a:pt x="38" y="415"/>
                      <a:pt x="92" y="431"/>
                    </a:cubicBezTo>
                    <a:cubicBezTo>
                      <a:pt x="92" y="465"/>
                      <a:pt x="92" y="465"/>
                      <a:pt x="92" y="465"/>
                    </a:cubicBezTo>
                  </a:path>
                </a:pathLst>
              </a:cu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xmlns="" id="{78D2D1EA-858F-412F-B67C-8A3352499A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63643" y="5776132"/>
                <a:ext cx="2439" cy="0"/>
              </a:xfrm>
              <a:custGeom>
                <a:avLst/>
                <a:gdLst>
                  <a:gd name="T0" fmla="*/ 2 w 2"/>
                  <a:gd name="T1" fmla="*/ 2 w 2"/>
                  <a:gd name="T2" fmla="*/ 2 w 2"/>
                  <a:gd name="T3" fmla="*/ 1 w 2"/>
                  <a:gd name="T4" fmla="*/ 1 w 2"/>
                  <a:gd name="T5" fmla="*/ 1 w 2"/>
                  <a:gd name="T6" fmla="*/ 0 w 2"/>
                  <a:gd name="T7" fmla="*/ 0 w 2"/>
                  <a:gd name="T8" fmla="*/ 0 w 2"/>
                  <a:gd name="T9" fmla="*/ 0 w 2"/>
                  <a:gd name="T10" fmla="*/ 0 w 2"/>
                  <a:gd name="T11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  <a:cxn ang="0">
                    <a:pos x="T11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BD4D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35">
                <a:extLst>
                  <a:ext uri="{FF2B5EF4-FFF2-40B4-BE49-F238E27FC236}">
                    <a16:creationId xmlns:a16="http://schemas.microsoft.com/office/drawing/2014/main" xmlns="" id="{D8762C62-2101-4879-871A-3A17E1F81CD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04992" y="5131127"/>
                <a:ext cx="0" cy="7316"/>
              </a:xfrm>
              <a:custGeom>
                <a:avLst/>
                <a:gdLst>
                  <a:gd name="T0" fmla="*/ 5 h 6"/>
                  <a:gd name="T1" fmla="*/ 6 h 6"/>
                  <a:gd name="T2" fmla="*/ 5 h 6"/>
                  <a:gd name="T3" fmla="*/ 5 h 6"/>
                  <a:gd name="T4" fmla="*/ 5 h 6"/>
                  <a:gd name="T5" fmla="*/ 5 h 6"/>
                  <a:gd name="T6" fmla="*/ 4 h 6"/>
                  <a:gd name="T7" fmla="*/ 5 h 6"/>
                  <a:gd name="T8" fmla="*/ 4 h 6"/>
                  <a:gd name="T9" fmla="*/ 4 h 6"/>
                  <a:gd name="T10" fmla="*/ 4 h 6"/>
                  <a:gd name="T11" fmla="*/ 4 h 6"/>
                  <a:gd name="T12" fmla="*/ 4 h 6"/>
                  <a:gd name="T13" fmla="*/ 4 h 6"/>
                  <a:gd name="T14" fmla="*/ 4 h 6"/>
                  <a:gd name="T15" fmla="*/ 3 h 6"/>
                  <a:gd name="T16" fmla="*/ 3 h 6"/>
                  <a:gd name="T17" fmla="*/ 3 h 6"/>
                  <a:gd name="T18" fmla="*/ 3 h 6"/>
                  <a:gd name="T19" fmla="*/ 3 h 6"/>
                  <a:gd name="T20" fmla="*/ 3 h 6"/>
                  <a:gd name="T21" fmla="*/ 2 h 6"/>
                  <a:gd name="T22" fmla="*/ 3 h 6"/>
                  <a:gd name="T23" fmla="*/ 2 h 6"/>
                  <a:gd name="T24" fmla="*/ 2 h 6"/>
                  <a:gd name="T25" fmla="*/ 2 h 6"/>
                  <a:gd name="T26" fmla="*/ 2 h 6"/>
                  <a:gd name="T27" fmla="*/ 2 h 6"/>
                  <a:gd name="T28" fmla="*/ 2 h 6"/>
                  <a:gd name="T29" fmla="*/ 2 h 6"/>
                  <a:gd name="T30" fmla="*/ 1 h 6"/>
                  <a:gd name="T31" fmla="*/ 1 h 6"/>
                  <a:gd name="T32" fmla="*/ 1 h 6"/>
                  <a:gd name="T33" fmla="*/ 1 h 6"/>
                  <a:gd name="T34" fmla="*/ 1 h 6"/>
                  <a:gd name="T35" fmla="*/ 1 h 6"/>
                  <a:gd name="T36" fmla="*/ 0 h 6"/>
                  <a:gd name="T37" fmla="*/ 0 h 6"/>
                  <a:gd name="T38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  <a:cxn ang="0">
                    <a:pos x="0" y="T12"/>
                  </a:cxn>
                  <a:cxn ang="0">
                    <a:pos x="0" y="T13"/>
                  </a:cxn>
                  <a:cxn ang="0">
                    <a:pos x="0" y="T14"/>
                  </a:cxn>
                  <a:cxn ang="0">
                    <a:pos x="0" y="T15"/>
                  </a:cxn>
                  <a:cxn ang="0">
                    <a:pos x="0" y="T16"/>
                  </a:cxn>
                  <a:cxn ang="0">
                    <a:pos x="0" y="T17"/>
                  </a:cxn>
                  <a:cxn ang="0">
                    <a:pos x="0" y="T18"/>
                  </a:cxn>
                  <a:cxn ang="0">
                    <a:pos x="0" y="T19"/>
                  </a:cxn>
                  <a:cxn ang="0">
                    <a:pos x="0" y="T20"/>
                  </a:cxn>
                  <a:cxn ang="0">
                    <a:pos x="0" y="T21"/>
                  </a:cxn>
                  <a:cxn ang="0">
                    <a:pos x="0" y="T22"/>
                  </a:cxn>
                  <a:cxn ang="0">
                    <a:pos x="0" y="T23"/>
                  </a:cxn>
                  <a:cxn ang="0">
                    <a:pos x="0" y="T24"/>
                  </a:cxn>
                  <a:cxn ang="0">
                    <a:pos x="0" y="T25"/>
                  </a:cxn>
                  <a:cxn ang="0">
                    <a:pos x="0" y="T26"/>
                  </a:cxn>
                  <a:cxn ang="0">
                    <a:pos x="0" y="T27"/>
                  </a:cxn>
                  <a:cxn ang="0">
                    <a:pos x="0" y="T28"/>
                  </a:cxn>
                  <a:cxn ang="0">
                    <a:pos x="0" y="T29"/>
                  </a:cxn>
                  <a:cxn ang="0">
                    <a:pos x="0" y="T30"/>
                  </a:cxn>
                  <a:cxn ang="0">
                    <a:pos x="0" y="T31"/>
                  </a:cxn>
                  <a:cxn ang="0">
                    <a:pos x="0" y="T32"/>
                  </a:cxn>
                  <a:cxn ang="0">
                    <a:pos x="0" y="T33"/>
                  </a:cxn>
                  <a:cxn ang="0">
                    <a:pos x="0" y="T34"/>
                  </a:cxn>
                  <a:cxn ang="0">
                    <a:pos x="0" y="T35"/>
                  </a:cxn>
                  <a:cxn ang="0">
                    <a:pos x="0" y="T36"/>
                  </a:cxn>
                  <a:cxn ang="0">
                    <a:pos x="0" y="T37"/>
                  </a:cxn>
                  <a:cxn ang="0">
                    <a:pos x="0" y="T38"/>
                  </a:cxn>
                </a:cxnLst>
                <a:rect l="0" t="0" r="r" b="b"/>
                <a:pathLst>
                  <a:path h="6">
                    <a:moveTo>
                      <a:pt x="0" y="5"/>
                    </a:moveTo>
                    <a:cubicBezTo>
                      <a:pt x="0" y="5"/>
                      <a:pt x="0" y="5"/>
                      <a:pt x="0" y="6"/>
                    </a:cubicBezTo>
                    <a:cubicBezTo>
                      <a:pt x="0" y="5"/>
                      <a:pt x="0" y="5"/>
                      <a:pt x="0" y="5"/>
                    </a:cubicBezTo>
                    <a:moveTo>
                      <a:pt x="0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moveTo>
                      <a:pt x="0" y="4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4"/>
                    </a:cubicBezTo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moveTo>
                      <a:pt x="0" y="2"/>
                    </a:move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5A23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xmlns="" id="{17FAA34A-996B-4C71-83D7-AEF91BB326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9822" y="4676334"/>
                <a:ext cx="1085169" cy="1099799"/>
              </a:xfrm>
              <a:custGeom>
                <a:avLst/>
                <a:gdLst>
                  <a:gd name="T0" fmla="*/ 705 w 865"/>
                  <a:gd name="T1" fmla="*/ 0 h 877"/>
                  <a:gd name="T2" fmla="*/ 643 w 865"/>
                  <a:gd name="T3" fmla="*/ 64 h 877"/>
                  <a:gd name="T4" fmla="*/ 776 w 865"/>
                  <a:gd name="T5" fmla="*/ 369 h 877"/>
                  <a:gd name="T6" fmla="*/ 357 w 865"/>
                  <a:gd name="T7" fmla="*/ 788 h 877"/>
                  <a:gd name="T8" fmla="*/ 56 w 865"/>
                  <a:gd name="T9" fmla="*/ 661 h 877"/>
                  <a:gd name="T10" fmla="*/ 1 w 865"/>
                  <a:gd name="T11" fmla="*/ 717 h 877"/>
                  <a:gd name="T12" fmla="*/ 0 w 865"/>
                  <a:gd name="T13" fmla="*/ 731 h 877"/>
                  <a:gd name="T14" fmla="*/ 354 w 865"/>
                  <a:gd name="T15" fmla="*/ 877 h 877"/>
                  <a:gd name="T16" fmla="*/ 354 w 865"/>
                  <a:gd name="T17" fmla="*/ 877 h 877"/>
                  <a:gd name="T18" fmla="*/ 354 w 865"/>
                  <a:gd name="T19" fmla="*/ 877 h 877"/>
                  <a:gd name="T20" fmla="*/ 354 w 865"/>
                  <a:gd name="T21" fmla="*/ 877 h 877"/>
                  <a:gd name="T22" fmla="*/ 355 w 865"/>
                  <a:gd name="T23" fmla="*/ 877 h 877"/>
                  <a:gd name="T24" fmla="*/ 355 w 865"/>
                  <a:gd name="T25" fmla="*/ 877 h 877"/>
                  <a:gd name="T26" fmla="*/ 356 w 865"/>
                  <a:gd name="T27" fmla="*/ 877 h 877"/>
                  <a:gd name="T28" fmla="*/ 356 w 865"/>
                  <a:gd name="T29" fmla="*/ 877 h 877"/>
                  <a:gd name="T30" fmla="*/ 357 w 865"/>
                  <a:gd name="T31" fmla="*/ 877 h 877"/>
                  <a:gd name="T32" fmla="*/ 865 w 865"/>
                  <a:gd name="T33" fmla="*/ 369 h 877"/>
                  <a:gd name="T34" fmla="*/ 865 w 865"/>
                  <a:gd name="T35" fmla="*/ 369 h 877"/>
                  <a:gd name="T36" fmla="*/ 865 w 865"/>
                  <a:gd name="T37" fmla="*/ 369 h 877"/>
                  <a:gd name="T38" fmla="*/ 865 w 865"/>
                  <a:gd name="T39" fmla="*/ 368 h 877"/>
                  <a:gd name="T40" fmla="*/ 865 w 865"/>
                  <a:gd name="T41" fmla="*/ 368 h 877"/>
                  <a:gd name="T42" fmla="*/ 865 w 865"/>
                  <a:gd name="T43" fmla="*/ 368 h 877"/>
                  <a:gd name="T44" fmla="*/ 865 w 865"/>
                  <a:gd name="T45" fmla="*/ 368 h 877"/>
                  <a:gd name="T46" fmla="*/ 865 w 865"/>
                  <a:gd name="T47" fmla="*/ 367 h 877"/>
                  <a:gd name="T48" fmla="*/ 865 w 865"/>
                  <a:gd name="T49" fmla="*/ 367 h 877"/>
                  <a:gd name="T50" fmla="*/ 865 w 865"/>
                  <a:gd name="T51" fmla="*/ 367 h 877"/>
                  <a:gd name="T52" fmla="*/ 865 w 865"/>
                  <a:gd name="T53" fmla="*/ 367 h 877"/>
                  <a:gd name="T54" fmla="*/ 865 w 865"/>
                  <a:gd name="T55" fmla="*/ 367 h 877"/>
                  <a:gd name="T56" fmla="*/ 865 w 865"/>
                  <a:gd name="T57" fmla="*/ 366 h 877"/>
                  <a:gd name="T58" fmla="*/ 865 w 865"/>
                  <a:gd name="T59" fmla="*/ 366 h 877"/>
                  <a:gd name="T60" fmla="*/ 865 w 865"/>
                  <a:gd name="T61" fmla="*/ 366 h 877"/>
                  <a:gd name="T62" fmla="*/ 865 w 865"/>
                  <a:gd name="T63" fmla="*/ 366 h 877"/>
                  <a:gd name="T64" fmla="*/ 865 w 865"/>
                  <a:gd name="T65" fmla="*/ 366 h 877"/>
                  <a:gd name="T66" fmla="*/ 865 w 865"/>
                  <a:gd name="T67" fmla="*/ 365 h 877"/>
                  <a:gd name="T68" fmla="*/ 865 w 865"/>
                  <a:gd name="T69" fmla="*/ 365 h 877"/>
                  <a:gd name="T70" fmla="*/ 865 w 865"/>
                  <a:gd name="T71" fmla="*/ 365 h 877"/>
                  <a:gd name="T72" fmla="*/ 865 w 865"/>
                  <a:gd name="T73" fmla="*/ 365 h 877"/>
                  <a:gd name="T74" fmla="*/ 865 w 865"/>
                  <a:gd name="T75" fmla="*/ 365 h 877"/>
                  <a:gd name="T76" fmla="*/ 865 w 865"/>
                  <a:gd name="T77" fmla="*/ 364 h 877"/>
                  <a:gd name="T78" fmla="*/ 865 w 865"/>
                  <a:gd name="T79" fmla="*/ 364 h 877"/>
                  <a:gd name="T80" fmla="*/ 865 w 865"/>
                  <a:gd name="T81" fmla="*/ 364 h 877"/>
                  <a:gd name="T82" fmla="*/ 865 w 865"/>
                  <a:gd name="T83" fmla="*/ 364 h 877"/>
                  <a:gd name="T84" fmla="*/ 865 w 865"/>
                  <a:gd name="T85" fmla="*/ 363 h 877"/>
                  <a:gd name="T86" fmla="*/ 865 w 865"/>
                  <a:gd name="T87" fmla="*/ 363 h 877"/>
                  <a:gd name="T88" fmla="*/ 705 w 865"/>
                  <a:gd name="T89" fmla="*/ 0 h 8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865" h="877">
                    <a:moveTo>
                      <a:pt x="705" y="0"/>
                    </a:moveTo>
                    <a:cubicBezTo>
                      <a:pt x="643" y="64"/>
                      <a:pt x="643" y="64"/>
                      <a:pt x="643" y="64"/>
                    </a:cubicBezTo>
                    <a:cubicBezTo>
                      <a:pt x="725" y="140"/>
                      <a:pt x="776" y="249"/>
                      <a:pt x="776" y="369"/>
                    </a:cubicBezTo>
                    <a:cubicBezTo>
                      <a:pt x="776" y="600"/>
                      <a:pt x="587" y="788"/>
                      <a:pt x="357" y="788"/>
                    </a:cubicBezTo>
                    <a:cubicBezTo>
                      <a:pt x="239" y="788"/>
                      <a:pt x="132" y="739"/>
                      <a:pt x="56" y="661"/>
                    </a:cubicBezTo>
                    <a:cubicBezTo>
                      <a:pt x="1" y="717"/>
                      <a:pt x="1" y="717"/>
                      <a:pt x="1" y="717"/>
                    </a:cubicBezTo>
                    <a:cubicBezTo>
                      <a:pt x="0" y="731"/>
                      <a:pt x="0" y="731"/>
                      <a:pt x="0" y="731"/>
                    </a:cubicBezTo>
                    <a:cubicBezTo>
                      <a:pt x="91" y="821"/>
                      <a:pt x="216" y="877"/>
                      <a:pt x="354" y="877"/>
                    </a:cubicBezTo>
                    <a:cubicBezTo>
                      <a:pt x="354" y="877"/>
                      <a:pt x="354" y="877"/>
                      <a:pt x="354" y="877"/>
                    </a:cubicBezTo>
                    <a:cubicBezTo>
                      <a:pt x="354" y="877"/>
                      <a:pt x="354" y="877"/>
                      <a:pt x="354" y="877"/>
                    </a:cubicBezTo>
                    <a:cubicBezTo>
                      <a:pt x="354" y="877"/>
                      <a:pt x="354" y="877"/>
                      <a:pt x="354" y="877"/>
                    </a:cubicBezTo>
                    <a:cubicBezTo>
                      <a:pt x="355" y="877"/>
                      <a:pt x="355" y="877"/>
                      <a:pt x="355" y="877"/>
                    </a:cubicBezTo>
                    <a:cubicBezTo>
                      <a:pt x="355" y="877"/>
                      <a:pt x="355" y="877"/>
                      <a:pt x="355" y="877"/>
                    </a:cubicBezTo>
                    <a:cubicBezTo>
                      <a:pt x="355" y="877"/>
                      <a:pt x="356" y="877"/>
                      <a:pt x="356" y="877"/>
                    </a:cubicBezTo>
                    <a:cubicBezTo>
                      <a:pt x="356" y="877"/>
                      <a:pt x="356" y="877"/>
                      <a:pt x="356" y="877"/>
                    </a:cubicBezTo>
                    <a:cubicBezTo>
                      <a:pt x="356" y="877"/>
                      <a:pt x="356" y="877"/>
                      <a:pt x="357" y="877"/>
                    </a:cubicBezTo>
                    <a:cubicBezTo>
                      <a:pt x="637" y="877"/>
                      <a:pt x="865" y="649"/>
                      <a:pt x="865" y="369"/>
                    </a:cubicBezTo>
                    <a:cubicBezTo>
                      <a:pt x="865" y="369"/>
                      <a:pt x="865" y="369"/>
                      <a:pt x="865" y="369"/>
                    </a:cubicBezTo>
                    <a:cubicBezTo>
                      <a:pt x="865" y="369"/>
                      <a:pt x="865" y="369"/>
                      <a:pt x="865" y="369"/>
                    </a:cubicBezTo>
                    <a:cubicBezTo>
                      <a:pt x="865" y="368"/>
                      <a:pt x="865" y="368"/>
                      <a:pt x="865" y="368"/>
                    </a:cubicBezTo>
                    <a:cubicBezTo>
                      <a:pt x="865" y="368"/>
                      <a:pt x="865" y="368"/>
                      <a:pt x="865" y="368"/>
                    </a:cubicBezTo>
                    <a:cubicBezTo>
                      <a:pt x="865" y="368"/>
                      <a:pt x="865" y="368"/>
                      <a:pt x="865" y="368"/>
                    </a:cubicBezTo>
                    <a:cubicBezTo>
                      <a:pt x="865" y="368"/>
                      <a:pt x="865" y="368"/>
                      <a:pt x="865" y="368"/>
                    </a:cubicBezTo>
                    <a:cubicBezTo>
                      <a:pt x="865" y="368"/>
                      <a:pt x="865" y="368"/>
                      <a:pt x="865" y="367"/>
                    </a:cubicBezTo>
                    <a:cubicBezTo>
                      <a:pt x="865" y="367"/>
                      <a:pt x="865" y="367"/>
                      <a:pt x="865" y="367"/>
                    </a:cubicBezTo>
                    <a:cubicBezTo>
                      <a:pt x="865" y="367"/>
                      <a:pt x="865" y="367"/>
                      <a:pt x="865" y="367"/>
                    </a:cubicBezTo>
                    <a:cubicBezTo>
                      <a:pt x="865" y="367"/>
                      <a:pt x="865" y="367"/>
                      <a:pt x="865" y="367"/>
                    </a:cubicBezTo>
                    <a:cubicBezTo>
                      <a:pt x="865" y="367"/>
                      <a:pt x="865" y="367"/>
                      <a:pt x="865" y="367"/>
                    </a:cubicBezTo>
                    <a:cubicBezTo>
                      <a:pt x="865" y="367"/>
                      <a:pt x="865" y="366"/>
                      <a:pt x="865" y="366"/>
                    </a:cubicBezTo>
                    <a:cubicBezTo>
                      <a:pt x="865" y="366"/>
                      <a:pt x="865" y="366"/>
                      <a:pt x="865" y="366"/>
                    </a:cubicBezTo>
                    <a:cubicBezTo>
                      <a:pt x="865" y="366"/>
                      <a:pt x="865" y="366"/>
                      <a:pt x="865" y="366"/>
                    </a:cubicBezTo>
                    <a:cubicBezTo>
                      <a:pt x="865" y="366"/>
                      <a:pt x="865" y="366"/>
                      <a:pt x="865" y="366"/>
                    </a:cubicBezTo>
                    <a:cubicBezTo>
                      <a:pt x="865" y="366"/>
                      <a:pt x="865" y="366"/>
                      <a:pt x="865" y="366"/>
                    </a:cubicBezTo>
                    <a:cubicBezTo>
                      <a:pt x="865" y="366"/>
                      <a:pt x="865" y="365"/>
                      <a:pt x="865" y="365"/>
                    </a:cubicBezTo>
                    <a:cubicBezTo>
                      <a:pt x="865" y="365"/>
                      <a:pt x="865" y="365"/>
                      <a:pt x="865" y="365"/>
                    </a:cubicBezTo>
                    <a:cubicBezTo>
                      <a:pt x="865" y="365"/>
                      <a:pt x="865" y="365"/>
                      <a:pt x="865" y="365"/>
                    </a:cubicBezTo>
                    <a:cubicBezTo>
                      <a:pt x="865" y="365"/>
                      <a:pt x="865" y="365"/>
                      <a:pt x="865" y="365"/>
                    </a:cubicBezTo>
                    <a:cubicBezTo>
                      <a:pt x="865" y="365"/>
                      <a:pt x="865" y="365"/>
                      <a:pt x="865" y="365"/>
                    </a:cubicBezTo>
                    <a:cubicBezTo>
                      <a:pt x="865" y="364"/>
                      <a:pt x="865" y="364"/>
                      <a:pt x="865" y="364"/>
                    </a:cubicBezTo>
                    <a:cubicBezTo>
                      <a:pt x="865" y="364"/>
                      <a:pt x="865" y="364"/>
                      <a:pt x="865" y="364"/>
                    </a:cubicBezTo>
                    <a:cubicBezTo>
                      <a:pt x="865" y="364"/>
                      <a:pt x="865" y="364"/>
                      <a:pt x="865" y="364"/>
                    </a:cubicBezTo>
                    <a:cubicBezTo>
                      <a:pt x="865" y="364"/>
                      <a:pt x="865" y="364"/>
                      <a:pt x="865" y="364"/>
                    </a:cubicBezTo>
                    <a:cubicBezTo>
                      <a:pt x="865" y="364"/>
                      <a:pt x="865" y="364"/>
                      <a:pt x="865" y="363"/>
                    </a:cubicBezTo>
                    <a:cubicBezTo>
                      <a:pt x="865" y="363"/>
                      <a:pt x="865" y="363"/>
                      <a:pt x="865" y="363"/>
                    </a:cubicBezTo>
                    <a:cubicBezTo>
                      <a:pt x="863" y="220"/>
                      <a:pt x="802" y="91"/>
                      <a:pt x="705" y="0"/>
                    </a:cubicBezTo>
                  </a:path>
                </a:pathLst>
              </a:custGeom>
              <a:solidFill>
                <a:srgbClr val="E5A23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37">
                <a:extLst>
                  <a:ext uri="{FF2B5EF4-FFF2-40B4-BE49-F238E27FC236}">
                    <a16:creationId xmlns:a16="http://schemas.microsoft.com/office/drawing/2014/main" xmlns="" id="{4C5B5894-5AF8-4D0E-AF81-C393CD537F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90539" y="4756808"/>
                <a:ext cx="902275" cy="907151"/>
              </a:xfrm>
              <a:custGeom>
                <a:avLst/>
                <a:gdLst>
                  <a:gd name="T0" fmla="*/ 587 w 720"/>
                  <a:gd name="T1" fmla="*/ 0 h 724"/>
                  <a:gd name="T2" fmla="*/ 570 w 720"/>
                  <a:gd name="T3" fmla="*/ 17 h 724"/>
                  <a:gd name="T4" fmla="*/ 696 w 720"/>
                  <a:gd name="T5" fmla="*/ 305 h 724"/>
                  <a:gd name="T6" fmla="*/ 301 w 720"/>
                  <a:gd name="T7" fmla="*/ 700 h 724"/>
                  <a:gd name="T8" fmla="*/ 17 w 720"/>
                  <a:gd name="T9" fmla="*/ 579 h 724"/>
                  <a:gd name="T10" fmla="*/ 0 w 720"/>
                  <a:gd name="T11" fmla="*/ 597 h 724"/>
                  <a:gd name="T12" fmla="*/ 301 w 720"/>
                  <a:gd name="T13" fmla="*/ 724 h 724"/>
                  <a:gd name="T14" fmla="*/ 720 w 720"/>
                  <a:gd name="T15" fmla="*/ 305 h 724"/>
                  <a:gd name="T16" fmla="*/ 587 w 720"/>
                  <a:gd name="T17" fmla="*/ 0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724">
                    <a:moveTo>
                      <a:pt x="587" y="0"/>
                    </a:moveTo>
                    <a:cubicBezTo>
                      <a:pt x="570" y="17"/>
                      <a:pt x="570" y="17"/>
                      <a:pt x="570" y="17"/>
                    </a:cubicBezTo>
                    <a:cubicBezTo>
                      <a:pt x="647" y="89"/>
                      <a:pt x="696" y="191"/>
                      <a:pt x="696" y="305"/>
                    </a:cubicBezTo>
                    <a:cubicBezTo>
                      <a:pt x="696" y="522"/>
                      <a:pt x="518" y="700"/>
                      <a:pt x="301" y="700"/>
                    </a:cubicBezTo>
                    <a:cubicBezTo>
                      <a:pt x="189" y="700"/>
                      <a:pt x="89" y="654"/>
                      <a:pt x="17" y="579"/>
                    </a:cubicBezTo>
                    <a:cubicBezTo>
                      <a:pt x="0" y="597"/>
                      <a:pt x="0" y="597"/>
                      <a:pt x="0" y="597"/>
                    </a:cubicBezTo>
                    <a:cubicBezTo>
                      <a:pt x="76" y="675"/>
                      <a:pt x="183" y="724"/>
                      <a:pt x="301" y="724"/>
                    </a:cubicBezTo>
                    <a:cubicBezTo>
                      <a:pt x="531" y="724"/>
                      <a:pt x="720" y="536"/>
                      <a:pt x="720" y="305"/>
                    </a:cubicBezTo>
                    <a:cubicBezTo>
                      <a:pt x="720" y="185"/>
                      <a:pt x="669" y="76"/>
                      <a:pt x="587" y="0"/>
                    </a:cubicBezTo>
                  </a:path>
                </a:pathLst>
              </a:custGeom>
              <a:solidFill>
                <a:srgbClr val="E2BE65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xmlns="" id="{B6D08103-D589-41DF-8B29-0C3F7F52C9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11269" y="4777534"/>
                <a:ext cx="851065" cy="857162"/>
              </a:xfrm>
              <a:custGeom>
                <a:avLst/>
                <a:gdLst>
                  <a:gd name="T0" fmla="*/ 235 w 679"/>
                  <a:gd name="T1" fmla="*/ 324 h 683"/>
                  <a:gd name="T2" fmla="*/ 198 w 679"/>
                  <a:gd name="T3" fmla="*/ 361 h 683"/>
                  <a:gd name="T4" fmla="*/ 251 w 679"/>
                  <a:gd name="T5" fmla="*/ 361 h 683"/>
                  <a:gd name="T6" fmla="*/ 284 w 679"/>
                  <a:gd name="T7" fmla="*/ 392 h 683"/>
                  <a:gd name="T8" fmla="*/ 317 w 679"/>
                  <a:gd name="T9" fmla="*/ 363 h 683"/>
                  <a:gd name="T10" fmla="*/ 284 w 679"/>
                  <a:gd name="T11" fmla="*/ 332 h 683"/>
                  <a:gd name="T12" fmla="*/ 235 w 679"/>
                  <a:gd name="T13" fmla="*/ 324 h 683"/>
                  <a:gd name="T14" fmla="*/ 553 w 679"/>
                  <a:gd name="T15" fmla="*/ 0 h 683"/>
                  <a:gd name="T16" fmla="*/ 404 w 679"/>
                  <a:gd name="T17" fmla="*/ 152 h 683"/>
                  <a:gd name="T18" fmla="*/ 419 w 679"/>
                  <a:gd name="T19" fmla="*/ 208 h 683"/>
                  <a:gd name="T20" fmla="*/ 349 w 679"/>
                  <a:gd name="T21" fmla="*/ 208 h 683"/>
                  <a:gd name="T22" fmla="*/ 316 w 679"/>
                  <a:gd name="T23" fmla="*/ 241 h 683"/>
                  <a:gd name="T24" fmla="*/ 389 w 679"/>
                  <a:gd name="T25" fmla="*/ 286 h 683"/>
                  <a:gd name="T26" fmla="*/ 419 w 679"/>
                  <a:gd name="T27" fmla="*/ 364 h 683"/>
                  <a:gd name="T28" fmla="*/ 332 w 679"/>
                  <a:gd name="T29" fmla="*/ 479 h 683"/>
                  <a:gd name="T30" fmla="*/ 332 w 679"/>
                  <a:gd name="T31" fmla="*/ 515 h 683"/>
                  <a:gd name="T32" fmla="*/ 241 w 679"/>
                  <a:gd name="T33" fmla="*/ 515 h 683"/>
                  <a:gd name="T34" fmla="*/ 241 w 679"/>
                  <a:gd name="T35" fmla="*/ 481 h 683"/>
                  <a:gd name="T36" fmla="*/ 156 w 679"/>
                  <a:gd name="T37" fmla="*/ 404 h 683"/>
                  <a:gd name="T38" fmla="*/ 0 w 679"/>
                  <a:gd name="T39" fmla="*/ 562 h 683"/>
                  <a:gd name="T40" fmla="*/ 284 w 679"/>
                  <a:gd name="T41" fmla="*/ 683 h 683"/>
                  <a:gd name="T42" fmla="*/ 679 w 679"/>
                  <a:gd name="T43" fmla="*/ 288 h 683"/>
                  <a:gd name="T44" fmla="*/ 553 w 679"/>
                  <a:gd name="T45" fmla="*/ 0 h 6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79" h="683">
                    <a:moveTo>
                      <a:pt x="235" y="324"/>
                    </a:moveTo>
                    <a:cubicBezTo>
                      <a:pt x="198" y="361"/>
                      <a:pt x="198" y="361"/>
                      <a:pt x="198" y="361"/>
                    </a:cubicBezTo>
                    <a:cubicBezTo>
                      <a:pt x="251" y="361"/>
                      <a:pt x="251" y="361"/>
                      <a:pt x="251" y="361"/>
                    </a:cubicBezTo>
                    <a:cubicBezTo>
                      <a:pt x="251" y="379"/>
                      <a:pt x="265" y="392"/>
                      <a:pt x="284" y="392"/>
                    </a:cubicBezTo>
                    <a:cubicBezTo>
                      <a:pt x="301" y="392"/>
                      <a:pt x="317" y="379"/>
                      <a:pt x="317" y="363"/>
                    </a:cubicBezTo>
                    <a:cubicBezTo>
                      <a:pt x="317" y="346"/>
                      <a:pt x="301" y="332"/>
                      <a:pt x="284" y="332"/>
                    </a:cubicBezTo>
                    <a:cubicBezTo>
                      <a:pt x="266" y="332"/>
                      <a:pt x="250" y="329"/>
                      <a:pt x="235" y="324"/>
                    </a:cubicBezTo>
                    <a:moveTo>
                      <a:pt x="553" y="0"/>
                    </a:moveTo>
                    <a:cubicBezTo>
                      <a:pt x="404" y="152"/>
                      <a:pt x="404" y="152"/>
                      <a:pt x="404" y="152"/>
                    </a:cubicBezTo>
                    <a:cubicBezTo>
                      <a:pt x="413" y="168"/>
                      <a:pt x="419" y="187"/>
                      <a:pt x="419" y="208"/>
                    </a:cubicBezTo>
                    <a:cubicBezTo>
                      <a:pt x="349" y="208"/>
                      <a:pt x="349" y="208"/>
                      <a:pt x="349" y="208"/>
                    </a:cubicBezTo>
                    <a:cubicBezTo>
                      <a:pt x="316" y="241"/>
                      <a:pt x="316" y="241"/>
                      <a:pt x="316" y="241"/>
                    </a:cubicBezTo>
                    <a:cubicBezTo>
                      <a:pt x="345" y="248"/>
                      <a:pt x="371" y="265"/>
                      <a:pt x="389" y="286"/>
                    </a:cubicBezTo>
                    <a:cubicBezTo>
                      <a:pt x="408" y="308"/>
                      <a:pt x="419" y="334"/>
                      <a:pt x="419" y="364"/>
                    </a:cubicBezTo>
                    <a:cubicBezTo>
                      <a:pt x="419" y="416"/>
                      <a:pt x="382" y="461"/>
                      <a:pt x="332" y="479"/>
                    </a:cubicBezTo>
                    <a:cubicBezTo>
                      <a:pt x="332" y="515"/>
                      <a:pt x="332" y="515"/>
                      <a:pt x="332" y="515"/>
                    </a:cubicBezTo>
                    <a:cubicBezTo>
                      <a:pt x="241" y="515"/>
                      <a:pt x="241" y="515"/>
                      <a:pt x="241" y="515"/>
                    </a:cubicBezTo>
                    <a:cubicBezTo>
                      <a:pt x="241" y="481"/>
                      <a:pt x="241" y="481"/>
                      <a:pt x="241" y="481"/>
                    </a:cubicBezTo>
                    <a:cubicBezTo>
                      <a:pt x="201" y="469"/>
                      <a:pt x="170" y="441"/>
                      <a:pt x="156" y="404"/>
                    </a:cubicBezTo>
                    <a:cubicBezTo>
                      <a:pt x="0" y="562"/>
                      <a:pt x="0" y="562"/>
                      <a:pt x="0" y="562"/>
                    </a:cubicBezTo>
                    <a:cubicBezTo>
                      <a:pt x="72" y="637"/>
                      <a:pt x="172" y="683"/>
                      <a:pt x="284" y="683"/>
                    </a:cubicBezTo>
                    <a:cubicBezTo>
                      <a:pt x="501" y="683"/>
                      <a:pt x="679" y="505"/>
                      <a:pt x="679" y="288"/>
                    </a:cubicBezTo>
                    <a:cubicBezTo>
                      <a:pt x="679" y="174"/>
                      <a:pt x="630" y="72"/>
                      <a:pt x="553" y="0"/>
                    </a:cubicBezTo>
                  </a:path>
                </a:pathLst>
              </a:custGeom>
              <a:solidFill>
                <a:srgbClr val="E5A23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xmlns="" id="{3310B18E-D706-4522-94A6-7A88081F8C8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07572" y="4967742"/>
                <a:ext cx="329208" cy="456014"/>
              </a:xfrm>
              <a:custGeom>
                <a:avLst/>
                <a:gdLst>
                  <a:gd name="T0" fmla="*/ 160 w 263"/>
                  <a:gd name="T1" fmla="*/ 89 h 363"/>
                  <a:gd name="T2" fmla="*/ 79 w 263"/>
                  <a:gd name="T3" fmla="*/ 172 h 363"/>
                  <a:gd name="T4" fmla="*/ 128 w 263"/>
                  <a:gd name="T5" fmla="*/ 180 h 363"/>
                  <a:gd name="T6" fmla="*/ 161 w 263"/>
                  <a:gd name="T7" fmla="*/ 211 h 363"/>
                  <a:gd name="T8" fmla="*/ 128 w 263"/>
                  <a:gd name="T9" fmla="*/ 240 h 363"/>
                  <a:gd name="T10" fmla="*/ 95 w 263"/>
                  <a:gd name="T11" fmla="*/ 209 h 363"/>
                  <a:gd name="T12" fmla="*/ 42 w 263"/>
                  <a:gd name="T13" fmla="*/ 209 h 363"/>
                  <a:gd name="T14" fmla="*/ 0 w 263"/>
                  <a:gd name="T15" fmla="*/ 252 h 363"/>
                  <a:gd name="T16" fmla="*/ 85 w 263"/>
                  <a:gd name="T17" fmla="*/ 329 h 363"/>
                  <a:gd name="T18" fmla="*/ 85 w 263"/>
                  <a:gd name="T19" fmla="*/ 363 h 363"/>
                  <a:gd name="T20" fmla="*/ 176 w 263"/>
                  <a:gd name="T21" fmla="*/ 363 h 363"/>
                  <a:gd name="T22" fmla="*/ 176 w 263"/>
                  <a:gd name="T23" fmla="*/ 327 h 363"/>
                  <a:gd name="T24" fmla="*/ 263 w 263"/>
                  <a:gd name="T25" fmla="*/ 212 h 363"/>
                  <a:gd name="T26" fmla="*/ 233 w 263"/>
                  <a:gd name="T27" fmla="*/ 134 h 363"/>
                  <a:gd name="T28" fmla="*/ 160 w 263"/>
                  <a:gd name="T29" fmla="*/ 89 h 363"/>
                  <a:gd name="T30" fmla="*/ 248 w 263"/>
                  <a:gd name="T31" fmla="*/ 0 h 363"/>
                  <a:gd name="T32" fmla="*/ 193 w 263"/>
                  <a:gd name="T33" fmla="*/ 56 h 363"/>
                  <a:gd name="T34" fmla="*/ 263 w 263"/>
                  <a:gd name="T35" fmla="*/ 56 h 363"/>
                  <a:gd name="T36" fmla="*/ 248 w 263"/>
                  <a:gd name="T37" fmla="*/ 0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63" h="363">
                    <a:moveTo>
                      <a:pt x="160" y="89"/>
                    </a:moveTo>
                    <a:cubicBezTo>
                      <a:pt x="79" y="172"/>
                      <a:pt x="79" y="172"/>
                      <a:pt x="79" y="172"/>
                    </a:cubicBezTo>
                    <a:cubicBezTo>
                      <a:pt x="94" y="177"/>
                      <a:pt x="110" y="180"/>
                      <a:pt x="128" y="180"/>
                    </a:cubicBezTo>
                    <a:cubicBezTo>
                      <a:pt x="145" y="180"/>
                      <a:pt x="161" y="194"/>
                      <a:pt x="161" y="211"/>
                    </a:cubicBezTo>
                    <a:cubicBezTo>
                      <a:pt x="161" y="227"/>
                      <a:pt x="145" y="240"/>
                      <a:pt x="128" y="240"/>
                    </a:cubicBezTo>
                    <a:cubicBezTo>
                      <a:pt x="109" y="240"/>
                      <a:pt x="95" y="227"/>
                      <a:pt x="95" y="209"/>
                    </a:cubicBezTo>
                    <a:cubicBezTo>
                      <a:pt x="42" y="209"/>
                      <a:pt x="42" y="209"/>
                      <a:pt x="42" y="209"/>
                    </a:cubicBezTo>
                    <a:cubicBezTo>
                      <a:pt x="0" y="252"/>
                      <a:pt x="0" y="252"/>
                      <a:pt x="0" y="252"/>
                    </a:cubicBezTo>
                    <a:cubicBezTo>
                      <a:pt x="14" y="289"/>
                      <a:pt x="45" y="317"/>
                      <a:pt x="85" y="329"/>
                    </a:cubicBezTo>
                    <a:cubicBezTo>
                      <a:pt x="85" y="363"/>
                      <a:pt x="85" y="363"/>
                      <a:pt x="85" y="363"/>
                    </a:cubicBezTo>
                    <a:cubicBezTo>
                      <a:pt x="176" y="363"/>
                      <a:pt x="176" y="363"/>
                      <a:pt x="176" y="363"/>
                    </a:cubicBezTo>
                    <a:cubicBezTo>
                      <a:pt x="176" y="327"/>
                      <a:pt x="176" y="327"/>
                      <a:pt x="176" y="327"/>
                    </a:cubicBezTo>
                    <a:cubicBezTo>
                      <a:pt x="226" y="309"/>
                      <a:pt x="263" y="264"/>
                      <a:pt x="263" y="212"/>
                    </a:cubicBezTo>
                    <a:cubicBezTo>
                      <a:pt x="263" y="182"/>
                      <a:pt x="252" y="156"/>
                      <a:pt x="233" y="134"/>
                    </a:cubicBezTo>
                    <a:cubicBezTo>
                      <a:pt x="215" y="113"/>
                      <a:pt x="189" y="96"/>
                      <a:pt x="160" y="89"/>
                    </a:cubicBezTo>
                    <a:moveTo>
                      <a:pt x="248" y="0"/>
                    </a:moveTo>
                    <a:cubicBezTo>
                      <a:pt x="193" y="56"/>
                      <a:pt x="193" y="56"/>
                      <a:pt x="193" y="56"/>
                    </a:cubicBezTo>
                    <a:cubicBezTo>
                      <a:pt x="263" y="56"/>
                      <a:pt x="263" y="56"/>
                      <a:pt x="263" y="56"/>
                    </a:cubicBezTo>
                    <a:cubicBezTo>
                      <a:pt x="263" y="35"/>
                      <a:pt x="257" y="16"/>
                      <a:pt x="248" y="0"/>
                    </a:cubicBezTo>
                  </a:path>
                </a:pathLst>
              </a:custGeom>
              <a:solidFill>
                <a:srgbClr val="E2BE65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xmlns="" id="{F3DD1DF6-0234-4581-9FA7-D2EA5BC0D46F}"/>
              </a:ext>
            </a:extLst>
          </p:cNvPr>
          <p:cNvGrpSpPr/>
          <p:nvPr/>
        </p:nvGrpSpPr>
        <p:grpSpPr>
          <a:xfrm>
            <a:off x="1138404" y="2689043"/>
            <a:ext cx="904568" cy="1016060"/>
            <a:chOff x="7318920" y="2477159"/>
            <a:chExt cx="904568" cy="1016060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xmlns="" id="{6C96A096-A4CF-4193-BB44-0FC395653C3C}"/>
                </a:ext>
              </a:extLst>
            </p:cNvPr>
            <p:cNvSpPr/>
            <p:nvPr/>
          </p:nvSpPr>
          <p:spPr>
            <a:xfrm>
              <a:off x="7318920" y="2477159"/>
              <a:ext cx="904568" cy="1016060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95000"/>
                    <a:alpha val="40000"/>
                  </a:schemeClr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xmlns="" id="{7BB1B311-991B-4C53-BBDB-0A8A190560D7}"/>
                </a:ext>
              </a:extLst>
            </p:cNvPr>
            <p:cNvSpPr txBox="1"/>
            <p:nvPr/>
          </p:nvSpPr>
          <p:spPr>
            <a:xfrm>
              <a:off x="7373014" y="2851323"/>
              <a:ext cx="7963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Arial Nova" panose="020B0504020202020204" pitchFamily="34" charset="0"/>
                </a:rPr>
                <a:t>74%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xmlns="" id="{BE7F7DE1-C11F-4B2A-A41E-293CFB8F3537}"/>
              </a:ext>
            </a:extLst>
          </p:cNvPr>
          <p:cNvGrpSpPr/>
          <p:nvPr/>
        </p:nvGrpSpPr>
        <p:grpSpPr>
          <a:xfrm>
            <a:off x="3614904" y="2689043"/>
            <a:ext cx="904568" cy="1016060"/>
            <a:chOff x="9795420" y="2477159"/>
            <a:chExt cx="904568" cy="1016060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xmlns="" id="{08A837B0-C998-4029-81EF-E097FBCF0C23}"/>
                </a:ext>
              </a:extLst>
            </p:cNvPr>
            <p:cNvSpPr/>
            <p:nvPr/>
          </p:nvSpPr>
          <p:spPr>
            <a:xfrm>
              <a:off x="9795420" y="2477159"/>
              <a:ext cx="904568" cy="1016060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95000"/>
                    <a:alpha val="40000"/>
                  </a:schemeClr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xmlns="" id="{1F0D8ACC-F75C-4BCA-B670-CAEC215AFC9C}"/>
                </a:ext>
              </a:extLst>
            </p:cNvPr>
            <p:cNvSpPr txBox="1"/>
            <p:nvPr/>
          </p:nvSpPr>
          <p:spPr>
            <a:xfrm>
              <a:off x="9849514" y="2851323"/>
              <a:ext cx="7963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Arial Nova" panose="020B0504020202020204" pitchFamily="34" charset="0"/>
                </a:rPr>
                <a:t>74%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xmlns="" id="{C56E7F99-423B-404E-9660-B7BD11BDB87F}"/>
              </a:ext>
            </a:extLst>
          </p:cNvPr>
          <p:cNvGrpSpPr/>
          <p:nvPr/>
        </p:nvGrpSpPr>
        <p:grpSpPr>
          <a:xfrm>
            <a:off x="2376654" y="2689043"/>
            <a:ext cx="904568" cy="1016060"/>
            <a:chOff x="8557170" y="2477159"/>
            <a:chExt cx="904568" cy="1016060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xmlns="" id="{61D0F384-BDC4-4307-95D1-DFA014F26DE4}"/>
                </a:ext>
              </a:extLst>
            </p:cNvPr>
            <p:cNvSpPr/>
            <p:nvPr/>
          </p:nvSpPr>
          <p:spPr>
            <a:xfrm>
              <a:off x="8557170" y="2477159"/>
              <a:ext cx="904568" cy="1016060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95000"/>
                    <a:alpha val="40000"/>
                  </a:schemeClr>
                </a:solidFill>
              </a:endParaRPr>
            </a:p>
          </p:txBody>
        </p:sp>
        <p:sp>
          <p:nvSpPr>
            <p:cNvPr id="56" name="Freeform 123">
              <a:extLst>
                <a:ext uri="{FF2B5EF4-FFF2-40B4-BE49-F238E27FC236}">
                  <a16:creationId xmlns:a16="http://schemas.microsoft.com/office/drawing/2014/main" xmlns="" id="{E7E1144C-0089-4BEA-A4A8-AE4505CEBA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72924" y="2845460"/>
              <a:ext cx="273060" cy="279459"/>
            </a:xfrm>
            <a:custGeom>
              <a:avLst/>
              <a:gdLst>
                <a:gd name="T0" fmla="*/ 123628 w 452"/>
                <a:gd name="T1" fmla="*/ 135490 h 462"/>
                <a:gd name="T2" fmla="*/ 123628 w 452"/>
                <a:gd name="T3" fmla="*/ 135490 h 462"/>
                <a:gd name="T4" fmla="*/ 195108 w 452"/>
                <a:gd name="T5" fmla="*/ 11703 h 462"/>
                <a:gd name="T6" fmla="*/ 195108 w 452"/>
                <a:gd name="T7" fmla="*/ 8102 h 462"/>
                <a:gd name="T8" fmla="*/ 191062 w 452"/>
                <a:gd name="T9" fmla="*/ 8102 h 462"/>
                <a:gd name="T10" fmla="*/ 71480 w 452"/>
                <a:gd name="T11" fmla="*/ 80124 h 462"/>
                <a:gd name="T12" fmla="*/ 4046 w 452"/>
                <a:gd name="T13" fmla="*/ 135490 h 462"/>
                <a:gd name="T14" fmla="*/ 15735 w 452"/>
                <a:gd name="T15" fmla="*/ 147644 h 462"/>
                <a:gd name="T16" fmla="*/ 39561 w 452"/>
                <a:gd name="T17" fmla="*/ 139542 h 462"/>
                <a:gd name="T18" fmla="*/ 67883 w 452"/>
                <a:gd name="T19" fmla="*/ 167450 h 462"/>
                <a:gd name="T20" fmla="*/ 59791 w 452"/>
                <a:gd name="T21" fmla="*/ 191307 h 462"/>
                <a:gd name="T22" fmla="*/ 67883 w 452"/>
                <a:gd name="T23" fmla="*/ 203461 h 462"/>
                <a:gd name="T24" fmla="*/ 123628 w 452"/>
                <a:gd name="T25" fmla="*/ 135490 h 462"/>
                <a:gd name="T26" fmla="*/ 135317 w 452"/>
                <a:gd name="T27" fmla="*/ 67520 h 462"/>
                <a:gd name="T28" fmla="*/ 135317 w 452"/>
                <a:gd name="T29" fmla="*/ 67520 h 462"/>
                <a:gd name="T30" fmla="*/ 135317 w 452"/>
                <a:gd name="T31" fmla="*/ 43663 h 462"/>
                <a:gd name="T32" fmla="*/ 159143 w 452"/>
                <a:gd name="T33" fmla="*/ 43663 h 462"/>
                <a:gd name="T34" fmla="*/ 159143 w 452"/>
                <a:gd name="T35" fmla="*/ 67520 h 462"/>
                <a:gd name="T36" fmla="*/ 135317 w 452"/>
                <a:gd name="T37" fmla="*/ 67520 h 46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971D5D4E-ED1A-4167-BAA6-31C297BB2720}"/>
              </a:ext>
            </a:extLst>
          </p:cNvPr>
          <p:cNvSpPr txBox="1"/>
          <p:nvPr/>
        </p:nvSpPr>
        <p:spPr>
          <a:xfrm>
            <a:off x="1138405" y="3858763"/>
            <a:ext cx="3991876" cy="963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3C9E655D-E674-427A-9D82-4D663512D1F7}"/>
              </a:ext>
            </a:extLst>
          </p:cNvPr>
          <p:cNvSpPr txBox="1"/>
          <p:nvPr/>
        </p:nvSpPr>
        <p:spPr>
          <a:xfrm>
            <a:off x="1056910" y="1685607"/>
            <a:ext cx="4231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商业规划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xmlns="" id="{A37EC3AB-358E-49A4-BE6A-ABA9261F8FE1}"/>
              </a:ext>
            </a:extLst>
          </p:cNvPr>
          <p:cNvGrpSpPr/>
          <p:nvPr/>
        </p:nvGrpSpPr>
        <p:grpSpPr>
          <a:xfrm flipH="1">
            <a:off x="3735868" y="5573998"/>
            <a:ext cx="3913609" cy="539629"/>
            <a:chOff x="1794166" y="3121223"/>
            <a:chExt cx="3955864" cy="53962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xmlns="" id="{9410BB73-FF5B-433E-ACC5-809464E88982}"/>
                </a:ext>
              </a:extLst>
            </p:cNvPr>
            <p:cNvSpPr txBox="1"/>
            <p:nvPr/>
          </p:nvSpPr>
          <p:spPr>
            <a:xfrm>
              <a:off x="1794166" y="3121223"/>
              <a:ext cx="39558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>
                  <a:solidFill>
                    <a:schemeClr val="bg1"/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2019 – </a:t>
              </a:r>
              <a:r>
                <a:rPr lang="en-US" sz="1400" b="1" dirty="0">
                  <a:solidFill>
                    <a:schemeClr val="bg1"/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75%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xmlns="" id="{011DB212-3D55-476F-AE4C-88686C2F2202}"/>
                </a:ext>
              </a:extLst>
            </p:cNvPr>
            <p:cNvSpPr txBox="1"/>
            <p:nvPr/>
          </p:nvSpPr>
          <p:spPr>
            <a:xfrm>
              <a:off x="1794166" y="3361668"/>
              <a:ext cx="3955864" cy="299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A wonderful serenity has taken possession of my entire soul.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327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57" r="31157"/>
          <a:stretch>
            <a:fillRect/>
          </a:stretch>
        </p:blipFill>
        <p:spPr/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xmlns="" id="{072CAB4C-7269-44A3-9F2D-D05B3491D08E}"/>
              </a:ext>
            </a:extLst>
          </p:cNvPr>
          <p:cNvGrpSpPr/>
          <p:nvPr/>
        </p:nvGrpSpPr>
        <p:grpSpPr>
          <a:xfrm>
            <a:off x="926058" y="3799691"/>
            <a:ext cx="6282358" cy="2209651"/>
            <a:chOff x="744701" y="3079999"/>
            <a:chExt cx="10965105" cy="2614797"/>
          </a:xfrm>
        </p:grpSpPr>
        <p:graphicFrame>
          <p:nvGraphicFramePr>
            <p:cNvPr id="41" name="Content Placeholder 3">
              <a:extLst>
                <a:ext uri="{FF2B5EF4-FFF2-40B4-BE49-F238E27FC236}">
                  <a16:creationId xmlns:a16="http://schemas.microsoft.com/office/drawing/2014/main" xmlns="" id="{3C8B4C66-83E6-49FE-A55E-C45B3E839E38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644556417"/>
                </p:ext>
              </p:extLst>
            </p:nvPr>
          </p:nvGraphicFramePr>
          <p:xfrm>
            <a:off x="744701" y="3079999"/>
            <a:ext cx="10702598" cy="238778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xmlns="" id="{E254A3FA-A1CA-4340-A102-B9603D5FB799}"/>
                </a:ext>
              </a:extLst>
            </p:cNvPr>
            <p:cNvGrpSpPr/>
            <p:nvPr/>
          </p:nvGrpSpPr>
          <p:grpSpPr>
            <a:xfrm>
              <a:off x="827578" y="5420000"/>
              <a:ext cx="10882228" cy="274796"/>
              <a:chOff x="354052" y="5026678"/>
              <a:chExt cx="10882228" cy="274796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F06792BB-ABA3-421B-9DE2-393490DC2D9D}"/>
                  </a:ext>
                </a:extLst>
              </p:cNvPr>
              <p:cNvSpPr txBox="1"/>
              <p:nvPr/>
            </p:nvSpPr>
            <p:spPr>
              <a:xfrm>
                <a:off x="354052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1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xmlns="" id="{54081081-D49A-4970-8CE2-26AE93B8B398}"/>
                  </a:ext>
                </a:extLst>
              </p:cNvPr>
              <p:cNvSpPr txBox="1"/>
              <p:nvPr/>
            </p:nvSpPr>
            <p:spPr>
              <a:xfrm>
                <a:off x="1341777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2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xmlns="" id="{ABEF4BD8-BF18-4253-8DE4-F78720018ED1}"/>
                  </a:ext>
                </a:extLst>
              </p:cNvPr>
              <p:cNvSpPr txBox="1"/>
              <p:nvPr/>
            </p:nvSpPr>
            <p:spPr>
              <a:xfrm>
                <a:off x="2329500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3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xmlns="" id="{36492E88-782C-4506-A653-A57DFAC6E78B}"/>
                  </a:ext>
                </a:extLst>
              </p:cNvPr>
              <p:cNvSpPr txBox="1"/>
              <p:nvPr/>
            </p:nvSpPr>
            <p:spPr>
              <a:xfrm>
                <a:off x="3317225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4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xmlns="" id="{06810A84-AA76-4573-A4C0-E8E9DCD7B234}"/>
                  </a:ext>
                </a:extLst>
              </p:cNvPr>
              <p:cNvSpPr txBox="1"/>
              <p:nvPr/>
            </p:nvSpPr>
            <p:spPr>
              <a:xfrm>
                <a:off x="4304946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5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xmlns="" id="{5CB543EC-44E6-47AD-95B8-B9BCB7C607D5}"/>
                  </a:ext>
                </a:extLst>
              </p:cNvPr>
              <p:cNvSpPr txBox="1"/>
              <p:nvPr/>
            </p:nvSpPr>
            <p:spPr>
              <a:xfrm>
                <a:off x="5292673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6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xmlns="" id="{60E452AD-F12C-4A76-8730-D3B3B73638AC}"/>
                  </a:ext>
                </a:extLst>
              </p:cNvPr>
              <p:cNvSpPr txBox="1"/>
              <p:nvPr/>
            </p:nvSpPr>
            <p:spPr>
              <a:xfrm>
                <a:off x="6280394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7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xmlns="" id="{AABA3547-22EB-47D0-9FB8-8BE6D5263DAF}"/>
                  </a:ext>
                </a:extLst>
              </p:cNvPr>
              <p:cNvSpPr txBox="1"/>
              <p:nvPr/>
            </p:nvSpPr>
            <p:spPr>
              <a:xfrm>
                <a:off x="7268121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8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xmlns="" id="{AE44F4DB-92E3-4F18-AB9F-B62ED6AA0E50}"/>
                  </a:ext>
                </a:extLst>
              </p:cNvPr>
              <p:cNvSpPr txBox="1"/>
              <p:nvPr/>
            </p:nvSpPr>
            <p:spPr>
              <a:xfrm>
                <a:off x="8255846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9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xmlns="" id="{7DE558BA-B83B-4A75-9B48-AD283D04BC0C}"/>
                  </a:ext>
                </a:extLst>
              </p:cNvPr>
              <p:cNvSpPr txBox="1"/>
              <p:nvPr/>
            </p:nvSpPr>
            <p:spPr>
              <a:xfrm>
                <a:off x="9243569" y="5026678"/>
                <a:ext cx="1004988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10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xmlns="" id="{C51AB3C7-5EA1-468E-B0A0-54495A5ECCD4}"/>
                  </a:ext>
                </a:extLst>
              </p:cNvPr>
              <p:cNvSpPr txBox="1"/>
              <p:nvPr/>
            </p:nvSpPr>
            <p:spPr>
              <a:xfrm>
                <a:off x="10231292" y="5026678"/>
                <a:ext cx="1004988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11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399E5641-F5E5-4ACD-AD25-6A71755C53A0}"/>
              </a:ext>
            </a:extLst>
          </p:cNvPr>
          <p:cNvGrpSpPr/>
          <p:nvPr/>
        </p:nvGrpSpPr>
        <p:grpSpPr>
          <a:xfrm>
            <a:off x="926058" y="1040498"/>
            <a:ext cx="6282358" cy="1009283"/>
            <a:chOff x="926058" y="1040498"/>
            <a:chExt cx="6282358" cy="1009283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xmlns="" id="{86A5EE6F-857F-40D3-AF2F-B4D6E32918F8}"/>
                </a:ext>
              </a:extLst>
            </p:cNvPr>
            <p:cNvSpPr txBox="1"/>
            <p:nvPr/>
          </p:nvSpPr>
          <p:spPr>
            <a:xfrm>
              <a:off x="926058" y="1735849"/>
              <a:ext cx="6282358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soul, like these sweet mornings of spring.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xmlns="" id="{606D33F2-AB83-4F41-BEEC-6D93D400B710}"/>
                </a:ext>
              </a:extLst>
            </p:cNvPr>
            <p:cNvSpPr txBox="1"/>
            <p:nvPr/>
          </p:nvSpPr>
          <p:spPr>
            <a:xfrm>
              <a:off x="926058" y="1040498"/>
              <a:ext cx="42924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商业规划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1F362AB7-C139-4093-8B87-212657BC24E3}"/>
              </a:ext>
            </a:extLst>
          </p:cNvPr>
          <p:cNvGrpSpPr/>
          <p:nvPr/>
        </p:nvGrpSpPr>
        <p:grpSpPr>
          <a:xfrm>
            <a:off x="793606" y="2435687"/>
            <a:ext cx="1301604" cy="1234730"/>
            <a:chOff x="793606" y="2325516"/>
            <a:chExt cx="1301604" cy="1234730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xmlns="" id="{CC91ADBC-4472-459B-AB2A-03B99BCE84D3}"/>
                </a:ext>
              </a:extLst>
            </p:cNvPr>
            <p:cNvGrpSpPr/>
            <p:nvPr/>
          </p:nvGrpSpPr>
          <p:grpSpPr>
            <a:xfrm>
              <a:off x="1094540" y="2325516"/>
              <a:ext cx="689254" cy="689252"/>
              <a:chOff x="4126706" y="2563416"/>
              <a:chExt cx="578645" cy="578644"/>
            </a:xfrm>
          </p:grpSpPr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xmlns="" id="{DDF7102A-2490-47D2-8658-F634C5393458}"/>
                  </a:ext>
                </a:extLst>
              </p:cNvPr>
              <p:cNvSpPr/>
              <p:nvPr/>
            </p:nvSpPr>
            <p:spPr>
              <a:xfrm>
                <a:off x="4126706" y="2563416"/>
                <a:ext cx="578644" cy="578644"/>
              </a:xfrm>
              <a:prstGeom prst="ellipse">
                <a:avLst/>
              </a:prstGeom>
              <a:noFill/>
              <a:ln w="381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00" dirty="0">
                  <a:solidFill>
                    <a:schemeClr val="bg1">
                      <a:lumMod val="6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81" name="Arc 80">
                <a:extLst>
                  <a:ext uri="{FF2B5EF4-FFF2-40B4-BE49-F238E27FC236}">
                    <a16:creationId xmlns:a16="http://schemas.microsoft.com/office/drawing/2014/main" xmlns="" id="{4372DED4-EADC-445B-BFA7-03C39D5B89D5}"/>
                  </a:ext>
                </a:extLst>
              </p:cNvPr>
              <p:cNvSpPr/>
              <p:nvPr/>
            </p:nvSpPr>
            <p:spPr>
              <a:xfrm>
                <a:off x="4126707" y="2563416"/>
                <a:ext cx="578644" cy="578644"/>
              </a:xfrm>
              <a:prstGeom prst="arc">
                <a:avLst>
                  <a:gd name="adj1" fmla="val 21386995"/>
                  <a:gd name="adj2" fmla="val 16108834"/>
                </a:avLst>
              </a:prstGeom>
              <a:ln w="38100" cap="rnd">
                <a:gradFill>
                  <a:gsLst>
                    <a:gs pos="0">
                      <a:schemeClr val="accent1"/>
                    </a:gs>
                    <a:gs pos="100000">
                      <a:schemeClr val="accent5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d-ID" sz="4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xmlns="" id="{7F17476B-D562-4DD7-99AB-11C5379E271E}"/>
                </a:ext>
              </a:extLst>
            </p:cNvPr>
            <p:cNvSpPr txBox="1"/>
            <p:nvPr/>
          </p:nvSpPr>
          <p:spPr>
            <a:xfrm>
              <a:off x="1094540" y="2558921"/>
              <a:ext cx="6892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Segoe UI" panose="020B0502040204020203" pitchFamily="34" charset="0"/>
                </a:rPr>
                <a:t>75%</a:t>
              </a:r>
              <a:endParaRPr lang="id-ID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xmlns="" id="{1451EE57-11C1-49D0-B50E-CCBFB07BC15B}"/>
                </a:ext>
              </a:extLst>
            </p:cNvPr>
            <p:cNvSpPr txBox="1"/>
            <p:nvPr/>
          </p:nvSpPr>
          <p:spPr>
            <a:xfrm>
              <a:off x="793606" y="3129359"/>
              <a:ext cx="130160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85B13458-A8D4-4597-8C14-D1C2A1BF59CF}"/>
              </a:ext>
            </a:extLst>
          </p:cNvPr>
          <p:cNvGrpSpPr/>
          <p:nvPr/>
        </p:nvGrpSpPr>
        <p:grpSpPr>
          <a:xfrm>
            <a:off x="2306361" y="2435687"/>
            <a:ext cx="1301604" cy="1234730"/>
            <a:chOff x="2306361" y="2325516"/>
            <a:chExt cx="1301604" cy="1234730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xmlns="" id="{A7E12BE9-35E3-4713-B0FE-CED25198A8C1}"/>
                </a:ext>
              </a:extLst>
            </p:cNvPr>
            <p:cNvGrpSpPr/>
            <p:nvPr/>
          </p:nvGrpSpPr>
          <p:grpSpPr>
            <a:xfrm>
              <a:off x="2612537" y="2325516"/>
              <a:ext cx="689254" cy="689252"/>
              <a:chOff x="4126706" y="2563416"/>
              <a:chExt cx="578645" cy="578644"/>
            </a:xfrm>
          </p:grpSpPr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xmlns="" id="{E11124EE-0977-4E18-9923-BD1E9F717109}"/>
                  </a:ext>
                </a:extLst>
              </p:cNvPr>
              <p:cNvSpPr/>
              <p:nvPr/>
            </p:nvSpPr>
            <p:spPr>
              <a:xfrm>
                <a:off x="4126706" y="2563416"/>
                <a:ext cx="578644" cy="578644"/>
              </a:xfrm>
              <a:prstGeom prst="ellipse">
                <a:avLst/>
              </a:prstGeom>
              <a:noFill/>
              <a:ln w="381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00" dirty="0">
                  <a:solidFill>
                    <a:schemeClr val="bg1">
                      <a:lumMod val="6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90" name="Arc 89">
                <a:extLst>
                  <a:ext uri="{FF2B5EF4-FFF2-40B4-BE49-F238E27FC236}">
                    <a16:creationId xmlns:a16="http://schemas.microsoft.com/office/drawing/2014/main" xmlns="" id="{4F3A94F0-111E-4146-B1B1-AEA8B4BBB45C}"/>
                  </a:ext>
                </a:extLst>
              </p:cNvPr>
              <p:cNvSpPr/>
              <p:nvPr/>
            </p:nvSpPr>
            <p:spPr>
              <a:xfrm>
                <a:off x="4126707" y="2563416"/>
                <a:ext cx="578644" cy="578644"/>
              </a:xfrm>
              <a:prstGeom prst="arc">
                <a:avLst>
                  <a:gd name="adj1" fmla="val 4487377"/>
                  <a:gd name="adj2" fmla="val 16108834"/>
                </a:avLst>
              </a:prstGeom>
              <a:ln w="38100" cap="rnd">
                <a:gradFill>
                  <a:gsLst>
                    <a:gs pos="0">
                      <a:schemeClr val="accent1"/>
                    </a:gs>
                    <a:gs pos="100000">
                      <a:schemeClr val="accent5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d-ID" sz="4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xmlns="" id="{2EC43378-5A0C-4E11-ACD4-FBA891B4EB58}"/>
                </a:ext>
              </a:extLst>
            </p:cNvPr>
            <p:cNvSpPr txBox="1"/>
            <p:nvPr/>
          </p:nvSpPr>
          <p:spPr>
            <a:xfrm>
              <a:off x="2612537" y="2558921"/>
              <a:ext cx="6892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Segoe UI" panose="020B0502040204020203" pitchFamily="34" charset="0"/>
                </a:rPr>
                <a:t>52%</a:t>
              </a:r>
              <a:endParaRPr lang="id-ID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xmlns="" id="{DFAEEE57-53C1-4372-8D26-819D745A085B}"/>
                </a:ext>
              </a:extLst>
            </p:cNvPr>
            <p:cNvSpPr txBox="1"/>
            <p:nvPr/>
          </p:nvSpPr>
          <p:spPr>
            <a:xfrm>
              <a:off x="2306361" y="3129359"/>
              <a:ext cx="130160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671006E4-522D-4E01-98B7-17BF6F4A7689}"/>
              </a:ext>
            </a:extLst>
          </p:cNvPr>
          <p:cNvGrpSpPr/>
          <p:nvPr/>
        </p:nvGrpSpPr>
        <p:grpSpPr>
          <a:xfrm>
            <a:off x="3824358" y="2435687"/>
            <a:ext cx="1301604" cy="1234730"/>
            <a:chOff x="3824358" y="2325516"/>
            <a:chExt cx="1301604" cy="1234730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xmlns="" id="{B345DFC1-7DCD-4B59-96C7-1FEEAEFC0DBC}"/>
                </a:ext>
              </a:extLst>
            </p:cNvPr>
            <p:cNvGrpSpPr/>
            <p:nvPr/>
          </p:nvGrpSpPr>
          <p:grpSpPr>
            <a:xfrm>
              <a:off x="4130534" y="2325516"/>
              <a:ext cx="689254" cy="689252"/>
              <a:chOff x="4126706" y="2563416"/>
              <a:chExt cx="578645" cy="578644"/>
            </a:xfrm>
          </p:grpSpPr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xmlns="" id="{857F35A1-8D59-404A-ABE5-3D0C55C10415}"/>
                  </a:ext>
                </a:extLst>
              </p:cNvPr>
              <p:cNvSpPr/>
              <p:nvPr/>
            </p:nvSpPr>
            <p:spPr>
              <a:xfrm>
                <a:off x="4126706" y="2563416"/>
                <a:ext cx="578644" cy="578644"/>
              </a:xfrm>
              <a:prstGeom prst="ellipse">
                <a:avLst/>
              </a:prstGeom>
              <a:noFill/>
              <a:ln w="381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00" dirty="0">
                  <a:solidFill>
                    <a:schemeClr val="bg1">
                      <a:lumMod val="6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96" name="Arc 95">
                <a:extLst>
                  <a:ext uri="{FF2B5EF4-FFF2-40B4-BE49-F238E27FC236}">
                    <a16:creationId xmlns:a16="http://schemas.microsoft.com/office/drawing/2014/main" xmlns="" id="{8EAFEAE1-DB5B-405E-9154-E2B7BBC362F4}"/>
                  </a:ext>
                </a:extLst>
              </p:cNvPr>
              <p:cNvSpPr/>
              <p:nvPr/>
            </p:nvSpPr>
            <p:spPr>
              <a:xfrm>
                <a:off x="4126707" y="2563416"/>
                <a:ext cx="578644" cy="578644"/>
              </a:xfrm>
              <a:prstGeom prst="arc">
                <a:avLst>
                  <a:gd name="adj1" fmla="val 21386995"/>
                  <a:gd name="adj2" fmla="val 16108834"/>
                </a:avLst>
              </a:prstGeom>
              <a:ln w="38100" cap="rnd">
                <a:gradFill>
                  <a:gsLst>
                    <a:gs pos="0">
                      <a:schemeClr val="accent1"/>
                    </a:gs>
                    <a:gs pos="100000">
                      <a:schemeClr val="accent5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d-ID" sz="4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xmlns="" id="{BA447463-2A3D-426A-AE1E-BAD550833487}"/>
                </a:ext>
              </a:extLst>
            </p:cNvPr>
            <p:cNvSpPr txBox="1"/>
            <p:nvPr/>
          </p:nvSpPr>
          <p:spPr>
            <a:xfrm>
              <a:off x="4130534" y="2558921"/>
              <a:ext cx="6892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Segoe UI" panose="020B0502040204020203" pitchFamily="34" charset="0"/>
                </a:rPr>
                <a:t>69%</a:t>
              </a:r>
              <a:endParaRPr lang="id-ID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xmlns="" id="{5C7DF730-A201-4183-94F4-C2223F452657}"/>
                </a:ext>
              </a:extLst>
            </p:cNvPr>
            <p:cNvSpPr txBox="1"/>
            <p:nvPr/>
          </p:nvSpPr>
          <p:spPr>
            <a:xfrm>
              <a:off x="3824358" y="3129359"/>
              <a:ext cx="130160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91E2FAE8-D6BE-411A-8537-E8C6A4489CAF}"/>
              </a:ext>
            </a:extLst>
          </p:cNvPr>
          <p:cNvGrpSpPr/>
          <p:nvPr/>
        </p:nvGrpSpPr>
        <p:grpSpPr>
          <a:xfrm>
            <a:off x="5340905" y="2435687"/>
            <a:ext cx="1301604" cy="1234730"/>
            <a:chOff x="5340905" y="2325516"/>
            <a:chExt cx="1301604" cy="1234730"/>
          </a:xfrm>
        </p:grpSpPr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xmlns="" id="{C14DD0D0-31C7-4D73-B0EE-E2BBC0EC90F6}"/>
                </a:ext>
              </a:extLst>
            </p:cNvPr>
            <p:cNvGrpSpPr/>
            <p:nvPr/>
          </p:nvGrpSpPr>
          <p:grpSpPr>
            <a:xfrm>
              <a:off x="5648531" y="2325516"/>
              <a:ext cx="689254" cy="689252"/>
              <a:chOff x="4126706" y="2563416"/>
              <a:chExt cx="578645" cy="578644"/>
            </a:xfrm>
          </p:grpSpPr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xmlns="" id="{3F419497-CC21-4185-84FB-C2D86D79E3A0}"/>
                  </a:ext>
                </a:extLst>
              </p:cNvPr>
              <p:cNvSpPr/>
              <p:nvPr/>
            </p:nvSpPr>
            <p:spPr>
              <a:xfrm>
                <a:off x="4126706" y="2563416"/>
                <a:ext cx="578644" cy="578644"/>
              </a:xfrm>
              <a:prstGeom prst="ellipse">
                <a:avLst/>
              </a:prstGeom>
              <a:noFill/>
              <a:ln w="381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00" dirty="0">
                  <a:solidFill>
                    <a:schemeClr val="bg1">
                      <a:lumMod val="6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102" name="Arc 101">
                <a:extLst>
                  <a:ext uri="{FF2B5EF4-FFF2-40B4-BE49-F238E27FC236}">
                    <a16:creationId xmlns:a16="http://schemas.microsoft.com/office/drawing/2014/main" xmlns="" id="{E4F160B5-15C5-497B-9EA2-DEF980B94DEF}"/>
                  </a:ext>
                </a:extLst>
              </p:cNvPr>
              <p:cNvSpPr/>
              <p:nvPr/>
            </p:nvSpPr>
            <p:spPr>
              <a:xfrm>
                <a:off x="4126707" y="2563416"/>
                <a:ext cx="578644" cy="578644"/>
              </a:xfrm>
              <a:prstGeom prst="arc">
                <a:avLst>
                  <a:gd name="adj1" fmla="val 4487377"/>
                  <a:gd name="adj2" fmla="val 16108834"/>
                </a:avLst>
              </a:prstGeom>
              <a:ln w="38100" cap="rnd">
                <a:gradFill>
                  <a:gsLst>
                    <a:gs pos="0">
                      <a:schemeClr val="accent1"/>
                    </a:gs>
                    <a:gs pos="100000">
                      <a:schemeClr val="accent5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d-ID" sz="4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xmlns="" id="{087AB7A9-5D3E-49D0-A74E-3352C464D795}"/>
                </a:ext>
              </a:extLst>
            </p:cNvPr>
            <p:cNvSpPr txBox="1"/>
            <p:nvPr/>
          </p:nvSpPr>
          <p:spPr>
            <a:xfrm>
              <a:off x="5648531" y="2558921"/>
              <a:ext cx="6892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Segoe UI" panose="020B0502040204020203" pitchFamily="34" charset="0"/>
                </a:rPr>
                <a:t>55%</a:t>
              </a:r>
              <a:endParaRPr lang="id-ID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xmlns="" id="{EBB207B2-B463-43C2-8530-BF7E1A1316C1}"/>
                </a:ext>
              </a:extLst>
            </p:cNvPr>
            <p:cNvSpPr txBox="1"/>
            <p:nvPr/>
          </p:nvSpPr>
          <p:spPr>
            <a:xfrm>
              <a:off x="5340905" y="3129359"/>
              <a:ext cx="130160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219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1585ECF-C624-4B6F-BDE6-2D797DE8E84A}"/>
              </a:ext>
            </a:extLst>
          </p:cNvPr>
          <p:cNvSpPr txBox="1"/>
          <p:nvPr/>
        </p:nvSpPr>
        <p:spPr>
          <a:xfrm>
            <a:off x="1632279" y="4210502"/>
            <a:ext cx="420246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A wonderful serenity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has taken possession of my entire soul, like these sweet mornings of spring which I enjoy with my whole heart. I am alone, and feel the charm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87CAA26-AC70-41D5-88E8-03E4A222B879}"/>
              </a:ext>
            </a:extLst>
          </p:cNvPr>
          <p:cNvSpPr txBox="1"/>
          <p:nvPr/>
        </p:nvSpPr>
        <p:spPr>
          <a:xfrm>
            <a:off x="1588737" y="1619381"/>
            <a:ext cx="46179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chemeClr val="accent1"/>
                </a:solidFill>
                <a:latin typeface="Arial Nova" panose="020B0504020202020204" pitchFamily="34" charset="0"/>
              </a:rPr>
              <a:t>S</a:t>
            </a:r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rPr>
              <a:t>.W.O.T.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xmlns="" id="{32CE54D6-9B81-4C32-9A89-A0C6D1E47958}"/>
              </a:ext>
            </a:extLst>
          </p:cNvPr>
          <p:cNvSpPr/>
          <p:nvPr/>
        </p:nvSpPr>
        <p:spPr>
          <a:xfrm>
            <a:off x="1688609" y="5241302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View more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FFBD0D7-E2A0-460E-9D5A-F90BCEEE7111}"/>
              </a:ext>
            </a:extLst>
          </p:cNvPr>
          <p:cNvSpPr txBox="1"/>
          <p:nvPr/>
        </p:nvSpPr>
        <p:spPr>
          <a:xfrm>
            <a:off x="3079592" y="5296894"/>
            <a:ext cx="1570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Arial Nova" panose="020B0504020202020204" pitchFamily="34" charset="0"/>
              </a:rPr>
              <a:t>More title text here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B05657CF-2A22-44EE-BC00-F3FE6F101DAA}"/>
              </a:ext>
            </a:extLst>
          </p:cNvPr>
          <p:cNvGrpSpPr/>
          <p:nvPr/>
        </p:nvGrpSpPr>
        <p:grpSpPr>
          <a:xfrm>
            <a:off x="1632279" y="2921168"/>
            <a:ext cx="5015264" cy="1015664"/>
            <a:chOff x="1632279" y="2921168"/>
            <a:chExt cx="5015264" cy="1015664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xmlns="" id="{B9CCA3C1-579C-41CC-B1C3-9853470DAD92}"/>
                </a:ext>
              </a:extLst>
            </p:cNvPr>
            <p:cNvSpPr/>
            <p:nvPr/>
          </p:nvSpPr>
          <p:spPr>
            <a:xfrm>
              <a:off x="1632279" y="2921168"/>
              <a:ext cx="5015264" cy="1015664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228600" dist="50800" dir="5400000" sx="94000" sy="94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C0386649-138A-4D4E-9A61-DE34D84CF8A4}"/>
                </a:ext>
              </a:extLst>
            </p:cNvPr>
            <p:cNvSpPr/>
            <p:nvPr/>
          </p:nvSpPr>
          <p:spPr>
            <a:xfrm>
              <a:off x="1632279" y="2921168"/>
              <a:ext cx="68286" cy="1015664"/>
            </a:xfrm>
            <a:custGeom>
              <a:avLst/>
              <a:gdLst>
                <a:gd name="connsiteX0" fmla="*/ 22141 w 68286"/>
                <a:gd name="connsiteY0" fmla="*/ 0 h 1015664"/>
                <a:gd name="connsiteX1" fmla="*/ 68286 w 68286"/>
                <a:gd name="connsiteY1" fmla="*/ 0 h 1015664"/>
                <a:gd name="connsiteX2" fmla="*/ 68286 w 68286"/>
                <a:gd name="connsiteY2" fmla="*/ 1015664 h 1015664"/>
                <a:gd name="connsiteX3" fmla="*/ 22141 w 68286"/>
                <a:gd name="connsiteY3" fmla="*/ 1015664 h 1015664"/>
                <a:gd name="connsiteX4" fmla="*/ 0 w 68286"/>
                <a:gd name="connsiteY4" fmla="*/ 993523 h 1015664"/>
                <a:gd name="connsiteX5" fmla="*/ 0 w 68286"/>
                <a:gd name="connsiteY5" fmla="*/ 22141 h 1015664"/>
                <a:gd name="connsiteX6" fmla="*/ 22141 w 68286"/>
                <a:gd name="connsiteY6" fmla="*/ 0 h 1015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286" h="1015664">
                  <a:moveTo>
                    <a:pt x="22141" y="0"/>
                  </a:moveTo>
                  <a:lnTo>
                    <a:pt x="68286" y="0"/>
                  </a:lnTo>
                  <a:lnTo>
                    <a:pt x="68286" y="1015664"/>
                  </a:lnTo>
                  <a:lnTo>
                    <a:pt x="22141" y="1015664"/>
                  </a:lnTo>
                  <a:cubicBezTo>
                    <a:pt x="9913" y="1015664"/>
                    <a:pt x="0" y="1005751"/>
                    <a:pt x="0" y="993523"/>
                  </a:cubicBezTo>
                  <a:lnTo>
                    <a:pt x="0" y="22141"/>
                  </a:lnTo>
                  <a:cubicBezTo>
                    <a:pt x="0" y="9913"/>
                    <a:pt x="9913" y="0"/>
                    <a:pt x="2214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C18A6F1C-9647-4042-85AF-7AFBFBE11E7D}"/>
                </a:ext>
              </a:extLst>
            </p:cNvPr>
            <p:cNvSpPr txBox="1"/>
            <p:nvPr/>
          </p:nvSpPr>
          <p:spPr>
            <a:xfrm>
              <a:off x="1943249" y="3094581"/>
              <a:ext cx="37409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商业痛点</a:t>
              </a:r>
            </a:p>
          </p:txBody>
        </p:sp>
        <p:sp>
          <p:nvSpPr>
            <p:cNvPr id="15" name="Freeform 26">
              <a:extLst>
                <a:ext uri="{FF2B5EF4-FFF2-40B4-BE49-F238E27FC236}">
                  <a16:creationId xmlns:a16="http://schemas.microsoft.com/office/drawing/2014/main" xmlns="" id="{FE773E75-3EBE-4C8B-9EFB-26EFF8FD26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5995" y="3329610"/>
              <a:ext cx="388792" cy="198781"/>
            </a:xfrm>
            <a:custGeom>
              <a:avLst/>
              <a:gdLst>
                <a:gd name="T0" fmla="*/ 160006 w 479"/>
                <a:gd name="T1" fmla="*/ 107515 h 248"/>
                <a:gd name="T2" fmla="*/ 160006 w 479"/>
                <a:gd name="T3" fmla="*/ 73127 h 248"/>
                <a:gd name="T4" fmla="*/ 0 w 479"/>
                <a:gd name="T5" fmla="*/ 73127 h 248"/>
                <a:gd name="T6" fmla="*/ 0 w 479"/>
                <a:gd name="T7" fmla="*/ 34387 h 248"/>
                <a:gd name="T8" fmla="*/ 160006 w 479"/>
                <a:gd name="T9" fmla="*/ 34387 h 248"/>
                <a:gd name="T10" fmla="*/ 160006 w 479"/>
                <a:gd name="T11" fmla="*/ 0 h 248"/>
                <a:gd name="T12" fmla="*/ 210696 w 479"/>
                <a:gd name="T13" fmla="*/ 53975 h 248"/>
                <a:gd name="T14" fmla="*/ 160006 w 479"/>
                <a:gd name="T15" fmla="*/ 107515 h 2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79" h="248">
                  <a:moveTo>
                    <a:pt x="363" y="247"/>
                  </a:moveTo>
                  <a:lnTo>
                    <a:pt x="363" y="168"/>
                  </a:lnTo>
                  <a:lnTo>
                    <a:pt x="0" y="168"/>
                  </a:lnTo>
                  <a:lnTo>
                    <a:pt x="0" y="79"/>
                  </a:lnTo>
                  <a:lnTo>
                    <a:pt x="363" y="79"/>
                  </a:lnTo>
                  <a:lnTo>
                    <a:pt x="363" y="0"/>
                  </a:lnTo>
                  <a:lnTo>
                    <a:pt x="478" y="124"/>
                  </a:lnTo>
                  <a:lnTo>
                    <a:pt x="363" y="247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09" r="1690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3002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r"/>
      </p:transition>
    </mc:Choice>
    <mc:Fallback xmlns="">
      <p:transition spd="slow">
        <p:pull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3" grpId="0" animBg="1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1585ECF-C624-4B6F-BDE6-2D797DE8E84A}"/>
              </a:ext>
            </a:extLst>
          </p:cNvPr>
          <p:cNvSpPr txBox="1"/>
          <p:nvPr/>
        </p:nvSpPr>
        <p:spPr>
          <a:xfrm>
            <a:off x="1632279" y="4210502"/>
            <a:ext cx="420246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A wonderful serenity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has taken possession of my entire soul, like these sweet mornings of spring which I enjoy with my whole heart. I am alone, and feel the charm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87CAA26-AC70-41D5-88E8-03E4A222B879}"/>
              </a:ext>
            </a:extLst>
          </p:cNvPr>
          <p:cNvSpPr txBox="1"/>
          <p:nvPr/>
        </p:nvSpPr>
        <p:spPr>
          <a:xfrm>
            <a:off x="1588737" y="1619381"/>
            <a:ext cx="46179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rPr>
              <a:t>S.</a:t>
            </a:r>
            <a:r>
              <a:rPr lang="en-US" sz="8800" b="1" dirty="0">
                <a:solidFill>
                  <a:schemeClr val="accent1"/>
                </a:solidFill>
                <a:latin typeface="Arial Nova" panose="020B0504020202020204" pitchFamily="34" charset="0"/>
              </a:rPr>
              <a:t>W</a:t>
            </a:r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rPr>
              <a:t>.O.T.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xmlns="" id="{32CE54D6-9B81-4C32-9A89-A0C6D1E47958}"/>
              </a:ext>
            </a:extLst>
          </p:cNvPr>
          <p:cNvSpPr/>
          <p:nvPr/>
        </p:nvSpPr>
        <p:spPr>
          <a:xfrm>
            <a:off x="1688609" y="5241302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View more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FFBD0D7-E2A0-460E-9D5A-F90BCEEE7111}"/>
              </a:ext>
            </a:extLst>
          </p:cNvPr>
          <p:cNvSpPr txBox="1"/>
          <p:nvPr/>
        </p:nvSpPr>
        <p:spPr>
          <a:xfrm>
            <a:off x="3079592" y="5296894"/>
            <a:ext cx="1570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Arial Nova" panose="020B0504020202020204" pitchFamily="34" charset="0"/>
              </a:rPr>
              <a:t>More title text here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5E53CA56-DC14-4B28-8728-4A55DA4A6C8D}"/>
              </a:ext>
            </a:extLst>
          </p:cNvPr>
          <p:cNvGrpSpPr/>
          <p:nvPr/>
        </p:nvGrpSpPr>
        <p:grpSpPr>
          <a:xfrm>
            <a:off x="1632279" y="2921168"/>
            <a:ext cx="5015264" cy="1015664"/>
            <a:chOff x="1632279" y="2921168"/>
            <a:chExt cx="5015264" cy="1015664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xmlns="" id="{B9CCA3C1-579C-41CC-B1C3-9853470DAD92}"/>
                </a:ext>
              </a:extLst>
            </p:cNvPr>
            <p:cNvSpPr/>
            <p:nvPr/>
          </p:nvSpPr>
          <p:spPr>
            <a:xfrm>
              <a:off x="1632279" y="2921168"/>
              <a:ext cx="5015264" cy="1015664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228600" dist="50800" dir="5400000" sx="94000" sy="94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C0386649-138A-4D4E-9A61-DE34D84CF8A4}"/>
                </a:ext>
              </a:extLst>
            </p:cNvPr>
            <p:cNvSpPr/>
            <p:nvPr/>
          </p:nvSpPr>
          <p:spPr>
            <a:xfrm>
              <a:off x="1632279" y="2921168"/>
              <a:ext cx="68286" cy="1015664"/>
            </a:xfrm>
            <a:custGeom>
              <a:avLst/>
              <a:gdLst>
                <a:gd name="connsiteX0" fmla="*/ 22141 w 68286"/>
                <a:gd name="connsiteY0" fmla="*/ 0 h 1015664"/>
                <a:gd name="connsiteX1" fmla="*/ 68286 w 68286"/>
                <a:gd name="connsiteY1" fmla="*/ 0 h 1015664"/>
                <a:gd name="connsiteX2" fmla="*/ 68286 w 68286"/>
                <a:gd name="connsiteY2" fmla="*/ 1015664 h 1015664"/>
                <a:gd name="connsiteX3" fmla="*/ 22141 w 68286"/>
                <a:gd name="connsiteY3" fmla="*/ 1015664 h 1015664"/>
                <a:gd name="connsiteX4" fmla="*/ 0 w 68286"/>
                <a:gd name="connsiteY4" fmla="*/ 993523 h 1015664"/>
                <a:gd name="connsiteX5" fmla="*/ 0 w 68286"/>
                <a:gd name="connsiteY5" fmla="*/ 22141 h 1015664"/>
                <a:gd name="connsiteX6" fmla="*/ 22141 w 68286"/>
                <a:gd name="connsiteY6" fmla="*/ 0 h 1015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286" h="1015664">
                  <a:moveTo>
                    <a:pt x="22141" y="0"/>
                  </a:moveTo>
                  <a:lnTo>
                    <a:pt x="68286" y="0"/>
                  </a:lnTo>
                  <a:lnTo>
                    <a:pt x="68286" y="1015664"/>
                  </a:lnTo>
                  <a:lnTo>
                    <a:pt x="22141" y="1015664"/>
                  </a:lnTo>
                  <a:cubicBezTo>
                    <a:pt x="9913" y="1015664"/>
                    <a:pt x="0" y="1005751"/>
                    <a:pt x="0" y="993523"/>
                  </a:cubicBezTo>
                  <a:lnTo>
                    <a:pt x="0" y="22141"/>
                  </a:lnTo>
                  <a:cubicBezTo>
                    <a:pt x="0" y="9913"/>
                    <a:pt x="9913" y="0"/>
                    <a:pt x="2214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C18A6F1C-9647-4042-85AF-7AFBFBE11E7D}"/>
                </a:ext>
              </a:extLst>
            </p:cNvPr>
            <p:cNvSpPr txBox="1"/>
            <p:nvPr/>
          </p:nvSpPr>
          <p:spPr>
            <a:xfrm>
              <a:off x="1943249" y="3094581"/>
              <a:ext cx="37409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商业痛点</a:t>
              </a:r>
            </a:p>
          </p:txBody>
        </p:sp>
        <p:sp>
          <p:nvSpPr>
            <p:cNvPr id="15" name="Freeform 26">
              <a:extLst>
                <a:ext uri="{FF2B5EF4-FFF2-40B4-BE49-F238E27FC236}">
                  <a16:creationId xmlns:a16="http://schemas.microsoft.com/office/drawing/2014/main" xmlns="" id="{FE773E75-3EBE-4C8B-9EFB-26EFF8FD26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5995" y="3329610"/>
              <a:ext cx="388792" cy="198781"/>
            </a:xfrm>
            <a:custGeom>
              <a:avLst/>
              <a:gdLst>
                <a:gd name="T0" fmla="*/ 160006 w 479"/>
                <a:gd name="T1" fmla="*/ 107515 h 248"/>
                <a:gd name="T2" fmla="*/ 160006 w 479"/>
                <a:gd name="T3" fmla="*/ 73127 h 248"/>
                <a:gd name="T4" fmla="*/ 0 w 479"/>
                <a:gd name="T5" fmla="*/ 73127 h 248"/>
                <a:gd name="T6" fmla="*/ 0 w 479"/>
                <a:gd name="T7" fmla="*/ 34387 h 248"/>
                <a:gd name="T8" fmla="*/ 160006 w 479"/>
                <a:gd name="T9" fmla="*/ 34387 h 248"/>
                <a:gd name="T10" fmla="*/ 160006 w 479"/>
                <a:gd name="T11" fmla="*/ 0 h 248"/>
                <a:gd name="T12" fmla="*/ 210696 w 479"/>
                <a:gd name="T13" fmla="*/ 53975 h 248"/>
                <a:gd name="T14" fmla="*/ 160006 w 479"/>
                <a:gd name="T15" fmla="*/ 107515 h 2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79" h="248">
                  <a:moveTo>
                    <a:pt x="363" y="247"/>
                  </a:moveTo>
                  <a:lnTo>
                    <a:pt x="363" y="168"/>
                  </a:lnTo>
                  <a:lnTo>
                    <a:pt x="0" y="168"/>
                  </a:lnTo>
                  <a:lnTo>
                    <a:pt x="0" y="79"/>
                  </a:lnTo>
                  <a:lnTo>
                    <a:pt x="363" y="79"/>
                  </a:lnTo>
                  <a:lnTo>
                    <a:pt x="363" y="0"/>
                  </a:lnTo>
                  <a:lnTo>
                    <a:pt x="478" y="124"/>
                  </a:lnTo>
                  <a:lnTo>
                    <a:pt x="363" y="247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9" r="1681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81934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ythrough dir="out" hasBounce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3" grpId="0" animBg="1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0" r="16860"/>
          <a:stretch>
            <a:fillRect/>
          </a:stretch>
        </p:blipFill>
        <p:spPr/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1585ECF-C624-4B6F-BDE6-2D797DE8E84A}"/>
              </a:ext>
            </a:extLst>
          </p:cNvPr>
          <p:cNvSpPr txBox="1"/>
          <p:nvPr/>
        </p:nvSpPr>
        <p:spPr>
          <a:xfrm>
            <a:off x="1632279" y="4210502"/>
            <a:ext cx="420246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A wonderful serenity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has taken possession of my entire soul, like these sweet mornings of spring which I enjoy with my whole heart. I am alone, and feel the charm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87CAA26-AC70-41D5-88E8-03E4A222B879}"/>
              </a:ext>
            </a:extLst>
          </p:cNvPr>
          <p:cNvSpPr txBox="1"/>
          <p:nvPr/>
        </p:nvSpPr>
        <p:spPr>
          <a:xfrm>
            <a:off x="1588737" y="1619381"/>
            <a:ext cx="46179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rPr>
              <a:t>S.W.</a:t>
            </a:r>
            <a:r>
              <a:rPr lang="en-US" sz="8800" b="1" dirty="0">
                <a:solidFill>
                  <a:schemeClr val="accent1"/>
                </a:solidFill>
                <a:latin typeface="Arial Nova" panose="020B0504020202020204" pitchFamily="34" charset="0"/>
              </a:rPr>
              <a:t>O</a:t>
            </a:r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rPr>
              <a:t>.T.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xmlns="" id="{32CE54D6-9B81-4C32-9A89-A0C6D1E47958}"/>
              </a:ext>
            </a:extLst>
          </p:cNvPr>
          <p:cNvSpPr/>
          <p:nvPr/>
        </p:nvSpPr>
        <p:spPr>
          <a:xfrm>
            <a:off x="1688609" y="5241302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View more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FFBD0D7-E2A0-460E-9D5A-F90BCEEE7111}"/>
              </a:ext>
            </a:extLst>
          </p:cNvPr>
          <p:cNvSpPr txBox="1"/>
          <p:nvPr/>
        </p:nvSpPr>
        <p:spPr>
          <a:xfrm>
            <a:off x="3079592" y="5296894"/>
            <a:ext cx="1570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Arial Nova" panose="020B0504020202020204" pitchFamily="34" charset="0"/>
              </a:rPr>
              <a:t>More title text here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01BD0BFA-0213-4759-8A22-BE494AEE8C00}"/>
              </a:ext>
            </a:extLst>
          </p:cNvPr>
          <p:cNvGrpSpPr/>
          <p:nvPr/>
        </p:nvGrpSpPr>
        <p:grpSpPr>
          <a:xfrm>
            <a:off x="1632279" y="2921168"/>
            <a:ext cx="5015264" cy="1015664"/>
            <a:chOff x="1632279" y="2921168"/>
            <a:chExt cx="5015264" cy="1015664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xmlns="" id="{B9CCA3C1-579C-41CC-B1C3-9853470DAD92}"/>
                </a:ext>
              </a:extLst>
            </p:cNvPr>
            <p:cNvSpPr/>
            <p:nvPr/>
          </p:nvSpPr>
          <p:spPr>
            <a:xfrm>
              <a:off x="1632279" y="2921168"/>
              <a:ext cx="5015264" cy="1015664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228600" dist="50800" dir="5400000" sx="94000" sy="94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C0386649-138A-4D4E-9A61-DE34D84CF8A4}"/>
                </a:ext>
              </a:extLst>
            </p:cNvPr>
            <p:cNvSpPr/>
            <p:nvPr/>
          </p:nvSpPr>
          <p:spPr>
            <a:xfrm>
              <a:off x="1632279" y="2921168"/>
              <a:ext cx="68286" cy="1015664"/>
            </a:xfrm>
            <a:custGeom>
              <a:avLst/>
              <a:gdLst>
                <a:gd name="connsiteX0" fmla="*/ 22141 w 68286"/>
                <a:gd name="connsiteY0" fmla="*/ 0 h 1015664"/>
                <a:gd name="connsiteX1" fmla="*/ 68286 w 68286"/>
                <a:gd name="connsiteY1" fmla="*/ 0 h 1015664"/>
                <a:gd name="connsiteX2" fmla="*/ 68286 w 68286"/>
                <a:gd name="connsiteY2" fmla="*/ 1015664 h 1015664"/>
                <a:gd name="connsiteX3" fmla="*/ 22141 w 68286"/>
                <a:gd name="connsiteY3" fmla="*/ 1015664 h 1015664"/>
                <a:gd name="connsiteX4" fmla="*/ 0 w 68286"/>
                <a:gd name="connsiteY4" fmla="*/ 993523 h 1015664"/>
                <a:gd name="connsiteX5" fmla="*/ 0 w 68286"/>
                <a:gd name="connsiteY5" fmla="*/ 22141 h 1015664"/>
                <a:gd name="connsiteX6" fmla="*/ 22141 w 68286"/>
                <a:gd name="connsiteY6" fmla="*/ 0 h 1015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286" h="1015664">
                  <a:moveTo>
                    <a:pt x="22141" y="0"/>
                  </a:moveTo>
                  <a:lnTo>
                    <a:pt x="68286" y="0"/>
                  </a:lnTo>
                  <a:lnTo>
                    <a:pt x="68286" y="1015664"/>
                  </a:lnTo>
                  <a:lnTo>
                    <a:pt x="22141" y="1015664"/>
                  </a:lnTo>
                  <a:cubicBezTo>
                    <a:pt x="9913" y="1015664"/>
                    <a:pt x="0" y="1005751"/>
                    <a:pt x="0" y="993523"/>
                  </a:cubicBezTo>
                  <a:lnTo>
                    <a:pt x="0" y="22141"/>
                  </a:lnTo>
                  <a:cubicBezTo>
                    <a:pt x="0" y="9913"/>
                    <a:pt x="9913" y="0"/>
                    <a:pt x="2214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C18A6F1C-9647-4042-85AF-7AFBFBE11E7D}"/>
                </a:ext>
              </a:extLst>
            </p:cNvPr>
            <p:cNvSpPr txBox="1"/>
            <p:nvPr/>
          </p:nvSpPr>
          <p:spPr>
            <a:xfrm>
              <a:off x="1943249" y="3094581"/>
              <a:ext cx="38914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商业痛点</a:t>
              </a:r>
            </a:p>
          </p:txBody>
        </p:sp>
        <p:sp>
          <p:nvSpPr>
            <p:cNvPr id="15" name="Freeform 26">
              <a:extLst>
                <a:ext uri="{FF2B5EF4-FFF2-40B4-BE49-F238E27FC236}">
                  <a16:creationId xmlns:a16="http://schemas.microsoft.com/office/drawing/2014/main" xmlns="" id="{FE773E75-3EBE-4C8B-9EFB-26EFF8FD26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5995" y="3329610"/>
              <a:ext cx="388792" cy="198781"/>
            </a:xfrm>
            <a:custGeom>
              <a:avLst/>
              <a:gdLst>
                <a:gd name="T0" fmla="*/ 160006 w 479"/>
                <a:gd name="T1" fmla="*/ 107515 h 248"/>
                <a:gd name="T2" fmla="*/ 160006 w 479"/>
                <a:gd name="T3" fmla="*/ 73127 h 248"/>
                <a:gd name="T4" fmla="*/ 0 w 479"/>
                <a:gd name="T5" fmla="*/ 73127 h 248"/>
                <a:gd name="T6" fmla="*/ 0 w 479"/>
                <a:gd name="T7" fmla="*/ 34387 h 248"/>
                <a:gd name="T8" fmla="*/ 160006 w 479"/>
                <a:gd name="T9" fmla="*/ 34387 h 248"/>
                <a:gd name="T10" fmla="*/ 160006 w 479"/>
                <a:gd name="T11" fmla="*/ 0 h 248"/>
                <a:gd name="T12" fmla="*/ 210696 w 479"/>
                <a:gd name="T13" fmla="*/ 53975 h 248"/>
                <a:gd name="T14" fmla="*/ 160006 w 479"/>
                <a:gd name="T15" fmla="*/ 107515 h 2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79" h="248">
                  <a:moveTo>
                    <a:pt x="363" y="247"/>
                  </a:moveTo>
                  <a:lnTo>
                    <a:pt x="363" y="168"/>
                  </a:lnTo>
                  <a:lnTo>
                    <a:pt x="0" y="168"/>
                  </a:lnTo>
                  <a:lnTo>
                    <a:pt x="0" y="79"/>
                  </a:lnTo>
                  <a:lnTo>
                    <a:pt x="363" y="79"/>
                  </a:lnTo>
                  <a:lnTo>
                    <a:pt x="363" y="0"/>
                  </a:lnTo>
                  <a:lnTo>
                    <a:pt x="478" y="124"/>
                  </a:lnTo>
                  <a:lnTo>
                    <a:pt x="363" y="247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2979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ythrough dir="out" hasBounce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3" grpId="0" animBg="1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0" r="16860"/>
          <a:stretch>
            <a:fillRect/>
          </a:stretch>
        </p:blipFill>
        <p:spPr/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1585ECF-C624-4B6F-BDE6-2D797DE8E84A}"/>
              </a:ext>
            </a:extLst>
          </p:cNvPr>
          <p:cNvSpPr txBox="1"/>
          <p:nvPr/>
        </p:nvSpPr>
        <p:spPr>
          <a:xfrm>
            <a:off x="1632279" y="4210502"/>
            <a:ext cx="420246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A wonderful serenity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has taken possession of my entire soul, like these sweet mornings of spring which I enjoy with my whole heart. I am alone, and feel the charm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87CAA26-AC70-41D5-88E8-03E4A222B879}"/>
              </a:ext>
            </a:extLst>
          </p:cNvPr>
          <p:cNvSpPr txBox="1"/>
          <p:nvPr/>
        </p:nvSpPr>
        <p:spPr>
          <a:xfrm>
            <a:off x="1588737" y="1619381"/>
            <a:ext cx="46179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rPr>
              <a:t>S.W.O.</a:t>
            </a:r>
            <a:r>
              <a:rPr lang="en-US" sz="8800" b="1" dirty="0">
                <a:solidFill>
                  <a:schemeClr val="accent1"/>
                </a:solidFill>
                <a:latin typeface="Arial Nova" panose="020B0504020202020204" pitchFamily="34" charset="0"/>
              </a:rPr>
              <a:t>T</a:t>
            </a:r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rPr>
              <a:t>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xmlns="" id="{32CE54D6-9B81-4C32-9A89-A0C6D1E47958}"/>
              </a:ext>
            </a:extLst>
          </p:cNvPr>
          <p:cNvSpPr/>
          <p:nvPr/>
        </p:nvSpPr>
        <p:spPr>
          <a:xfrm>
            <a:off x="1688609" y="5241302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View more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FFBD0D7-E2A0-460E-9D5A-F90BCEEE7111}"/>
              </a:ext>
            </a:extLst>
          </p:cNvPr>
          <p:cNvSpPr txBox="1"/>
          <p:nvPr/>
        </p:nvSpPr>
        <p:spPr>
          <a:xfrm>
            <a:off x="3079592" y="5296894"/>
            <a:ext cx="1570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Arial Nova" panose="020B0504020202020204" pitchFamily="34" charset="0"/>
              </a:rPr>
              <a:t>More title text here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67072388-704B-4EA0-AB1F-0493331F8227}"/>
              </a:ext>
            </a:extLst>
          </p:cNvPr>
          <p:cNvGrpSpPr/>
          <p:nvPr/>
        </p:nvGrpSpPr>
        <p:grpSpPr>
          <a:xfrm>
            <a:off x="1632279" y="2921168"/>
            <a:ext cx="5015264" cy="1015664"/>
            <a:chOff x="1632279" y="2921168"/>
            <a:chExt cx="5015264" cy="1015664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xmlns="" id="{B9CCA3C1-579C-41CC-B1C3-9853470DAD92}"/>
                </a:ext>
              </a:extLst>
            </p:cNvPr>
            <p:cNvSpPr/>
            <p:nvPr/>
          </p:nvSpPr>
          <p:spPr>
            <a:xfrm>
              <a:off x="1632279" y="2921168"/>
              <a:ext cx="5015264" cy="1015664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228600" dist="50800" dir="5400000" sx="94000" sy="94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C0386649-138A-4D4E-9A61-DE34D84CF8A4}"/>
                </a:ext>
              </a:extLst>
            </p:cNvPr>
            <p:cNvSpPr/>
            <p:nvPr/>
          </p:nvSpPr>
          <p:spPr>
            <a:xfrm>
              <a:off x="1632279" y="2921168"/>
              <a:ext cx="68286" cy="1015664"/>
            </a:xfrm>
            <a:custGeom>
              <a:avLst/>
              <a:gdLst>
                <a:gd name="connsiteX0" fmla="*/ 22141 w 68286"/>
                <a:gd name="connsiteY0" fmla="*/ 0 h 1015664"/>
                <a:gd name="connsiteX1" fmla="*/ 68286 w 68286"/>
                <a:gd name="connsiteY1" fmla="*/ 0 h 1015664"/>
                <a:gd name="connsiteX2" fmla="*/ 68286 w 68286"/>
                <a:gd name="connsiteY2" fmla="*/ 1015664 h 1015664"/>
                <a:gd name="connsiteX3" fmla="*/ 22141 w 68286"/>
                <a:gd name="connsiteY3" fmla="*/ 1015664 h 1015664"/>
                <a:gd name="connsiteX4" fmla="*/ 0 w 68286"/>
                <a:gd name="connsiteY4" fmla="*/ 993523 h 1015664"/>
                <a:gd name="connsiteX5" fmla="*/ 0 w 68286"/>
                <a:gd name="connsiteY5" fmla="*/ 22141 h 1015664"/>
                <a:gd name="connsiteX6" fmla="*/ 22141 w 68286"/>
                <a:gd name="connsiteY6" fmla="*/ 0 h 1015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286" h="1015664">
                  <a:moveTo>
                    <a:pt x="22141" y="0"/>
                  </a:moveTo>
                  <a:lnTo>
                    <a:pt x="68286" y="0"/>
                  </a:lnTo>
                  <a:lnTo>
                    <a:pt x="68286" y="1015664"/>
                  </a:lnTo>
                  <a:lnTo>
                    <a:pt x="22141" y="1015664"/>
                  </a:lnTo>
                  <a:cubicBezTo>
                    <a:pt x="9913" y="1015664"/>
                    <a:pt x="0" y="1005751"/>
                    <a:pt x="0" y="993523"/>
                  </a:cubicBezTo>
                  <a:lnTo>
                    <a:pt x="0" y="22141"/>
                  </a:lnTo>
                  <a:cubicBezTo>
                    <a:pt x="0" y="9913"/>
                    <a:pt x="9913" y="0"/>
                    <a:pt x="2214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C18A6F1C-9647-4042-85AF-7AFBFBE11E7D}"/>
                </a:ext>
              </a:extLst>
            </p:cNvPr>
            <p:cNvSpPr txBox="1"/>
            <p:nvPr/>
          </p:nvSpPr>
          <p:spPr>
            <a:xfrm>
              <a:off x="1943249" y="3094581"/>
              <a:ext cx="37409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商业痛点</a:t>
              </a:r>
            </a:p>
          </p:txBody>
        </p:sp>
        <p:sp>
          <p:nvSpPr>
            <p:cNvPr id="15" name="Freeform 26">
              <a:extLst>
                <a:ext uri="{FF2B5EF4-FFF2-40B4-BE49-F238E27FC236}">
                  <a16:creationId xmlns:a16="http://schemas.microsoft.com/office/drawing/2014/main" xmlns="" id="{FE773E75-3EBE-4C8B-9EFB-26EFF8FD26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5995" y="3329610"/>
              <a:ext cx="388792" cy="198781"/>
            </a:xfrm>
            <a:custGeom>
              <a:avLst/>
              <a:gdLst>
                <a:gd name="T0" fmla="*/ 160006 w 479"/>
                <a:gd name="T1" fmla="*/ 107515 h 248"/>
                <a:gd name="T2" fmla="*/ 160006 w 479"/>
                <a:gd name="T3" fmla="*/ 73127 h 248"/>
                <a:gd name="T4" fmla="*/ 0 w 479"/>
                <a:gd name="T5" fmla="*/ 73127 h 248"/>
                <a:gd name="T6" fmla="*/ 0 w 479"/>
                <a:gd name="T7" fmla="*/ 34387 h 248"/>
                <a:gd name="T8" fmla="*/ 160006 w 479"/>
                <a:gd name="T9" fmla="*/ 34387 h 248"/>
                <a:gd name="T10" fmla="*/ 160006 w 479"/>
                <a:gd name="T11" fmla="*/ 0 h 248"/>
                <a:gd name="T12" fmla="*/ 210696 w 479"/>
                <a:gd name="T13" fmla="*/ 53975 h 248"/>
                <a:gd name="T14" fmla="*/ 160006 w 479"/>
                <a:gd name="T15" fmla="*/ 107515 h 2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79" h="248">
                  <a:moveTo>
                    <a:pt x="363" y="247"/>
                  </a:moveTo>
                  <a:lnTo>
                    <a:pt x="363" y="168"/>
                  </a:lnTo>
                  <a:lnTo>
                    <a:pt x="0" y="168"/>
                  </a:lnTo>
                  <a:lnTo>
                    <a:pt x="0" y="79"/>
                  </a:lnTo>
                  <a:lnTo>
                    <a:pt x="363" y="79"/>
                  </a:lnTo>
                  <a:lnTo>
                    <a:pt x="363" y="0"/>
                  </a:lnTo>
                  <a:lnTo>
                    <a:pt x="478" y="124"/>
                  </a:lnTo>
                  <a:lnTo>
                    <a:pt x="363" y="247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4165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ythrough dir="out" hasBounce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3" grpId="0" animBg="1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: Shape 111">
            <a:extLst>
              <a:ext uri="{FF2B5EF4-FFF2-40B4-BE49-F238E27FC236}">
                <a16:creationId xmlns:a16="http://schemas.microsoft.com/office/drawing/2014/main" xmlns="" id="{28C6B362-8068-4133-BEC6-50492F635772}"/>
              </a:ext>
            </a:extLst>
          </p:cNvPr>
          <p:cNvSpPr/>
          <p:nvPr/>
        </p:nvSpPr>
        <p:spPr>
          <a:xfrm>
            <a:off x="820994" y="1608768"/>
            <a:ext cx="10550012" cy="3168526"/>
          </a:xfrm>
          <a:custGeom>
            <a:avLst/>
            <a:gdLst>
              <a:gd name="connsiteX0" fmla="*/ 3291229 w 10186247"/>
              <a:gd name="connsiteY0" fmla="*/ 2177 h 3059276"/>
              <a:gd name="connsiteX1" fmla="*/ 5575156 w 10186247"/>
              <a:gd name="connsiteY1" fmla="*/ 860119 h 3059276"/>
              <a:gd name="connsiteX2" fmla="*/ 7999073 w 10186247"/>
              <a:gd name="connsiteY2" fmla="*/ 1260347 h 3059276"/>
              <a:gd name="connsiteX3" fmla="*/ 9528084 w 10186247"/>
              <a:gd name="connsiteY3" fmla="*/ 480415 h 3059276"/>
              <a:gd name="connsiteX4" fmla="*/ 9911615 w 10186247"/>
              <a:gd name="connsiteY4" fmla="*/ 1927395 h 3059276"/>
              <a:gd name="connsiteX5" fmla="*/ 6132555 w 10186247"/>
              <a:gd name="connsiteY5" fmla="*/ 2927966 h 3059276"/>
              <a:gd name="connsiteX6" fmla="*/ 2997827 w 10186247"/>
              <a:gd name="connsiteY6" fmla="*/ 1696494 h 3059276"/>
              <a:gd name="connsiteX7" fmla="*/ 1346086 w 10186247"/>
              <a:gd name="connsiteY7" fmla="*/ 2476426 h 3059276"/>
              <a:gd name="connsiteX8" fmla="*/ 36966 w 10186247"/>
              <a:gd name="connsiteY8" fmla="*/ 2148034 h 3059276"/>
              <a:gd name="connsiteX9" fmla="*/ 2179627 w 10186247"/>
              <a:gd name="connsiteY9" fmla="*/ 136629 h 3059276"/>
              <a:gd name="connsiteX10" fmla="*/ 3291229 w 10186247"/>
              <a:gd name="connsiteY10" fmla="*/ 2177 h 3059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186247" h="3059276">
                <a:moveTo>
                  <a:pt x="3291229" y="2177"/>
                </a:moveTo>
                <a:cubicBezTo>
                  <a:pt x="4317174" y="38496"/>
                  <a:pt x="5084237" y="521464"/>
                  <a:pt x="5575156" y="860119"/>
                </a:cubicBezTo>
                <a:cubicBezTo>
                  <a:pt x="6229716" y="1311659"/>
                  <a:pt x="7088826" y="1629789"/>
                  <a:pt x="7999073" y="1260347"/>
                </a:cubicBezTo>
                <a:cubicBezTo>
                  <a:pt x="8914434" y="890906"/>
                  <a:pt x="8914434" y="480415"/>
                  <a:pt x="9528084" y="480415"/>
                </a:cubicBezTo>
                <a:cubicBezTo>
                  <a:pt x="10141734" y="480415"/>
                  <a:pt x="10443445" y="1424544"/>
                  <a:pt x="9911615" y="1927395"/>
                </a:cubicBezTo>
                <a:cubicBezTo>
                  <a:pt x="8587154" y="3189654"/>
                  <a:pt x="7359855" y="3174261"/>
                  <a:pt x="6132555" y="2927966"/>
                </a:cubicBezTo>
                <a:cubicBezTo>
                  <a:pt x="4905255" y="2681672"/>
                  <a:pt x="4030804" y="1614396"/>
                  <a:pt x="2997827" y="1696494"/>
                </a:cubicBezTo>
                <a:cubicBezTo>
                  <a:pt x="1959736" y="1778592"/>
                  <a:pt x="1346086" y="2476426"/>
                  <a:pt x="1346086" y="2476426"/>
                </a:cubicBezTo>
                <a:cubicBezTo>
                  <a:pt x="896076" y="2902311"/>
                  <a:pt x="256857" y="2722721"/>
                  <a:pt x="36966" y="2148034"/>
                </a:cubicBezTo>
                <a:cubicBezTo>
                  <a:pt x="-182925" y="1573347"/>
                  <a:pt x="584137" y="572775"/>
                  <a:pt x="2179627" y="136629"/>
                </a:cubicBezTo>
                <a:cubicBezTo>
                  <a:pt x="2578500" y="27592"/>
                  <a:pt x="2949246" y="-9929"/>
                  <a:pt x="3291229" y="2177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2BC4F9AC-ED17-498B-86E3-C965F360D68F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商业团队配置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968E1062-B237-4341-BEF8-4268B7E55C58}"/>
              </a:ext>
            </a:extLst>
          </p:cNvPr>
          <p:cNvGrpSpPr/>
          <p:nvPr/>
        </p:nvGrpSpPr>
        <p:grpSpPr>
          <a:xfrm>
            <a:off x="4694808" y="5095444"/>
            <a:ext cx="2802386" cy="775976"/>
            <a:chOff x="4694808" y="5124940"/>
            <a:chExt cx="2802386" cy="77597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1310A544-6B36-491C-BCC7-7B11D6A47EC4}"/>
                </a:ext>
              </a:extLst>
            </p:cNvPr>
            <p:cNvSpPr txBox="1"/>
            <p:nvPr/>
          </p:nvSpPr>
          <p:spPr>
            <a:xfrm>
              <a:off x="4694808" y="5124940"/>
              <a:ext cx="28023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Project number 02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B80A7486-913C-4773-9839-F9544AD1CFB9}"/>
                </a:ext>
              </a:extLst>
            </p:cNvPr>
            <p:cNvSpPr txBox="1"/>
            <p:nvPr/>
          </p:nvSpPr>
          <p:spPr>
            <a:xfrm>
              <a:off x="4694808" y="5365385"/>
              <a:ext cx="280238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FADD4B2E-1F9B-42B6-BF2B-439FBBF5760A}"/>
              </a:ext>
            </a:extLst>
          </p:cNvPr>
          <p:cNvGrpSpPr/>
          <p:nvPr/>
        </p:nvGrpSpPr>
        <p:grpSpPr>
          <a:xfrm>
            <a:off x="8386738" y="5095444"/>
            <a:ext cx="2802386" cy="775976"/>
            <a:chOff x="8386738" y="5124940"/>
            <a:chExt cx="2802386" cy="77597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939C2594-CAA4-4E15-9C5B-900EA455CA22}"/>
                </a:ext>
              </a:extLst>
            </p:cNvPr>
            <p:cNvSpPr txBox="1"/>
            <p:nvPr/>
          </p:nvSpPr>
          <p:spPr>
            <a:xfrm>
              <a:off x="8386738" y="5124940"/>
              <a:ext cx="28023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Project number 03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0E89804C-4F39-4553-B23C-49A9C40D1A84}"/>
                </a:ext>
              </a:extLst>
            </p:cNvPr>
            <p:cNvSpPr txBox="1"/>
            <p:nvPr/>
          </p:nvSpPr>
          <p:spPr>
            <a:xfrm>
              <a:off x="8386738" y="5365385"/>
              <a:ext cx="280238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406EEC0E-4EA8-41C2-BC0D-4DD6EB605698}"/>
              </a:ext>
            </a:extLst>
          </p:cNvPr>
          <p:cNvGrpSpPr/>
          <p:nvPr/>
        </p:nvGrpSpPr>
        <p:grpSpPr>
          <a:xfrm>
            <a:off x="1002876" y="5095444"/>
            <a:ext cx="2802386" cy="775976"/>
            <a:chOff x="1002876" y="5124940"/>
            <a:chExt cx="2802386" cy="775976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419CF103-2F51-450B-A984-785EB8FB295F}"/>
                </a:ext>
              </a:extLst>
            </p:cNvPr>
            <p:cNvSpPr txBox="1"/>
            <p:nvPr/>
          </p:nvSpPr>
          <p:spPr>
            <a:xfrm>
              <a:off x="1002876" y="5124940"/>
              <a:ext cx="28023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Project number 01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CD7ABD66-AD9D-4B86-8093-055F9DE2D676}"/>
                </a:ext>
              </a:extLst>
            </p:cNvPr>
            <p:cNvSpPr txBox="1"/>
            <p:nvPr/>
          </p:nvSpPr>
          <p:spPr>
            <a:xfrm>
              <a:off x="1002876" y="5365385"/>
              <a:ext cx="280238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soul.</a:t>
              </a:r>
            </a:p>
          </p:txBody>
        </p:sp>
      </p:grpSp>
      <p:pic>
        <p:nvPicPr>
          <p:cNvPr id="6" name="图片占位符 5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63" b="12563"/>
          <a:stretch>
            <a:fillRect/>
          </a:stretch>
        </p:blipFill>
        <p:spPr/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B1E62AE0-28D1-4CCD-88D5-5CEC3D1AFC61}"/>
              </a:ext>
            </a:extLst>
          </p:cNvPr>
          <p:cNvGrpSpPr/>
          <p:nvPr/>
        </p:nvGrpSpPr>
        <p:grpSpPr>
          <a:xfrm>
            <a:off x="4966145" y="3602558"/>
            <a:ext cx="2259715" cy="1070933"/>
            <a:chOff x="4966145" y="3602558"/>
            <a:chExt cx="2259715" cy="1070933"/>
          </a:xfrm>
        </p:grpSpPr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xmlns="" id="{98111557-9F8C-4061-B1DA-A1D8E1200920}"/>
                </a:ext>
              </a:extLst>
            </p:cNvPr>
            <p:cNvSpPr/>
            <p:nvPr/>
          </p:nvSpPr>
          <p:spPr>
            <a:xfrm>
              <a:off x="4966145" y="3602558"/>
              <a:ext cx="2259715" cy="1070933"/>
            </a:xfrm>
            <a:custGeom>
              <a:avLst/>
              <a:gdLst>
                <a:gd name="connsiteX0" fmla="*/ 1129857 w 2259715"/>
                <a:gd name="connsiteY0" fmla="*/ 0 h 1070933"/>
                <a:gd name="connsiteX1" fmla="*/ 1263242 w 2259715"/>
                <a:gd name="connsiteY1" fmla="*/ 31204 h 1070933"/>
                <a:gd name="connsiteX2" fmla="*/ 2227883 w 2259715"/>
                <a:gd name="connsiteY2" fmla="*/ 513410 h 1070933"/>
                <a:gd name="connsiteX3" fmla="*/ 2259715 w 2259715"/>
                <a:gd name="connsiteY3" fmla="*/ 535467 h 1070933"/>
                <a:gd name="connsiteX4" fmla="*/ 2227883 w 2259715"/>
                <a:gd name="connsiteY4" fmla="*/ 557523 h 1070933"/>
                <a:gd name="connsiteX5" fmla="*/ 1263242 w 2259715"/>
                <a:gd name="connsiteY5" fmla="*/ 1039729 h 1070933"/>
                <a:gd name="connsiteX6" fmla="*/ 996472 w 2259715"/>
                <a:gd name="connsiteY6" fmla="*/ 1039729 h 1070933"/>
                <a:gd name="connsiteX7" fmla="*/ 31832 w 2259715"/>
                <a:gd name="connsiteY7" fmla="*/ 557523 h 1070933"/>
                <a:gd name="connsiteX8" fmla="*/ 0 w 2259715"/>
                <a:gd name="connsiteY8" fmla="*/ 535467 h 1070933"/>
                <a:gd name="connsiteX9" fmla="*/ 31832 w 2259715"/>
                <a:gd name="connsiteY9" fmla="*/ 513410 h 1070933"/>
                <a:gd name="connsiteX10" fmla="*/ 996472 w 2259715"/>
                <a:gd name="connsiteY10" fmla="*/ 31204 h 1070933"/>
                <a:gd name="connsiteX11" fmla="*/ 1129857 w 2259715"/>
                <a:gd name="connsiteY11" fmla="*/ 0 h 1070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59715" h="1070933">
                  <a:moveTo>
                    <a:pt x="1129857" y="0"/>
                  </a:moveTo>
                  <a:cubicBezTo>
                    <a:pt x="1175475" y="0"/>
                    <a:pt x="1221093" y="10401"/>
                    <a:pt x="1263242" y="31204"/>
                  </a:cubicBezTo>
                  <a:cubicBezTo>
                    <a:pt x="1263242" y="31204"/>
                    <a:pt x="1263242" y="31204"/>
                    <a:pt x="2227883" y="513410"/>
                  </a:cubicBezTo>
                  <a:lnTo>
                    <a:pt x="2259715" y="535467"/>
                  </a:lnTo>
                  <a:lnTo>
                    <a:pt x="2227883" y="557523"/>
                  </a:lnTo>
                  <a:cubicBezTo>
                    <a:pt x="2227883" y="557523"/>
                    <a:pt x="2227883" y="557523"/>
                    <a:pt x="1263242" y="1039729"/>
                  </a:cubicBezTo>
                  <a:cubicBezTo>
                    <a:pt x="1178943" y="1081335"/>
                    <a:pt x="1080771" y="1081335"/>
                    <a:pt x="996472" y="1039729"/>
                  </a:cubicBezTo>
                  <a:cubicBezTo>
                    <a:pt x="996472" y="1039729"/>
                    <a:pt x="996472" y="1039729"/>
                    <a:pt x="31832" y="557523"/>
                  </a:cubicBezTo>
                  <a:lnTo>
                    <a:pt x="0" y="535467"/>
                  </a:lnTo>
                  <a:lnTo>
                    <a:pt x="31832" y="513410"/>
                  </a:lnTo>
                  <a:cubicBezTo>
                    <a:pt x="31832" y="513410"/>
                    <a:pt x="31832" y="513410"/>
                    <a:pt x="996472" y="31204"/>
                  </a:cubicBezTo>
                  <a:cubicBezTo>
                    <a:pt x="1038622" y="10401"/>
                    <a:pt x="1084240" y="0"/>
                    <a:pt x="1129857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xmlns="" id="{085D6440-186D-49E2-BB05-A5ED414322B2}"/>
                </a:ext>
              </a:extLst>
            </p:cNvPr>
            <p:cNvSpPr txBox="1"/>
            <p:nvPr/>
          </p:nvSpPr>
          <p:spPr>
            <a:xfrm>
              <a:off x="5304603" y="3907192"/>
              <a:ext cx="1582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2019</a:t>
              </a:r>
            </a:p>
          </p:txBody>
        </p:sp>
      </p:grpSp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39" b="12539"/>
          <a:stretch>
            <a:fillRect/>
          </a:stretch>
        </p:blipFill>
        <p:spPr/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5626AA79-7A93-4EAF-A196-3DE10883B88C}"/>
              </a:ext>
            </a:extLst>
          </p:cNvPr>
          <p:cNvGrpSpPr/>
          <p:nvPr/>
        </p:nvGrpSpPr>
        <p:grpSpPr>
          <a:xfrm>
            <a:off x="1274212" y="3602558"/>
            <a:ext cx="2259715" cy="1070933"/>
            <a:chOff x="1274212" y="3602558"/>
            <a:chExt cx="2259715" cy="1070933"/>
          </a:xfrm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xmlns="" id="{DE3D5C25-723C-4F0D-953C-D7F19F131735}"/>
                </a:ext>
              </a:extLst>
            </p:cNvPr>
            <p:cNvSpPr/>
            <p:nvPr/>
          </p:nvSpPr>
          <p:spPr>
            <a:xfrm>
              <a:off x="1274212" y="3602558"/>
              <a:ext cx="2259715" cy="1070933"/>
            </a:xfrm>
            <a:custGeom>
              <a:avLst/>
              <a:gdLst>
                <a:gd name="connsiteX0" fmla="*/ 1129857 w 2259715"/>
                <a:gd name="connsiteY0" fmla="*/ 0 h 1070933"/>
                <a:gd name="connsiteX1" fmla="*/ 1263242 w 2259715"/>
                <a:gd name="connsiteY1" fmla="*/ 31204 h 1070933"/>
                <a:gd name="connsiteX2" fmla="*/ 2227883 w 2259715"/>
                <a:gd name="connsiteY2" fmla="*/ 513410 h 1070933"/>
                <a:gd name="connsiteX3" fmla="*/ 2259715 w 2259715"/>
                <a:gd name="connsiteY3" fmla="*/ 535467 h 1070933"/>
                <a:gd name="connsiteX4" fmla="*/ 2227883 w 2259715"/>
                <a:gd name="connsiteY4" fmla="*/ 557523 h 1070933"/>
                <a:gd name="connsiteX5" fmla="*/ 1263242 w 2259715"/>
                <a:gd name="connsiteY5" fmla="*/ 1039729 h 1070933"/>
                <a:gd name="connsiteX6" fmla="*/ 996472 w 2259715"/>
                <a:gd name="connsiteY6" fmla="*/ 1039729 h 1070933"/>
                <a:gd name="connsiteX7" fmla="*/ 31832 w 2259715"/>
                <a:gd name="connsiteY7" fmla="*/ 557523 h 1070933"/>
                <a:gd name="connsiteX8" fmla="*/ 0 w 2259715"/>
                <a:gd name="connsiteY8" fmla="*/ 535467 h 1070933"/>
                <a:gd name="connsiteX9" fmla="*/ 31832 w 2259715"/>
                <a:gd name="connsiteY9" fmla="*/ 513410 h 1070933"/>
                <a:gd name="connsiteX10" fmla="*/ 996472 w 2259715"/>
                <a:gd name="connsiteY10" fmla="*/ 31204 h 1070933"/>
                <a:gd name="connsiteX11" fmla="*/ 1129857 w 2259715"/>
                <a:gd name="connsiteY11" fmla="*/ 0 h 1070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59715" h="1070933">
                  <a:moveTo>
                    <a:pt x="1129857" y="0"/>
                  </a:moveTo>
                  <a:cubicBezTo>
                    <a:pt x="1175475" y="0"/>
                    <a:pt x="1221093" y="10401"/>
                    <a:pt x="1263242" y="31204"/>
                  </a:cubicBezTo>
                  <a:cubicBezTo>
                    <a:pt x="1263242" y="31204"/>
                    <a:pt x="1263242" y="31204"/>
                    <a:pt x="2227883" y="513410"/>
                  </a:cubicBezTo>
                  <a:lnTo>
                    <a:pt x="2259715" y="535467"/>
                  </a:lnTo>
                  <a:lnTo>
                    <a:pt x="2227883" y="557523"/>
                  </a:lnTo>
                  <a:cubicBezTo>
                    <a:pt x="2227883" y="557523"/>
                    <a:pt x="2227883" y="557523"/>
                    <a:pt x="1263242" y="1039729"/>
                  </a:cubicBezTo>
                  <a:cubicBezTo>
                    <a:pt x="1178943" y="1081335"/>
                    <a:pt x="1080771" y="1081335"/>
                    <a:pt x="996472" y="1039729"/>
                  </a:cubicBezTo>
                  <a:cubicBezTo>
                    <a:pt x="996472" y="1039729"/>
                    <a:pt x="996472" y="1039729"/>
                    <a:pt x="31832" y="557523"/>
                  </a:cubicBezTo>
                  <a:lnTo>
                    <a:pt x="0" y="535467"/>
                  </a:lnTo>
                  <a:lnTo>
                    <a:pt x="31832" y="513410"/>
                  </a:lnTo>
                  <a:cubicBezTo>
                    <a:pt x="31832" y="513410"/>
                    <a:pt x="31832" y="513410"/>
                    <a:pt x="996472" y="31204"/>
                  </a:cubicBezTo>
                  <a:cubicBezTo>
                    <a:pt x="1038622" y="10401"/>
                    <a:pt x="1084240" y="0"/>
                    <a:pt x="11298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xmlns="" id="{3115E2E5-B58A-4D7E-A576-76983FC95384}"/>
                </a:ext>
              </a:extLst>
            </p:cNvPr>
            <p:cNvSpPr txBox="1"/>
            <p:nvPr/>
          </p:nvSpPr>
          <p:spPr>
            <a:xfrm>
              <a:off x="1612671" y="3907192"/>
              <a:ext cx="1582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2017</a:t>
              </a:r>
            </a:p>
          </p:txBody>
        </p:sp>
      </p:grpSp>
      <p:pic>
        <p:nvPicPr>
          <p:cNvPr id="8" name="图片占位符 7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8" b="12498"/>
          <a:stretch>
            <a:fillRect/>
          </a:stretch>
        </p:blipFill>
        <p:spPr/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6806E3A7-D318-4879-8DE8-FA646567F82E}"/>
              </a:ext>
            </a:extLst>
          </p:cNvPr>
          <p:cNvGrpSpPr/>
          <p:nvPr/>
        </p:nvGrpSpPr>
        <p:grpSpPr>
          <a:xfrm>
            <a:off x="8658074" y="3602558"/>
            <a:ext cx="2259715" cy="1070933"/>
            <a:chOff x="8658074" y="3602558"/>
            <a:chExt cx="2259715" cy="1070933"/>
          </a:xfrm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xmlns="" id="{A68FEA41-929E-4A65-9993-D6F377DCE644}"/>
                </a:ext>
              </a:extLst>
            </p:cNvPr>
            <p:cNvSpPr/>
            <p:nvPr/>
          </p:nvSpPr>
          <p:spPr>
            <a:xfrm>
              <a:off x="8658074" y="3602558"/>
              <a:ext cx="2259715" cy="1070933"/>
            </a:xfrm>
            <a:custGeom>
              <a:avLst/>
              <a:gdLst>
                <a:gd name="connsiteX0" fmla="*/ 1129857 w 2259715"/>
                <a:gd name="connsiteY0" fmla="*/ 0 h 1070933"/>
                <a:gd name="connsiteX1" fmla="*/ 1263242 w 2259715"/>
                <a:gd name="connsiteY1" fmla="*/ 31204 h 1070933"/>
                <a:gd name="connsiteX2" fmla="*/ 2227883 w 2259715"/>
                <a:gd name="connsiteY2" fmla="*/ 513410 h 1070933"/>
                <a:gd name="connsiteX3" fmla="*/ 2259715 w 2259715"/>
                <a:gd name="connsiteY3" fmla="*/ 535467 h 1070933"/>
                <a:gd name="connsiteX4" fmla="*/ 2227883 w 2259715"/>
                <a:gd name="connsiteY4" fmla="*/ 557523 h 1070933"/>
                <a:gd name="connsiteX5" fmla="*/ 1263242 w 2259715"/>
                <a:gd name="connsiteY5" fmla="*/ 1039729 h 1070933"/>
                <a:gd name="connsiteX6" fmla="*/ 996472 w 2259715"/>
                <a:gd name="connsiteY6" fmla="*/ 1039729 h 1070933"/>
                <a:gd name="connsiteX7" fmla="*/ 31832 w 2259715"/>
                <a:gd name="connsiteY7" fmla="*/ 557523 h 1070933"/>
                <a:gd name="connsiteX8" fmla="*/ 0 w 2259715"/>
                <a:gd name="connsiteY8" fmla="*/ 535467 h 1070933"/>
                <a:gd name="connsiteX9" fmla="*/ 31832 w 2259715"/>
                <a:gd name="connsiteY9" fmla="*/ 513410 h 1070933"/>
                <a:gd name="connsiteX10" fmla="*/ 996472 w 2259715"/>
                <a:gd name="connsiteY10" fmla="*/ 31204 h 1070933"/>
                <a:gd name="connsiteX11" fmla="*/ 1129857 w 2259715"/>
                <a:gd name="connsiteY11" fmla="*/ 0 h 1070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59715" h="1070933">
                  <a:moveTo>
                    <a:pt x="1129857" y="0"/>
                  </a:moveTo>
                  <a:cubicBezTo>
                    <a:pt x="1175475" y="0"/>
                    <a:pt x="1221093" y="10401"/>
                    <a:pt x="1263242" y="31204"/>
                  </a:cubicBezTo>
                  <a:cubicBezTo>
                    <a:pt x="1263242" y="31204"/>
                    <a:pt x="1263242" y="31204"/>
                    <a:pt x="2227883" y="513410"/>
                  </a:cubicBezTo>
                  <a:lnTo>
                    <a:pt x="2259715" y="535467"/>
                  </a:lnTo>
                  <a:lnTo>
                    <a:pt x="2227883" y="557523"/>
                  </a:lnTo>
                  <a:cubicBezTo>
                    <a:pt x="2227883" y="557523"/>
                    <a:pt x="2227883" y="557523"/>
                    <a:pt x="1263242" y="1039729"/>
                  </a:cubicBezTo>
                  <a:cubicBezTo>
                    <a:pt x="1178943" y="1081335"/>
                    <a:pt x="1080771" y="1081335"/>
                    <a:pt x="996472" y="1039729"/>
                  </a:cubicBezTo>
                  <a:cubicBezTo>
                    <a:pt x="996472" y="1039729"/>
                    <a:pt x="996472" y="1039729"/>
                    <a:pt x="31832" y="557523"/>
                  </a:cubicBezTo>
                  <a:lnTo>
                    <a:pt x="0" y="535467"/>
                  </a:lnTo>
                  <a:lnTo>
                    <a:pt x="31832" y="513410"/>
                  </a:lnTo>
                  <a:cubicBezTo>
                    <a:pt x="31832" y="513410"/>
                    <a:pt x="31832" y="513410"/>
                    <a:pt x="996472" y="31204"/>
                  </a:cubicBezTo>
                  <a:cubicBezTo>
                    <a:pt x="1038622" y="10401"/>
                    <a:pt x="1084240" y="0"/>
                    <a:pt x="11298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xmlns="" id="{8B70C598-8D63-4CBA-B5A2-747F5BE62796}"/>
                </a:ext>
              </a:extLst>
            </p:cNvPr>
            <p:cNvSpPr txBox="1"/>
            <p:nvPr/>
          </p:nvSpPr>
          <p:spPr>
            <a:xfrm>
              <a:off x="8996533" y="3907192"/>
              <a:ext cx="1582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2019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308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7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占位符 11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61" b="12561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0" b="12520"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14" b="12614"/>
          <a:stretch>
            <a:fillRect/>
          </a:stretch>
        </p:blipFill>
        <p:spPr/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ACA351A-2646-468D-887D-6C126922DDEF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商业团队配置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4E9D8327-5B94-409F-B0B7-8513DAD1DDA3}"/>
              </a:ext>
            </a:extLst>
          </p:cNvPr>
          <p:cNvGrpSpPr/>
          <p:nvPr/>
        </p:nvGrpSpPr>
        <p:grpSpPr>
          <a:xfrm>
            <a:off x="1221659" y="4188387"/>
            <a:ext cx="1946787" cy="1103612"/>
            <a:chOff x="1221659" y="4188387"/>
            <a:chExt cx="1946787" cy="1103612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xmlns="" id="{73C85D48-0241-4C76-A5AF-3771CDF3DBE8}"/>
                </a:ext>
              </a:extLst>
            </p:cNvPr>
            <p:cNvSpPr txBox="1"/>
            <p:nvPr/>
          </p:nvSpPr>
          <p:spPr>
            <a:xfrm>
              <a:off x="1221659" y="4188387"/>
              <a:ext cx="1946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Domnall Ridwan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xmlns="" id="{C59E339B-38FF-48F6-B196-72DA99549D82}"/>
                </a:ext>
              </a:extLst>
            </p:cNvPr>
            <p:cNvSpPr txBox="1"/>
            <p:nvPr/>
          </p:nvSpPr>
          <p:spPr>
            <a:xfrm>
              <a:off x="1221659" y="4453961"/>
              <a:ext cx="1946787" cy="299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CEO, Founder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xmlns="" id="{88A83A14-0E71-4CA5-8911-3EF9E09E2D32}"/>
                </a:ext>
              </a:extLst>
            </p:cNvPr>
            <p:cNvSpPr txBox="1"/>
            <p:nvPr/>
          </p:nvSpPr>
          <p:spPr>
            <a:xfrm>
              <a:off x="1221659" y="5018719"/>
              <a:ext cx="1946787" cy="273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050" i="1" dirty="0">
                  <a:solidFill>
                    <a:schemeClr val="accent1"/>
                  </a:solidFill>
                </a:rPr>
                <a:t>@Domnall Ridwan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B9DA972E-E521-4748-AF22-568FA2F00E77}"/>
              </a:ext>
            </a:extLst>
          </p:cNvPr>
          <p:cNvGrpSpPr/>
          <p:nvPr/>
        </p:nvGrpSpPr>
        <p:grpSpPr>
          <a:xfrm>
            <a:off x="6422922" y="4188387"/>
            <a:ext cx="1946787" cy="1103612"/>
            <a:chOff x="6422922" y="4188387"/>
            <a:chExt cx="1946787" cy="1103612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xmlns="" id="{0F139F36-642B-42D7-A998-1DF7EEEACBF5}"/>
                </a:ext>
              </a:extLst>
            </p:cNvPr>
            <p:cNvSpPr txBox="1"/>
            <p:nvPr/>
          </p:nvSpPr>
          <p:spPr>
            <a:xfrm>
              <a:off x="6422922" y="4188387"/>
              <a:ext cx="1946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Valko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 Lon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xmlns="" id="{39BFF30D-C4E8-47B5-869B-2D69E985146F}"/>
                </a:ext>
              </a:extLst>
            </p:cNvPr>
            <p:cNvSpPr txBox="1"/>
            <p:nvPr/>
          </p:nvSpPr>
          <p:spPr>
            <a:xfrm>
              <a:off x="6422922" y="4453961"/>
              <a:ext cx="1946787" cy="299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Senior Graphic Designer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xmlns="" id="{0A56E610-F91A-4897-95C9-00F4F84861AA}"/>
                </a:ext>
              </a:extLst>
            </p:cNvPr>
            <p:cNvSpPr txBox="1"/>
            <p:nvPr/>
          </p:nvSpPr>
          <p:spPr>
            <a:xfrm>
              <a:off x="6422922" y="5018719"/>
              <a:ext cx="1946787" cy="273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050" i="1" dirty="0">
                  <a:solidFill>
                    <a:schemeClr val="accent1"/>
                  </a:solidFill>
                </a:rPr>
                <a:t>@</a:t>
              </a:r>
              <a:r>
                <a:rPr lang="en-US" sz="1050" i="1" dirty="0" err="1">
                  <a:solidFill>
                    <a:schemeClr val="accent1"/>
                  </a:solidFill>
                </a:rPr>
                <a:t>Valko</a:t>
              </a:r>
              <a:r>
                <a:rPr lang="en-US" sz="1050" i="1" dirty="0">
                  <a:solidFill>
                    <a:schemeClr val="accent1"/>
                  </a:solidFill>
                </a:rPr>
                <a:t> Lon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D6603038-8C7A-4C5C-B2FB-4E5258D54993}"/>
              </a:ext>
            </a:extLst>
          </p:cNvPr>
          <p:cNvGrpSpPr/>
          <p:nvPr/>
        </p:nvGrpSpPr>
        <p:grpSpPr>
          <a:xfrm>
            <a:off x="3822291" y="4829948"/>
            <a:ext cx="1946787" cy="1103612"/>
            <a:chOff x="3822291" y="4829948"/>
            <a:chExt cx="1946787" cy="1103612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xmlns="" id="{07BC7497-A4AE-493C-9C34-FC73327A20C6}"/>
                </a:ext>
              </a:extLst>
            </p:cNvPr>
            <p:cNvSpPr txBox="1"/>
            <p:nvPr/>
          </p:nvSpPr>
          <p:spPr>
            <a:xfrm>
              <a:off x="3822291" y="4829948"/>
              <a:ext cx="1946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Dalibor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Sassa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Catamaran Bold" panose="00000800000000000000" pitchFamily="2" charset="0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xmlns="" id="{1B9C95AD-4274-41F2-A2E1-314C3151C280}"/>
                </a:ext>
              </a:extLst>
            </p:cNvPr>
            <p:cNvSpPr txBox="1"/>
            <p:nvPr/>
          </p:nvSpPr>
          <p:spPr>
            <a:xfrm>
              <a:off x="3822291" y="5095522"/>
              <a:ext cx="1946787" cy="299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Content Writer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xmlns="" id="{319FF02D-E1F8-46E0-9B7A-17D2B3DC9CF2}"/>
                </a:ext>
              </a:extLst>
            </p:cNvPr>
            <p:cNvSpPr txBox="1"/>
            <p:nvPr/>
          </p:nvSpPr>
          <p:spPr>
            <a:xfrm>
              <a:off x="3822291" y="5660280"/>
              <a:ext cx="1946787" cy="273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050" i="1" dirty="0">
                  <a:solidFill>
                    <a:schemeClr val="accent1"/>
                  </a:solidFill>
                </a:rPr>
                <a:t>@Dalibor </a:t>
              </a:r>
              <a:r>
                <a:rPr lang="en-US" sz="1050" i="1" dirty="0" err="1">
                  <a:solidFill>
                    <a:schemeClr val="accent1"/>
                  </a:solidFill>
                </a:rPr>
                <a:t>Sassa</a:t>
              </a:r>
              <a:endParaRPr lang="en-US" sz="1050" i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5FFBD602-894F-431D-8282-5208CE053CE7}"/>
              </a:ext>
            </a:extLst>
          </p:cNvPr>
          <p:cNvGrpSpPr/>
          <p:nvPr/>
        </p:nvGrpSpPr>
        <p:grpSpPr>
          <a:xfrm>
            <a:off x="9023554" y="4829948"/>
            <a:ext cx="1946787" cy="1103612"/>
            <a:chOff x="9023554" y="4829948"/>
            <a:chExt cx="1946787" cy="1103612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xmlns="" id="{ED9C6F7E-547D-4F7B-A206-142840B429B2}"/>
                </a:ext>
              </a:extLst>
            </p:cNvPr>
            <p:cNvSpPr txBox="1"/>
            <p:nvPr/>
          </p:nvSpPr>
          <p:spPr>
            <a:xfrm>
              <a:off x="9023554" y="4829948"/>
              <a:ext cx="1946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Rhianna Hercules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xmlns="" id="{69E3722B-54F0-4EED-BD4F-60B0D0D4CD10}"/>
                </a:ext>
              </a:extLst>
            </p:cNvPr>
            <p:cNvSpPr txBox="1"/>
            <p:nvPr/>
          </p:nvSpPr>
          <p:spPr>
            <a:xfrm>
              <a:off x="9023554" y="5095522"/>
              <a:ext cx="1946787" cy="299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Marketing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xmlns="" id="{04AC1D9C-D04C-4BC4-A6B7-2478713719AF}"/>
                </a:ext>
              </a:extLst>
            </p:cNvPr>
            <p:cNvSpPr txBox="1"/>
            <p:nvPr/>
          </p:nvSpPr>
          <p:spPr>
            <a:xfrm>
              <a:off x="9023554" y="5660280"/>
              <a:ext cx="1946787" cy="273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050" i="1" dirty="0">
                  <a:solidFill>
                    <a:schemeClr val="accent1"/>
                  </a:solidFill>
                </a:rPr>
                <a:t>@Rhianna Hercules</a:t>
              </a:r>
            </a:p>
          </p:txBody>
        </p:sp>
      </p:grpSp>
      <p:pic>
        <p:nvPicPr>
          <p:cNvPr id="25" name="图片占位符 24" descr="图片包含 人员, 服装, 墙壁, 妇女&#10;&#10;描述已自动生成">
            <a:extLst>
              <a:ext uri="{FF2B5EF4-FFF2-40B4-BE49-F238E27FC236}">
                <a16:creationId xmlns:a16="http://schemas.microsoft.com/office/drawing/2014/main" xmlns="" id="{6A36BCAA-78B1-4813-AA0C-F64BE45F0A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61" b="12561"/>
          <a:stretch>
            <a:fillRect/>
          </a:stretch>
        </p:blipFill>
        <p:spPr/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xmlns="" id="{D5ED22E9-7269-4AA0-BA03-55FB046434EA}"/>
              </a:ext>
            </a:extLst>
          </p:cNvPr>
          <p:cNvGrpSpPr/>
          <p:nvPr/>
        </p:nvGrpSpPr>
        <p:grpSpPr>
          <a:xfrm>
            <a:off x="5061995" y="3982917"/>
            <a:ext cx="509822" cy="572658"/>
            <a:chOff x="5061995" y="4071817"/>
            <a:chExt cx="509822" cy="572658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xmlns="" id="{55B1C7C8-F06A-4FF7-B557-D036B2664480}"/>
                </a:ext>
              </a:extLst>
            </p:cNvPr>
            <p:cNvSpPr/>
            <p:nvPr/>
          </p:nvSpPr>
          <p:spPr>
            <a:xfrm>
              <a:off x="5061995" y="4071817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54" name="Freeform 45">
              <a:extLst>
                <a:ext uri="{FF2B5EF4-FFF2-40B4-BE49-F238E27FC236}">
                  <a16:creationId xmlns:a16="http://schemas.microsoft.com/office/drawing/2014/main" xmlns="" id="{00747886-8305-4431-B939-E072AA8473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9254" y="4271284"/>
              <a:ext cx="175304" cy="173725"/>
            </a:xfrm>
            <a:custGeom>
              <a:avLst/>
              <a:gdLst>
                <a:gd name="T0" fmla="*/ 159537 w 391"/>
                <a:gd name="T1" fmla="*/ 15631 h 391"/>
                <a:gd name="T2" fmla="*/ 159537 w 391"/>
                <a:gd name="T3" fmla="*/ 15631 h 391"/>
                <a:gd name="T4" fmla="*/ 131596 w 391"/>
                <a:gd name="T5" fmla="*/ 0 h 391"/>
                <a:gd name="T6" fmla="*/ 76163 w 391"/>
                <a:gd name="T7" fmla="*/ 59399 h 391"/>
                <a:gd name="T8" fmla="*/ 11717 w 391"/>
                <a:gd name="T9" fmla="*/ 122818 h 391"/>
                <a:gd name="T10" fmla="*/ 0 w 391"/>
                <a:gd name="T11" fmla="*/ 174178 h 391"/>
                <a:gd name="T12" fmla="*/ 52278 w 391"/>
                <a:gd name="T13" fmla="*/ 162120 h 391"/>
                <a:gd name="T14" fmla="*/ 119878 w 391"/>
                <a:gd name="T15" fmla="*/ 99148 h 391"/>
                <a:gd name="T16" fmla="*/ 175761 w 391"/>
                <a:gd name="T17" fmla="*/ 43321 h 391"/>
                <a:gd name="T18" fmla="*/ 159537 w 391"/>
                <a:gd name="T19" fmla="*/ 15631 h 391"/>
                <a:gd name="T20" fmla="*/ 52278 w 391"/>
                <a:gd name="T21" fmla="*/ 158100 h 391"/>
                <a:gd name="T22" fmla="*/ 52278 w 391"/>
                <a:gd name="T23" fmla="*/ 158100 h 391"/>
                <a:gd name="T24" fmla="*/ 31998 w 391"/>
                <a:gd name="T25" fmla="*/ 162120 h 391"/>
                <a:gd name="T26" fmla="*/ 24336 w 391"/>
                <a:gd name="T27" fmla="*/ 150508 h 391"/>
                <a:gd name="T28" fmla="*/ 15773 w 391"/>
                <a:gd name="T29" fmla="*/ 142469 h 391"/>
                <a:gd name="T30" fmla="*/ 19829 w 391"/>
                <a:gd name="T31" fmla="*/ 126838 h 391"/>
                <a:gd name="T32" fmla="*/ 24336 w 391"/>
                <a:gd name="T33" fmla="*/ 118799 h 391"/>
                <a:gd name="T34" fmla="*/ 44166 w 391"/>
                <a:gd name="T35" fmla="*/ 130410 h 391"/>
                <a:gd name="T36" fmla="*/ 55883 w 391"/>
                <a:gd name="T37" fmla="*/ 150508 h 391"/>
                <a:gd name="T38" fmla="*/ 52278 w 391"/>
                <a:gd name="T39" fmla="*/ 158100 h 39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91" h="391">
                  <a:moveTo>
                    <a:pt x="354" y="35"/>
                  </a:moveTo>
                  <a:lnTo>
                    <a:pt x="354" y="35"/>
                  </a:lnTo>
                  <a:cubicBezTo>
                    <a:pt x="319" y="0"/>
                    <a:pt x="292" y="0"/>
                    <a:pt x="292" y="0"/>
                  </a:cubicBezTo>
                  <a:cubicBezTo>
                    <a:pt x="169" y="133"/>
                    <a:pt x="169" y="133"/>
                    <a:pt x="169" y="133"/>
                  </a:cubicBezTo>
                  <a:cubicBezTo>
                    <a:pt x="26" y="275"/>
                    <a:pt x="26" y="275"/>
                    <a:pt x="26" y="275"/>
                  </a:cubicBezTo>
                  <a:cubicBezTo>
                    <a:pt x="0" y="390"/>
                    <a:pt x="0" y="390"/>
                    <a:pt x="0" y="390"/>
                  </a:cubicBezTo>
                  <a:cubicBezTo>
                    <a:pt x="116" y="363"/>
                    <a:pt x="116" y="363"/>
                    <a:pt x="116" y="363"/>
                  </a:cubicBezTo>
                  <a:cubicBezTo>
                    <a:pt x="266" y="222"/>
                    <a:pt x="266" y="222"/>
                    <a:pt x="266" y="222"/>
                  </a:cubicBezTo>
                  <a:cubicBezTo>
                    <a:pt x="390" y="97"/>
                    <a:pt x="390" y="97"/>
                    <a:pt x="390" y="97"/>
                  </a:cubicBezTo>
                  <a:cubicBezTo>
                    <a:pt x="390" y="97"/>
                    <a:pt x="390" y="71"/>
                    <a:pt x="354" y="35"/>
                  </a:cubicBezTo>
                  <a:close/>
                  <a:moveTo>
                    <a:pt x="116" y="354"/>
                  </a:moveTo>
                  <a:lnTo>
                    <a:pt x="116" y="354"/>
                  </a:lnTo>
                  <a:cubicBezTo>
                    <a:pt x="71" y="363"/>
                    <a:pt x="71" y="363"/>
                    <a:pt x="71" y="363"/>
                  </a:cubicBezTo>
                  <a:cubicBezTo>
                    <a:pt x="71" y="354"/>
                    <a:pt x="63" y="346"/>
                    <a:pt x="54" y="337"/>
                  </a:cubicBezTo>
                  <a:cubicBezTo>
                    <a:pt x="44" y="328"/>
                    <a:pt x="35" y="328"/>
                    <a:pt x="35" y="319"/>
                  </a:cubicBezTo>
                  <a:cubicBezTo>
                    <a:pt x="44" y="284"/>
                    <a:pt x="44" y="284"/>
                    <a:pt x="44" y="284"/>
                  </a:cubicBezTo>
                  <a:cubicBezTo>
                    <a:pt x="54" y="266"/>
                    <a:pt x="54" y="266"/>
                    <a:pt x="54" y="266"/>
                  </a:cubicBezTo>
                  <a:cubicBezTo>
                    <a:pt x="54" y="266"/>
                    <a:pt x="71" y="266"/>
                    <a:pt x="98" y="292"/>
                  </a:cubicBezTo>
                  <a:cubicBezTo>
                    <a:pt x="124" y="319"/>
                    <a:pt x="124" y="337"/>
                    <a:pt x="124" y="337"/>
                  </a:cubicBezTo>
                  <a:lnTo>
                    <a:pt x="116" y="3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xmlns="" id="{C1E4F3EB-E1A9-4D27-B027-EAA8584228D5}"/>
              </a:ext>
            </a:extLst>
          </p:cNvPr>
          <p:cNvGrpSpPr/>
          <p:nvPr/>
        </p:nvGrpSpPr>
        <p:grpSpPr>
          <a:xfrm>
            <a:off x="2461363" y="3282369"/>
            <a:ext cx="509822" cy="572658"/>
            <a:chOff x="2461363" y="3371269"/>
            <a:chExt cx="509822" cy="572658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xmlns="" id="{577A44CB-8AC4-45C9-B5CA-0A9EFB1172D9}"/>
                </a:ext>
              </a:extLst>
            </p:cNvPr>
            <p:cNvSpPr/>
            <p:nvPr/>
          </p:nvSpPr>
          <p:spPr>
            <a:xfrm>
              <a:off x="2461363" y="3371269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55" name="Freeform 46">
              <a:extLst>
                <a:ext uri="{FF2B5EF4-FFF2-40B4-BE49-F238E27FC236}">
                  <a16:creationId xmlns:a16="http://schemas.microsoft.com/office/drawing/2014/main" xmlns="" id="{68E6907F-8B92-4F16-8DED-4F5AAFF99B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2828" y="3558890"/>
              <a:ext cx="206892" cy="197416"/>
            </a:xfrm>
            <a:custGeom>
              <a:avLst/>
              <a:gdLst>
                <a:gd name="T0" fmla="*/ 163754 w 461"/>
                <a:gd name="T1" fmla="*/ 150508 h 443"/>
                <a:gd name="T2" fmla="*/ 163754 w 461"/>
                <a:gd name="T3" fmla="*/ 150508 h 443"/>
                <a:gd name="T4" fmla="*/ 128116 w 461"/>
                <a:gd name="T5" fmla="*/ 111089 h 443"/>
                <a:gd name="T6" fmla="*/ 139845 w 461"/>
                <a:gd name="T7" fmla="*/ 87349 h 443"/>
                <a:gd name="T8" fmla="*/ 147965 w 461"/>
                <a:gd name="T9" fmla="*/ 67639 h 443"/>
                <a:gd name="T10" fmla="*/ 143905 w 461"/>
                <a:gd name="T11" fmla="*/ 59128 h 443"/>
                <a:gd name="T12" fmla="*/ 147965 w 461"/>
                <a:gd name="T13" fmla="*/ 39419 h 443"/>
                <a:gd name="T14" fmla="*/ 103756 w 461"/>
                <a:gd name="T15" fmla="*/ 0 h 443"/>
                <a:gd name="T16" fmla="*/ 59547 w 461"/>
                <a:gd name="T17" fmla="*/ 39419 h 443"/>
                <a:gd name="T18" fmla="*/ 63607 w 461"/>
                <a:gd name="T19" fmla="*/ 59128 h 443"/>
                <a:gd name="T20" fmla="*/ 59547 w 461"/>
                <a:gd name="T21" fmla="*/ 67639 h 443"/>
                <a:gd name="T22" fmla="*/ 67667 w 461"/>
                <a:gd name="T23" fmla="*/ 87349 h 443"/>
                <a:gd name="T24" fmla="*/ 79847 w 461"/>
                <a:gd name="T25" fmla="*/ 111089 h 443"/>
                <a:gd name="T26" fmla="*/ 43758 w 461"/>
                <a:gd name="T27" fmla="*/ 150508 h 443"/>
                <a:gd name="T28" fmla="*/ 0 w 461"/>
                <a:gd name="T29" fmla="*/ 178281 h 443"/>
                <a:gd name="T30" fmla="*/ 0 w 461"/>
                <a:gd name="T31" fmla="*/ 197990 h 443"/>
                <a:gd name="T32" fmla="*/ 103756 w 461"/>
                <a:gd name="T33" fmla="*/ 197990 h 443"/>
                <a:gd name="T34" fmla="*/ 207512 w 461"/>
                <a:gd name="T35" fmla="*/ 197990 h 443"/>
                <a:gd name="T36" fmla="*/ 207512 w 461"/>
                <a:gd name="T37" fmla="*/ 178281 h 443"/>
                <a:gd name="T38" fmla="*/ 163754 w 461"/>
                <a:gd name="T39" fmla="*/ 150508 h 44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61" h="443">
                  <a:moveTo>
                    <a:pt x="363" y="336"/>
                  </a:moveTo>
                  <a:lnTo>
                    <a:pt x="363" y="336"/>
                  </a:lnTo>
                  <a:cubicBezTo>
                    <a:pt x="301" y="310"/>
                    <a:pt x="284" y="292"/>
                    <a:pt x="284" y="248"/>
                  </a:cubicBezTo>
                  <a:cubicBezTo>
                    <a:pt x="284" y="230"/>
                    <a:pt x="301" y="239"/>
                    <a:pt x="310" y="195"/>
                  </a:cubicBezTo>
                  <a:cubicBezTo>
                    <a:pt x="310" y="176"/>
                    <a:pt x="328" y="195"/>
                    <a:pt x="328" y="151"/>
                  </a:cubicBezTo>
                  <a:cubicBezTo>
                    <a:pt x="328" y="132"/>
                    <a:pt x="319" y="132"/>
                    <a:pt x="319" y="132"/>
                  </a:cubicBezTo>
                  <a:cubicBezTo>
                    <a:pt x="319" y="132"/>
                    <a:pt x="328" y="106"/>
                    <a:pt x="328" y="88"/>
                  </a:cubicBezTo>
                  <a:cubicBezTo>
                    <a:pt x="328" y="61"/>
                    <a:pt x="319" y="0"/>
                    <a:pt x="230" y="0"/>
                  </a:cubicBezTo>
                  <a:cubicBezTo>
                    <a:pt x="141" y="0"/>
                    <a:pt x="132" y="61"/>
                    <a:pt x="132" y="88"/>
                  </a:cubicBezTo>
                  <a:cubicBezTo>
                    <a:pt x="132" y="106"/>
                    <a:pt x="141" y="132"/>
                    <a:pt x="141" y="132"/>
                  </a:cubicBezTo>
                  <a:cubicBezTo>
                    <a:pt x="141" y="132"/>
                    <a:pt x="132" y="132"/>
                    <a:pt x="132" y="151"/>
                  </a:cubicBezTo>
                  <a:cubicBezTo>
                    <a:pt x="132" y="195"/>
                    <a:pt x="150" y="176"/>
                    <a:pt x="150" y="195"/>
                  </a:cubicBezTo>
                  <a:cubicBezTo>
                    <a:pt x="159" y="239"/>
                    <a:pt x="177" y="230"/>
                    <a:pt x="177" y="248"/>
                  </a:cubicBezTo>
                  <a:cubicBezTo>
                    <a:pt x="177" y="292"/>
                    <a:pt x="159" y="310"/>
                    <a:pt x="97" y="336"/>
                  </a:cubicBezTo>
                  <a:cubicBezTo>
                    <a:pt x="35" y="354"/>
                    <a:pt x="0" y="380"/>
                    <a:pt x="0" y="398"/>
                  </a:cubicBezTo>
                  <a:cubicBezTo>
                    <a:pt x="0" y="407"/>
                    <a:pt x="0" y="442"/>
                    <a:pt x="0" y="442"/>
                  </a:cubicBezTo>
                  <a:cubicBezTo>
                    <a:pt x="230" y="442"/>
                    <a:pt x="230" y="442"/>
                    <a:pt x="230" y="442"/>
                  </a:cubicBezTo>
                  <a:cubicBezTo>
                    <a:pt x="460" y="442"/>
                    <a:pt x="460" y="442"/>
                    <a:pt x="460" y="442"/>
                  </a:cubicBezTo>
                  <a:cubicBezTo>
                    <a:pt x="460" y="442"/>
                    <a:pt x="460" y="407"/>
                    <a:pt x="460" y="398"/>
                  </a:cubicBezTo>
                  <a:cubicBezTo>
                    <a:pt x="460" y="380"/>
                    <a:pt x="425" y="354"/>
                    <a:pt x="363" y="33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xmlns="" id="{65E2F8A3-B406-4015-B4B3-BAB59133A0C9}"/>
              </a:ext>
            </a:extLst>
          </p:cNvPr>
          <p:cNvGrpSpPr/>
          <p:nvPr/>
        </p:nvGrpSpPr>
        <p:grpSpPr>
          <a:xfrm>
            <a:off x="7662628" y="3282369"/>
            <a:ext cx="509822" cy="572658"/>
            <a:chOff x="7662628" y="3371269"/>
            <a:chExt cx="509822" cy="572658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C6582380-E110-45A0-85BA-9EF85AEB206B}"/>
                </a:ext>
              </a:extLst>
            </p:cNvPr>
            <p:cNvSpPr/>
            <p:nvPr/>
          </p:nvSpPr>
          <p:spPr>
            <a:xfrm>
              <a:off x="7662628" y="3371269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56" name="Freeform 78">
              <a:extLst>
                <a:ext uri="{FF2B5EF4-FFF2-40B4-BE49-F238E27FC236}">
                  <a16:creationId xmlns:a16="http://schemas.microsoft.com/office/drawing/2014/main" xmlns="" id="{52E48EFF-A9D2-4EAB-80FA-7559F8B143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9097" y="3567577"/>
              <a:ext cx="176884" cy="180042"/>
            </a:xfrm>
            <a:custGeom>
              <a:avLst/>
              <a:gdLst>
                <a:gd name="T0" fmla="*/ 169779 w 399"/>
                <a:gd name="T1" fmla="*/ 152019 h 400"/>
                <a:gd name="T2" fmla="*/ 169779 w 399"/>
                <a:gd name="T3" fmla="*/ 152019 h 400"/>
                <a:gd name="T4" fmla="*/ 130119 w 399"/>
                <a:gd name="T5" fmla="*/ 108133 h 400"/>
                <a:gd name="T6" fmla="*/ 138140 w 399"/>
                <a:gd name="T7" fmla="*/ 71938 h 400"/>
                <a:gd name="T8" fmla="*/ 67288 w 399"/>
                <a:gd name="T9" fmla="*/ 0 h 400"/>
                <a:gd name="T10" fmla="*/ 0 w 399"/>
                <a:gd name="T11" fmla="*/ 68318 h 400"/>
                <a:gd name="T12" fmla="*/ 71298 w 399"/>
                <a:gd name="T13" fmla="*/ 140256 h 400"/>
                <a:gd name="T14" fmla="*/ 102491 w 399"/>
                <a:gd name="T15" fmla="*/ 132112 h 400"/>
                <a:gd name="T16" fmla="*/ 146161 w 399"/>
                <a:gd name="T17" fmla="*/ 176451 h 400"/>
                <a:gd name="T18" fmla="*/ 161758 w 399"/>
                <a:gd name="T19" fmla="*/ 176451 h 400"/>
                <a:gd name="T20" fmla="*/ 173344 w 399"/>
                <a:gd name="T21" fmla="*/ 164687 h 400"/>
                <a:gd name="T22" fmla="*/ 169779 w 399"/>
                <a:gd name="T23" fmla="*/ 152019 h 400"/>
                <a:gd name="T24" fmla="*/ 19607 w 399"/>
                <a:gd name="T25" fmla="*/ 68318 h 400"/>
                <a:gd name="T26" fmla="*/ 19607 w 399"/>
                <a:gd name="T27" fmla="*/ 68318 h 400"/>
                <a:gd name="T28" fmla="*/ 67288 w 399"/>
                <a:gd name="T29" fmla="*/ 19907 h 400"/>
                <a:gd name="T30" fmla="*/ 118533 w 399"/>
                <a:gd name="T31" fmla="*/ 71938 h 400"/>
                <a:gd name="T32" fmla="*/ 71298 w 399"/>
                <a:gd name="T33" fmla="*/ 120348 h 400"/>
                <a:gd name="T34" fmla="*/ 19607 w 399"/>
                <a:gd name="T35" fmla="*/ 68318 h 4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99" h="400">
                  <a:moveTo>
                    <a:pt x="381" y="336"/>
                  </a:moveTo>
                  <a:lnTo>
                    <a:pt x="381" y="336"/>
                  </a:lnTo>
                  <a:cubicBezTo>
                    <a:pt x="292" y="239"/>
                    <a:pt x="292" y="239"/>
                    <a:pt x="292" y="239"/>
                  </a:cubicBezTo>
                  <a:cubicBezTo>
                    <a:pt x="301" y="212"/>
                    <a:pt x="310" y="186"/>
                    <a:pt x="310" y="159"/>
                  </a:cubicBezTo>
                  <a:cubicBezTo>
                    <a:pt x="310" y="71"/>
                    <a:pt x="239" y="0"/>
                    <a:pt x="151" y="0"/>
                  </a:cubicBezTo>
                  <a:cubicBezTo>
                    <a:pt x="70" y="0"/>
                    <a:pt x="0" y="71"/>
                    <a:pt x="0" y="151"/>
                  </a:cubicBezTo>
                  <a:cubicBezTo>
                    <a:pt x="0" y="239"/>
                    <a:pt x="70" y="310"/>
                    <a:pt x="160" y="310"/>
                  </a:cubicBezTo>
                  <a:cubicBezTo>
                    <a:pt x="186" y="310"/>
                    <a:pt x="213" y="302"/>
                    <a:pt x="230" y="292"/>
                  </a:cubicBezTo>
                  <a:cubicBezTo>
                    <a:pt x="328" y="390"/>
                    <a:pt x="328" y="390"/>
                    <a:pt x="328" y="390"/>
                  </a:cubicBezTo>
                  <a:cubicBezTo>
                    <a:pt x="336" y="399"/>
                    <a:pt x="354" y="399"/>
                    <a:pt x="363" y="390"/>
                  </a:cubicBezTo>
                  <a:cubicBezTo>
                    <a:pt x="389" y="364"/>
                    <a:pt x="389" y="364"/>
                    <a:pt x="389" y="364"/>
                  </a:cubicBezTo>
                  <a:cubicBezTo>
                    <a:pt x="398" y="355"/>
                    <a:pt x="389" y="346"/>
                    <a:pt x="381" y="336"/>
                  </a:cubicBezTo>
                  <a:close/>
                  <a:moveTo>
                    <a:pt x="44" y="151"/>
                  </a:moveTo>
                  <a:lnTo>
                    <a:pt x="44" y="151"/>
                  </a:lnTo>
                  <a:cubicBezTo>
                    <a:pt x="44" y="98"/>
                    <a:pt x="98" y="44"/>
                    <a:pt x="151" y="44"/>
                  </a:cubicBezTo>
                  <a:cubicBezTo>
                    <a:pt x="213" y="44"/>
                    <a:pt x="266" y="98"/>
                    <a:pt x="266" y="159"/>
                  </a:cubicBezTo>
                  <a:cubicBezTo>
                    <a:pt x="266" y="221"/>
                    <a:pt x="213" y="266"/>
                    <a:pt x="160" y="266"/>
                  </a:cubicBezTo>
                  <a:cubicBezTo>
                    <a:pt x="98" y="266"/>
                    <a:pt x="44" y="212"/>
                    <a:pt x="44" y="1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xmlns="" id="{27E0DC50-F4B0-4603-B734-E1A29FBFFF82}"/>
              </a:ext>
            </a:extLst>
          </p:cNvPr>
          <p:cNvGrpSpPr/>
          <p:nvPr/>
        </p:nvGrpSpPr>
        <p:grpSpPr>
          <a:xfrm>
            <a:off x="10263260" y="3982917"/>
            <a:ext cx="509822" cy="572658"/>
            <a:chOff x="10263260" y="4071817"/>
            <a:chExt cx="509822" cy="572658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xmlns="" id="{F8218FB3-220C-4DC2-9F11-553C0E0777C1}"/>
                </a:ext>
              </a:extLst>
            </p:cNvPr>
            <p:cNvSpPr/>
            <p:nvPr/>
          </p:nvSpPr>
          <p:spPr>
            <a:xfrm>
              <a:off x="10263260" y="4071817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57" name="Freeform 116">
              <a:extLst>
                <a:ext uri="{FF2B5EF4-FFF2-40B4-BE49-F238E27FC236}">
                  <a16:creationId xmlns:a16="http://schemas.microsoft.com/office/drawing/2014/main" xmlns="" id="{3C460F7B-E9B6-41FB-9484-FA8D49E34C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18674" y="4255490"/>
              <a:ext cx="198995" cy="205312"/>
            </a:xfrm>
            <a:custGeom>
              <a:avLst/>
              <a:gdLst>
                <a:gd name="T0" fmla="*/ 179798 w 445"/>
                <a:gd name="T1" fmla="*/ 71025 h 462"/>
                <a:gd name="T2" fmla="*/ 179798 w 445"/>
                <a:gd name="T3" fmla="*/ 71025 h 462"/>
                <a:gd name="T4" fmla="*/ 119566 w 445"/>
                <a:gd name="T5" fmla="*/ 3574 h 462"/>
                <a:gd name="T6" fmla="*/ 16182 w 445"/>
                <a:gd name="T7" fmla="*/ 110781 h 462"/>
                <a:gd name="T8" fmla="*/ 4045 w 445"/>
                <a:gd name="T9" fmla="*/ 142497 h 462"/>
                <a:gd name="T10" fmla="*/ 36409 w 445"/>
                <a:gd name="T11" fmla="*/ 158578 h 462"/>
                <a:gd name="T12" fmla="*/ 44050 w 445"/>
                <a:gd name="T13" fmla="*/ 154558 h 462"/>
                <a:gd name="T14" fmla="*/ 60232 w 445"/>
                <a:gd name="T15" fmla="*/ 166172 h 462"/>
                <a:gd name="T16" fmla="*/ 71919 w 445"/>
                <a:gd name="T17" fmla="*/ 193867 h 462"/>
                <a:gd name="T18" fmla="*/ 84055 w 445"/>
                <a:gd name="T19" fmla="*/ 201908 h 462"/>
                <a:gd name="T20" fmla="*/ 107879 w 445"/>
                <a:gd name="T21" fmla="*/ 193867 h 462"/>
                <a:gd name="T22" fmla="*/ 111924 w 445"/>
                <a:gd name="T23" fmla="*/ 185827 h 462"/>
                <a:gd name="T24" fmla="*/ 103833 w 445"/>
                <a:gd name="T25" fmla="*/ 174213 h 462"/>
                <a:gd name="T26" fmla="*/ 91697 w 445"/>
                <a:gd name="T27" fmla="*/ 150538 h 462"/>
                <a:gd name="T28" fmla="*/ 103833 w 445"/>
                <a:gd name="T29" fmla="*/ 138477 h 462"/>
                <a:gd name="T30" fmla="*/ 187439 w 445"/>
                <a:gd name="T31" fmla="*/ 158578 h 462"/>
                <a:gd name="T32" fmla="*/ 179798 w 445"/>
                <a:gd name="T33" fmla="*/ 71025 h 462"/>
                <a:gd name="T34" fmla="*/ 175303 w 445"/>
                <a:gd name="T35" fmla="*/ 138477 h 462"/>
                <a:gd name="T36" fmla="*/ 175303 w 445"/>
                <a:gd name="T37" fmla="*/ 138477 h 462"/>
                <a:gd name="T38" fmla="*/ 135747 w 445"/>
                <a:gd name="T39" fmla="*/ 91127 h 462"/>
                <a:gd name="T40" fmla="*/ 127656 w 445"/>
                <a:gd name="T41" fmla="*/ 27695 h 462"/>
                <a:gd name="T42" fmla="*/ 163616 w 445"/>
                <a:gd name="T43" fmla="*/ 79066 h 462"/>
                <a:gd name="T44" fmla="*/ 175303 w 445"/>
                <a:gd name="T45" fmla="*/ 138477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2809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54" b="19454"/>
          <a:stretch>
            <a:fillRect/>
          </a:stretch>
        </p:blipFill>
        <p:spPr/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4B5A6A5-43DD-41E4-ABAD-21676F0BFA60}"/>
              </a:ext>
            </a:extLst>
          </p:cNvPr>
          <p:cNvSpPr txBox="1"/>
          <p:nvPr/>
        </p:nvSpPr>
        <p:spPr>
          <a:xfrm>
            <a:off x="1075400" y="4919382"/>
            <a:ext cx="3028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商业合作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2010A9A-4A50-4591-A946-C725B6944ABE}"/>
              </a:ext>
            </a:extLst>
          </p:cNvPr>
          <p:cNvSpPr txBox="1"/>
          <p:nvPr/>
        </p:nvSpPr>
        <p:spPr>
          <a:xfrm>
            <a:off x="4227873" y="4919382"/>
            <a:ext cx="34646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4CBAB720-5D95-45A9-9E22-502CCB1ED112}"/>
              </a:ext>
            </a:extLst>
          </p:cNvPr>
          <p:cNvGrpSpPr/>
          <p:nvPr/>
        </p:nvGrpSpPr>
        <p:grpSpPr>
          <a:xfrm>
            <a:off x="8598608" y="4919382"/>
            <a:ext cx="2273300" cy="313932"/>
            <a:chOff x="8598608" y="4919382"/>
            <a:chExt cx="2273300" cy="31393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A953CD60-88D3-4DED-8697-650B4A288644}"/>
                </a:ext>
              </a:extLst>
            </p:cNvPr>
            <p:cNvSpPr txBox="1"/>
            <p:nvPr/>
          </p:nvSpPr>
          <p:spPr>
            <a:xfrm>
              <a:off x="8771493" y="4919382"/>
              <a:ext cx="2100415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Company address 1234, SF</a:t>
              </a:r>
            </a:p>
          </p:txBody>
        </p:sp>
        <p:sp>
          <p:nvSpPr>
            <p:cNvPr id="14" name="Freeform 74">
              <a:extLst>
                <a:ext uri="{FF2B5EF4-FFF2-40B4-BE49-F238E27FC236}">
                  <a16:creationId xmlns:a16="http://schemas.microsoft.com/office/drawing/2014/main" xmlns="" id="{3965A77F-5D47-4AA0-8DBE-849654C6E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98608" y="5015001"/>
              <a:ext cx="138560" cy="122694"/>
            </a:xfrm>
            <a:custGeom>
              <a:avLst/>
              <a:gdLst>
                <a:gd name="T0" fmla="*/ 203452 w 461"/>
                <a:gd name="T1" fmla="*/ 95902 h 409"/>
                <a:gd name="T2" fmla="*/ 203452 w 461"/>
                <a:gd name="T3" fmla="*/ 95902 h 409"/>
                <a:gd name="T4" fmla="*/ 111425 w 461"/>
                <a:gd name="T5" fmla="*/ 7654 h 409"/>
                <a:gd name="T6" fmla="*/ 95636 w 461"/>
                <a:gd name="T7" fmla="*/ 7654 h 409"/>
                <a:gd name="T8" fmla="*/ 4060 w 461"/>
                <a:gd name="T9" fmla="*/ 95902 h 409"/>
                <a:gd name="T10" fmla="*/ 8120 w 461"/>
                <a:gd name="T11" fmla="*/ 103556 h 409"/>
                <a:gd name="T12" fmla="*/ 27969 w 461"/>
                <a:gd name="T13" fmla="*/ 103556 h 409"/>
                <a:gd name="T14" fmla="*/ 27969 w 461"/>
                <a:gd name="T15" fmla="*/ 175595 h 409"/>
                <a:gd name="T16" fmla="*/ 35638 w 461"/>
                <a:gd name="T17" fmla="*/ 183700 h 409"/>
                <a:gd name="T18" fmla="*/ 79847 w 461"/>
                <a:gd name="T19" fmla="*/ 183700 h 409"/>
                <a:gd name="T20" fmla="*/ 79847 w 461"/>
                <a:gd name="T21" fmla="*/ 111661 h 409"/>
                <a:gd name="T22" fmla="*/ 127665 w 461"/>
                <a:gd name="T23" fmla="*/ 111661 h 409"/>
                <a:gd name="T24" fmla="*/ 127665 w 461"/>
                <a:gd name="T25" fmla="*/ 183700 h 409"/>
                <a:gd name="T26" fmla="*/ 171874 w 461"/>
                <a:gd name="T27" fmla="*/ 183700 h 409"/>
                <a:gd name="T28" fmla="*/ 179543 w 461"/>
                <a:gd name="T29" fmla="*/ 175595 h 409"/>
                <a:gd name="T30" fmla="*/ 179543 w 461"/>
                <a:gd name="T31" fmla="*/ 103556 h 409"/>
                <a:gd name="T32" fmla="*/ 199843 w 461"/>
                <a:gd name="T33" fmla="*/ 103556 h 409"/>
                <a:gd name="T34" fmla="*/ 203452 w 461"/>
                <a:gd name="T35" fmla="*/ 95902 h 40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61" h="409">
                  <a:moveTo>
                    <a:pt x="451" y="213"/>
                  </a:moveTo>
                  <a:lnTo>
                    <a:pt x="451" y="213"/>
                  </a:lnTo>
                  <a:cubicBezTo>
                    <a:pt x="247" y="17"/>
                    <a:pt x="247" y="17"/>
                    <a:pt x="247" y="17"/>
                  </a:cubicBezTo>
                  <a:cubicBezTo>
                    <a:pt x="238" y="0"/>
                    <a:pt x="221" y="0"/>
                    <a:pt x="212" y="17"/>
                  </a:cubicBezTo>
                  <a:cubicBezTo>
                    <a:pt x="9" y="213"/>
                    <a:pt x="9" y="213"/>
                    <a:pt x="9" y="213"/>
                  </a:cubicBezTo>
                  <a:cubicBezTo>
                    <a:pt x="0" y="221"/>
                    <a:pt x="9" y="230"/>
                    <a:pt x="18" y="230"/>
                  </a:cubicBezTo>
                  <a:cubicBezTo>
                    <a:pt x="62" y="230"/>
                    <a:pt x="62" y="230"/>
                    <a:pt x="62" y="230"/>
                  </a:cubicBezTo>
                  <a:cubicBezTo>
                    <a:pt x="62" y="390"/>
                    <a:pt x="62" y="390"/>
                    <a:pt x="62" y="390"/>
                  </a:cubicBezTo>
                  <a:cubicBezTo>
                    <a:pt x="62" y="399"/>
                    <a:pt x="62" y="408"/>
                    <a:pt x="79" y="408"/>
                  </a:cubicBezTo>
                  <a:cubicBezTo>
                    <a:pt x="177" y="408"/>
                    <a:pt x="177" y="408"/>
                    <a:pt x="177" y="408"/>
                  </a:cubicBezTo>
                  <a:cubicBezTo>
                    <a:pt x="177" y="248"/>
                    <a:pt x="177" y="248"/>
                    <a:pt x="177" y="248"/>
                  </a:cubicBezTo>
                  <a:cubicBezTo>
                    <a:pt x="283" y="248"/>
                    <a:pt x="283" y="248"/>
                    <a:pt x="283" y="248"/>
                  </a:cubicBezTo>
                  <a:cubicBezTo>
                    <a:pt x="283" y="408"/>
                    <a:pt x="283" y="408"/>
                    <a:pt x="283" y="408"/>
                  </a:cubicBezTo>
                  <a:cubicBezTo>
                    <a:pt x="381" y="408"/>
                    <a:pt x="381" y="408"/>
                    <a:pt x="381" y="408"/>
                  </a:cubicBezTo>
                  <a:cubicBezTo>
                    <a:pt x="398" y="408"/>
                    <a:pt x="398" y="399"/>
                    <a:pt x="398" y="390"/>
                  </a:cubicBezTo>
                  <a:cubicBezTo>
                    <a:pt x="398" y="230"/>
                    <a:pt x="398" y="230"/>
                    <a:pt x="398" y="230"/>
                  </a:cubicBezTo>
                  <a:cubicBezTo>
                    <a:pt x="443" y="230"/>
                    <a:pt x="443" y="230"/>
                    <a:pt x="443" y="230"/>
                  </a:cubicBezTo>
                  <a:cubicBezTo>
                    <a:pt x="451" y="230"/>
                    <a:pt x="460" y="221"/>
                    <a:pt x="451" y="21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C2061CFD-9B9B-437F-902B-5520A7F69C44}"/>
              </a:ext>
            </a:extLst>
          </p:cNvPr>
          <p:cNvGrpSpPr/>
          <p:nvPr/>
        </p:nvGrpSpPr>
        <p:grpSpPr>
          <a:xfrm>
            <a:off x="8598608" y="5227878"/>
            <a:ext cx="2270655" cy="313932"/>
            <a:chOff x="8598608" y="5297398"/>
            <a:chExt cx="2270655" cy="31393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BAADF6A7-1EB5-4C84-97F3-00C797B42BE5}"/>
                </a:ext>
              </a:extLst>
            </p:cNvPr>
            <p:cNvSpPr txBox="1"/>
            <p:nvPr/>
          </p:nvSpPr>
          <p:spPr>
            <a:xfrm>
              <a:off x="8768848" y="5297398"/>
              <a:ext cx="2100415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+022 4422 XXXX XXX</a:t>
              </a:r>
            </a:p>
          </p:txBody>
        </p:sp>
        <p:sp>
          <p:nvSpPr>
            <p:cNvPr id="17" name="Freeform 50">
              <a:extLst>
                <a:ext uri="{FF2B5EF4-FFF2-40B4-BE49-F238E27FC236}">
                  <a16:creationId xmlns:a16="http://schemas.microsoft.com/office/drawing/2014/main" xmlns="" id="{FD48AF5E-3E21-468F-8BD9-A313648F0C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98608" y="5388258"/>
              <a:ext cx="133270" cy="132212"/>
            </a:xfrm>
            <a:custGeom>
              <a:avLst/>
              <a:gdLst>
                <a:gd name="T0" fmla="*/ 115780 w 444"/>
                <a:gd name="T1" fmla="*/ 115121 h 443"/>
                <a:gd name="T2" fmla="*/ 115780 w 444"/>
                <a:gd name="T3" fmla="*/ 115121 h 443"/>
                <a:gd name="T4" fmla="*/ 72081 w 444"/>
                <a:gd name="T5" fmla="*/ 138862 h 443"/>
                <a:gd name="T6" fmla="*/ 27931 w 444"/>
                <a:gd name="T7" fmla="*/ 138862 h 443"/>
                <a:gd name="T8" fmla="*/ 31986 w 444"/>
                <a:gd name="T9" fmla="*/ 182312 h 443"/>
                <a:gd name="T10" fmla="*/ 139657 w 444"/>
                <a:gd name="T11" fmla="*/ 138862 h 443"/>
                <a:gd name="T12" fmla="*/ 187411 w 444"/>
                <a:gd name="T13" fmla="*/ 27324 h 443"/>
                <a:gd name="T14" fmla="*/ 143712 w 444"/>
                <a:gd name="T15" fmla="*/ 23741 h 443"/>
                <a:gd name="T16" fmla="*/ 143712 w 444"/>
                <a:gd name="T17" fmla="*/ 67639 h 443"/>
                <a:gd name="T18" fmla="*/ 115780 w 444"/>
                <a:gd name="T19" fmla="*/ 115121 h 44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44" h="443">
                  <a:moveTo>
                    <a:pt x="257" y="257"/>
                  </a:moveTo>
                  <a:lnTo>
                    <a:pt x="257" y="257"/>
                  </a:lnTo>
                  <a:cubicBezTo>
                    <a:pt x="222" y="292"/>
                    <a:pt x="177" y="327"/>
                    <a:pt x="160" y="310"/>
                  </a:cubicBezTo>
                  <a:cubicBezTo>
                    <a:pt x="133" y="283"/>
                    <a:pt x="115" y="265"/>
                    <a:pt x="62" y="310"/>
                  </a:cubicBezTo>
                  <a:cubicBezTo>
                    <a:pt x="0" y="354"/>
                    <a:pt x="44" y="389"/>
                    <a:pt x="71" y="407"/>
                  </a:cubicBezTo>
                  <a:cubicBezTo>
                    <a:pt x="97" y="442"/>
                    <a:pt x="204" y="416"/>
                    <a:pt x="310" y="310"/>
                  </a:cubicBezTo>
                  <a:cubicBezTo>
                    <a:pt x="416" y="204"/>
                    <a:pt x="443" y="97"/>
                    <a:pt x="416" y="61"/>
                  </a:cubicBezTo>
                  <a:cubicBezTo>
                    <a:pt x="390" y="35"/>
                    <a:pt x="363" y="0"/>
                    <a:pt x="319" y="53"/>
                  </a:cubicBezTo>
                  <a:cubicBezTo>
                    <a:pt x="275" y="106"/>
                    <a:pt x="293" y="123"/>
                    <a:pt x="319" y="151"/>
                  </a:cubicBezTo>
                  <a:cubicBezTo>
                    <a:pt x="337" y="167"/>
                    <a:pt x="302" y="212"/>
                    <a:pt x="257" y="25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12B532D5-2370-4B83-9A0B-D741E355537E}"/>
              </a:ext>
            </a:extLst>
          </p:cNvPr>
          <p:cNvGrpSpPr/>
          <p:nvPr/>
        </p:nvGrpSpPr>
        <p:grpSpPr>
          <a:xfrm>
            <a:off x="8598608" y="5569432"/>
            <a:ext cx="2273300" cy="313932"/>
            <a:chOff x="8598608" y="5591372"/>
            <a:chExt cx="2273300" cy="31393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625C451A-F2C4-476E-9ED4-A2C17FC9BF9D}"/>
                </a:ext>
              </a:extLst>
            </p:cNvPr>
            <p:cNvSpPr txBox="1"/>
            <p:nvPr/>
          </p:nvSpPr>
          <p:spPr>
            <a:xfrm>
              <a:off x="8771493" y="5591372"/>
              <a:ext cx="2100415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mail@companysite.com</a:t>
              </a:r>
            </a:p>
          </p:txBody>
        </p:sp>
        <p:sp>
          <p:nvSpPr>
            <p:cNvPr id="20" name="Freeform 51">
              <a:extLst>
                <a:ext uri="{FF2B5EF4-FFF2-40B4-BE49-F238E27FC236}">
                  <a16:creationId xmlns:a16="http://schemas.microsoft.com/office/drawing/2014/main" xmlns="" id="{FDC0069E-65F9-4D95-AB9A-D577AF70FE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98608" y="5705501"/>
              <a:ext cx="138560" cy="85674"/>
            </a:xfrm>
            <a:custGeom>
              <a:avLst/>
              <a:gdLst>
                <a:gd name="T0" fmla="*/ 8120 w 461"/>
                <a:gd name="T1" fmla="*/ 12182 h 285"/>
                <a:gd name="T2" fmla="*/ 8120 w 461"/>
                <a:gd name="T3" fmla="*/ 12182 h 285"/>
                <a:gd name="T4" fmla="*/ 91576 w 461"/>
                <a:gd name="T5" fmla="*/ 56398 h 285"/>
                <a:gd name="T6" fmla="*/ 104207 w 461"/>
                <a:gd name="T7" fmla="*/ 60008 h 285"/>
                <a:gd name="T8" fmla="*/ 111876 w 461"/>
                <a:gd name="T9" fmla="*/ 56398 h 285"/>
                <a:gd name="T10" fmla="*/ 195783 w 461"/>
                <a:gd name="T11" fmla="*/ 12182 h 285"/>
                <a:gd name="T12" fmla="*/ 199843 w 461"/>
                <a:gd name="T13" fmla="*/ 0 h 285"/>
                <a:gd name="T14" fmla="*/ 8120 w 461"/>
                <a:gd name="T15" fmla="*/ 0 h 285"/>
                <a:gd name="T16" fmla="*/ 8120 w 461"/>
                <a:gd name="T17" fmla="*/ 12182 h 285"/>
                <a:gd name="T18" fmla="*/ 199843 w 461"/>
                <a:gd name="T19" fmla="*/ 36095 h 285"/>
                <a:gd name="T20" fmla="*/ 199843 w 461"/>
                <a:gd name="T21" fmla="*/ 36095 h 285"/>
                <a:gd name="T22" fmla="*/ 111876 w 461"/>
                <a:gd name="T23" fmla="*/ 80311 h 285"/>
                <a:gd name="T24" fmla="*/ 104207 w 461"/>
                <a:gd name="T25" fmla="*/ 80311 h 285"/>
                <a:gd name="T26" fmla="*/ 91576 w 461"/>
                <a:gd name="T27" fmla="*/ 80311 h 285"/>
                <a:gd name="T28" fmla="*/ 8120 w 461"/>
                <a:gd name="T29" fmla="*/ 36095 h 285"/>
                <a:gd name="T30" fmla="*/ 4060 w 461"/>
                <a:gd name="T31" fmla="*/ 36095 h 285"/>
                <a:gd name="T32" fmla="*/ 4060 w 461"/>
                <a:gd name="T33" fmla="*/ 120015 h 285"/>
                <a:gd name="T34" fmla="*/ 15789 w 461"/>
                <a:gd name="T35" fmla="*/ 128137 h 285"/>
                <a:gd name="T36" fmla="*/ 191723 w 461"/>
                <a:gd name="T37" fmla="*/ 128137 h 285"/>
                <a:gd name="T38" fmla="*/ 203903 w 461"/>
                <a:gd name="T39" fmla="*/ 120015 h 285"/>
                <a:gd name="T40" fmla="*/ 203903 w 461"/>
                <a:gd name="T41" fmla="*/ 36095 h 285"/>
                <a:gd name="T42" fmla="*/ 199843 w 461"/>
                <a:gd name="T43" fmla="*/ 36095 h 28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61" h="285">
                  <a:moveTo>
                    <a:pt x="18" y="27"/>
                  </a:moveTo>
                  <a:lnTo>
                    <a:pt x="18" y="27"/>
                  </a:lnTo>
                  <a:cubicBezTo>
                    <a:pt x="35" y="35"/>
                    <a:pt x="203" y="125"/>
                    <a:pt x="203" y="125"/>
                  </a:cubicBezTo>
                  <a:cubicBezTo>
                    <a:pt x="212" y="133"/>
                    <a:pt x="221" y="133"/>
                    <a:pt x="231" y="133"/>
                  </a:cubicBezTo>
                  <a:cubicBezTo>
                    <a:pt x="239" y="133"/>
                    <a:pt x="248" y="133"/>
                    <a:pt x="248" y="125"/>
                  </a:cubicBezTo>
                  <a:cubicBezTo>
                    <a:pt x="256" y="125"/>
                    <a:pt x="425" y="35"/>
                    <a:pt x="434" y="27"/>
                  </a:cubicBezTo>
                  <a:cubicBezTo>
                    <a:pt x="452" y="18"/>
                    <a:pt x="460" y="0"/>
                    <a:pt x="44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0"/>
                    <a:pt x="9" y="18"/>
                    <a:pt x="18" y="27"/>
                  </a:cubicBezTo>
                  <a:close/>
                  <a:moveTo>
                    <a:pt x="443" y="80"/>
                  </a:moveTo>
                  <a:lnTo>
                    <a:pt x="443" y="80"/>
                  </a:lnTo>
                  <a:cubicBezTo>
                    <a:pt x="434" y="80"/>
                    <a:pt x="256" y="169"/>
                    <a:pt x="248" y="178"/>
                  </a:cubicBezTo>
                  <a:cubicBezTo>
                    <a:pt x="248" y="178"/>
                    <a:pt x="239" y="178"/>
                    <a:pt x="231" y="178"/>
                  </a:cubicBezTo>
                  <a:cubicBezTo>
                    <a:pt x="221" y="178"/>
                    <a:pt x="212" y="178"/>
                    <a:pt x="203" y="178"/>
                  </a:cubicBezTo>
                  <a:cubicBezTo>
                    <a:pt x="194" y="169"/>
                    <a:pt x="27" y="80"/>
                    <a:pt x="18" y="80"/>
                  </a:cubicBezTo>
                  <a:cubicBezTo>
                    <a:pt x="9" y="72"/>
                    <a:pt x="9" y="80"/>
                    <a:pt x="9" y="80"/>
                  </a:cubicBezTo>
                  <a:cubicBezTo>
                    <a:pt x="9" y="88"/>
                    <a:pt x="9" y="266"/>
                    <a:pt x="9" y="266"/>
                  </a:cubicBezTo>
                  <a:cubicBezTo>
                    <a:pt x="9" y="275"/>
                    <a:pt x="18" y="284"/>
                    <a:pt x="35" y="284"/>
                  </a:cubicBezTo>
                  <a:cubicBezTo>
                    <a:pt x="425" y="284"/>
                    <a:pt x="425" y="284"/>
                    <a:pt x="425" y="284"/>
                  </a:cubicBezTo>
                  <a:cubicBezTo>
                    <a:pt x="443" y="284"/>
                    <a:pt x="452" y="275"/>
                    <a:pt x="452" y="266"/>
                  </a:cubicBezTo>
                  <a:cubicBezTo>
                    <a:pt x="452" y="266"/>
                    <a:pt x="452" y="88"/>
                    <a:pt x="452" y="80"/>
                  </a:cubicBezTo>
                  <a:cubicBezTo>
                    <a:pt x="452" y="80"/>
                    <a:pt x="452" y="72"/>
                    <a:pt x="443" y="8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CB09ADDB-9F28-4CDB-9F08-72D8918A4FA6}"/>
              </a:ext>
            </a:extLst>
          </p:cNvPr>
          <p:cNvGrpSpPr/>
          <p:nvPr/>
        </p:nvGrpSpPr>
        <p:grpSpPr>
          <a:xfrm>
            <a:off x="8598608" y="5896472"/>
            <a:ext cx="2272771" cy="313932"/>
            <a:chOff x="8598608" y="5912488"/>
            <a:chExt cx="2272771" cy="31393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D70DA15D-566E-45AF-8243-723B0EFF0737}"/>
                </a:ext>
              </a:extLst>
            </p:cNvPr>
            <p:cNvSpPr txBox="1"/>
            <p:nvPr/>
          </p:nvSpPr>
          <p:spPr>
            <a:xfrm>
              <a:off x="8770964" y="5912488"/>
              <a:ext cx="2100415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www.companysite.com</a:t>
              </a:r>
            </a:p>
          </p:txBody>
        </p:sp>
        <p:sp>
          <p:nvSpPr>
            <p:cNvPr id="23" name="Freeform 87">
              <a:extLst>
                <a:ext uri="{FF2B5EF4-FFF2-40B4-BE49-F238E27FC236}">
                  <a16:creationId xmlns:a16="http://schemas.microsoft.com/office/drawing/2014/main" xmlns="" id="{51414EBE-5E38-4912-A5DC-69C1F13597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98608" y="6001761"/>
              <a:ext cx="137502" cy="135386"/>
            </a:xfrm>
            <a:custGeom>
              <a:avLst/>
              <a:gdLst>
                <a:gd name="T0" fmla="*/ 51370 w 462"/>
                <a:gd name="T1" fmla="*/ 67883 h 452"/>
                <a:gd name="T2" fmla="*/ 83086 w 462"/>
                <a:gd name="T3" fmla="*/ 43607 h 452"/>
                <a:gd name="T4" fmla="*/ 83086 w 462"/>
                <a:gd name="T5" fmla="*/ 31469 h 452"/>
                <a:gd name="T6" fmla="*/ 19655 w 462"/>
                <a:gd name="T7" fmla="*/ 39561 h 452"/>
                <a:gd name="T8" fmla="*/ 51370 w 462"/>
                <a:gd name="T9" fmla="*/ 67883 h 452"/>
                <a:gd name="T10" fmla="*/ 27695 w 462"/>
                <a:gd name="T11" fmla="*/ 87664 h 452"/>
                <a:gd name="T12" fmla="*/ 11614 w 462"/>
                <a:gd name="T13" fmla="*/ 55745 h 452"/>
                <a:gd name="T14" fmla="*/ 15634 w 462"/>
                <a:gd name="T15" fmla="*/ 151051 h 452"/>
                <a:gd name="T16" fmla="*/ 27695 w 462"/>
                <a:gd name="T17" fmla="*/ 87664 h 452"/>
                <a:gd name="T18" fmla="*/ 102741 w 462"/>
                <a:gd name="T19" fmla="*/ 15735 h 452"/>
                <a:gd name="T20" fmla="*/ 154558 w 462"/>
                <a:gd name="T21" fmla="*/ 11688 h 452"/>
                <a:gd name="T22" fmla="*/ 67452 w 462"/>
                <a:gd name="T23" fmla="*/ 3596 h 452"/>
                <a:gd name="T24" fmla="*/ 102741 w 462"/>
                <a:gd name="T25" fmla="*/ 15735 h 452"/>
                <a:gd name="T26" fmla="*/ 134456 w 462"/>
                <a:gd name="T27" fmla="*/ 119582 h 452"/>
                <a:gd name="T28" fmla="*/ 110781 w 462"/>
                <a:gd name="T29" fmla="*/ 59342 h 452"/>
                <a:gd name="T30" fmla="*/ 91127 w 462"/>
                <a:gd name="T31" fmla="*/ 55745 h 452"/>
                <a:gd name="T32" fmla="*/ 71472 w 462"/>
                <a:gd name="T33" fmla="*/ 87664 h 452"/>
                <a:gd name="T34" fmla="*/ 134456 w 462"/>
                <a:gd name="T35" fmla="*/ 119582 h 452"/>
                <a:gd name="T36" fmla="*/ 162152 w 462"/>
                <a:gd name="T37" fmla="*/ 147005 h 452"/>
                <a:gd name="T38" fmla="*/ 162152 w 462"/>
                <a:gd name="T39" fmla="*/ 182970 h 452"/>
                <a:gd name="T40" fmla="*/ 174213 w 462"/>
                <a:gd name="T41" fmla="*/ 135317 h 452"/>
                <a:gd name="T42" fmla="*/ 130436 w 462"/>
                <a:gd name="T43" fmla="*/ 135317 h 452"/>
                <a:gd name="T44" fmla="*/ 63431 w 462"/>
                <a:gd name="T45" fmla="*/ 107444 h 452"/>
                <a:gd name="T46" fmla="*/ 47797 w 462"/>
                <a:gd name="T47" fmla="*/ 107444 h 452"/>
                <a:gd name="T48" fmla="*/ 63431 w 462"/>
                <a:gd name="T49" fmla="*/ 195108 h 452"/>
                <a:gd name="T50" fmla="*/ 170192 w 462"/>
                <a:gd name="T51" fmla="*/ 23827 h 452"/>
                <a:gd name="T52" fmla="*/ 122842 w 462"/>
                <a:gd name="T53" fmla="*/ 35515 h 452"/>
                <a:gd name="T54" fmla="*/ 122842 w 462"/>
                <a:gd name="T55" fmla="*/ 47653 h 452"/>
                <a:gd name="T56" fmla="*/ 174213 w 462"/>
                <a:gd name="T57" fmla="*/ 119582 h 452"/>
                <a:gd name="T58" fmla="*/ 205928 w 462"/>
                <a:gd name="T59" fmla="*/ 99352 h 452"/>
                <a:gd name="T60" fmla="*/ 142497 w 462"/>
                <a:gd name="T61" fmla="*/ 147005 h 452"/>
                <a:gd name="T62" fmla="*/ 79066 w 462"/>
                <a:gd name="T63" fmla="*/ 199154 h 452"/>
                <a:gd name="T64" fmla="*/ 146517 w 462"/>
                <a:gd name="T65" fmla="*/ 195108 h 452"/>
                <a:gd name="T66" fmla="*/ 146517 w 462"/>
                <a:gd name="T67" fmla="*/ 151051 h 45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62" h="452">
                  <a:moveTo>
                    <a:pt x="115" y="151"/>
                  </a:moveTo>
                  <a:lnTo>
                    <a:pt x="115" y="151"/>
                  </a:lnTo>
                  <a:lnTo>
                    <a:pt x="124" y="151"/>
                  </a:lnTo>
                  <a:cubicBezTo>
                    <a:pt x="142" y="132"/>
                    <a:pt x="160" y="115"/>
                    <a:pt x="186" y="97"/>
                  </a:cubicBezTo>
                  <a:lnTo>
                    <a:pt x="186" y="88"/>
                  </a:lnTo>
                  <a:cubicBezTo>
                    <a:pt x="186" y="79"/>
                    <a:pt x="186" y="79"/>
                    <a:pt x="186" y="70"/>
                  </a:cubicBezTo>
                  <a:cubicBezTo>
                    <a:pt x="160" y="53"/>
                    <a:pt x="133" y="44"/>
                    <a:pt x="107" y="26"/>
                  </a:cubicBezTo>
                  <a:cubicBezTo>
                    <a:pt x="89" y="44"/>
                    <a:pt x="62" y="62"/>
                    <a:pt x="44" y="88"/>
                  </a:cubicBezTo>
                  <a:cubicBezTo>
                    <a:pt x="62" y="115"/>
                    <a:pt x="71" y="132"/>
                    <a:pt x="89" y="151"/>
                  </a:cubicBezTo>
                  <a:cubicBezTo>
                    <a:pt x="98" y="151"/>
                    <a:pt x="107" y="151"/>
                    <a:pt x="115" y="151"/>
                  </a:cubicBezTo>
                  <a:close/>
                  <a:moveTo>
                    <a:pt x="62" y="195"/>
                  </a:moveTo>
                  <a:lnTo>
                    <a:pt x="62" y="195"/>
                  </a:lnTo>
                  <a:cubicBezTo>
                    <a:pt x="62" y="186"/>
                    <a:pt x="62" y="186"/>
                    <a:pt x="71" y="177"/>
                  </a:cubicBezTo>
                  <a:cubicBezTo>
                    <a:pt x="54" y="160"/>
                    <a:pt x="35" y="141"/>
                    <a:pt x="26" y="124"/>
                  </a:cubicBezTo>
                  <a:cubicBezTo>
                    <a:pt x="9" y="151"/>
                    <a:pt x="0" y="186"/>
                    <a:pt x="0" y="221"/>
                  </a:cubicBezTo>
                  <a:cubicBezTo>
                    <a:pt x="0" y="266"/>
                    <a:pt x="9" y="310"/>
                    <a:pt x="35" y="336"/>
                  </a:cubicBezTo>
                  <a:cubicBezTo>
                    <a:pt x="44" y="301"/>
                    <a:pt x="54" y="257"/>
                    <a:pt x="71" y="221"/>
                  </a:cubicBezTo>
                  <a:cubicBezTo>
                    <a:pt x="71" y="221"/>
                    <a:pt x="62" y="204"/>
                    <a:pt x="62" y="195"/>
                  </a:cubicBezTo>
                  <a:close/>
                  <a:moveTo>
                    <a:pt x="230" y="35"/>
                  </a:moveTo>
                  <a:lnTo>
                    <a:pt x="230" y="35"/>
                  </a:lnTo>
                  <a:cubicBezTo>
                    <a:pt x="239" y="35"/>
                    <a:pt x="257" y="44"/>
                    <a:pt x="266" y="53"/>
                  </a:cubicBezTo>
                  <a:cubicBezTo>
                    <a:pt x="292" y="35"/>
                    <a:pt x="319" y="35"/>
                    <a:pt x="346" y="26"/>
                  </a:cubicBezTo>
                  <a:cubicBezTo>
                    <a:pt x="310" y="8"/>
                    <a:pt x="275" y="0"/>
                    <a:pt x="230" y="0"/>
                  </a:cubicBezTo>
                  <a:cubicBezTo>
                    <a:pt x="204" y="0"/>
                    <a:pt x="177" y="0"/>
                    <a:pt x="151" y="8"/>
                  </a:cubicBezTo>
                  <a:cubicBezTo>
                    <a:pt x="168" y="17"/>
                    <a:pt x="186" y="35"/>
                    <a:pt x="204" y="44"/>
                  </a:cubicBezTo>
                  <a:cubicBezTo>
                    <a:pt x="213" y="44"/>
                    <a:pt x="221" y="35"/>
                    <a:pt x="230" y="35"/>
                  </a:cubicBezTo>
                  <a:close/>
                  <a:moveTo>
                    <a:pt x="301" y="266"/>
                  </a:moveTo>
                  <a:lnTo>
                    <a:pt x="301" y="266"/>
                  </a:lnTo>
                  <a:cubicBezTo>
                    <a:pt x="310" y="257"/>
                    <a:pt x="310" y="257"/>
                    <a:pt x="319" y="248"/>
                  </a:cubicBezTo>
                  <a:cubicBezTo>
                    <a:pt x="301" y="204"/>
                    <a:pt x="275" y="168"/>
                    <a:pt x="248" y="132"/>
                  </a:cubicBezTo>
                  <a:cubicBezTo>
                    <a:pt x="248" y="132"/>
                    <a:pt x="239" y="132"/>
                    <a:pt x="230" y="132"/>
                  </a:cubicBezTo>
                  <a:cubicBezTo>
                    <a:pt x="221" y="132"/>
                    <a:pt x="213" y="132"/>
                    <a:pt x="204" y="124"/>
                  </a:cubicBezTo>
                  <a:cubicBezTo>
                    <a:pt x="186" y="141"/>
                    <a:pt x="168" y="151"/>
                    <a:pt x="151" y="168"/>
                  </a:cubicBezTo>
                  <a:cubicBezTo>
                    <a:pt x="160" y="177"/>
                    <a:pt x="160" y="186"/>
                    <a:pt x="160" y="195"/>
                  </a:cubicBezTo>
                  <a:cubicBezTo>
                    <a:pt x="160" y="204"/>
                    <a:pt x="160" y="204"/>
                    <a:pt x="160" y="213"/>
                  </a:cubicBezTo>
                  <a:cubicBezTo>
                    <a:pt x="204" y="239"/>
                    <a:pt x="248" y="257"/>
                    <a:pt x="301" y="266"/>
                  </a:cubicBezTo>
                  <a:close/>
                  <a:moveTo>
                    <a:pt x="363" y="327"/>
                  </a:moveTo>
                  <a:lnTo>
                    <a:pt x="363" y="327"/>
                  </a:lnTo>
                  <a:cubicBezTo>
                    <a:pt x="363" y="336"/>
                    <a:pt x="363" y="354"/>
                    <a:pt x="363" y="363"/>
                  </a:cubicBezTo>
                  <a:cubicBezTo>
                    <a:pt x="363" y="372"/>
                    <a:pt x="363" y="389"/>
                    <a:pt x="363" y="407"/>
                  </a:cubicBezTo>
                  <a:cubicBezTo>
                    <a:pt x="399" y="380"/>
                    <a:pt x="434" y="336"/>
                    <a:pt x="443" y="292"/>
                  </a:cubicBezTo>
                  <a:cubicBezTo>
                    <a:pt x="426" y="301"/>
                    <a:pt x="408" y="301"/>
                    <a:pt x="390" y="301"/>
                  </a:cubicBezTo>
                  <a:cubicBezTo>
                    <a:pt x="390" y="319"/>
                    <a:pt x="381" y="327"/>
                    <a:pt x="363" y="327"/>
                  </a:cubicBezTo>
                  <a:close/>
                  <a:moveTo>
                    <a:pt x="292" y="301"/>
                  </a:moveTo>
                  <a:lnTo>
                    <a:pt x="292" y="301"/>
                  </a:lnTo>
                  <a:cubicBezTo>
                    <a:pt x="239" y="292"/>
                    <a:pt x="186" y="266"/>
                    <a:pt x="142" y="239"/>
                  </a:cubicBezTo>
                  <a:cubicBezTo>
                    <a:pt x="133" y="239"/>
                    <a:pt x="124" y="248"/>
                    <a:pt x="115" y="248"/>
                  </a:cubicBezTo>
                  <a:cubicBezTo>
                    <a:pt x="107" y="248"/>
                    <a:pt x="107" y="248"/>
                    <a:pt x="107" y="239"/>
                  </a:cubicBezTo>
                  <a:cubicBezTo>
                    <a:pt x="79" y="283"/>
                    <a:pt x="71" y="327"/>
                    <a:pt x="62" y="380"/>
                  </a:cubicBezTo>
                  <a:cubicBezTo>
                    <a:pt x="89" y="398"/>
                    <a:pt x="115" y="425"/>
                    <a:pt x="142" y="434"/>
                  </a:cubicBezTo>
                  <a:cubicBezTo>
                    <a:pt x="177" y="380"/>
                    <a:pt x="230" y="327"/>
                    <a:pt x="292" y="301"/>
                  </a:cubicBezTo>
                  <a:close/>
                  <a:moveTo>
                    <a:pt x="381" y="53"/>
                  </a:moveTo>
                  <a:lnTo>
                    <a:pt x="381" y="53"/>
                  </a:lnTo>
                  <a:cubicBezTo>
                    <a:pt x="346" y="62"/>
                    <a:pt x="310" y="70"/>
                    <a:pt x="275" y="79"/>
                  </a:cubicBezTo>
                  <a:lnTo>
                    <a:pt x="283" y="88"/>
                  </a:lnTo>
                  <a:cubicBezTo>
                    <a:pt x="283" y="97"/>
                    <a:pt x="275" y="97"/>
                    <a:pt x="275" y="106"/>
                  </a:cubicBezTo>
                  <a:cubicBezTo>
                    <a:pt x="310" y="141"/>
                    <a:pt x="328" y="186"/>
                    <a:pt x="346" y="239"/>
                  </a:cubicBezTo>
                  <a:cubicBezTo>
                    <a:pt x="363" y="239"/>
                    <a:pt x="381" y="248"/>
                    <a:pt x="390" y="266"/>
                  </a:cubicBezTo>
                  <a:cubicBezTo>
                    <a:pt x="417" y="266"/>
                    <a:pt x="434" y="266"/>
                    <a:pt x="452" y="257"/>
                  </a:cubicBezTo>
                  <a:cubicBezTo>
                    <a:pt x="461" y="248"/>
                    <a:pt x="461" y="230"/>
                    <a:pt x="461" y="221"/>
                  </a:cubicBezTo>
                  <a:cubicBezTo>
                    <a:pt x="461" y="160"/>
                    <a:pt x="426" y="97"/>
                    <a:pt x="381" y="53"/>
                  </a:cubicBezTo>
                  <a:close/>
                  <a:moveTo>
                    <a:pt x="319" y="327"/>
                  </a:moveTo>
                  <a:lnTo>
                    <a:pt x="319" y="327"/>
                  </a:lnTo>
                  <a:cubicBezTo>
                    <a:pt x="257" y="354"/>
                    <a:pt x="213" y="389"/>
                    <a:pt x="177" y="443"/>
                  </a:cubicBezTo>
                  <a:cubicBezTo>
                    <a:pt x="195" y="451"/>
                    <a:pt x="213" y="451"/>
                    <a:pt x="230" y="451"/>
                  </a:cubicBezTo>
                  <a:cubicBezTo>
                    <a:pt x="266" y="451"/>
                    <a:pt x="292" y="443"/>
                    <a:pt x="328" y="434"/>
                  </a:cubicBezTo>
                  <a:cubicBezTo>
                    <a:pt x="328" y="407"/>
                    <a:pt x="337" y="380"/>
                    <a:pt x="337" y="363"/>
                  </a:cubicBezTo>
                  <a:cubicBezTo>
                    <a:pt x="337" y="354"/>
                    <a:pt x="337" y="345"/>
                    <a:pt x="328" y="336"/>
                  </a:cubicBezTo>
                  <a:cubicBezTo>
                    <a:pt x="328" y="327"/>
                    <a:pt x="319" y="327"/>
                    <a:pt x="319" y="3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xmlns="" id="{E09BEEDC-8ED0-4030-A4E4-8F9D6113BB12}"/>
              </a:ext>
            </a:extLst>
          </p:cNvPr>
          <p:cNvSpPr/>
          <p:nvPr/>
        </p:nvSpPr>
        <p:spPr>
          <a:xfrm>
            <a:off x="1401096" y="367478"/>
            <a:ext cx="1708003" cy="1918522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accent1">
              <a:alpha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BAFD2AF8-4A0C-4251-9DD2-2B9451B5471C}"/>
              </a:ext>
            </a:extLst>
          </p:cNvPr>
          <p:cNvSpPr/>
          <p:nvPr/>
        </p:nvSpPr>
        <p:spPr>
          <a:xfrm>
            <a:off x="10311583" y="2396613"/>
            <a:ext cx="958646" cy="1076803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accent2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xmlns="" id="{DCAFA031-7B60-44D8-BD6A-4BFDF2B88C1E}"/>
              </a:ext>
            </a:extLst>
          </p:cNvPr>
          <p:cNvSpPr/>
          <p:nvPr/>
        </p:nvSpPr>
        <p:spPr>
          <a:xfrm>
            <a:off x="694401" y="3429000"/>
            <a:ext cx="454739" cy="510787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accent2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CC3D256A-23DE-40DD-ACEA-574E31F3779E}"/>
              </a:ext>
            </a:extLst>
          </p:cNvPr>
          <p:cNvGrpSpPr/>
          <p:nvPr/>
        </p:nvGrpSpPr>
        <p:grpSpPr>
          <a:xfrm>
            <a:off x="7257144" y="1981200"/>
            <a:ext cx="609599" cy="609599"/>
            <a:chOff x="9521372" y="3429153"/>
            <a:chExt cx="1436914" cy="1436914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xmlns="" id="{7DBF5FA5-D06A-4183-9650-102AF3268D9D}"/>
                </a:ext>
              </a:extLst>
            </p:cNvPr>
            <p:cNvSpPr/>
            <p:nvPr/>
          </p:nvSpPr>
          <p:spPr>
            <a:xfrm>
              <a:off x="9521372" y="3429153"/>
              <a:ext cx="1436914" cy="1436914"/>
            </a:xfrm>
            <a:prstGeom prst="ellipse">
              <a:avLst/>
            </a:prstGeom>
            <a:solidFill>
              <a:schemeClr val="accent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xmlns="" id="{E791E002-7472-4ADB-841D-2A58F860812C}"/>
                </a:ext>
              </a:extLst>
            </p:cNvPr>
            <p:cNvSpPr/>
            <p:nvPr/>
          </p:nvSpPr>
          <p:spPr>
            <a:xfrm>
              <a:off x="9681028" y="3588809"/>
              <a:ext cx="1117602" cy="111760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xmlns="" id="{4B69E293-0B23-45FC-A6B2-43A948599DCE}"/>
                </a:ext>
              </a:extLst>
            </p:cNvPr>
            <p:cNvSpPr/>
            <p:nvPr/>
          </p:nvSpPr>
          <p:spPr>
            <a:xfrm>
              <a:off x="9869714" y="3777495"/>
              <a:ext cx="740229" cy="74022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 2">
              <a:extLst>
                <a:ext uri="{FF2B5EF4-FFF2-40B4-BE49-F238E27FC236}">
                  <a16:creationId xmlns:a16="http://schemas.microsoft.com/office/drawing/2014/main" xmlns="" id="{77FBC56C-4E0B-4629-B8D7-4E96BFEB89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21265" y="3956214"/>
              <a:ext cx="237126" cy="382790"/>
            </a:xfrm>
            <a:custGeom>
              <a:avLst/>
              <a:gdLst>
                <a:gd name="T0" fmla="*/ 55786 w 249"/>
                <a:gd name="T1" fmla="*/ 0 h 400"/>
                <a:gd name="T2" fmla="*/ 55786 w 249"/>
                <a:gd name="T3" fmla="*/ 0 h 400"/>
                <a:gd name="T4" fmla="*/ 0 w 249"/>
                <a:gd name="T5" fmla="*/ 56059 h 400"/>
                <a:gd name="T6" fmla="*/ 55786 w 249"/>
                <a:gd name="T7" fmla="*/ 178940 h 400"/>
                <a:gd name="T8" fmla="*/ 110679 w 249"/>
                <a:gd name="T9" fmla="*/ 56059 h 400"/>
                <a:gd name="T10" fmla="*/ 55786 w 249"/>
                <a:gd name="T11" fmla="*/ 0 h 400"/>
                <a:gd name="T12" fmla="*/ 55786 w 249"/>
                <a:gd name="T13" fmla="*/ 87900 h 400"/>
                <a:gd name="T14" fmla="*/ 55786 w 249"/>
                <a:gd name="T15" fmla="*/ 87900 h 400"/>
                <a:gd name="T16" fmla="*/ 23653 w 249"/>
                <a:gd name="T17" fmla="*/ 56059 h 400"/>
                <a:gd name="T18" fmla="*/ 55786 w 249"/>
                <a:gd name="T19" fmla="*/ 24217 h 400"/>
                <a:gd name="T20" fmla="*/ 87026 w 249"/>
                <a:gd name="T21" fmla="*/ 56059 h 400"/>
                <a:gd name="T22" fmla="*/ 55786 w 249"/>
                <a:gd name="T23" fmla="*/ 87900 h 4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49" h="400">
                  <a:moveTo>
                    <a:pt x="125" y="0"/>
                  </a:moveTo>
                  <a:lnTo>
                    <a:pt x="125" y="0"/>
                  </a:lnTo>
                  <a:cubicBezTo>
                    <a:pt x="53" y="0"/>
                    <a:pt x="0" y="54"/>
                    <a:pt x="0" y="125"/>
                  </a:cubicBezTo>
                  <a:cubicBezTo>
                    <a:pt x="0" y="240"/>
                    <a:pt x="125" y="399"/>
                    <a:pt x="125" y="399"/>
                  </a:cubicBezTo>
                  <a:cubicBezTo>
                    <a:pt x="125" y="399"/>
                    <a:pt x="248" y="240"/>
                    <a:pt x="248" y="125"/>
                  </a:cubicBezTo>
                  <a:cubicBezTo>
                    <a:pt x="248" y="54"/>
                    <a:pt x="195" y="0"/>
                    <a:pt x="125" y="0"/>
                  </a:cubicBezTo>
                  <a:close/>
                  <a:moveTo>
                    <a:pt x="125" y="196"/>
                  </a:moveTo>
                  <a:lnTo>
                    <a:pt x="125" y="196"/>
                  </a:lnTo>
                  <a:cubicBezTo>
                    <a:pt x="88" y="196"/>
                    <a:pt x="53" y="160"/>
                    <a:pt x="53" y="125"/>
                  </a:cubicBezTo>
                  <a:cubicBezTo>
                    <a:pt x="53" y="89"/>
                    <a:pt x="88" y="54"/>
                    <a:pt x="125" y="54"/>
                  </a:cubicBezTo>
                  <a:cubicBezTo>
                    <a:pt x="159" y="54"/>
                    <a:pt x="195" y="89"/>
                    <a:pt x="195" y="125"/>
                  </a:cubicBezTo>
                  <a:cubicBezTo>
                    <a:pt x="195" y="160"/>
                    <a:pt x="159" y="196"/>
                    <a:pt x="125" y="1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31498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4" grpId="0" animBg="1"/>
      <p:bldP spid="5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2" r="16042"/>
          <a:stretch>
            <a:fillRect/>
          </a:stretch>
        </p:blipFill>
        <p:spPr/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xmlns="" id="{E4737F27-14B3-47A7-B9E6-ED4301B2A780}"/>
              </a:ext>
            </a:extLst>
          </p:cNvPr>
          <p:cNvSpPr/>
          <p:nvPr/>
        </p:nvSpPr>
        <p:spPr>
          <a:xfrm rot="2700000">
            <a:off x="5794309" y="150834"/>
            <a:ext cx="2839731" cy="2839731"/>
          </a:xfrm>
          <a:prstGeom prst="roundRect">
            <a:avLst>
              <a:gd name="adj" fmla="val 2662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790B71C8-6DB5-415B-B7B9-FA188AF84920}"/>
              </a:ext>
            </a:extLst>
          </p:cNvPr>
          <p:cNvGrpSpPr/>
          <p:nvPr/>
        </p:nvGrpSpPr>
        <p:grpSpPr>
          <a:xfrm>
            <a:off x="5800542" y="640811"/>
            <a:ext cx="2827264" cy="1903696"/>
            <a:chOff x="5800543" y="640811"/>
            <a:chExt cx="2827264" cy="1903696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7839926C-60D6-4A88-BE89-3470468A1AAE}"/>
                </a:ext>
              </a:extLst>
            </p:cNvPr>
            <p:cNvSpPr txBox="1"/>
            <p:nvPr/>
          </p:nvSpPr>
          <p:spPr>
            <a:xfrm>
              <a:off x="6013049" y="1580525"/>
              <a:ext cx="2456328" cy="963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A wonderful serenity has taken possession of my entire soul, like these sweet mornings of spring which I enjoy with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19E47CC1-5AB7-4491-9B9F-CF8030BF2985}"/>
                </a:ext>
              </a:extLst>
            </p:cNvPr>
            <p:cNvSpPr txBox="1"/>
            <p:nvPr/>
          </p:nvSpPr>
          <p:spPr>
            <a:xfrm>
              <a:off x="5800543" y="1277184"/>
              <a:ext cx="2827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Brand new projects</a:t>
              </a:r>
            </a:p>
          </p:txBody>
        </p:sp>
        <p:sp>
          <p:nvSpPr>
            <p:cNvPr id="16" name="Freeform 116">
              <a:extLst>
                <a:ext uri="{FF2B5EF4-FFF2-40B4-BE49-F238E27FC236}">
                  <a16:creationId xmlns:a16="http://schemas.microsoft.com/office/drawing/2014/main" xmlns="" id="{D0731050-F1F8-4C13-89E3-0FB1E6948C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2144" y="640811"/>
              <a:ext cx="404060" cy="416887"/>
            </a:xfrm>
            <a:custGeom>
              <a:avLst/>
              <a:gdLst>
                <a:gd name="T0" fmla="*/ 179798 w 445"/>
                <a:gd name="T1" fmla="*/ 71025 h 462"/>
                <a:gd name="T2" fmla="*/ 179798 w 445"/>
                <a:gd name="T3" fmla="*/ 71025 h 462"/>
                <a:gd name="T4" fmla="*/ 119566 w 445"/>
                <a:gd name="T5" fmla="*/ 3574 h 462"/>
                <a:gd name="T6" fmla="*/ 16182 w 445"/>
                <a:gd name="T7" fmla="*/ 110781 h 462"/>
                <a:gd name="T8" fmla="*/ 4045 w 445"/>
                <a:gd name="T9" fmla="*/ 142497 h 462"/>
                <a:gd name="T10" fmla="*/ 36409 w 445"/>
                <a:gd name="T11" fmla="*/ 158578 h 462"/>
                <a:gd name="T12" fmla="*/ 44050 w 445"/>
                <a:gd name="T13" fmla="*/ 154558 h 462"/>
                <a:gd name="T14" fmla="*/ 60232 w 445"/>
                <a:gd name="T15" fmla="*/ 166172 h 462"/>
                <a:gd name="T16" fmla="*/ 71919 w 445"/>
                <a:gd name="T17" fmla="*/ 193867 h 462"/>
                <a:gd name="T18" fmla="*/ 84055 w 445"/>
                <a:gd name="T19" fmla="*/ 201908 h 462"/>
                <a:gd name="T20" fmla="*/ 107879 w 445"/>
                <a:gd name="T21" fmla="*/ 193867 h 462"/>
                <a:gd name="T22" fmla="*/ 111924 w 445"/>
                <a:gd name="T23" fmla="*/ 185827 h 462"/>
                <a:gd name="T24" fmla="*/ 103833 w 445"/>
                <a:gd name="T25" fmla="*/ 174213 h 462"/>
                <a:gd name="T26" fmla="*/ 91697 w 445"/>
                <a:gd name="T27" fmla="*/ 150538 h 462"/>
                <a:gd name="T28" fmla="*/ 103833 w 445"/>
                <a:gd name="T29" fmla="*/ 138477 h 462"/>
                <a:gd name="T30" fmla="*/ 187439 w 445"/>
                <a:gd name="T31" fmla="*/ 158578 h 462"/>
                <a:gd name="T32" fmla="*/ 179798 w 445"/>
                <a:gd name="T33" fmla="*/ 71025 h 462"/>
                <a:gd name="T34" fmla="*/ 175303 w 445"/>
                <a:gd name="T35" fmla="*/ 138477 h 462"/>
                <a:gd name="T36" fmla="*/ 175303 w 445"/>
                <a:gd name="T37" fmla="*/ 138477 h 462"/>
                <a:gd name="T38" fmla="*/ 135747 w 445"/>
                <a:gd name="T39" fmla="*/ 91127 h 462"/>
                <a:gd name="T40" fmla="*/ 127656 w 445"/>
                <a:gd name="T41" fmla="*/ 27695 h 462"/>
                <a:gd name="T42" fmla="*/ 163616 w 445"/>
                <a:gd name="T43" fmla="*/ 79066 h 462"/>
                <a:gd name="T44" fmla="*/ 175303 w 445"/>
                <a:gd name="T45" fmla="*/ 138477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412C4E4E-7DAD-4A80-8CD2-32FFD9FE8621}"/>
              </a:ext>
            </a:extLst>
          </p:cNvPr>
          <p:cNvSpPr txBox="1"/>
          <p:nvPr/>
        </p:nvSpPr>
        <p:spPr>
          <a:xfrm>
            <a:off x="1120877" y="3318997"/>
            <a:ext cx="36133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93B481F0-8A6D-43AB-8796-53891363B69D}"/>
              </a:ext>
            </a:extLst>
          </p:cNvPr>
          <p:cNvSpPr txBox="1"/>
          <p:nvPr/>
        </p:nvSpPr>
        <p:spPr>
          <a:xfrm>
            <a:off x="1120877" y="1837286"/>
            <a:ext cx="4085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商业合作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31921B4A-BB68-410E-A2A1-44C1BBA6363C}"/>
              </a:ext>
            </a:extLst>
          </p:cNvPr>
          <p:cNvSpPr/>
          <p:nvPr/>
        </p:nvSpPr>
        <p:spPr>
          <a:xfrm>
            <a:off x="1167244" y="4828055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Option #1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xmlns="" id="{65796BE0-4DDC-4838-B888-F6E1443D6300}"/>
              </a:ext>
            </a:extLst>
          </p:cNvPr>
          <p:cNvSpPr/>
          <p:nvPr/>
        </p:nvSpPr>
        <p:spPr>
          <a:xfrm>
            <a:off x="2740706" y="4828055"/>
            <a:ext cx="1247890" cy="361529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Option #2</a:t>
            </a:r>
          </a:p>
        </p:txBody>
      </p:sp>
    </p:spTree>
    <p:extLst>
      <p:ext uri="{BB962C8B-B14F-4D97-AF65-F5344CB8AC3E}">
        <p14:creationId xmlns:p14="http://schemas.microsoft.com/office/powerpoint/2010/main" val="339035495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3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8" grpId="0"/>
      <p:bldP spid="19" grpId="0"/>
      <p:bldP spid="20" grpId="0" animBg="1"/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占位符 20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37" b="15637"/>
          <a:stretch>
            <a:fillRect/>
          </a:stretch>
        </p:blipFill>
        <p:spPr/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xmlns="" id="{59C732E0-CF32-48AD-AD35-4C412B41E7AF}"/>
              </a:ext>
            </a:extLst>
          </p:cNvPr>
          <p:cNvSpPr/>
          <p:nvPr/>
        </p:nvSpPr>
        <p:spPr>
          <a:xfrm>
            <a:off x="0" y="-4502"/>
            <a:ext cx="12191999" cy="5582028"/>
          </a:xfrm>
          <a:custGeom>
            <a:avLst/>
            <a:gdLst>
              <a:gd name="connsiteX0" fmla="*/ 0 w 10933177"/>
              <a:gd name="connsiteY0" fmla="*/ 0 h 5005684"/>
              <a:gd name="connsiteX1" fmla="*/ 10933177 w 10933177"/>
              <a:gd name="connsiteY1" fmla="*/ 0 h 5005684"/>
              <a:gd name="connsiteX2" fmla="*/ 10769908 w 10933177"/>
              <a:gd name="connsiteY2" fmla="*/ 369373 h 5005684"/>
              <a:gd name="connsiteX3" fmla="*/ 3610477 w 10933177"/>
              <a:gd name="connsiteY3" fmla="*/ 5002939 h 5005684"/>
              <a:gd name="connsiteX4" fmla="*/ 273704 w 10933177"/>
              <a:gd name="connsiteY4" fmla="*/ 4394589 h 5005684"/>
              <a:gd name="connsiteX5" fmla="*/ 0 w 10933177"/>
              <a:gd name="connsiteY5" fmla="*/ 4285331 h 5005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33177" h="5005684">
                <a:moveTo>
                  <a:pt x="0" y="0"/>
                </a:moveTo>
                <a:lnTo>
                  <a:pt x="10933177" y="0"/>
                </a:lnTo>
                <a:lnTo>
                  <a:pt x="10769908" y="369373"/>
                </a:lnTo>
                <a:cubicBezTo>
                  <a:pt x="9074772" y="4043831"/>
                  <a:pt x="6920135" y="4910836"/>
                  <a:pt x="3610477" y="5002939"/>
                </a:cubicBezTo>
                <a:cubicBezTo>
                  <a:pt x="2507258" y="5033639"/>
                  <a:pt x="1365552" y="4805353"/>
                  <a:pt x="273704" y="4394589"/>
                </a:cubicBezTo>
                <a:lnTo>
                  <a:pt x="0" y="4285331"/>
                </a:lnTo>
                <a:close/>
              </a:path>
            </a:pathLst>
          </a:custGeom>
          <a:solidFill>
            <a:srgbClr val="18112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EDFE1458-4D78-443D-A372-B743374B513C}"/>
              </a:ext>
            </a:extLst>
          </p:cNvPr>
          <p:cNvGrpSpPr/>
          <p:nvPr/>
        </p:nvGrpSpPr>
        <p:grpSpPr>
          <a:xfrm>
            <a:off x="2056210" y="1368334"/>
            <a:ext cx="9483340" cy="4333962"/>
            <a:chOff x="2056210" y="1368334"/>
            <a:chExt cx="9483340" cy="4333962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xmlns="" id="{0804A84C-7D7A-4FCF-A711-63DB7FCA67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56210" y="1368334"/>
              <a:ext cx="9483340" cy="4333962"/>
            </a:xfrm>
            <a:custGeom>
              <a:avLst/>
              <a:gdLst>
                <a:gd name="T0" fmla="*/ 2696 w 2696"/>
                <a:gd name="T1" fmla="*/ 0 h 1231"/>
                <a:gd name="T2" fmla="*/ 2563 w 2696"/>
                <a:gd name="T3" fmla="*/ 112 h 1231"/>
                <a:gd name="T4" fmla="*/ 2621 w 2696"/>
                <a:gd name="T5" fmla="*/ 116 h 1231"/>
                <a:gd name="T6" fmla="*/ 1929 w 2696"/>
                <a:gd name="T7" fmla="*/ 838 h 1231"/>
                <a:gd name="T8" fmla="*/ 1093 w 2696"/>
                <a:gd name="T9" fmla="*/ 1140 h 1231"/>
                <a:gd name="T10" fmla="*/ 104 w 2696"/>
                <a:gd name="T11" fmla="*/ 1156 h 1231"/>
                <a:gd name="T12" fmla="*/ 52 w 2696"/>
                <a:gd name="T13" fmla="*/ 1109 h 1231"/>
                <a:gd name="T14" fmla="*/ 0 w 2696"/>
                <a:gd name="T15" fmla="*/ 1161 h 1231"/>
                <a:gd name="T16" fmla="*/ 52 w 2696"/>
                <a:gd name="T17" fmla="*/ 1213 h 1231"/>
                <a:gd name="T18" fmla="*/ 99 w 2696"/>
                <a:gd name="T19" fmla="*/ 1183 h 1231"/>
                <a:gd name="T20" fmla="*/ 544 w 2696"/>
                <a:gd name="T21" fmla="*/ 1214 h 1231"/>
                <a:gd name="T22" fmla="*/ 1097 w 2696"/>
                <a:gd name="T23" fmla="*/ 1168 h 1231"/>
                <a:gd name="T24" fmla="*/ 1943 w 2696"/>
                <a:gd name="T25" fmla="*/ 863 h 1231"/>
                <a:gd name="T26" fmla="*/ 2646 w 2696"/>
                <a:gd name="T27" fmla="*/ 129 h 1231"/>
                <a:gd name="T28" fmla="*/ 2683 w 2696"/>
                <a:gd name="T29" fmla="*/ 173 h 1231"/>
                <a:gd name="T30" fmla="*/ 2696 w 2696"/>
                <a:gd name="T31" fmla="*/ 0 h 1231"/>
                <a:gd name="T32" fmla="*/ 52 w 2696"/>
                <a:gd name="T33" fmla="*/ 1185 h 1231"/>
                <a:gd name="T34" fmla="*/ 28 w 2696"/>
                <a:gd name="T35" fmla="*/ 1161 h 1231"/>
                <a:gd name="T36" fmla="*/ 52 w 2696"/>
                <a:gd name="T37" fmla="*/ 1137 h 1231"/>
                <a:gd name="T38" fmla="*/ 76 w 2696"/>
                <a:gd name="T39" fmla="*/ 1161 h 1231"/>
                <a:gd name="T40" fmla="*/ 52 w 2696"/>
                <a:gd name="T41" fmla="*/ 1185 h 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96" h="1231">
                  <a:moveTo>
                    <a:pt x="2696" y="0"/>
                  </a:moveTo>
                  <a:cubicBezTo>
                    <a:pt x="2563" y="112"/>
                    <a:pt x="2563" y="112"/>
                    <a:pt x="2563" y="112"/>
                  </a:cubicBezTo>
                  <a:cubicBezTo>
                    <a:pt x="2621" y="116"/>
                    <a:pt x="2621" y="116"/>
                    <a:pt x="2621" y="116"/>
                  </a:cubicBezTo>
                  <a:cubicBezTo>
                    <a:pt x="2453" y="419"/>
                    <a:pt x="2221" y="662"/>
                    <a:pt x="1929" y="838"/>
                  </a:cubicBezTo>
                  <a:cubicBezTo>
                    <a:pt x="1688" y="984"/>
                    <a:pt x="1407" y="1085"/>
                    <a:pt x="1093" y="1140"/>
                  </a:cubicBezTo>
                  <a:cubicBezTo>
                    <a:pt x="571" y="1231"/>
                    <a:pt x="129" y="1160"/>
                    <a:pt x="104" y="1156"/>
                  </a:cubicBezTo>
                  <a:cubicBezTo>
                    <a:pt x="101" y="1130"/>
                    <a:pt x="79" y="1109"/>
                    <a:pt x="52" y="1109"/>
                  </a:cubicBezTo>
                  <a:cubicBezTo>
                    <a:pt x="23" y="1109"/>
                    <a:pt x="0" y="1133"/>
                    <a:pt x="0" y="1161"/>
                  </a:cubicBezTo>
                  <a:cubicBezTo>
                    <a:pt x="0" y="1190"/>
                    <a:pt x="23" y="1213"/>
                    <a:pt x="52" y="1213"/>
                  </a:cubicBezTo>
                  <a:cubicBezTo>
                    <a:pt x="73" y="1213"/>
                    <a:pt x="91" y="1201"/>
                    <a:pt x="99" y="1183"/>
                  </a:cubicBezTo>
                  <a:cubicBezTo>
                    <a:pt x="116" y="1186"/>
                    <a:pt x="290" y="1214"/>
                    <a:pt x="544" y="1214"/>
                  </a:cubicBezTo>
                  <a:cubicBezTo>
                    <a:pt x="704" y="1214"/>
                    <a:pt x="894" y="1203"/>
                    <a:pt x="1097" y="1168"/>
                  </a:cubicBezTo>
                  <a:cubicBezTo>
                    <a:pt x="1415" y="1113"/>
                    <a:pt x="1699" y="1010"/>
                    <a:pt x="1943" y="863"/>
                  </a:cubicBezTo>
                  <a:cubicBezTo>
                    <a:pt x="2239" y="683"/>
                    <a:pt x="2476" y="436"/>
                    <a:pt x="2646" y="129"/>
                  </a:cubicBezTo>
                  <a:cubicBezTo>
                    <a:pt x="2683" y="173"/>
                    <a:pt x="2683" y="173"/>
                    <a:pt x="2683" y="173"/>
                  </a:cubicBezTo>
                  <a:lnTo>
                    <a:pt x="2696" y="0"/>
                  </a:lnTo>
                  <a:close/>
                  <a:moveTo>
                    <a:pt x="52" y="1185"/>
                  </a:moveTo>
                  <a:cubicBezTo>
                    <a:pt x="39" y="1185"/>
                    <a:pt x="28" y="1174"/>
                    <a:pt x="28" y="1161"/>
                  </a:cubicBezTo>
                  <a:cubicBezTo>
                    <a:pt x="28" y="1148"/>
                    <a:pt x="39" y="1137"/>
                    <a:pt x="52" y="1137"/>
                  </a:cubicBezTo>
                  <a:cubicBezTo>
                    <a:pt x="65" y="1137"/>
                    <a:pt x="76" y="1148"/>
                    <a:pt x="76" y="1161"/>
                  </a:cubicBezTo>
                  <a:cubicBezTo>
                    <a:pt x="76" y="1174"/>
                    <a:pt x="65" y="1185"/>
                    <a:pt x="52" y="1185"/>
                  </a:cubicBezTo>
                  <a:close/>
                </a:path>
              </a:pathLst>
            </a:custGeom>
            <a:gradFill>
              <a:gsLst>
                <a:gs pos="2000">
                  <a:schemeClr val="accent1"/>
                </a:gs>
                <a:gs pos="100000">
                  <a:schemeClr val="accent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xmlns="" id="{23A5B22F-9F3D-49A8-ACA4-C4AE608AAB29}"/>
                </a:ext>
              </a:extLst>
            </p:cNvPr>
            <p:cNvSpPr/>
            <p:nvPr/>
          </p:nvSpPr>
          <p:spPr>
            <a:xfrm>
              <a:off x="2149475" y="5366255"/>
              <a:ext cx="179439" cy="179439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DDDF241A-1198-4701-852A-AF9BC6091CA7}"/>
              </a:ext>
            </a:extLst>
          </p:cNvPr>
          <p:cNvSpPr txBox="1"/>
          <p:nvPr/>
        </p:nvSpPr>
        <p:spPr>
          <a:xfrm>
            <a:off x="1087669" y="2004681"/>
            <a:ext cx="361335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/>
                </a:solidFill>
              </a:rPr>
              <a:t>A wonderful serenity has taken possession of my entire soul, like these sweet mornings of spring which I enjoy with my whole heart.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12EC984F-16FE-400C-A37B-DFE784E289D0}"/>
              </a:ext>
            </a:extLst>
          </p:cNvPr>
          <p:cNvSpPr txBox="1"/>
          <p:nvPr/>
        </p:nvSpPr>
        <p:spPr>
          <a:xfrm>
            <a:off x="1087668" y="1071456"/>
            <a:ext cx="4247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商业合作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xmlns="" id="{A1011D3F-A729-4E38-86CC-EF11503E0270}"/>
              </a:ext>
            </a:extLst>
          </p:cNvPr>
          <p:cNvSpPr/>
          <p:nvPr/>
        </p:nvSpPr>
        <p:spPr>
          <a:xfrm>
            <a:off x="1134036" y="2971892"/>
            <a:ext cx="1247890" cy="36152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52400" dist="38100" dir="5400000" algn="t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accent1"/>
                </a:solidFill>
                <a:latin typeface="Arial Nova" panose="020B0504020202020204" pitchFamily="34" charset="0"/>
              </a:rPr>
              <a:t>Option #1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xmlns="" id="{9025AF60-EE67-4C98-933C-BE079BB3BA34}"/>
              </a:ext>
            </a:extLst>
          </p:cNvPr>
          <p:cNvSpPr/>
          <p:nvPr/>
        </p:nvSpPr>
        <p:spPr>
          <a:xfrm>
            <a:off x="2707498" y="2971892"/>
            <a:ext cx="1247890" cy="361529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58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Option #2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7D712FD4-7092-4074-89BA-9B8E35211AAE}"/>
              </a:ext>
            </a:extLst>
          </p:cNvPr>
          <p:cNvSpPr txBox="1"/>
          <p:nvPr/>
        </p:nvSpPr>
        <p:spPr>
          <a:xfrm flipH="1">
            <a:off x="2957994" y="4178536"/>
            <a:ext cx="123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Your text here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B05141B6-DC2E-49C9-A516-598E2674BC17}"/>
              </a:ext>
            </a:extLst>
          </p:cNvPr>
          <p:cNvSpPr txBox="1"/>
          <p:nvPr/>
        </p:nvSpPr>
        <p:spPr>
          <a:xfrm flipH="1">
            <a:off x="4877464" y="3971563"/>
            <a:ext cx="123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Your text here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38D90CC3-7A40-42A2-92F1-F06372CC3D6C}"/>
              </a:ext>
            </a:extLst>
          </p:cNvPr>
          <p:cNvSpPr txBox="1"/>
          <p:nvPr/>
        </p:nvSpPr>
        <p:spPr>
          <a:xfrm flipH="1">
            <a:off x="6517375" y="3680320"/>
            <a:ext cx="123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Your text here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770EF89D-7F37-4A98-A921-C65AB3DCF6FD}"/>
              </a:ext>
            </a:extLst>
          </p:cNvPr>
          <p:cNvSpPr txBox="1"/>
          <p:nvPr/>
        </p:nvSpPr>
        <p:spPr>
          <a:xfrm flipH="1">
            <a:off x="8156375" y="2810201"/>
            <a:ext cx="123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Your text here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34D920F2-4D28-4CCC-89BC-02FE8442335E}"/>
              </a:ext>
            </a:extLst>
          </p:cNvPr>
          <p:cNvSpPr txBox="1"/>
          <p:nvPr/>
        </p:nvSpPr>
        <p:spPr>
          <a:xfrm flipH="1">
            <a:off x="9343528" y="1595189"/>
            <a:ext cx="123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Your text here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xmlns="" id="{474B879A-995C-4234-AD79-CF97D6AF9147}"/>
              </a:ext>
            </a:extLst>
          </p:cNvPr>
          <p:cNvGrpSpPr/>
          <p:nvPr/>
        </p:nvGrpSpPr>
        <p:grpSpPr>
          <a:xfrm>
            <a:off x="3199638" y="4860532"/>
            <a:ext cx="1358151" cy="1418748"/>
            <a:chOff x="3199638" y="4860532"/>
            <a:chExt cx="1358151" cy="1418748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xmlns="" id="{53CEC599-25B0-4D38-9154-A207FF834E4E}"/>
                </a:ext>
              </a:extLst>
            </p:cNvPr>
            <p:cNvGrpSpPr/>
            <p:nvPr/>
          </p:nvGrpSpPr>
          <p:grpSpPr>
            <a:xfrm>
              <a:off x="3199638" y="4860532"/>
              <a:ext cx="1358151" cy="1418748"/>
              <a:chOff x="3199638" y="4860532"/>
              <a:chExt cx="1358151" cy="1418748"/>
            </a:xfrm>
            <a:solidFill>
              <a:schemeClr val="accent1"/>
            </a:solidFill>
            <a:effectLst>
              <a:outerShdw blurRad="355600" dist="127000" dir="2700000" sx="98000" sy="98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2" name="Freeform 12">
                <a:extLst>
                  <a:ext uri="{FF2B5EF4-FFF2-40B4-BE49-F238E27FC236}">
                    <a16:creationId xmlns:a16="http://schemas.microsoft.com/office/drawing/2014/main" xmlns="" id="{F272DA03-73A0-4707-8EED-A6825E89B7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9638" y="4921129"/>
                <a:ext cx="1358151" cy="1358151"/>
              </a:xfrm>
              <a:custGeom>
                <a:avLst/>
                <a:gdLst>
                  <a:gd name="T0" fmla="*/ 339 w 386"/>
                  <a:gd name="T1" fmla="*/ 278 h 386"/>
                  <a:gd name="T2" fmla="*/ 108 w 386"/>
                  <a:gd name="T3" fmla="*/ 340 h 386"/>
                  <a:gd name="T4" fmla="*/ 47 w 386"/>
                  <a:gd name="T5" fmla="*/ 109 h 386"/>
                  <a:gd name="T6" fmla="*/ 277 w 386"/>
                  <a:gd name="T7" fmla="*/ 47 h 386"/>
                  <a:gd name="T8" fmla="*/ 339 w 386"/>
                  <a:gd name="T9" fmla="*/ 278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6" h="386">
                    <a:moveTo>
                      <a:pt x="339" y="278"/>
                    </a:moveTo>
                    <a:cubicBezTo>
                      <a:pt x="292" y="359"/>
                      <a:pt x="189" y="386"/>
                      <a:pt x="108" y="340"/>
                    </a:cubicBezTo>
                    <a:cubicBezTo>
                      <a:pt x="27" y="293"/>
                      <a:pt x="0" y="190"/>
                      <a:pt x="47" y="109"/>
                    </a:cubicBezTo>
                    <a:cubicBezTo>
                      <a:pt x="93" y="28"/>
                      <a:pt x="197" y="0"/>
                      <a:pt x="277" y="47"/>
                    </a:cubicBezTo>
                    <a:cubicBezTo>
                      <a:pt x="358" y="94"/>
                      <a:pt x="386" y="197"/>
                      <a:pt x="339" y="27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xmlns="" id="{816B59AF-8AF5-42B2-8D3F-8340628B6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6389" y="4860532"/>
                <a:ext cx="164665" cy="162030"/>
              </a:xfrm>
              <a:custGeom>
                <a:avLst/>
                <a:gdLst>
                  <a:gd name="T0" fmla="*/ 16 w 47"/>
                  <a:gd name="T1" fmla="*/ 1 h 46"/>
                  <a:gd name="T2" fmla="*/ 47 w 47"/>
                  <a:gd name="T3" fmla="*/ 31 h 46"/>
                  <a:gd name="T4" fmla="*/ 27 w 47"/>
                  <a:gd name="T5" fmla="*/ 35 h 46"/>
                  <a:gd name="T6" fmla="*/ 0 w 47"/>
                  <a:gd name="T7" fmla="*/ 46 h 46"/>
                  <a:gd name="T8" fmla="*/ 11 w 47"/>
                  <a:gd name="T9" fmla="*/ 3 h 46"/>
                  <a:gd name="T10" fmla="*/ 16 w 47"/>
                  <a:gd name="T11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46">
                    <a:moveTo>
                      <a:pt x="16" y="1"/>
                    </a:moveTo>
                    <a:cubicBezTo>
                      <a:pt x="47" y="31"/>
                      <a:pt x="47" y="31"/>
                      <a:pt x="47" y="31"/>
                    </a:cubicBezTo>
                    <a:cubicBezTo>
                      <a:pt x="40" y="32"/>
                      <a:pt x="34" y="34"/>
                      <a:pt x="27" y="35"/>
                    </a:cubicBezTo>
                    <a:cubicBezTo>
                      <a:pt x="18" y="38"/>
                      <a:pt x="9" y="41"/>
                      <a:pt x="0" y="46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2" y="1"/>
                      <a:pt x="15" y="0"/>
                      <a:pt x="16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3" name="Oval 13">
              <a:extLst>
                <a:ext uri="{FF2B5EF4-FFF2-40B4-BE49-F238E27FC236}">
                  <a16:creationId xmlns:a16="http://schemas.microsoft.com/office/drawing/2014/main" xmlns="" id="{38A86393-AC88-419E-9E26-187093BE03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9332" y="5114775"/>
              <a:ext cx="977446" cy="974812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65">
              <a:extLst>
                <a:ext uri="{FF2B5EF4-FFF2-40B4-BE49-F238E27FC236}">
                  <a16:creationId xmlns:a16="http://schemas.microsoft.com/office/drawing/2014/main" xmlns="" id="{D294A824-2AFA-4D35-BEB7-CFED39E881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8698" y="5463995"/>
              <a:ext cx="278715" cy="276372"/>
            </a:xfrm>
            <a:custGeom>
              <a:avLst/>
              <a:gdLst>
                <a:gd name="T0" fmla="*/ 172604 w 417"/>
                <a:gd name="T1" fmla="*/ 91192 h 417"/>
                <a:gd name="T2" fmla="*/ 172604 w 417"/>
                <a:gd name="T3" fmla="*/ 91192 h 417"/>
                <a:gd name="T4" fmla="*/ 188460 w 417"/>
                <a:gd name="T5" fmla="*/ 63340 h 417"/>
                <a:gd name="T6" fmla="*/ 184836 w 417"/>
                <a:gd name="T7" fmla="*/ 47617 h 417"/>
                <a:gd name="T8" fmla="*/ 152671 w 417"/>
                <a:gd name="T9" fmla="*/ 35488 h 417"/>
                <a:gd name="T10" fmla="*/ 144516 w 417"/>
                <a:gd name="T11" fmla="*/ 7637 h 417"/>
                <a:gd name="T12" fmla="*/ 124583 w 417"/>
                <a:gd name="T13" fmla="*/ 0 h 417"/>
                <a:gd name="T14" fmla="*/ 96495 w 417"/>
                <a:gd name="T15" fmla="*/ 15723 h 417"/>
                <a:gd name="T16" fmla="*/ 68407 w 417"/>
                <a:gd name="T17" fmla="*/ 0 h 417"/>
                <a:gd name="T18" fmla="*/ 48474 w 417"/>
                <a:gd name="T19" fmla="*/ 7637 h 417"/>
                <a:gd name="T20" fmla="*/ 40320 w 417"/>
                <a:gd name="T21" fmla="*/ 35488 h 417"/>
                <a:gd name="T22" fmla="*/ 8155 w 417"/>
                <a:gd name="T23" fmla="*/ 47617 h 417"/>
                <a:gd name="T24" fmla="*/ 0 w 417"/>
                <a:gd name="T25" fmla="*/ 63340 h 417"/>
                <a:gd name="T26" fmla="*/ 19933 w 417"/>
                <a:gd name="T27" fmla="*/ 91192 h 417"/>
                <a:gd name="T28" fmla="*/ 0 w 417"/>
                <a:gd name="T29" fmla="*/ 123536 h 417"/>
                <a:gd name="T30" fmla="*/ 8155 w 417"/>
                <a:gd name="T31" fmla="*/ 139258 h 417"/>
                <a:gd name="T32" fmla="*/ 40320 w 417"/>
                <a:gd name="T33" fmla="*/ 147344 h 417"/>
                <a:gd name="T34" fmla="*/ 48474 w 417"/>
                <a:gd name="T35" fmla="*/ 178790 h 417"/>
                <a:gd name="T36" fmla="*/ 68407 w 417"/>
                <a:gd name="T37" fmla="*/ 186876 h 417"/>
                <a:gd name="T38" fmla="*/ 96495 w 417"/>
                <a:gd name="T39" fmla="*/ 167110 h 417"/>
                <a:gd name="T40" fmla="*/ 124583 w 417"/>
                <a:gd name="T41" fmla="*/ 186876 h 417"/>
                <a:gd name="T42" fmla="*/ 144516 w 417"/>
                <a:gd name="T43" fmla="*/ 178790 h 417"/>
                <a:gd name="T44" fmla="*/ 152671 w 417"/>
                <a:gd name="T45" fmla="*/ 147344 h 417"/>
                <a:gd name="T46" fmla="*/ 184836 w 417"/>
                <a:gd name="T47" fmla="*/ 139258 h 417"/>
                <a:gd name="T48" fmla="*/ 188460 w 417"/>
                <a:gd name="T49" fmla="*/ 119043 h 417"/>
                <a:gd name="T50" fmla="*/ 172604 w 417"/>
                <a:gd name="T51" fmla="*/ 91192 h 417"/>
                <a:gd name="T52" fmla="*/ 96495 w 417"/>
                <a:gd name="T53" fmla="*/ 131172 h 417"/>
                <a:gd name="T54" fmla="*/ 96495 w 417"/>
                <a:gd name="T55" fmla="*/ 131172 h 417"/>
                <a:gd name="T56" fmla="*/ 56629 w 417"/>
                <a:gd name="T57" fmla="*/ 91192 h 417"/>
                <a:gd name="T58" fmla="*/ 96495 w 417"/>
                <a:gd name="T59" fmla="*/ 51660 h 417"/>
                <a:gd name="T60" fmla="*/ 136362 w 417"/>
                <a:gd name="T61" fmla="*/ 91192 h 417"/>
                <a:gd name="T62" fmla="*/ 96495 w 417"/>
                <a:gd name="T63" fmla="*/ 131172 h 41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417" h="417">
                  <a:moveTo>
                    <a:pt x="381" y="203"/>
                  </a:moveTo>
                  <a:lnTo>
                    <a:pt x="381" y="203"/>
                  </a:lnTo>
                  <a:cubicBezTo>
                    <a:pt x="381" y="177"/>
                    <a:pt x="399" y="159"/>
                    <a:pt x="416" y="141"/>
                  </a:cubicBezTo>
                  <a:cubicBezTo>
                    <a:pt x="416" y="132"/>
                    <a:pt x="408" y="115"/>
                    <a:pt x="408" y="106"/>
                  </a:cubicBezTo>
                  <a:cubicBezTo>
                    <a:pt x="372" y="115"/>
                    <a:pt x="354" y="97"/>
                    <a:pt x="337" y="79"/>
                  </a:cubicBezTo>
                  <a:cubicBezTo>
                    <a:pt x="319" y="62"/>
                    <a:pt x="310" y="44"/>
                    <a:pt x="319" y="17"/>
                  </a:cubicBezTo>
                  <a:cubicBezTo>
                    <a:pt x="310" y="9"/>
                    <a:pt x="293" y="0"/>
                    <a:pt x="275" y="0"/>
                  </a:cubicBezTo>
                  <a:cubicBezTo>
                    <a:pt x="266" y="17"/>
                    <a:pt x="240" y="35"/>
                    <a:pt x="213" y="35"/>
                  </a:cubicBezTo>
                  <a:cubicBezTo>
                    <a:pt x="187" y="35"/>
                    <a:pt x="160" y="17"/>
                    <a:pt x="151" y="0"/>
                  </a:cubicBezTo>
                  <a:cubicBezTo>
                    <a:pt x="133" y="0"/>
                    <a:pt x="116" y="9"/>
                    <a:pt x="107" y="17"/>
                  </a:cubicBezTo>
                  <a:cubicBezTo>
                    <a:pt x="116" y="44"/>
                    <a:pt x="107" y="62"/>
                    <a:pt x="89" y="79"/>
                  </a:cubicBezTo>
                  <a:cubicBezTo>
                    <a:pt x="72" y="97"/>
                    <a:pt x="44" y="115"/>
                    <a:pt x="18" y="106"/>
                  </a:cubicBezTo>
                  <a:cubicBezTo>
                    <a:pt x="18" y="115"/>
                    <a:pt x="9" y="132"/>
                    <a:pt x="0" y="141"/>
                  </a:cubicBezTo>
                  <a:cubicBezTo>
                    <a:pt x="27" y="159"/>
                    <a:pt x="44" y="177"/>
                    <a:pt x="44" y="203"/>
                  </a:cubicBezTo>
                  <a:cubicBezTo>
                    <a:pt x="44" y="230"/>
                    <a:pt x="27" y="256"/>
                    <a:pt x="0" y="275"/>
                  </a:cubicBezTo>
                  <a:cubicBezTo>
                    <a:pt x="9" y="283"/>
                    <a:pt x="18" y="301"/>
                    <a:pt x="18" y="310"/>
                  </a:cubicBezTo>
                  <a:cubicBezTo>
                    <a:pt x="44" y="310"/>
                    <a:pt x="72" y="310"/>
                    <a:pt x="89" y="328"/>
                  </a:cubicBezTo>
                  <a:cubicBezTo>
                    <a:pt x="107" y="345"/>
                    <a:pt x="116" y="372"/>
                    <a:pt x="107" y="398"/>
                  </a:cubicBezTo>
                  <a:cubicBezTo>
                    <a:pt x="116" y="407"/>
                    <a:pt x="133" y="407"/>
                    <a:pt x="151" y="416"/>
                  </a:cubicBezTo>
                  <a:cubicBezTo>
                    <a:pt x="160" y="389"/>
                    <a:pt x="187" y="372"/>
                    <a:pt x="213" y="372"/>
                  </a:cubicBezTo>
                  <a:cubicBezTo>
                    <a:pt x="240" y="372"/>
                    <a:pt x="266" y="389"/>
                    <a:pt x="275" y="416"/>
                  </a:cubicBezTo>
                  <a:cubicBezTo>
                    <a:pt x="293" y="407"/>
                    <a:pt x="310" y="407"/>
                    <a:pt x="319" y="398"/>
                  </a:cubicBezTo>
                  <a:cubicBezTo>
                    <a:pt x="310" y="372"/>
                    <a:pt x="319" y="345"/>
                    <a:pt x="337" y="328"/>
                  </a:cubicBezTo>
                  <a:cubicBezTo>
                    <a:pt x="354" y="310"/>
                    <a:pt x="372" y="301"/>
                    <a:pt x="408" y="310"/>
                  </a:cubicBezTo>
                  <a:cubicBezTo>
                    <a:pt x="408" y="292"/>
                    <a:pt x="416" y="283"/>
                    <a:pt x="416" y="265"/>
                  </a:cubicBezTo>
                  <a:cubicBezTo>
                    <a:pt x="399" y="256"/>
                    <a:pt x="381" y="230"/>
                    <a:pt x="381" y="203"/>
                  </a:cubicBezTo>
                  <a:close/>
                  <a:moveTo>
                    <a:pt x="213" y="292"/>
                  </a:moveTo>
                  <a:lnTo>
                    <a:pt x="213" y="292"/>
                  </a:lnTo>
                  <a:cubicBezTo>
                    <a:pt x="160" y="292"/>
                    <a:pt x="125" y="256"/>
                    <a:pt x="125" y="203"/>
                  </a:cubicBezTo>
                  <a:cubicBezTo>
                    <a:pt x="125" y="159"/>
                    <a:pt x="160" y="115"/>
                    <a:pt x="213" y="115"/>
                  </a:cubicBezTo>
                  <a:cubicBezTo>
                    <a:pt x="266" y="115"/>
                    <a:pt x="301" y="159"/>
                    <a:pt x="301" y="203"/>
                  </a:cubicBezTo>
                  <a:cubicBezTo>
                    <a:pt x="301" y="256"/>
                    <a:pt x="266" y="292"/>
                    <a:pt x="213" y="29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xmlns="" id="{39C126F6-55F5-4571-BA24-4F5C723163E8}"/>
              </a:ext>
            </a:extLst>
          </p:cNvPr>
          <p:cNvGrpSpPr/>
          <p:nvPr/>
        </p:nvGrpSpPr>
        <p:grpSpPr>
          <a:xfrm>
            <a:off x="10006198" y="2065193"/>
            <a:ext cx="1326536" cy="1327853"/>
            <a:chOff x="10006198" y="2065193"/>
            <a:chExt cx="1326536" cy="1327853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xmlns="" id="{04C0D59C-16E8-4E8D-A46C-EB9DA0C1B3EB}"/>
                </a:ext>
              </a:extLst>
            </p:cNvPr>
            <p:cNvGrpSpPr/>
            <p:nvPr/>
          </p:nvGrpSpPr>
          <p:grpSpPr>
            <a:xfrm>
              <a:off x="10006198" y="2065193"/>
              <a:ext cx="1326536" cy="1327853"/>
              <a:chOff x="10006198" y="2065193"/>
              <a:chExt cx="1326536" cy="1327853"/>
            </a:xfrm>
            <a:solidFill>
              <a:schemeClr val="accent5"/>
            </a:solidFill>
            <a:effectLst>
              <a:outerShdw blurRad="355600" dist="127000" dir="2700000" sx="98000" sy="98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8" name="Freeform 18">
                <a:extLst>
                  <a:ext uri="{FF2B5EF4-FFF2-40B4-BE49-F238E27FC236}">
                    <a16:creationId xmlns:a16="http://schemas.microsoft.com/office/drawing/2014/main" xmlns="" id="{C830CBA3-4CE4-4C14-B062-FD1BC0A386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06198" y="2065193"/>
                <a:ext cx="1326536" cy="1327853"/>
              </a:xfrm>
              <a:custGeom>
                <a:avLst/>
                <a:gdLst>
                  <a:gd name="T0" fmla="*/ 27 w 377"/>
                  <a:gd name="T1" fmla="*/ 236 h 377"/>
                  <a:gd name="T2" fmla="*/ 141 w 377"/>
                  <a:gd name="T3" fmla="*/ 26 h 377"/>
                  <a:gd name="T4" fmla="*/ 351 w 377"/>
                  <a:gd name="T5" fmla="*/ 140 h 377"/>
                  <a:gd name="T6" fmla="*/ 237 w 377"/>
                  <a:gd name="T7" fmla="*/ 350 h 377"/>
                  <a:gd name="T8" fmla="*/ 27 w 377"/>
                  <a:gd name="T9" fmla="*/ 236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7" h="377">
                    <a:moveTo>
                      <a:pt x="27" y="236"/>
                    </a:moveTo>
                    <a:cubicBezTo>
                      <a:pt x="0" y="146"/>
                      <a:pt x="51" y="52"/>
                      <a:pt x="141" y="26"/>
                    </a:cubicBezTo>
                    <a:cubicBezTo>
                      <a:pt x="230" y="0"/>
                      <a:pt x="324" y="51"/>
                      <a:pt x="351" y="140"/>
                    </a:cubicBezTo>
                    <a:cubicBezTo>
                      <a:pt x="377" y="230"/>
                      <a:pt x="326" y="324"/>
                      <a:pt x="237" y="350"/>
                    </a:cubicBezTo>
                    <a:cubicBezTo>
                      <a:pt x="147" y="377"/>
                      <a:pt x="53" y="325"/>
                      <a:pt x="27" y="2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xmlns="" id="{07F366D7-3009-452D-8A8C-C110C9EFB5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20687" y="2300992"/>
                <a:ext cx="162030" cy="159396"/>
              </a:xfrm>
              <a:custGeom>
                <a:avLst/>
                <a:gdLst>
                  <a:gd name="T0" fmla="*/ 4 w 46"/>
                  <a:gd name="T1" fmla="*/ 1 h 45"/>
                  <a:gd name="T2" fmla="*/ 46 w 46"/>
                  <a:gd name="T3" fmla="*/ 4 h 45"/>
                  <a:gd name="T4" fmla="*/ 34 w 46"/>
                  <a:gd name="T5" fmla="*/ 20 h 45"/>
                  <a:gd name="T6" fmla="*/ 20 w 46"/>
                  <a:gd name="T7" fmla="*/ 45 h 45"/>
                  <a:gd name="T8" fmla="*/ 1 w 46"/>
                  <a:gd name="T9" fmla="*/ 5 h 45"/>
                  <a:gd name="T10" fmla="*/ 4 w 46"/>
                  <a:gd name="T11" fmla="*/ 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45">
                    <a:moveTo>
                      <a:pt x="4" y="1"/>
                    </a:moveTo>
                    <a:cubicBezTo>
                      <a:pt x="46" y="4"/>
                      <a:pt x="46" y="4"/>
                      <a:pt x="46" y="4"/>
                    </a:cubicBezTo>
                    <a:cubicBezTo>
                      <a:pt x="42" y="9"/>
                      <a:pt x="38" y="14"/>
                      <a:pt x="34" y="20"/>
                    </a:cubicBezTo>
                    <a:cubicBezTo>
                      <a:pt x="28" y="28"/>
                      <a:pt x="23" y="36"/>
                      <a:pt x="20" y="4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1" y="0"/>
                      <a:pt x="4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9" name="Oval 19">
              <a:extLst>
                <a:ext uri="{FF2B5EF4-FFF2-40B4-BE49-F238E27FC236}">
                  <a16:creationId xmlns:a16="http://schemas.microsoft.com/office/drawing/2014/main" xmlns="" id="{D2845B9B-4178-4D09-8177-630BEB6E23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82717" y="2237761"/>
              <a:ext cx="977446" cy="978764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6" name="Freeform 74">
              <a:extLst>
                <a:ext uri="{FF2B5EF4-FFF2-40B4-BE49-F238E27FC236}">
                  <a16:creationId xmlns:a16="http://schemas.microsoft.com/office/drawing/2014/main" xmlns="" id="{1A139BF4-137D-4FC9-8B02-A528AD664A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18030" y="2591299"/>
              <a:ext cx="306821" cy="271688"/>
            </a:xfrm>
            <a:custGeom>
              <a:avLst/>
              <a:gdLst>
                <a:gd name="T0" fmla="*/ 203452 w 461"/>
                <a:gd name="T1" fmla="*/ 95902 h 409"/>
                <a:gd name="T2" fmla="*/ 203452 w 461"/>
                <a:gd name="T3" fmla="*/ 95902 h 409"/>
                <a:gd name="T4" fmla="*/ 111425 w 461"/>
                <a:gd name="T5" fmla="*/ 7654 h 409"/>
                <a:gd name="T6" fmla="*/ 95636 w 461"/>
                <a:gd name="T7" fmla="*/ 7654 h 409"/>
                <a:gd name="T8" fmla="*/ 4060 w 461"/>
                <a:gd name="T9" fmla="*/ 95902 h 409"/>
                <a:gd name="T10" fmla="*/ 8120 w 461"/>
                <a:gd name="T11" fmla="*/ 103556 h 409"/>
                <a:gd name="T12" fmla="*/ 27969 w 461"/>
                <a:gd name="T13" fmla="*/ 103556 h 409"/>
                <a:gd name="T14" fmla="*/ 27969 w 461"/>
                <a:gd name="T15" fmla="*/ 175595 h 409"/>
                <a:gd name="T16" fmla="*/ 35638 w 461"/>
                <a:gd name="T17" fmla="*/ 183700 h 409"/>
                <a:gd name="T18" fmla="*/ 79847 w 461"/>
                <a:gd name="T19" fmla="*/ 183700 h 409"/>
                <a:gd name="T20" fmla="*/ 79847 w 461"/>
                <a:gd name="T21" fmla="*/ 111661 h 409"/>
                <a:gd name="T22" fmla="*/ 127665 w 461"/>
                <a:gd name="T23" fmla="*/ 111661 h 409"/>
                <a:gd name="T24" fmla="*/ 127665 w 461"/>
                <a:gd name="T25" fmla="*/ 183700 h 409"/>
                <a:gd name="T26" fmla="*/ 171874 w 461"/>
                <a:gd name="T27" fmla="*/ 183700 h 409"/>
                <a:gd name="T28" fmla="*/ 179543 w 461"/>
                <a:gd name="T29" fmla="*/ 175595 h 409"/>
                <a:gd name="T30" fmla="*/ 179543 w 461"/>
                <a:gd name="T31" fmla="*/ 103556 h 409"/>
                <a:gd name="T32" fmla="*/ 199843 w 461"/>
                <a:gd name="T33" fmla="*/ 103556 h 409"/>
                <a:gd name="T34" fmla="*/ 203452 w 461"/>
                <a:gd name="T35" fmla="*/ 95902 h 40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61" h="409">
                  <a:moveTo>
                    <a:pt x="451" y="213"/>
                  </a:moveTo>
                  <a:lnTo>
                    <a:pt x="451" y="213"/>
                  </a:lnTo>
                  <a:cubicBezTo>
                    <a:pt x="247" y="17"/>
                    <a:pt x="247" y="17"/>
                    <a:pt x="247" y="17"/>
                  </a:cubicBezTo>
                  <a:cubicBezTo>
                    <a:pt x="238" y="0"/>
                    <a:pt x="221" y="0"/>
                    <a:pt x="212" y="17"/>
                  </a:cubicBezTo>
                  <a:cubicBezTo>
                    <a:pt x="9" y="213"/>
                    <a:pt x="9" y="213"/>
                    <a:pt x="9" y="213"/>
                  </a:cubicBezTo>
                  <a:cubicBezTo>
                    <a:pt x="0" y="221"/>
                    <a:pt x="9" y="230"/>
                    <a:pt x="18" y="230"/>
                  </a:cubicBezTo>
                  <a:cubicBezTo>
                    <a:pt x="62" y="230"/>
                    <a:pt x="62" y="230"/>
                    <a:pt x="62" y="230"/>
                  </a:cubicBezTo>
                  <a:cubicBezTo>
                    <a:pt x="62" y="390"/>
                    <a:pt x="62" y="390"/>
                    <a:pt x="62" y="390"/>
                  </a:cubicBezTo>
                  <a:cubicBezTo>
                    <a:pt x="62" y="399"/>
                    <a:pt x="62" y="408"/>
                    <a:pt x="79" y="408"/>
                  </a:cubicBezTo>
                  <a:cubicBezTo>
                    <a:pt x="177" y="408"/>
                    <a:pt x="177" y="408"/>
                    <a:pt x="177" y="408"/>
                  </a:cubicBezTo>
                  <a:cubicBezTo>
                    <a:pt x="177" y="248"/>
                    <a:pt x="177" y="248"/>
                    <a:pt x="177" y="248"/>
                  </a:cubicBezTo>
                  <a:cubicBezTo>
                    <a:pt x="283" y="248"/>
                    <a:pt x="283" y="248"/>
                    <a:pt x="283" y="248"/>
                  </a:cubicBezTo>
                  <a:cubicBezTo>
                    <a:pt x="283" y="408"/>
                    <a:pt x="283" y="408"/>
                    <a:pt x="283" y="408"/>
                  </a:cubicBezTo>
                  <a:cubicBezTo>
                    <a:pt x="381" y="408"/>
                    <a:pt x="381" y="408"/>
                    <a:pt x="381" y="408"/>
                  </a:cubicBezTo>
                  <a:cubicBezTo>
                    <a:pt x="398" y="408"/>
                    <a:pt x="398" y="399"/>
                    <a:pt x="398" y="390"/>
                  </a:cubicBezTo>
                  <a:cubicBezTo>
                    <a:pt x="398" y="230"/>
                    <a:pt x="398" y="230"/>
                    <a:pt x="398" y="230"/>
                  </a:cubicBezTo>
                  <a:cubicBezTo>
                    <a:pt x="443" y="230"/>
                    <a:pt x="443" y="230"/>
                    <a:pt x="443" y="230"/>
                  </a:cubicBezTo>
                  <a:cubicBezTo>
                    <a:pt x="451" y="230"/>
                    <a:pt x="460" y="221"/>
                    <a:pt x="451" y="213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xmlns="" id="{334E0D2A-90D7-4672-9A8C-8F9785A819FB}"/>
              </a:ext>
            </a:extLst>
          </p:cNvPr>
          <p:cNvGrpSpPr/>
          <p:nvPr/>
        </p:nvGrpSpPr>
        <p:grpSpPr>
          <a:xfrm>
            <a:off x="8742893" y="3477998"/>
            <a:ext cx="1189534" cy="1192841"/>
            <a:chOff x="8742893" y="3477998"/>
            <a:chExt cx="1189534" cy="1192841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xmlns="" id="{66905494-8D05-42A5-99ED-4F409A4E4E7E}"/>
                </a:ext>
              </a:extLst>
            </p:cNvPr>
            <p:cNvGrpSpPr/>
            <p:nvPr/>
          </p:nvGrpSpPr>
          <p:grpSpPr>
            <a:xfrm>
              <a:off x="8742893" y="3477998"/>
              <a:ext cx="1189534" cy="1192841"/>
              <a:chOff x="8742893" y="3477998"/>
              <a:chExt cx="1189534" cy="1192841"/>
            </a:xfrm>
            <a:solidFill>
              <a:schemeClr val="accent4"/>
            </a:solidFill>
            <a:effectLst>
              <a:outerShdw blurRad="355600" dist="127000" dir="2700000" sx="98000" sy="98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Oval 15">
                <a:extLst>
                  <a:ext uri="{FF2B5EF4-FFF2-40B4-BE49-F238E27FC236}">
                    <a16:creationId xmlns:a16="http://schemas.microsoft.com/office/drawing/2014/main" xmlns="" id="{AE997C56-F445-4E28-838D-DDEE4A3E59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42893" y="3481305"/>
                <a:ext cx="1189534" cy="1189534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xmlns="" id="{EBFC2063-93A5-4560-B548-CA135B768213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8819116" y="3477998"/>
                <a:ext cx="154127" cy="168617"/>
              </a:xfrm>
              <a:custGeom>
                <a:avLst/>
                <a:gdLst>
                  <a:gd name="T0" fmla="*/ 40 w 44"/>
                  <a:gd name="T1" fmla="*/ 47 h 48"/>
                  <a:gd name="T2" fmla="*/ 0 w 44"/>
                  <a:gd name="T3" fmla="*/ 32 h 48"/>
                  <a:gd name="T4" fmla="*/ 16 w 44"/>
                  <a:gd name="T5" fmla="*/ 20 h 48"/>
                  <a:gd name="T6" fmla="*/ 37 w 44"/>
                  <a:gd name="T7" fmla="*/ 0 h 48"/>
                  <a:gd name="T8" fmla="*/ 44 w 44"/>
                  <a:gd name="T9" fmla="*/ 44 h 48"/>
                  <a:gd name="T10" fmla="*/ 40 w 44"/>
                  <a:gd name="T11" fmla="*/ 4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8">
                    <a:moveTo>
                      <a:pt x="40" y="47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5" y="28"/>
                      <a:pt x="11" y="24"/>
                      <a:pt x="16" y="20"/>
                    </a:cubicBezTo>
                    <a:cubicBezTo>
                      <a:pt x="24" y="14"/>
                      <a:pt x="31" y="7"/>
                      <a:pt x="37" y="0"/>
                    </a:cubicBezTo>
                    <a:cubicBezTo>
                      <a:pt x="44" y="44"/>
                      <a:pt x="44" y="44"/>
                      <a:pt x="44" y="44"/>
                    </a:cubicBezTo>
                    <a:cubicBezTo>
                      <a:pt x="44" y="46"/>
                      <a:pt x="42" y="48"/>
                      <a:pt x="40" y="4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6" name="Oval 16">
              <a:extLst>
                <a:ext uri="{FF2B5EF4-FFF2-40B4-BE49-F238E27FC236}">
                  <a16:creationId xmlns:a16="http://schemas.microsoft.com/office/drawing/2014/main" xmlns="" id="{9CF3C250-FEC8-47E2-8518-DD91616D3C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9596" y="3586690"/>
              <a:ext cx="977446" cy="978764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111">
              <a:extLst>
                <a:ext uri="{FF2B5EF4-FFF2-40B4-BE49-F238E27FC236}">
                  <a16:creationId xmlns:a16="http://schemas.microsoft.com/office/drawing/2014/main" xmlns="" id="{6376A38B-6160-4356-8775-427D254FC0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0042" y="3932031"/>
              <a:ext cx="236555" cy="288082"/>
            </a:xfrm>
            <a:custGeom>
              <a:avLst/>
              <a:gdLst>
                <a:gd name="T0" fmla="*/ 156272 w 355"/>
                <a:gd name="T1" fmla="*/ 127033 h 435"/>
                <a:gd name="T2" fmla="*/ 156272 w 355"/>
                <a:gd name="T3" fmla="*/ 127033 h 435"/>
                <a:gd name="T4" fmla="*/ 80394 w 355"/>
                <a:gd name="T5" fmla="*/ 154863 h 435"/>
                <a:gd name="T6" fmla="*/ 4065 w 355"/>
                <a:gd name="T7" fmla="*/ 127033 h 435"/>
                <a:gd name="T8" fmla="*/ 0 w 355"/>
                <a:gd name="T9" fmla="*/ 127033 h 435"/>
                <a:gd name="T10" fmla="*/ 0 w 355"/>
                <a:gd name="T11" fmla="*/ 150823 h 435"/>
                <a:gd name="T12" fmla="*/ 80394 w 355"/>
                <a:gd name="T13" fmla="*/ 194813 h 435"/>
                <a:gd name="T14" fmla="*/ 159885 w 355"/>
                <a:gd name="T15" fmla="*/ 150823 h 435"/>
                <a:gd name="T16" fmla="*/ 159885 w 355"/>
                <a:gd name="T17" fmla="*/ 127033 h 435"/>
                <a:gd name="T18" fmla="*/ 156272 w 355"/>
                <a:gd name="T19" fmla="*/ 127033 h 435"/>
                <a:gd name="T20" fmla="*/ 156272 w 355"/>
                <a:gd name="T21" fmla="*/ 71821 h 435"/>
                <a:gd name="T22" fmla="*/ 156272 w 355"/>
                <a:gd name="T23" fmla="*/ 71821 h 435"/>
                <a:gd name="T24" fmla="*/ 80394 w 355"/>
                <a:gd name="T25" fmla="*/ 95611 h 435"/>
                <a:gd name="T26" fmla="*/ 4065 w 355"/>
                <a:gd name="T27" fmla="*/ 71821 h 435"/>
                <a:gd name="T28" fmla="*/ 0 w 355"/>
                <a:gd name="T29" fmla="*/ 71821 h 435"/>
                <a:gd name="T30" fmla="*/ 0 w 355"/>
                <a:gd name="T31" fmla="*/ 99651 h 435"/>
                <a:gd name="T32" fmla="*/ 80394 w 355"/>
                <a:gd name="T33" fmla="*/ 131072 h 435"/>
                <a:gd name="T34" fmla="*/ 159885 w 355"/>
                <a:gd name="T35" fmla="*/ 99651 h 435"/>
                <a:gd name="T36" fmla="*/ 159885 w 355"/>
                <a:gd name="T37" fmla="*/ 71821 h 435"/>
                <a:gd name="T38" fmla="*/ 156272 w 355"/>
                <a:gd name="T39" fmla="*/ 71821 h 435"/>
                <a:gd name="T40" fmla="*/ 80394 w 355"/>
                <a:gd name="T41" fmla="*/ 0 h 435"/>
                <a:gd name="T42" fmla="*/ 80394 w 355"/>
                <a:gd name="T43" fmla="*/ 0 h 435"/>
                <a:gd name="T44" fmla="*/ 0 w 355"/>
                <a:gd name="T45" fmla="*/ 27830 h 435"/>
                <a:gd name="T46" fmla="*/ 0 w 355"/>
                <a:gd name="T47" fmla="*/ 43541 h 435"/>
                <a:gd name="T48" fmla="*/ 80394 w 355"/>
                <a:gd name="T49" fmla="*/ 71821 h 435"/>
                <a:gd name="T50" fmla="*/ 159885 w 355"/>
                <a:gd name="T51" fmla="*/ 43541 h 435"/>
                <a:gd name="T52" fmla="*/ 159885 w 355"/>
                <a:gd name="T53" fmla="*/ 27830 h 435"/>
                <a:gd name="T54" fmla="*/ 80394 w 355"/>
                <a:gd name="T55" fmla="*/ 0 h 43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55" h="435">
                  <a:moveTo>
                    <a:pt x="346" y="283"/>
                  </a:moveTo>
                  <a:lnTo>
                    <a:pt x="346" y="283"/>
                  </a:lnTo>
                  <a:cubicBezTo>
                    <a:pt x="328" y="319"/>
                    <a:pt x="257" y="345"/>
                    <a:pt x="178" y="345"/>
                  </a:cubicBezTo>
                  <a:cubicBezTo>
                    <a:pt x="97" y="345"/>
                    <a:pt x="36" y="319"/>
                    <a:pt x="9" y="283"/>
                  </a:cubicBezTo>
                  <a:cubicBezTo>
                    <a:pt x="9" y="275"/>
                    <a:pt x="0" y="283"/>
                    <a:pt x="0" y="283"/>
                  </a:cubicBezTo>
                  <a:cubicBezTo>
                    <a:pt x="0" y="292"/>
                    <a:pt x="0" y="336"/>
                    <a:pt x="0" y="336"/>
                  </a:cubicBezTo>
                  <a:cubicBezTo>
                    <a:pt x="0" y="381"/>
                    <a:pt x="80" y="434"/>
                    <a:pt x="178" y="434"/>
                  </a:cubicBezTo>
                  <a:cubicBezTo>
                    <a:pt x="275" y="434"/>
                    <a:pt x="354" y="381"/>
                    <a:pt x="354" y="336"/>
                  </a:cubicBezTo>
                  <a:cubicBezTo>
                    <a:pt x="354" y="336"/>
                    <a:pt x="354" y="292"/>
                    <a:pt x="354" y="283"/>
                  </a:cubicBezTo>
                  <a:cubicBezTo>
                    <a:pt x="354" y="283"/>
                    <a:pt x="346" y="275"/>
                    <a:pt x="346" y="283"/>
                  </a:cubicBezTo>
                  <a:close/>
                  <a:moveTo>
                    <a:pt x="346" y="160"/>
                  </a:moveTo>
                  <a:lnTo>
                    <a:pt x="346" y="160"/>
                  </a:lnTo>
                  <a:cubicBezTo>
                    <a:pt x="328" y="186"/>
                    <a:pt x="257" y="213"/>
                    <a:pt x="178" y="213"/>
                  </a:cubicBezTo>
                  <a:cubicBezTo>
                    <a:pt x="97" y="213"/>
                    <a:pt x="36" y="186"/>
                    <a:pt x="9" y="160"/>
                  </a:cubicBezTo>
                  <a:cubicBezTo>
                    <a:pt x="9" y="151"/>
                    <a:pt x="0" y="160"/>
                    <a:pt x="0" y="160"/>
                  </a:cubicBezTo>
                  <a:lnTo>
                    <a:pt x="0" y="222"/>
                  </a:lnTo>
                  <a:cubicBezTo>
                    <a:pt x="0" y="257"/>
                    <a:pt x="80" y="292"/>
                    <a:pt x="178" y="292"/>
                  </a:cubicBezTo>
                  <a:cubicBezTo>
                    <a:pt x="275" y="292"/>
                    <a:pt x="354" y="257"/>
                    <a:pt x="354" y="222"/>
                  </a:cubicBezTo>
                  <a:lnTo>
                    <a:pt x="354" y="160"/>
                  </a:lnTo>
                  <a:cubicBezTo>
                    <a:pt x="354" y="160"/>
                    <a:pt x="346" y="151"/>
                    <a:pt x="346" y="160"/>
                  </a:cubicBezTo>
                  <a:close/>
                  <a:moveTo>
                    <a:pt x="178" y="0"/>
                  </a:moveTo>
                  <a:lnTo>
                    <a:pt x="178" y="0"/>
                  </a:lnTo>
                  <a:cubicBezTo>
                    <a:pt x="80" y="0"/>
                    <a:pt x="0" y="26"/>
                    <a:pt x="0" y="6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33"/>
                    <a:pt x="80" y="160"/>
                    <a:pt x="178" y="160"/>
                  </a:cubicBezTo>
                  <a:cubicBezTo>
                    <a:pt x="275" y="160"/>
                    <a:pt x="354" y="133"/>
                    <a:pt x="354" y="97"/>
                  </a:cubicBezTo>
                  <a:cubicBezTo>
                    <a:pt x="354" y="62"/>
                    <a:pt x="354" y="62"/>
                    <a:pt x="354" y="62"/>
                  </a:cubicBezTo>
                  <a:cubicBezTo>
                    <a:pt x="354" y="26"/>
                    <a:pt x="275" y="0"/>
                    <a:pt x="1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xmlns="" id="{3110D357-FC60-42D5-9D61-9922FA84C35C}"/>
              </a:ext>
            </a:extLst>
          </p:cNvPr>
          <p:cNvGrpSpPr/>
          <p:nvPr/>
        </p:nvGrpSpPr>
        <p:grpSpPr>
          <a:xfrm>
            <a:off x="7023800" y="4294088"/>
            <a:ext cx="1354199" cy="1355516"/>
            <a:chOff x="7023800" y="4294088"/>
            <a:chExt cx="1354199" cy="1355516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xmlns="" id="{58B3830A-3F0E-4D9F-B4E0-5268223D0EF9}"/>
                </a:ext>
              </a:extLst>
            </p:cNvPr>
            <p:cNvGrpSpPr/>
            <p:nvPr/>
          </p:nvGrpSpPr>
          <p:grpSpPr>
            <a:xfrm>
              <a:off x="7023800" y="4294088"/>
              <a:ext cx="1354199" cy="1355516"/>
              <a:chOff x="7023800" y="4294088"/>
              <a:chExt cx="1354199" cy="1355516"/>
            </a:xfrm>
            <a:solidFill>
              <a:schemeClr val="accent3"/>
            </a:solidFill>
            <a:effectLst>
              <a:outerShdw blurRad="355600" dist="127000" dir="2700000" sx="98000" sy="98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xmlns="" id="{468A75FB-1208-4A8E-B2F6-C42B3AECE4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23800" y="4294088"/>
                <a:ext cx="1354199" cy="1355516"/>
              </a:xfrm>
              <a:custGeom>
                <a:avLst/>
                <a:gdLst>
                  <a:gd name="T0" fmla="*/ 48 w 385"/>
                  <a:gd name="T1" fmla="*/ 104 h 385"/>
                  <a:gd name="T2" fmla="*/ 281 w 385"/>
                  <a:gd name="T3" fmla="*/ 48 h 385"/>
                  <a:gd name="T4" fmla="*/ 336 w 385"/>
                  <a:gd name="T5" fmla="*/ 281 h 385"/>
                  <a:gd name="T6" fmla="*/ 104 w 385"/>
                  <a:gd name="T7" fmla="*/ 336 h 385"/>
                  <a:gd name="T8" fmla="*/ 48 w 385"/>
                  <a:gd name="T9" fmla="*/ 104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5" h="385">
                    <a:moveTo>
                      <a:pt x="48" y="104"/>
                    </a:moveTo>
                    <a:cubicBezTo>
                      <a:pt x="97" y="24"/>
                      <a:pt x="201" y="0"/>
                      <a:pt x="281" y="48"/>
                    </a:cubicBezTo>
                    <a:cubicBezTo>
                      <a:pt x="360" y="97"/>
                      <a:pt x="385" y="201"/>
                      <a:pt x="336" y="281"/>
                    </a:cubicBezTo>
                    <a:cubicBezTo>
                      <a:pt x="288" y="360"/>
                      <a:pt x="184" y="385"/>
                      <a:pt x="104" y="336"/>
                    </a:cubicBezTo>
                    <a:cubicBezTo>
                      <a:pt x="25" y="287"/>
                      <a:pt x="0" y="183"/>
                      <a:pt x="48" y="10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xmlns="" id="{2CB8180B-25E0-47EA-91F8-88CE35E4A7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8463" y="4388934"/>
                <a:ext cx="158077" cy="169934"/>
              </a:xfrm>
              <a:custGeom>
                <a:avLst/>
                <a:gdLst>
                  <a:gd name="T0" fmla="*/ 5 w 45"/>
                  <a:gd name="T1" fmla="*/ 1 h 48"/>
                  <a:gd name="T2" fmla="*/ 45 w 45"/>
                  <a:gd name="T3" fmla="*/ 15 h 48"/>
                  <a:gd name="T4" fmla="*/ 29 w 45"/>
                  <a:gd name="T5" fmla="*/ 27 h 48"/>
                  <a:gd name="T6" fmla="*/ 8 w 45"/>
                  <a:gd name="T7" fmla="*/ 48 h 48"/>
                  <a:gd name="T8" fmla="*/ 1 w 45"/>
                  <a:gd name="T9" fmla="*/ 4 h 48"/>
                  <a:gd name="T10" fmla="*/ 5 w 45"/>
                  <a:gd name="T11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48">
                    <a:moveTo>
                      <a:pt x="5" y="1"/>
                    </a:moveTo>
                    <a:cubicBezTo>
                      <a:pt x="45" y="15"/>
                      <a:pt x="45" y="15"/>
                      <a:pt x="45" y="15"/>
                    </a:cubicBezTo>
                    <a:cubicBezTo>
                      <a:pt x="39" y="19"/>
                      <a:pt x="34" y="23"/>
                      <a:pt x="29" y="27"/>
                    </a:cubicBezTo>
                    <a:cubicBezTo>
                      <a:pt x="21" y="33"/>
                      <a:pt x="14" y="40"/>
                      <a:pt x="8" y="48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2"/>
                      <a:pt x="2" y="0"/>
                      <a:pt x="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xmlns="" id="{CA447FA9-6991-40C7-9AC1-6D15A99CC7E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2358" y="4413963"/>
              <a:ext cx="1115764" cy="1115766"/>
            </a:xfrm>
            <a:custGeom>
              <a:avLst/>
              <a:gdLst>
                <a:gd name="T0" fmla="*/ 40 w 317"/>
                <a:gd name="T1" fmla="*/ 86 h 317"/>
                <a:gd name="T2" fmla="*/ 231 w 317"/>
                <a:gd name="T3" fmla="*/ 40 h 317"/>
                <a:gd name="T4" fmla="*/ 277 w 317"/>
                <a:gd name="T5" fmla="*/ 231 h 317"/>
                <a:gd name="T6" fmla="*/ 86 w 317"/>
                <a:gd name="T7" fmla="*/ 277 h 317"/>
                <a:gd name="T8" fmla="*/ 40 w 317"/>
                <a:gd name="T9" fmla="*/ 86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7" h="317">
                  <a:moveTo>
                    <a:pt x="40" y="86"/>
                  </a:moveTo>
                  <a:cubicBezTo>
                    <a:pt x="80" y="20"/>
                    <a:pt x="166" y="0"/>
                    <a:pt x="231" y="40"/>
                  </a:cubicBezTo>
                  <a:cubicBezTo>
                    <a:pt x="296" y="80"/>
                    <a:pt x="317" y="166"/>
                    <a:pt x="277" y="231"/>
                  </a:cubicBezTo>
                  <a:cubicBezTo>
                    <a:pt x="237" y="296"/>
                    <a:pt x="151" y="317"/>
                    <a:pt x="86" y="277"/>
                  </a:cubicBezTo>
                  <a:cubicBezTo>
                    <a:pt x="21" y="236"/>
                    <a:pt x="0" y="151"/>
                    <a:pt x="40" y="8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19">
              <a:extLst>
                <a:ext uri="{FF2B5EF4-FFF2-40B4-BE49-F238E27FC236}">
                  <a16:creationId xmlns:a16="http://schemas.microsoft.com/office/drawing/2014/main" xmlns="" id="{1E2D0011-CA8F-447A-97E1-3FE6B37E57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35119" y="4824291"/>
              <a:ext cx="330243" cy="295110"/>
            </a:xfrm>
            <a:custGeom>
              <a:avLst/>
              <a:gdLst>
                <a:gd name="T0" fmla="*/ 199518 w 497"/>
                <a:gd name="T1" fmla="*/ 31535 h 444"/>
                <a:gd name="T2" fmla="*/ 199518 w 497"/>
                <a:gd name="T3" fmla="*/ 31535 h 444"/>
                <a:gd name="T4" fmla="*/ 191861 w 497"/>
                <a:gd name="T5" fmla="*/ 31535 h 444"/>
                <a:gd name="T6" fmla="*/ 191861 w 497"/>
                <a:gd name="T7" fmla="*/ 199574 h 444"/>
                <a:gd name="T8" fmla="*/ 199518 w 497"/>
                <a:gd name="T9" fmla="*/ 199574 h 444"/>
                <a:gd name="T10" fmla="*/ 223388 w 497"/>
                <a:gd name="T11" fmla="*/ 179302 h 444"/>
                <a:gd name="T12" fmla="*/ 223388 w 497"/>
                <a:gd name="T13" fmla="*/ 55863 h 444"/>
                <a:gd name="T14" fmla="*/ 199518 w 497"/>
                <a:gd name="T15" fmla="*/ 31535 h 444"/>
                <a:gd name="T16" fmla="*/ 0 w 497"/>
                <a:gd name="T17" fmla="*/ 55863 h 444"/>
                <a:gd name="T18" fmla="*/ 0 w 497"/>
                <a:gd name="T19" fmla="*/ 55863 h 444"/>
                <a:gd name="T20" fmla="*/ 0 w 497"/>
                <a:gd name="T21" fmla="*/ 179302 h 444"/>
                <a:gd name="T22" fmla="*/ 23870 w 497"/>
                <a:gd name="T23" fmla="*/ 199574 h 444"/>
                <a:gd name="T24" fmla="*/ 31977 w 497"/>
                <a:gd name="T25" fmla="*/ 199574 h 444"/>
                <a:gd name="T26" fmla="*/ 31977 w 497"/>
                <a:gd name="T27" fmla="*/ 31535 h 444"/>
                <a:gd name="T28" fmla="*/ 23870 w 497"/>
                <a:gd name="T29" fmla="*/ 31535 h 444"/>
                <a:gd name="T30" fmla="*/ 0 w 497"/>
                <a:gd name="T31" fmla="*/ 55863 h 444"/>
                <a:gd name="T32" fmla="*/ 151777 w 497"/>
                <a:gd name="T33" fmla="*/ 11713 h 444"/>
                <a:gd name="T34" fmla="*/ 151777 w 497"/>
                <a:gd name="T35" fmla="*/ 11713 h 444"/>
                <a:gd name="T36" fmla="*/ 111694 w 497"/>
                <a:gd name="T37" fmla="*/ 0 h 444"/>
                <a:gd name="T38" fmla="*/ 72061 w 497"/>
                <a:gd name="T39" fmla="*/ 11713 h 444"/>
                <a:gd name="T40" fmla="*/ 72061 w 497"/>
                <a:gd name="T41" fmla="*/ 31535 h 444"/>
                <a:gd name="T42" fmla="*/ 48190 w 497"/>
                <a:gd name="T43" fmla="*/ 31535 h 444"/>
                <a:gd name="T44" fmla="*/ 48190 w 497"/>
                <a:gd name="T45" fmla="*/ 199574 h 444"/>
                <a:gd name="T46" fmla="*/ 175648 w 497"/>
                <a:gd name="T47" fmla="*/ 199574 h 444"/>
                <a:gd name="T48" fmla="*/ 175648 w 497"/>
                <a:gd name="T49" fmla="*/ 31535 h 444"/>
                <a:gd name="T50" fmla="*/ 151777 w 497"/>
                <a:gd name="T51" fmla="*/ 31535 h 444"/>
                <a:gd name="T52" fmla="*/ 151777 w 497"/>
                <a:gd name="T53" fmla="*/ 11713 h 444"/>
                <a:gd name="T54" fmla="*/ 135564 w 497"/>
                <a:gd name="T55" fmla="*/ 31535 h 444"/>
                <a:gd name="T56" fmla="*/ 135564 w 497"/>
                <a:gd name="T57" fmla="*/ 31535 h 444"/>
                <a:gd name="T58" fmla="*/ 87824 w 497"/>
                <a:gd name="T59" fmla="*/ 31535 h 444"/>
                <a:gd name="T60" fmla="*/ 87824 w 497"/>
                <a:gd name="T61" fmla="*/ 19822 h 444"/>
                <a:gd name="T62" fmla="*/ 111694 w 497"/>
                <a:gd name="T63" fmla="*/ 11713 h 444"/>
                <a:gd name="T64" fmla="*/ 135564 w 497"/>
                <a:gd name="T65" fmla="*/ 19822 h 444"/>
                <a:gd name="T66" fmla="*/ 135564 w 497"/>
                <a:gd name="T67" fmla="*/ 31535 h 4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97" h="444">
                  <a:moveTo>
                    <a:pt x="443" y="70"/>
                  </a:moveTo>
                  <a:lnTo>
                    <a:pt x="443" y="70"/>
                  </a:lnTo>
                  <a:cubicBezTo>
                    <a:pt x="426" y="70"/>
                    <a:pt x="426" y="70"/>
                    <a:pt x="426" y="70"/>
                  </a:cubicBezTo>
                  <a:cubicBezTo>
                    <a:pt x="426" y="443"/>
                    <a:pt x="426" y="443"/>
                    <a:pt x="426" y="443"/>
                  </a:cubicBezTo>
                  <a:cubicBezTo>
                    <a:pt x="443" y="443"/>
                    <a:pt x="443" y="443"/>
                    <a:pt x="443" y="443"/>
                  </a:cubicBezTo>
                  <a:cubicBezTo>
                    <a:pt x="479" y="443"/>
                    <a:pt x="496" y="425"/>
                    <a:pt x="496" y="398"/>
                  </a:cubicBezTo>
                  <a:cubicBezTo>
                    <a:pt x="496" y="124"/>
                    <a:pt x="496" y="124"/>
                    <a:pt x="496" y="124"/>
                  </a:cubicBezTo>
                  <a:cubicBezTo>
                    <a:pt x="496" y="97"/>
                    <a:pt x="479" y="70"/>
                    <a:pt x="443" y="70"/>
                  </a:cubicBezTo>
                  <a:close/>
                  <a:moveTo>
                    <a:pt x="0" y="124"/>
                  </a:moveTo>
                  <a:lnTo>
                    <a:pt x="0" y="124"/>
                  </a:lnTo>
                  <a:cubicBezTo>
                    <a:pt x="0" y="398"/>
                    <a:pt x="0" y="398"/>
                    <a:pt x="0" y="398"/>
                  </a:cubicBezTo>
                  <a:cubicBezTo>
                    <a:pt x="0" y="425"/>
                    <a:pt x="26" y="443"/>
                    <a:pt x="53" y="443"/>
                  </a:cubicBezTo>
                  <a:cubicBezTo>
                    <a:pt x="71" y="443"/>
                    <a:pt x="71" y="443"/>
                    <a:pt x="71" y="443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26" y="70"/>
                    <a:pt x="0" y="97"/>
                    <a:pt x="0" y="124"/>
                  </a:cubicBezTo>
                  <a:close/>
                  <a:moveTo>
                    <a:pt x="337" y="26"/>
                  </a:moveTo>
                  <a:lnTo>
                    <a:pt x="337" y="26"/>
                  </a:lnTo>
                  <a:cubicBezTo>
                    <a:pt x="319" y="17"/>
                    <a:pt x="292" y="0"/>
                    <a:pt x="248" y="0"/>
                  </a:cubicBezTo>
                  <a:cubicBezTo>
                    <a:pt x="204" y="0"/>
                    <a:pt x="177" y="17"/>
                    <a:pt x="160" y="26"/>
                  </a:cubicBezTo>
                  <a:cubicBezTo>
                    <a:pt x="160" y="70"/>
                    <a:pt x="160" y="70"/>
                    <a:pt x="160" y="70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7" y="443"/>
                    <a:pt x="107" y="443"/>
                    <a:pt x="107" y="443"/>
                  </a:cubicBezTo>
                  <a:cubicBezTo>
                    <a:pt x="390" y="443"/>
                    <a:pt x="390" y="443"/>
                    <a:pt x="390" y="443"/>
                  </a:cubicBezTo>
                  <a:cubicBezTo>
                    <a:pt x="390" y="70"/>
                    <a:pt x="390" y="70"/>
                    <a:pt x="390" y="70"/>
                  </a:cubicBezTo>
                  <a:cubicBezTo>
                    <a:pt x="337" y="70"/>
                    <a:pt x="337" y="70"/>
                    <a:pt x="337" y="70"/>
                  </a:cubicBezTo>
                  <a:lnTo>
                    <a:pt x="337" y="26"/>
                  </a:lnTo>
                  <a:close/>
                  <a:moveTo>
                    <a:pt x="301" y="70"/>
                  </a:moveTo>
                  <a:lnTo>
                    <a:pt x="301" y="70"/>
                  </a:lnTo>
                  <a:cubicBezTo>
                    <a:pt x="195" y="70"/>
                    <a:pt x="195" y="70"/>
                    <a:pt x="195" y="70"/>
                  </a:cubicBezTo>
                  <a:cubicBezTo>
                    <a:pt x="195" y="44"/>
                    <a:pt x="195" y="44"/>
                    <a:pt x="195" y="44"/>
                  </a:cubicBezTo>
                  <a:cubicBezTo>
                    <a:pt x="204" y="35"/>
                    <a:pt x="222" y="26"/>
                    <a:pt x="248" y="26"/>
                  </a:cubicBezTo>
                  <a:cubicBezTo>
                    <a:pt x="275" y="26"/>
                    <a:pt x="292" y="35"/>
                    <a:pt x="301" y="44"/>
                  </a:cubicBezTo>
                  <a:lnTo>
                    <a:pt x="301" y="7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xmlns="" id="{C49A428E-B3AC-4947-B7BD-A9F1106FE0D9}"/>
              </a:ext>
            </a:extLst>
          </p:cNvPr>
          <p:cNvGrpSpPr/>
          <p:nvPr/>
        </p:nvGrpSpPr>
        <p:grpSpPr>
          <a:xfrm>
            <a:off x="5172973" y="4707378"/>
            <a:ext cx="1301505" cy="1361132"/>
            <a:chOff x="5172973" y="4707378"/>
            <a:chExt cx="1301505" cy="1361132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xmlns="" id="{A07E8EAC-FA7D-4A3A-9FE3-77476B982BF8}"/>
                </a:ext>
              </a:extLst>
            </p:cNvPr>
            <p:cNvGrpSpPr/>
            <p:nvPr/>
          </p:nvGrpSpPr>
          <p:grpSpPr>
            <a:xfrm>
              <a:off x="5172973" y="4707378"/>
              <a:ext cx="1301505" cy="1361132"/>
              <a:chOff x="5172973" y="4707378"/>
              <a:chExt cx="1301505" cy="1361132"/>
            </a:xfrm>
            <a:solidFill>
              <a:schemeClr val="accent2"/>
            </a:solidFill>
            <a:effectLst>
              <a:outerShdw blurRad="355600" dist="127000" dir="2700000" sx="98000" sy="98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xmlns="" id="{B0C2C58F-F432-4513-B295-3187DB3B7D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2973" y="4765687"/>
                <a:ext cx="1301505" cy="1302823"/>
              </a:xfrm>
              <a:custGeom>
                <a:avLst/>
                <a:gdLst>
                  <a:gd name="T0" fmla="*/ 350 w 370"/>
                  <a:gd name="T1" fmla="*/ 149 h 370"/>
                  <a:gd name="T2" fmla="*/ 221 w 370"/>
                  <a:gd name="T3" fmla="*/ 350 h 370"/>
                  <a:gd name="T4" fmla="*/ 20 w 370"/>
                  <a:gd name="T5" fmla="*/ 221 h 370"/>
                  <a:gd name="T6" fmla="*/ 149 w 370"/>
                  <a:gd name="T7" fmla="*/ 19 h 370"/>
                  <a:gd name="T8" fmla="*/ 350 w 370"/>
                  <a:gd name="T9" fmla="*/ 149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0" h="370">
                    <a:moveTo>
                      <a:pt x="350" y="149"/>
                    </a:moveTo>
                    <a:cubicBezTo>
                      <a:pt x="370" y="240"/>
                      <a:pt x="312" y="330"/>
                      <a:pt x="221" y="350"/>
                    </a:cubicBezTo>
                    <a:cubicBezTo>
                      <a:pt x="130" y="370"/>
                      <a:pt x="40" y="312"/>
                      <a:pt x="20" y="221"/>
                    </a:cubicBezTo>
                    <a:cubicBezTo>
                      <a:pt x="0" y="129"/>
                      <a:pt x="58" y="39"/>
                      <a:pt x="149" y="19"/>
                    </a:cubicBezTo>
                    <a:cubicBezTo>
                      <a:pt x="240" y="0"/>
                      <a:pt x="330" y="57"/>
                      <a:pt x="350" y="14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xmlns="" id="{388543E3-80E5-4D64-98BE-13487DD6AFF3}"/>
                  </a:ext>
                </a:extLst>
              </p:cNvPr>
              <p:cNvSpPr>
                <a:spLocks/>
              </p:cNvSpPr>
              <p:nvPr/>
            </p:nvSpPr>
            <p:spPr bwMode="auto">
              <a:xfrm rot="11823127">
                <a:off x="5484299" y="4707378"/>
                <a:ext cx="158077" cy="165982"/>
              </a:xfrm>
              <a:custGeom>
                <a:avLst/>
                <a:gdLst>
                  <a:gd name="T0" fmla="*/ 40 w 45"/>
                  <a:gd name="T1" fmla="*/ 46 h 47"/>
                  <a:gd name="T2" fmla="*/ 0 w 45"/>
                  <a:gd name="T3" fmla="*/ 32 h 47"/>
                  <a:gd name="T4" fmla="*/ 16 w 45"/>
                  <a:gd name="T5" fmla="*/ 20 h 47"/>
                  <a:gd name="T6" fmla="*/ 36 w 45"/>
                  <a:gd name="T7" fmla="*/ 0 h 47"/>
                  <a:gd name="T8" fmla="*/ 44 w 45"/>
                  <a:gd name="T9" fmla="*/ 43 h 47"/>
                  <a:gd name="T10" fmla="*/ 40 w 45"/>
                  <a:gd name="T11" fmla="*/ 4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47">
                    <a:moveTo>
                      <a:pt x="40" y="46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5" y="29"/>
                      <a:pt x="11" y="25"/>
                      <a:pt x="16" y="20"/>
                    </a:cubicBezTo>
                    <a:cubicBezTo>
                      <a:pt x="23" y="14"/>
                      <a:pt x="30" y="7"/>
                      <a:pt x="36" y="0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45" y="45"/>
                      <a:pt x="42" y="47"/>
                      <a:pt x="40" y="4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0" name="Oval 10">
              <a:extLst>
                <a:ext uri="{FF2B5EF4-FFF2-40B4-BE49-F238E27FC236}">
                  <a16:creationId xmlns:a16="http://schemas.microsoft.com/office/drawing/2014/main" xmlns="" id="{242684FC-03D8-4F7C-AA7A-B959E45EEE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5004" y="4927716"/>
              <a:ext cx="977446" cy="974812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67">
              <a:extLst>
                <a:ext uri="{FF2B5EF4-FFF2-40B4-BE49-F238E27FC236}">
                  <a16:creationId xmlns:a16="http://schemas.microsoft.com/office/drawing/2014/main" xmlns="" id="{CADDAEF3-2E50-48D4-AEF8-0FCB9478B4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5541" y="5275765"/>
              <a:ext cx="276372" cy="278715"/>
            </a:xfrm>
            <a:custGeom>
              <a:avLst/>
              <a:gdLst>
                <a:gd name="T0" fmla="*/ 79322 w 418"/>
                <a:gd name="T1" fmla="*/ 0 h 417"/>
                <a:gd name="T2" fmla="*/ 79322 w 418"/>
                <a:gd name="T3" fmla="*/ 0 h 417"/>
                <a:gd name="T4" fmla="*/ 0 w 418"/>
                <a:gd name="T5" fmla="*/ 79733 h 417"/>
                <a:gd name="T6" fmla="*/ 79322 w 418"/>
                <a:gd name="T7" fmla="*/ 79733 h 417"/>
                <a:gd name="T8" fmla="*/ 79322 w 418"/>
                <a:gd name="T9" fmla="*/ 0 h 417"/>
                <a:gd name="T10" fmla="*/ 103074 w 418"/>
                <a:gd name="T11" fmla="*/ 0 h 417"/>
                <a:gd name="T12" fmla="*/ 103074 w 418"/>
                <a:gd name="T13" fmla="*/ 0 h 417"/>
                <a:gd name="T14" fmla="*/ 103074 w 418"/>
                <a:gd name="T15" fmla="*/ 91965 h 417"/>
                <a:gd name="T16" fmla="*/ 91422 w 418"/>
                <a:gd name="T17" fmla="*/ 103744 h 417"/>
                <a:gd name="T18" fmla="*/ 0 w 418"/>
                <a:gd name="T19" fmla="*/ 103744 h 417"/>
                <a:gd name="T20" fmla="*/ 91422 w 418"/>
                <a:gd name="T21" fmla="*/ 188460 h 417"/>
                <a:gd name="T22" fmla="*/ 186877 w 418"/>
                <a:gd name="T23" fmla="*/ 91965 h 417"/>
                <a:gd name="T24" fmla="*/ 103074 w 418"/>
                <a:gd name="T25" fmla="*/ 0 h 4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8" h="417">
                  <a:moveTo>
                    <a:pt x="177" y="0"/>
                  </a:moveTo>
                  <a:lnTo>
                    <a:pt x="177" y="0"/>
                  </a:lnTo>
                  <a:cubicBezTo>
                    <a:pt x="80" y="9"/>
                    <a:pt x="9" y="88"/>
                    <a:pt x="0" y="176"/>
                  </a:cubicBezTo>
                  <a:cubicBezTo>
                    <a:pt x="177" y="176"/>
                    <a:pt x="177" y="176"/>
                    <a:pt x="177" y="176"/>
                  </a:cubicBezTo>
                  <a:lnTo>
                    <a:pt x="177" y="0"/>
                  </a:lnTo>
                  <a:close/>
                  <a:moveTo>
                    <a:pt x="230" y="0"/>
                  </a:moveTo>
                  <a:lnTo>
                    <a:pt x="230" y="0"/>
                  </a:lnTo>
                  <a:cubicBezTo>
                    <a:pt x="230" y="203"/>
                    <a:pt x="230" y="203"/>
                    <a:pt x="230" y="203"/>
                  </a:cubicBezTo>
                  <a:cubicBezTo>
                    <a:pt x="230" y="221"/>
                    <a:pt x="222" y="229"/>
                    <a:pt x="204" y="229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9" y="336"/>
                    <a:pt x="98" y="416"/>
                    <a:pt x="204" y="416"/>
                  </a:cubicBezTo>
                  <a:cubicBezTo>
                    <a:pt x="319" y="416"/>
                    <a:pt x="417" y="319"/>
                    <a:pt x="417" y="203"/>
                  </a:cubicBezTo>
                  <a:cubicBezTo>
                    <a:pt x="417" y="97"/>
                    <a:pt x="337" y="9"/>
                    <a:pt x="2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1094530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3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41" grpId="0"/>
      <p:bldP spid="42" grpId="0"/>
      <p:bldP spid="43" grpId="0" animBg="1"/>
      <p:bldP spid="44" grpId="0" animBg="1"/>
      <p:bldP spid="45" grpId="0"/>
      <p:bldP spid="46" grpId="0"/>
      <p:bldP spid="47" grpId="0"/>
      <p:bldP spid="48" grpId="0"/>
      <p:bldP spid="4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 descr="图片包含 户外, 建筑物, 天空&#10;&#10;已生成极高可信度的说明">
            <a:extLst>
              <a:ext uri="{FF2B5EF4-FFF2-40B4-BE49-F238E27FC236}">
                <a16:creationId xmlns:a16="http://schemas.microsoft.com/office/drawing/2014/main" xmlns="" id="{528C9360-5CC7-409E-A2B6-EE57559DF68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C33BEEF9-90CE-4564-B663-BE405EBE6CE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88000"/>
                </a:schemeClr>
              </a:gs>
              <a:gs pos="100000">
                <a:schemeClr val="accent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xmlns="" id="{E4818F3E-EE78-452B-99D6-0A57BBD60EBD}"/>
              </a:ext>
            </a:extLst>
          </p:cNvPr>
          <p:cNvSpPr/>
          <p:nvPr/>
        </p:nvSpPr>
        <p:spPr>
          <a:xfrm>
            <a:off x="0" y="1811404"/>
            <a:ext cx="10028903" cy="5046596"/>
          </a:xfrm>
          <a:prstGeom prst="rtTriangle">
            <a:avLst/>
          </a:prstGeom>
          <a:solidFill>
            <a:schemeClr val="accent1">
              <a:lumMod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25">
            <a:extLst>
              <a:ext uri="{FF2B5EF4-FFF2-40B4-BE49-F238E27FC236}">
                <a16:creationId xmlns:a16="http://schemas.microsoft.com/office/drawing/2014/main" xmlns="" id="{D35DCB6E-A4D1-4CD4-8706-75C9D3626A58}"/>
              </a:ext>
            </a:extLst>
          </p:cNvPr>
          <p:cNvSpPr/>
          <p:nvPr/>
        </p:nvSpPr>
        <p:spPr>
          <a:xfrm flipH="1" flipV="1">
            <a:off x="7120929" y="-1"/>
            <a:ext cx="5071069" cy="2551788"/>
          </a:xfrm>
          <a:prstGeom prst="rtTriangle">
            <a:avLst/>
          </a:prstGeom>
          <a:solidFill>
            <a:schemeClr val="accent2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E26695D-44E6-421E-8098-6C7A161C06BB}"/>
              </a:ext>
            </a:extLst>
          </p:cNvPr>
          <p:cNvSpPr txBox="1"/>
          <p:nvPr/>
        </p:nvSpPr>
        <p:spPr>
          <a:xfrm>
            <a:off x="2163098" y="1337683"/>
            <a:ext cx="7865806" cy="1200329"/>
          </a:xfrm>
          <a:prstGeom prst="rect">
            <a:avLst/>
          </a:prstGeom>
          <a:noFill/>
          <a:effectLst>
            <a:outerShdw blurRad="355600" dist="38100" dir="5400000" algn="t" rotWithShape="0">
              <a:prstClr val="black">
                <a:alpha val="24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Arial Nova" panose="020B0504020202020204" pitchFamily="34" charset="0"/>
              </a:rPr>
              <a:t>THANK YOU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9A323DC6-AF63-4177-B07C-824BC8B2C03A}"/>
              </a:ext>
            </a:extLst>
          </p:cNvPr>
          <p:cNvSpPr txBox="1"/>
          <p:nvPr/>
        </p:nvSpPr>
        <p:spPr>
          <a:xfrm>
            <a:off x="2531806" y="2551809"/>
            <a:ext cx="71283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spc="600" dirty="0" err="1">
                <a:solidFill>
                  <a:schemeClr val="bg1"/>
                </a:solidFill>
                <a:latin typeface="Arial Nova" panose="020B0504020202020204" pitchFamily="34" charset="0"/>
              </a:rPr>
              <a:t>UpSpace</a:t>
            </a:r>
            <a:r>
              <a:rPr lang="en-US" sz="1600" spc="600" dirty="0">
                <a:solidFill>
                  <a:schemeClr val="bg1"/>
                </a:solidFill>
                <a:latin typeface="Arial Nova" panose="020B0504020202020204" pitchFamily="34" charset="0"/>
              </a:rPr>
              <a:t> PowerPoint Template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FEF07CF3-71DC-4723-AD84-07AF12109618}"/>
              </a:ext>
            </a:extLst>
          </p:cNvPr>
          <p:cNvGrpSpPr/>
          <p:nvPr/>
        </p:nvGrpSpPr>
        <p:grpSpPr>
          <a:xfrm>
            <a:off x="3921884" y="889679"/>
            <a:ext cx="4348232" cy="461665"/>
            <a:chOff x="3921884" y="889679"/>
            <a:chExt cx="4348232" cy="46166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39D33808-120D-4102-8DA7-5E3DEF07F633}"/>
                </a:ext>
              </a:extLst>
            </p:cNvPr>
            <p:cNvSpPr txBox="1"/>
            <p:nvPr/>
          </p:nvSpPr>
          <p:spPr>
            <a:xfrm>
              <a:off x="5481484" y="889679"/>
              <a:ext cx="12290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Arial Nova" panose="020B0504020202020204" pitchFamily="34" charset="0"/>
                </a:rPr>
                <a:t>2019</a:t>
              </a: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xmlns="" id="{61FFC716-81C1-452C-99AE-2C213CFBB4EB}"/>
                </a:ext>
              </a:extLst>
            </p:cNvPr>
            <p:cNvGrpSpPr/>
            <p:nvPr/>
          </p:nvGrpSpPr>
          <p:grpSpPr>
            <a:xfrm>
              <a:off x="3921884" y="1057464"/>
              <a:ext cx="4348232" cy="0"/>
              <a:chOff x="3790336" y="1042716"/>
              <a:chExt cx="4348232" cy="0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xmlns="" id="{180D36D6-2FB8-4876-B576-CAA8940A4A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66968" y="1042716"/>
                <a:ext cx="1371600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xmlns="" id="{DD7B63DE-B89A-494D-8A6C-EAF048B718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90336" y="1042716"/>
                <a:ext cx="1371600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8" name="图片占位符 7" descr="图片包含 餐桌, 人员, 美食, 室内&#10;&#10;描述已自动生成">
            <a:extLst>
              <a:ext uri="{FF2B5EF4-FFF2-40B4-BE49-F238E27FC236}">
                <a16:creationId xmlns:a16="http://schemas.microsoft.com/office/drawing/2014/main" xmlns="" id="{91F5B9D3-8E9F-486B-A66A-E101F84BD83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74" b="1997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01360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5" grpId="0" animBg="1"/>
      <p:bldP spid="26" grpId="0" animBg="1"/>
      <p:bldP spid="17" grpId="0"/>
      <p:bldP spid="1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时尚渐变商业计划PPT模板"/>
</p:tagLst>
</file>

<file path=ppt/theme/theme1.xml><?xml version="1.0" encoding="utf-8"?>
<a:theme xmlns:a="http://schemas.openxmlformats.org/drawingml/2006/main" name="Office Theme">
  <a:themeElements>
    <a:clrScheme name="#Up 00 Defaul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295C"/>
      </a:accent1>
      <a:accent2>
        <a:srgbClr val="FFA16E"/>
      </a:accent2>
      <a:accent3>
        <a:srgbClr val="E60037"/>
      </a:accent3>
      <a:accent4>
        <a:srgbClr val="FF8947"/>
      </a:accent4>
      <a:accent5>
        <a:srgbClr val="C4002F"/>
      </a:accent5>
      <a:accent6>
        <a:srgbClr val="FF6611"/>
      </a:accent6>
      <a:hlink>
        <a:srgbClr val="0563C1"/>
      </a:hlink>
      <a:folHlink>
        <a:srgbClr val="954F72"/>
      </a:folHlink>
    </a:clrScheme>
    <a:fontScheme name="Custom 50">
      <a:majorFont>
        <a:latin typeface="Poppins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3743</TotalTime>
  <Words>1367</Words>
  <Application>Microsoft Office PowerPoint</Application>
  <PresentationFormat>宽屏</PresentationFormat>
  <Paragraphs>211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Arial Nova</vt:lpstr>
      <vt:lpstr>Catamaran Bold</vt:lpstr>
      <vt:lpstr>Roboto Condensed</vt:lpstr>
      <vt:lpstr>等线</vt:lpstr>
      <vt:lpstr>张海山锐谐体</vt:lpstr>
      <vt:lpstr>Arial</vt:lpstr>
      <vt:lpstr>Calibri Light</vt:lpstr>
      <vt:lpstr>Segoe UI</vt:lpstr>
      <vt:lpstr>Segoe UI Light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时尚渐变商业计划PPT模板</dc:title>
  <dc:creator>优品PPT</dc:creator>
  <dc:description>http://www.ypppt.com/</dc:description>
  <cp:lastModifiedBy>faith123</cp:lastModifiedBy>
  <cp:revision>344</cp:revision>
  <dcterms:created xsi:type="dcterms:W3CDTF">2018-02-19T08:46:54Z</dcterms:created>
  <dcterms:modified xsi:type="dcterms:W3CDTF">2019-11-15T02:55:09Z</dcterms:modified>
</cp:coreProperties>
</file>