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95" r:id="rId2"/>
    <p:sldId id="298" r:id="rId3"/>
    <p:sldId id="261" r:id="rId4"/>
    <p:sldId id="268" r:id="rId5"/>
    <p:sldId id="262" r:id="rId6"/>
    <p:sldId id="286" r:id="rId7"/>
    <p:sldId id="296" r:id="rId8"/>
    <p:sldId id="297" r:id="rId9"/>
    <p:sldId id="287" r:id="rId10"/>
    <p:sldId id="267" r:id="rId11"/>
    <p:sldId id="259" r:id="rId12"/>
    <p:sldId id="289" r:id="rId13"/>
    <p:sldId id="291" r:id="rId14"/>
    <p:sldId id="290" r:id="rId15"/>
    <p:sldId id="266" r:id="rId16"/>
    <p:sldId id="275" r:id="rId17"/>
    <p:sldId id="300" r:id="rId18"/>
    <p:sldId id="301" r:id="rId19"/>
    <p:sldId id="265" r:id="rId20"/>
    <p:sldId id="272" r:id="rId21"/>
    <p:sldId id="299" r:id="rId22"/>
    <p:sldId id="269"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80014"/>
    <a:srgbClr val="C21227"/>
    <a:srgbClr val="ED374D"/>
    <a:srgbClr val="EB19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0" autoAdjust="0"/>
    <p:restoredTop sz="94660"/>
  </p:normalViewPr>
  <p:slideViewPr>
    <p:cSldViewPr snapToGrid="0" showGuides="1">
      <p:cViewPr>
        <p:scale>
          <a:sx n="100" d="100"/>
          <a:sy n="100" d="100"/>
        </p:scale>
        <p:origin x="-72" y="306"/>
      </p:cViewPr>
      <p:guideLst>
        <p:guide orient="horz" pos="2160"/>
        <p:guide pos="3840"/>
      </p:guideLst>
    </p:cSldViewPr>
  </p:slideViewPr>
  <p:notesTextViewPr>
    <p:cViewPr>
      <p:scale>
        <a:sx n="1" d="1"/>
        <a:sy n="1" d="1"/>
      </p:scale>
      <p:origin x="0" y="0"/>
    </p:cViewPr>
  </p:notesTextViewPr>
  <p:sorterViewPr>
    <p:cViewPr>
      <p:scale>
        <a:sx n="66" d="100"/>
        <a:sy n="66" d="100"/>
      </p:scale>
      <p:origin x="0" y="-1118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8F08F7-40BD-4E2B-B69C-49BCEBF305B8}" type="datetimeFigureOut">
              <a:rPr lang="zh-CN" altLang="en-US" smtClean="0"/>
              <a:t>2018/1/23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8358A4-F945-405B-B193-3D176AA8B553}" type="slidenum">
              <a:rPr lang="zh-CN" altLang="en-US" smtClean="0"/>
              <a:t>‹#›</a:t>
            </a:fld>
            <a:endParaRPr lang="zh-CN" altLang="en-US"/>
          </a:p>
        </p:txBody>
      </p:sp>
    </p:spTree>
    <p:extLst>
      <p:ext uri="{BB962C8B-B14F-4D97-AF65-F5344CB8AC3E}">
        <p14:creationId xmlns:p14="http://schemas.microsoft.com/office/powerpoint/2010/main" val="1033444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a:t>
            </a:fld>
            <a:endParaRPr lang="zh-CN" altLang="en-US"/>
          </a:p>
        </p:txBody>
      </p:sp>
    </p:spTree>
    <p:extLst>
      <p:ext uri="{BB962C8B-B14F-4D97-AF65-F5344CB8AC3E}">
        <p14:creationId xmlns:p14="http://schemas.microsoft.com/office/powerpoint/2010/main" val="2669280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2</a:t>
            </a:fld>
            <a:endParaRPr lang="zh-CN" altLang="en-US"/>
          </a:p>
        </p:txBody>
      </p:sp>
    </p:spTree>
    <p:extLst>
      <p:ext uri="{BB962C8B-B14F-4D97-AF65-F5344CB8AC3E}">
        <p14:creationId xmlns:p14="http://schemas.microsoft.com/office/powerpoint/2010/main" val="3865542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3</a:t>
            </a:fld>
            <a:endParaRPr lang="zh-CN" altLang="en-US"/>
          </a:p>
        </p:txBody>
      </p:sp>
    </p:spTree>
    <p:extLst>
      <p:ext uri="{BB962C8B-B14F-4D97-AF65-F5344CB8AC3E}">
        <p14:creationId xmlns:p14="http://schemas.microsoft.com/office/powerpoint/2010/main" val="4192681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4</a:t>
            </a:fld>
            <a:endParaRPr lang="zh-CN" altLang="en-US"/>
          </a:p>
        </p:txBody>
      </p:sp>
    </p:spTree>
    <p:extLst>
      <p:ext uri="{BB962C8B-B14F-4D97-AF65-F5344CB8AC3E}">
        <p14:creationId xmlns:p14="http://schemas.microsoft.com/office/powerpoint/2010/main" val="8856772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5</a:t>
            </a:fld>
            <a:endParaRPr lang="zh-CN" altLang="en-US"/>
          </a:p>
        </p:txBody>
      </p:sp>
    </p:spTree>
    <p:extLst>
      <p:ext uri="{BB962C8B-B14F-4D97-AF65-F5344CB8AC3E}">
        <p14:creationId xmlns:p14="http://schemas.microsoft.com/office/powerpoint/2010/main" val="1264547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6</a:t>
            </a:fld>
            <a:endParaRPr lang="zh-CN" altLang="en-US"/>
          </a:p>
        </p:txBody>
      </p:sp>
    </p:spTree>
    <p:extLst>
      <p:ext uri="{BB962C8B-B14F-4D97-AF65-F5344CB8AC3E}">
        <p14:creationId xmlns:p14="http://schemas.microsoft.com/office/powerpoint/2010/main" val="16573158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7</a:t>
            </a:fld>
            <a:endParaRPr lang="zh-CN" altLang="en-US"/>
          </a:p>
        </p:txBody>
      </p:sp>
    </p:spTree>
    <p:extLst>
      <p:ext uri="{BB962C8B-B14F-4D97-AF65-F5344CB8AC3E}">
        <p14:creationId xmlns:p14="http://schemas.microsoft.com/office/powerpoint/2010/main" val="2917252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8</a:t>
            </a:fld>
            <a:endParaRPr lang="zh-CN" altLang="en-US"/>
          </a:p>
        </p:txBody>
      </p:sp>
    </p:spTree>
    <p:extLst>
      <p:ext uri="{BB962C8B-B14F-4D97-AF65-F5344CB8AC3E}">
        <p14:creationId xmlns:p14="http://schemas.microsoft.com/office/powerpoint/2010/main" val="16393880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9</a:t>
            </a:fld>
            <a:endParaRPr lang="zh-CN" altLang="en-US"/>
          </a:p>
        </p:txBody>
      </p:sp>
    </p:spTree>
    <p:extLst>
      <p:ext uri="{BB962C8B-B14F-4D97-AF65-F5344CB8AC3E}">
        <p14:creationId xmlns:p14="http://schemas.microsoft.com/office/powerpoint/2010/main" val="2582790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10</a:t>
            </a:fld>
            <a:endParaRPr lang="zh-CN" altLang="en-US"/>
          </a:p>
        </p:txBody>
      </p:sp>
    </p:spTree>
    <p:extLst>
      <p:ext uri="{BB962C8B-B14F-4D97-AF65-F5344CB8AC3E}">
        <p14:creationId xmlns:p14="http://schemas.microsoft.com/office/powerpoint/2010/main" val="5646828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11</a:t>
            </a:fld>
            <a:endParaRPr lang="zh-CN" altLang="en-US"/>
          </a:p>
        </p:txBody>
      </p:sp>
    </p:spTree>
    <p:extLst>
      <p:ext uri="{BB962C8B-B14F-4D97-AF65-F5344CB8AC3E}">
        <p14:creationId xmlns:p14="http://schemas.microsoft.com/office/powerpoint/2010/main" val="3647832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12</a:t>
            </a:fld>
            <a:endParaRPr lang="zh-CN" altLang="en-US"/>
          </a:p>
        </p:txBody>
      </p:sp>
    </p:spTree>
    <p:extLst>
      <p:ext uri="{BB962C8B-B14F-4D97-AF65-F5344CB8AC3E}">
        <p14:creationId xmlns:p14="http://schemas.microsoft.com/office/powerpoint/2010/main" val="4091995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13</a:t>
            </a:fld>
            <a:endParaRPr lang="zh-CN" altLang="en-US"/>
          </a:p>
        </p:txBody>
      </p:sp>
    </p:spTree>
    <p:extLst>
      <p:ext uri="{BB962C8B-B14F-4D97-AF65-F5344CB8AC3E}">
        <p14:creationId xmlns:p14="http://schemas.microsoft.com/office/powerpoint/2010/main" val="1533961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14</a:t>
            </a:fld>
            <a:endParaRPr lang="zh-CN" altLang="en-US"/>
          </a:p>
        </p:txBody>
      </p:sp>
    </p:spTree>
    <p:extLst>
      <p:ext uri="{BB962C8B-B14F-4D97-AF65-F5344CB8AC3E}">
        <p14:creationId xmlns:p14="http://schemas.microsoft.com/office/powerpoint/2010/main" val="23571165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15</a:t>
            </a:fld>
            <a:endParaRPr lang="zh-CN" altLang="en-US"/>
          </a:p>
        </p:txBody>
      </p:sp>
    </p:spTree>
    <p:extLst>
      <p:ext uri="{BB962C8B-B14F-4D97-AF65-F5344CB8AC3E}">
        <p14:creationId xmlns:p14="http://schemas.microsoft.com/office/powerpoint/2010/main" val="858603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16</a:t>
            </a:fld>
            <a:endParaRPr lang="zh-CN" altLang="en-US"/>
          </a:p>
        </p:txBody>
      </p:sp>
    </p:spTree>
    <p:extLst>
      <p:ext uri="{BB962C8B-B14F-4D97-AF65-F5344CB8AC3E}">
        <p14:creationId xmlns:p14="http://schemas.microsoft.com/office/powerpoint/2010/main" val="394298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17</a:t>
            </a:fld>
            <a:endParaRPr lang="zh-CN" altLang="en-US"/>
          </a:p>
        </p:txBody>
      </p:sp>
    </p:spTree>
    <p:extLst>
      <p:ext uri="{BB962C8B-B14F-4D97-AF65-F5344CB8AC3E}">
        <p14:creationId xmlns:p14="http://schemas.microsoft.com/office/powerpoint/2010/main" val="5106324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18</a:t>
            </a:fld>
            <a:endParaRPr lang="zh-CN" altLang="en-US"/>
          </a:p>
        </p:txBody>
      </p:sp>
    </p:spTree>
    <p:extLst>
      <p:ext uri="{BB962C8B-B14F-4D97-AF65-F5344CB8AC3E}">
        <p14:creationId xmlns:p14="http://schemas.microsoft.com/office/powerpoint/2010/main" val="2623325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19</a:t>
            </a:fld>
            <a:endParaRPr lang="zh-CN" altLang="en-US"/>
          </a:p>
        </p:txBody>
      </p:sp>
    </p:spTree>
    <p:extLst>
      <p:ext uri="{BB962C8B-B14F-4D97-AF65-F5344CB8AC3E}">
        <p14:creationId xmlns:p14="http://schemas.microsoft.com/office/powerpoint/2010/main" val="24977112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20</a:t>
            </a:fld>
            <a:endParaRPr lang="zh-CN" altLang="en-US"/>
          </a:p>
        </p:txBody>
      </p:sp>
    </p:spTree>
    <p:extLst>
      <p:ext uri="{BB962C8B-B14F-4D97-AF65-F5344CB8AC3E}">
        <p14:creationId xmlns:p14="http://schemas.microsoft.com/office/powerpoint/2010/main" val="3472016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21</a:t>
            </a:fld>
            <a:endParaRPr lang="zh-CN" altLang="en-US"/>
          </a:p>
        </p:txBody>
      </p:sp>
    </p:spTree>
    <p:extLst>
      <p:ext uri="{BB962C8B-B14F-4D97-AF65-F5344CB8AC3E}">
        <p14:creationId xmlns:p14="http://schemas.microsoft.com/office/powerpoint/2010/main" val="36063289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8358A4-F945-405B-B193-3D176AA8B553}" type="slidenum">
              <a:rPr lang="zh-CN" altLang="en-US" smtClean="0"/>
              <a:t>22</a:t>
            </a:fld>
            <a:endParaRPr lang="zh-CN" altLang="en-US"/>
          </a:p>
        </p:txBody>
      </p:sp>
    </p:spTree>
    <p:extLst>
      <p:ext uri="{BB962C8B-B14F-4D97-AF65-F5344CB8AC3E}">
        <p14:creationId xmlns:p14="http://schemas.microsoft.com/office/powerpoint/2010/main" val="3086500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972749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562941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77712579"/>
      </p:ext>
    </p:extLst>
  </p:cSld>
  <p:clrMap bg1="lt1" tx1="dk1" bg2="lt2" tx2="dk2" accent1="accent1" accent2="accent2" accent3="accent3" accent4="accent4" accent5="accent5" accent6="accent6" hlink="hlink" folHlink="folHlink"/>
  <p:sldLayoutIdLst>
    <p:sldLayoutId id="2147483661" r:id="rId1"/>
    <p:sldLayoutId id="2147483662"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5.jpeg"/><Relationship Id="rId5" Type="http://schemas.microsoft.com/office/2007/relationships/hdphoto" Target="../media/hdphoto1.wdp"/><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microsoft.com/office/2007/relationships/hdphoto" Target="../media/hdphoto2.wdp"/></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674_春节序曲.mp3">
            <a:hlinkClick r:id="" action="ppaction://media"/>
          </p:cNvPr>
          <p:cNvPicPr>
            <a:picLocks noChangeAspect="1"/>
          </p:cNvPicPr>
          <p:nvPr>
            <a:audioFile r:link="rId2"/>
            <p:extLst>
              <p:ext uri="{DAA4B4D4-6D71-4841-9C94-3DE7FCFB9230}">
                <p14:media xmlns:p14="http://schemas.microsoft.com/office/powerpoint/2010/main" r:embed="rId1">
                  <p14:fade in="500" out="500"/>
                </p14:media>
              </p:ext>
            </p:extLst>
          </p:nvPr>
        </p:nvPicPr>
        <p:blipFill>
          <a:blip r:embed="rId5"/>
          <a:stretch>
            <a:fillRect/>
          </a:stretch>
        </p:blipFill>
        <p:spPr>
          <a:xfrm>
            <a:off x="-31328" y="-771318"/>
            <a:ext cx="609600" cy="609600"/>
          </a:xfrm>
          <a:prstGeom prst="rect">
            <a:avLst/>
          </a:prstGeom>
        </p:spPr>
      </p:pic>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24109" y="1362076"/>
            <a:ext cx="5401761" cy="3219450"/>
          </a:xfrm>
          <a:prstGeom prst="rect">
            <a:avLst/>
          </a:prstGeom>
        </p:spPr>
      </p:pic>
      <p:sp>
        <p:nvSpPr>
          <p:cNvPr id="11" name="文本框 10"/>
          <p:cNvSpPr txBox="1"/>
          <p:nvPr/>
        </p:nvSpPr>
        <p:spPr>
          <a:xfrm>
            <a:off x="5276704" y="5319653"/>
            <a:ext cx="1638590" cy="400110"/>
          </a:xfrm>
          <a:prstGeom prst="rect">
            <a:avLst/>
          </a:prstGeom>
          <a:noFill/>
          <a:scene3d>
            <a:camera prst="orthographicFront"/>
            <a:lightRig rig="glow" dir="t"/>
          </a:scene3d>
          <a:sp3d/>
        </p:spPr>
        <p:txBody>
          <a:bodyPr wrap="none" rtlCol="0">
            <a:spAutoFit/>
            <a:sp3d contourW="12700" prstMaterial="plastic">
              <a:bevelT w="19050" h="44450"/>
              <a:extrusionClr>
                <a:srgbClr val="C00000"/>
              </a:extrusionClr>
              <a:contourClr>
                <a:srgbClr val="C00000"/>
              </a:contourClr>
            </a:sp3d>
          </a:bodyPr>
          <a:lstStyle>
            <a:defPPr>
              <a:defRPr lang="zh-CN"/>
            </a:defPPr>
            <a:lvl1pPr algn="ctr">
              <a:defRPr sz="4000" b="1">
                <a:gradFill>
                  <a:gsLst>
                    <a:gs pos="0">
                      <a:srgbClr val="FFFF00"/>
                    </a:gs>
                    <a:gs pos="45000">
                      <a:srgbClr val="FFC000"/>
                    </a:gs>
                    <a:gs pos="100000">
                      <a:srgbClr val="FFFF00"/>
                    </a:gs>
                  </a:gsLst>
                  <a:lin ang="5400000" scaled="1"/>
                </a:gradFill>
                <a:effectLst>
                  <a:outerShdw blurRad="203200" dist="38100" dir="5400000" algn="t" rotWithShape="0">
                    <a:prstClr val="black">
                      <a:alpha val="57000"/>
                    </a:prstClr>
                  </a:outerShdw>
                </a:effectLst>
              </a:defRPr>
            </a:lvl1pPr>
          </a:lstStyle>
          <a:p>
            <a:r>
              <a:rPr lang="zh-CN" altLang="en-US" sz="2000" dirty="0" smtClean="0"/>
              <a:t>汇报人</a:t>
            </a:r>
            <a:r>
              <a:rPr lang="zh-CN" altLang="en-US" sz="2000" dirty="0" smtClean="0"/>
              <a:t>：</a:t>
            </a:r>
            <a:r>
              <a:rPr lang="en-US" altLang="zh-CN" sz="2000" dirty="0" smtClean="0"/>
              <a:t>xxx</a:t>
            </a:r>
            <a:endParaRPr lang="zh-CN" altLang="en-US" sz="2000" dirty="0"/>
          </a:p>
        </p:txBody>
      </p:sp>
      <p:sp>
        <p:nvSpPr>
          <p:cNvPr id="12" name="文本框 11"/>
          <p:cNvSpPr txBox="1"/>
          <p:nvPr/>
        </p:nvSpPr>
        <p:spPr>
          <a:xfrm>
            <a:off x="4168145" y="4581526"/>
            <a:ext cx="4657725" cy="400110"/>
          </a:xfrm>
          <a:prstGeom prst="rect">
            <a:avLst/>
          </a:prstGeom>
          <a:noFill/>
        </p:spPr>
        <p:txBody>
          <a:bodyPr wrap="square" rtlCol="0">
            <a:spAutoFit/>
          </a:bodyPr>
          <a:lstStyle/>
          <a:p>
            <a:r>
              <a:rPr lang="en-US" altLang="zh-CN" sz="2000" b="1">
                <a:gradFill>
                  <a:gsLst>
                    <a:gs pos="0">
                      <a:srgbClr val="FFFF00"/>
                    </a:gs>
                    <a:gs pos="45000">
                      <a:srgbClr val="FFC000"/>
                    </a:gs>
                    <a:gs pos="100000">
                      <a:srgbClr val="FFFF00"/>
                    </a:gs>
                  </a:gsLst>
                  <a:lin ang="5400000" scaled="1"/>
                </a:gradFill>
                <a:effectLst>
                  <a:outerShdw blurRad="203200" dist="38100" dir="5400000" algn="t" rotWithShape="0">
                    <a:prstClr val="black">
                      <a:alpha val="57000"/>
                    </a:prstClr>
                  </a:outerShdw>
                </a:effectLst>
              </a:rPr>
              <a:t>2018</a:t>
            </a:r>
            <a:r>
              <a:rPr lang="zh-CN" altLang="en-US" sz="2000" b="1">
                <a:gradFill>
                  <a:gsLst>
                    <a:gs pos="0">
                      <a:srgbClr val="FFFF00"/>
                    </a:gs>
                    <a:gs pos="45000">
                      <a:srgbClr val="FFC000"/>
                    </a:gs>
                    <a:gs pos="100000">
                      <a:srgbClr val="FFFF00"/>
                    </a:gs>
                  </a:gsLst>
                  <a:lin ang="5400000" scaled="1"/>
                </a:gradFill>
                <a:effectLst>
                  <a:outerShdw blurRad="203200" dist="38100" dir="5400000" algn="t" rotWithShape="0">
                    <a:prstClr val="black">
                      <a:alpha val="57000"/>
                    </a:prstClr>
                  </a:outerShdw>
                </a:effectLst>
              </a:rPr>
              <a:t>企业开门红暨颁奖盛典</a:t>
            </a:r>
            <a:r>
              <a:rPr lang="en-US" altLang="zh-CN" sz="2000" b="1">
                <a:gradFill>
                  <a:gsLst>
                    <a:gs pos="0">
                      <a:srgbClr val="FFFF00"/>
                    </a:gs>
                    <a:gs pos="45000">
                      <a:srgbClr val="FFC000"/>
                    </a:gs>
                    <a:gs pos="100000">
                      <a:srgbClr val="FFFF00"/>
                    </a:gs>
                  </a:gsLst>
                  <a:lin ang="5400000" scaled="1"/>
                </a:gradFill>
                <a:effectLst>
                  <a:outerShdw blurRad="203200" dist="38100" dir="5400000" algn="t" rotWithShape="0">
                    <a:prstClr val="black">
                      <a:alpha val="57000"/>
                    </a:prstClr>
                  </a:outerShdw>
                </a:effectLst>
              </a:rPr>
              <a:t>PPT</a:t>
            </a:r>
            <a:r>
              <a:rPr lang="zh-CN" altLang="en-US" sz="2000" b="1">
                <a:gradFill>
                  <a:gsLst>
                    <a:gs pos="0">
                      <a:srgbClr val="FFFF00"/>
                    </a:gs>
                    <a:gs pos="45000">
                      <a:srgbClr val="FFC000"/>
                    </a:gs>
                    <a:gs pos="100000">
                      <a:srgbClr val="FFFF00"/>
                    </a:gs>
                  </a:gsLst>
                  <a:lin ang="5400000" scaled="1"/>
                </a:gradFill>
                <a:effectLst>
                  <a:outerShdw blurRad="203200" dist="38100" dir="5400000" algn="t" rotWithShape="0">
                    <a:prstClr val="black">
                      <a:alpha val="57000"/>
                    </a:prstClr>
                  </a:outerShdw>
                </a:effectLst>
              </a:rPr>
              <a:t>模板</a:t>
            </a:r>
          </a:p>
        </p:txBody>
      </p:sp>
    </p:spTree>
    <p:extLst>
      <p:ext uri="{BB962C8B-B14F-4D97-AF65-F5344CB8AC3E}">
        <p14:creationId xmlns:p14="http://schemas.microsoft.com/office/powerpoint/2010/main" val="397144110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showWhenStopped="0">
                <p:cTn id="13" repeatCount="indefinite" fill="hold" display="0">
                  <p:stCondLst>
                    <p:cond delay="indefinite"/>
                  </p:stCondLst>
                  <p:endCondLst>
                    <p:cond evt="onStopAudio" delay="0">
                      <p:tgtEl>
                        <p:sldTgt/>
                      </p:tgtEl>
                    </p:cond>
                  </p:endCondLst>
                </p:cTn>
                <p:tgtEl>
                  <p:spTgt spid="8"/>
                </p:tgtEl>
              </p:cMediaNode>
            </p:audio>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淘宝店Chenying0907出品 9"/>
          <p:cNvSpPr txBox="1"/>
          <p:nvPr/>
        </p:nvSpPr>
        <p:spPr>
          <a:xfrm>
            <a:off x="4616658" y="2083992"/>
            <a:ext cx="3570208" cy="1107996"/>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defPPr>
              <a:defRPr lang="zh-CN"/>
            </a:defPPr>
            <a:lvl1pPr algn="ctr">
              <a:defRPr sz="66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defRPr>
            </a:lvl1pPr>
          </a:lstStyle>
          <a:p>
            <a:r>
              <a:rPr lang="zh-CN" altLang="en-US" dirty="0">
                <a:sym typeface="Arial" panose="020B0604020202020204" pitchFamily="34" charset="0"/>
              </a:rPr>
              <a:t>某某集团</a:t>
            </a:r>
          </a:p>
        </p:txBody>
      </p:sp>
      <p:sp>
        <p:nvSpPr>
          <p:cNvPr id="12" name="淘宝店Chenying0907出品 10"/>
          <p:cNvSpPr txBox="1"/>
          <p:nvPr/>
        </p:nvSpPr>
        <p:spPr>
          <a:xfrm>
            <a:off x="2577638" y="3434655"/>
            <a:ext cx="7648248" cy="923330"/>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defPPr>
              <a:defRPr lang="zh-CN"/>
            </a:defPPr>
            <a:lvl1pPr algn="ctr">
              <a:defRPr sz="54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defRPr>
            </a:lvl1pPr>
          </a:lstStyle>
          <a:p>
            <a:r>
              <a:rPr lang="en-US" altLang="zh-CN" dirty="0">
                <a:sym typeface="Arial" panose="020B0604020202020204" pitchFamily="34" charset="0"/>
              </a:rPr>
              <a:t>2017-2018</a:t>
            </a:r>
            <a:r>
              <a:rPr lang="zh-CN" altLang="en-US" dirty="0">
                <a:sym typeface="Arial" panose="020B0604020202020204" pitchFamily="34" charset="0"/>
              </a:rPr>
              <a:t>年度总结年会</a:t>
            </a:r>
          </a:p>
        </p:txBody>
      </p:sp>
      <p:pic>
        <p:nvPicPr>
          <p:cNvPr id="16" name="淘宝店Chenying0907出品 92" descr="D:\desktop\图片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8596" y="3309026"/>
            <a:ext cx="9342437"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grpSp>
        <p:nvGrpSpPr>
          <p:cNvPr id="7" name="Group 7"/>
          <p:cNvGrpSpPr>
            <a:grpSpLocks/>
          </p:cNvGrpSpPr>
          <p:nvPr/>
        </p:nvGrpSpPr>
        <p:grpSpPr bwMode="auto">
          <a:xfrm>
            <a:off x="-5558632" y="-1215947"/>
            <a:ext cx="8981312" cy="8577984"/>
            <a:chOff x="0" y="0"/>
            <a:chExt cx="2208" cy="2208"/>
          </a:xfrm>
        </p:grpSpPr>
        <p:sp>
          <p:nvSpPr>
            <p:cNvPr id="8" name="Oval 8"/>
            <p:cNvSpPr>
              <a:spLocks noChangeArrowheads="1"/>
            </p:cNvSpPr>
            <p:nvPr/>
          </p:nvSpPr>
          <p:spPr bwMode="auto">
            <a:xfrm>
              <a:off x="0" y="76"/>
              <a:ext cx="2132" cy="2132"/>
            </a:xfrm>
            <a:prstGeom prst="ellipse">
              <a:avLst/>
            </a:prstGeom>
            <a:gradFill rotWithShape="1">
              <a:gsLst>
                <a:gs pos="0">
                  <a:srgbClr val="FFFF00">
                    <a:alpha val="70000"/>
                  </a:srgbClr>
                </a:gs>
                <a:gs pos="100000">
                  <a:schemeClr val="accent1">
                    <a:lumMod val="50000"/>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Group 9"/>
            <p:cNvGrpSpPr>
              <a:grpSpLocks noChangeAspect="1"/>
            </p:cNvGrpSpPr>
            <p:nvPr/>
          </p:nvGrpSpPr>
          <p:grpSpPr bwMode="auto">
            <a:xfrm>
              <a:off x="0" y="0"/>
              <a:ext cx="2208" cy="2208"/>
              <a:chOff x="0" y="0"/>
              <a:chExt cx="2208" cy="2208"/>
            </a:xfrm>
          </p:grpSpPr>
          <p:grpSp>
            <p:nvGrpSpPr>
              <p:cNvPr id="10" name="Group 10"/>
              <p:cNvGrpSpPr>
                <a:grpSpLocks noChangeAspect="1"/>
              </p:cNvGrpSpPr>
              <p:nvPr/>
            </p:nvGrpSpPr>
            <p:grpSpPr bwMode="auto">
              <a:xfrm>
                <a:off x="0" y="0"/>
                <a:ext cx="2208" cy="2208"/>
                <a:chOff x="0" y="0"/>
                <a:chExt cx="2208" cy="2208"/>
              </a:xfrm>
            </p:grpSpPr>
            <p:grpSp>
              <p:nvGrpSpPr>
                <p:cNvPr id="31" name="Group 11"/>
                <p:cNvGrpSpPr>
                  <a:grpSpLocks noChangeAspect="1"/>
                </p:cNvGrpSpPr>
                <p:nvPr/>
              </p:nvGrpSpPr>
              <p:grpSpPr bwMode="auto">
                <a:xfrm>
                  <a:off x="0" y="0"/>
                  <a:ext cx="2208" cy="2202"/>
                  <a:chOff x="0" y="0"/>
                  <a:chExt cx="1429" cy="1429"/>
                </a:xfrm>
              </p:grpSpPr>
              <p:grpSp>
                <p:nvGrpSpPr>
                  <p:cNvPr id="39" name="Group 12"/>
                  <p:cNvGrpSpPr>
                    <a:grpSpLocks noChangeAspect="1"/>
                  </p:cNvGrpSpPr>
                  <p:nvPr/>
                </p:nvGrpSpPr>
                <p:grpSpPr bwMode="auto">
                  <a:xfrm>
                    <a:off x="686" y="0"/>
                    <a:ext cx="56" cy="1429"/>
                    <a:chOff x="0" y="0"/>
                    <a:chExt cx="56" cy="1429"/>
                  </a:xfrm>
                </p:grpSpPr>
                <p:sp>
                  <p:nvSpPr>
                    <p:cNvPr id="43" name="AutoShape 13"/>
                    <p:cNvSpPr>
                      <a:spLocks noChangeAspect="1" noChangeArrowheads="1"/>
                    </p:cNvSpPr>
                    <p:nvPr/>
                  </p:nvSpPr>
                  <p:spPr bwMode="auto">
                    <a:xfrm>
                      <a:off x="0" y="0"/>
                      <a:ext cx="56" cy="715"/>
                    </a:xfrm>
                    <a:prstGeom prst="triangle">
                      <a:avLst>
                        <a:gd name="adj" fmla="val 50000"/>
                      </a:avLst>
                    </a:prstGeom>
                    <a:solidFill>
                      <a:srgbClr val="FFFF00">
                        <a:alpha val="19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AutoShape 14"/>
                    <p:cNvSpPr>
                      <a:spLocks noChangeAspect="1" noChangeArrowheads="1"/>
                    </p:cNvSpPr>
                    <p:nvPr/>
                  </p:nvSpPr>
                  <p:spPr bwMode="auto">
                    <a:xfrm flipV="1">
                      <a:off x="0" y="714"/>
                      <a:ext cx="56" cy="715"/>
                    </a:xfrm>
                    <a:prstGeom prst="triangle">
                      <a:avLst>
                        <a:gd name="adj" fmla="val 50000"/>
                      </a:avLst>
                    </a:prstGeom>
                    <a:solidFill>
                      <a:srgbClr val="FFFF00">
                        <a:alpha val="19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Group 15"/>
                  <p:cNvGrpSpPr>
                    <a:grpSpLocks noChangeAspect="1"/>
                  </p:cNvGrpSpPr>
                  <p:nvPr/>
                </p:nvGrpSpPr>
                <p:grpSpPr bwMode="auto">
                  <a:xfrm rot="5400000">
                    <a:off x="687" y="-1"/>
                    <a:ext cx="56" cy="1429"/>
                    <a:chOff x="0" y="0"/>
                    <a:chExt cx="56" cy="1429"/>
                  </a:xfrm>
                </p:grpSpPr>
                <p:sp>
                  <p:nvSpPr>
                    <p:cNvPr id="41" name="AutoShape 16"/>
                    <p:cNvSpPr>
                      <a:spLocks noChangeAspect="1" noChangeArrowheads="1"/>
                    </p:cNvSpPr>
                    <p:nvPr/>
                  </p:nvSpPr>
                  <p:spPr bwMode="auto">
                    <a:xfrm>
                      <a:off x="0" y="0"/>
                      <a:ext cx="56" cy="715"/>
                    </a:xfrm>
                    <a:prstGeom prst="triangle">
                      <a:avLst>
                        <a:gd name="adj" fmla="val 50000"/>
                      </a:avLst>
                    </a:prstGeom>
                    <a:solidFill>
                      <a:srgbClr val="FFFF00">
                        <a:alpha val="19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AutoShape 17"/>
                    <p:cNvSpPr>
                      <a:spLocks noChangeAspect="1" noChangeArrowheads="1"/>
                    </p:cNvSpPr>
                    <p:nvPr/>
                  </p:nvSpPr>
                  <p:spPr bwMode="auto">
                    <a:xfrm flipV="1">
                      <a:off x="0" y="714"/>
                      <a:ext cx="56" cy="715"/>
                    </a:xfrm>
                    <a:prstGeom prst="triangle">
                      <a:avLst>
                        <a:gd name="adj" fmla="val 50000"/>
                      </a:avLst>
                    </a:prstGeom>
                    <a:solidFill>
                      <a:srgbClr val="FFFF00">
                        <a:alpha val="19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2" name="Group 18"/>
                <p:cNvGrpSpPr>
                  <a:grpSpLocks noChangeAspect="1"/>
                </p:cNvGrpSpPr>
                <p:nvPr/>
              </p:nvGrpSpPr>
              <p:grpSpPr bwMode="auto">
                <a:xfrm rot="2700000">
                  <a:off x="-3" y="3"/>
                  <a:ext cx="2208" cy="2202"/>
                  <a:chOff x="0" y="0"/>
                  <a:chExt cx="1429" cy="1429"/>
                </a:xfrm>
              </p:grpSpPr>
              <p:grpSp>
                <p:nvGrpSpPr>
                  <p:cNvPr id="33" name="Group 19"/>
                  <p:cNvGrpSpPr>
                    <a:grpSpLocks noChangeAspect="1"/>
                  </p:cNvGrpSpPr>
                  <p:nvPr/>
                </p:nvGrpSpPr>
                <p:grpSpPr bwMode="auto">
                  <a:xfrm>
                    <a:off x="686" y="0"/>
                    <a:ext cx="56" cy="1429"/>
                    <a:chOff x="0" y="0"/>
                    <a:chExt cx="56" cy="1429"/>
                  </a:xfrm>
                </p:grpSpPr>
                <p:sp>
                  <p:nvSpPr>
                    <p:cNvPr id="37" name="AutoShape 20"/>
                    <p:cNvSpPr>
                      <a:spLocks noChangeAspect="1" noChangeArrowheads="1"/>
                    </p:cNvSpPr>
                    <p:nvPr/>
                  </p:nvSpPr>
                  <p:spPr bwMode="auto">
                    <a:xfrm>
                      <a:off x="0" y="0"/>
                      <a:ext cx="56" cy="715"/>
                    </a:xfrm>
                    <a:prstGeom prst="triangle">
                      <a:avLst>
                        <a:gd name="adj" fmla="val 50000"/>
                      </a:avLst>
                    </a:prstGeom>
                    <a:solidFill>
                      <a:srgbClr val="FFFF00">
                        <a:alpha val="19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21"/>
                    <p:cNvSpPr>
                      <a:spLocks noChangeAspect="1" noChangeArrowheads="1"/>
                    </p:cNvSpPr>
                    <p:nvPr/>
                  </p:nvSpPr>
                  <p:spPr bwMode="auto">
                    <a:xfrm flipV="1">
                      <a:off x="0" y="714"/>
                      <a:ext cx="56" cy="715"/>
                    </a:xfrm>
                    <a:prstGeom prst="triangle">
                      <a:avLst>
                        <a:gd name="adj" fmla="val 50000"/>
                      </a:avLst>
                    </a:prstGeom>
                    <a:solidFill>
                      <a:srgbClr val="FFFF00">
                        <a:alpha val="19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22"/>
                  <p:cNvGrpSpPr>
                    <a:grpSpLocks noChangeAspect="1"/>
                  </p:cNvGrpSpPr>
                  <p:nvPr/>
                </p:nvGrpSpPr>
                <p:grpSpPr bwMode="auto">
                  <a:xfrm rot="5400000">
                    <a:off x="687" y="-1"/>
                    <a:ext cx="56" cy="1429"/>
                    <a:chOff x="0" y="0"/>
                    <a:chExt cx="56" cy="1429"/>
                  </a:xfrm>
                </p:grpSpPr>
                <p:sp>
                  <p:nvSpPr>
                    <p:cNvPr id="35" name="AutoShape 23"/>
                    <p:cNvSpPr>
                      <a:spLocks noChangeAspect="1" noChangeArrowheads="1"/>
                    </p:cNvSpPr>
                    <p:nvPr/>
                  </p:nvSpPr>
                  <p:spPr bwMode="auto">
                    <a:xfrm>
                      <a:off x="0" y="0"/>
                      <a:ext cx="56" cy="715"/>
                    </a:xfrm>
                    <a:prstGeom prst="triangle">
                      <a:avLst>
                        <a:gd name="adj" fmla="val 50000"/>
                      </a:avLst>
                    </a:prstGeom>
                    <a:solidFill>
                      <a:srgbClr val="FFFF00">
                        <a:alpha val="19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AutoShape 24"/>
                    <p:cNvSpPr>
                      <a:spLocks noChangeAspect="1" noChangeArrowheads="1"/>
                    </p:cNvSpPr>
                    <p:nvPr/>
                  </p:nvSpPr>
                  <p:spPr bwMode="auto">
                    <a:xfrm flipV="1">
                      <a:off x="0" y="714"/>
                      <a:ext cx="56" cy="715"/>
                    </a:xfrm>
                    <a:prstGeom prst="triangle">
                      <a:avLst>
                        <a:gd name="adj" fmla="val 50000"/>
                      </a:avLst>
                    </a:prstGeom>
                    <a:solidFill>
                      <a:srgbClr val="FFFF00">
                        <a:alpha val="19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grpSp>
            <p:nvGrpSpPr>
              <p:cNvPr id="14" name="Group 25"/>
              <p:cNvGrpSpPr>
                <a:grpSpLocks noChangeAspect="1"/>
              </p:cNvGrpSpPr>
              <p:nvPr/>
            </p:nvGrpSpPr>
            <p:grpSpPr bwMode="auto">
              <a:xfrm rot="1320000">
                <a:off x="318" y="359"/>
                <a:ext cx="1546" cy="1546"/>
                <a:chOff x="0" y="0"/>
                <a:chExt cx="2208" cy="2208"/>
              </a:xfrm>
            </p:grpSpPr>
            <p:grpSp>
              <p:nvGrpSpPr>
                <p:cNvPr id="15" name="Group 26"/>
                <p:cNvGrpSpPr>
                  <a:grpSpLocks noChangeAspect="1"/>
                </p:cNvGrpSpPr>
                <p:nvPr/>
              </p:nvGrpSpPr>
              <p:grpSpPr bwMode="auto">
                <a:xfrm>
                  <a:off x="0" y="0"/>
                  <a:ext cx="2208" cy="2202"/>
                  <a:chOff x="0" y="0"/>
                  <a:chExt cx="1429" cy="1429"/>
                </a:xfrm>
              </p:grpSpPr>
              <p:grpSp>
                <p:nvGrpSpPr>
                  <p:cNvPr id="25" name="Group 27"/>
                  <p:cNvGrpSpPr>
                    <a:grpSpLocks noChangeAspect="1"/>
                  </p:cNvGrpSpPr>
                  <p:nvPr/>
                </p:nvGrpSpPr>
                <p:grpSpPr bwMode="auto">
                  <a:xfrm>
                    <a:off x="686" y="0"/>
                    <a:ext cx="56" cy="1429"/>
                    <a:chOff x="0" y="0"/>
                    <a:chExt cx="56" cy="1429"/>
                  </a:xfrm>
                </p:grpSpPr>
                <p:sp>
                  <p:nvSpPr>
                    <p:cNvPr id="29" name="AutoShape 28"/>
                    <p:cNvSpPr>
                      <a:spLocks noChangeAspect="1" noChangeArrowheads="1"/>
                    </p:cNvSpPr>
                    <p:nvPr/>
                  </p:nvSpPr>
                  <p:spPr bwMode="auto">
                    <a:xfrm>
                      <a:off x="0" y="0"/>
                      <a:ext cx="56" cy="715"/>
                    </a:xfrm>
                    <a:prstGeom prst="triangle">
                      <a:avLst>
                        <a:gd name="adj" fmla="val 50000"/>
                      </a:avLst>
                    </a:prstGeom>
                    <a:solidFill>
                      <a:srgbClr val="FFFF00">
                        <a:alpha val="19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AutoShape 29"/>
                    <p:cNvSpPr>
                      <a:spLocks noChangeAspect="1" noChangeArrowheads="1"/>
                    </p:cNvSpPr>
                    <p:nvPr/>
                  </p:nvSpPr>
                  <p:spPr bwMode="auto">
                    <a:xfrm flipV="1">
                      <a:off x="0" y="714"/>
                      <a:ext cx="56" cy="715"/>
                    </a:xfrm>
                    <a:prstGeom prst="triangle">
                      <a:avLst>
                        <a:gd name="adj" fmla="val 50000"/>
                      </a:avLst>
                    </a:prstGeom>
                    <a:solidFill>
                      <a:srgbClr val="FFFF00">
                        <a:alpha val="19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Group 30"/>
                  <p:cNvGrpSpPr>
                    <a:grpSpLocks noChangeAspect="1"/>
                  </p:cNvGrpSpPr>
                  <p:nvPr/>
                </p:nvGrpSpPr>
                <p:grpSpPr bwMode="auto">
                  <a:xfrm rot="5400000">
                    <a:off x="687" y="-1"/>
                    <a:ext cx="56" cy="1429"/>
                    <a:chOff x="0" y="0"/>
                    <a:chExt cx="56" cy="1429"/>
                  </a:xfrm>
                </p:grpSpPr>
                <p:sp>
                  <p:nvSpPr>
                    <p:cNvPr id="27" name="AutoShape 31"/>
                    <p:cNvSpPr>
                      <a:spLocks noChangeAspect="1" noChangeArrowheads="1"/>
                    </p:cNvSpPr>
                    <p:nvPr/>
                  </p:nvSpPr>
                  <p:spPr bwMode="auto">
                    <a:xfrm>
                      <a:off x="0" y="0"/>
                      <a:ext cx="56" cy="715"/>
                    </a:xfrm>
                    <a:prstGeom prst="triangle">
                      <a:avLst>
                        <a:gd name="adj" fmla="val 50000"/>
                      </a:avLst>
                    </a:prstGeom>
                    <a:solidFill>
                      <a:srgbClr val="FFFF00">
                        <a:alpha val="19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AutoShape 32"/>
                    <p:cNvSpPr>
                      <a:spLocks noChangeAspect="1" noChangeArrowheads="1"/>
                    </p:cNvSpPr>
                    <p:nvPr/>
                  </p:nvSpPr>
                  <p:spPr bwMode="auto">
                    <a:xfrm flipV="1">
                      <a:off x="0" y="714"/>
                      <a:ext cx="56" cy="715"/>
                    </a:xfrm>
                    <a:prstGeom prst="triangle">
                      <a:avLst>
                        <a:gd name="adj" fmla="val 50000"/>
                      </a:avLst>
                    </a:prstGeom>
                    <a:solidFill>
                      <a:srgbClr val="FFFF00">
                        <a:alpha val="19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8" name="Group 33"/>
                <p:cNvGrpSpPr>
                  <a:grpSpLocks noChangeAspect="1"/>
                </p:cNvGrpSpPr>
                <p:nvPr/>
              </p:nvGrpSpPr>
              <p:grpSpPr bwMode="auto">
                <a:xfrm rot="2700000">
                  <a:off x="-3" y="3"/>
                  <a:ext cx="2208" cy="2202"/>
                  <a:chOff x="0" y="0"/>
                  <a:chExt cx="1429" cy="1429"/>
                </a:xfrm>
              </p:grpSpPr>
              <p:grpSp>
                <p:nvGrpSpPr>
                  <p:cNvPr id="19" name="Group 34"/>
                  <p:cNvGrpSpPr>
                    <a:grpSpLocks noChangeAspect="1"/>
                  </p:cNvGrpSpPr>
                  <p:nvPr/>
                </p:nvGrpSpPr>
                <p:grpSpPr bwMode="auto">
                  <a:xfrm>
                    <a:off x="686" y="0"/>
                    <a:ext cx="56" cy="1429"/>
                    <a:chOff x="0" y="0"/>
                    <a:chExt cx="56" cy="1429"/>
                  </a:xfrm>
                </p:grpSpPr>
                <p:sp>
                  <p:nvSpPr>
                    <p:cNvPr id="23" name="AutoShape 35"/>
                    <p:cNvSpPr>
                      <a:spLocks noChangeAspect="1" noChangeArrowheads="1"/>
                    </p:cNvSpPr>
                    <p:nvPr/>
                  </p:nvSpPr>
                  <p:spPr bwMode="auto">
                    <a:xfrm>
                      <a:off x="0" y="0"/>
                      <a:ext cx="56" cy="715"/>
                    </a:xfrm>
                    <a:prstGeom prst="triangle">
                      <a:avLst>
                        <a:gd name="adj" fmla="val 50000"/>
                      </a:avLst>
                    </a:prstGeom>
                    <a:solidFill>
                      <a:srgbClr val="FFFF00">
                        <a:alpha val="19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AutoShape 36"/>
                    <p:cNvSpPr>
                      <a:spLocks noChangeAspect="1" noChangeArrowheads="1"/>
                    </p:cNvSpPr>
                    <p:nvPr/>
                  </p:nvSpPr>
                  <p:spPr bwMode="auto">
                    <a:xfrm flipV="1">
                      <a:off x="0" y="714"/>
                      <a:ext cx="56" cy="715"/>
                    </a:xfrm>
                    <a:prstGeom prst="triangle">
                      <a:avLst>
                        <a:gd name="adj" fmla="val 50000"/>
                      </a:avLst>
                    </a:prstGeom>
                    <a:solidFill>
                      <a:srgbClr val="FFFF00">
                        <a:alpha val="19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37"/>
                  <p:cNvGrpSpPr>
                    <a:grpSpLocks noChangeAspect="1"/>
                  </p:cNvGrpSpPr>
                  <p:nvPr/>
                </p:nvGrpSpPr>
                <p:grpSpPr bwMode="auto">
                  <a:xfrm rot="5400000">
                    <a:off x="687" y="-1"/>
                    <a:ext cx="56" cy="1429"/>
                    <a:chOff x="0" y="0"/>
                    <a:chExt cx="56" cy="1429"/>
                  </a:xfrm>
                </p:grpSpPr>
                <p:sp>
                  <p:nvSpPr>
                    <p:cNvPr id="21" name="AutoShape 38"/>
                    <p:cNvSpPr>
                      <a:spLocks noChangeAspect="1" noChangeArrowheads="1"/>
                    </p:cNvSpPr>
                    <p:nvPr/>
                  </p:nvSpPr>
                  <p:spPr bwMode="auto">
                    <a:xfrm>
                      <a:off x="0" y="0"/>
                      <a:ext cx="56" cy="715"/>
                    </a:xfrm>
                    <a:prstGeom prst="triangle">
                      <a:avLst>
                        <a:gd name="adj" fmla="val 50000"/>
                      </a:avLst>
                    </a:prstGeom>
                    <a:solidFill>
                      <a:srgbClr val="FFFF00">
                        <a:alpha val="19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AutoShape 39"/>
                    <p:cNvSpPr>
                      <a:spLocks noChangeAspect="1" noChangeArrowheads="1"/>
                    </p:cNvSpPr>
                    <p:nvPr/>
                  </p:nvSpPr>
                  <p:spPr bwMode="auto">
                    <a:xfrm flipV="1">
                      <a:off x="0" y="714"/>
                      <a:ext cx="56" cy="715"/>
                    </a:xfrm>
                    <a:prstGeom prst="triangle">
                      <a:avLst>
                        <a:gd name="adj" fmla="val 50000"/>
                      </a:avLst>
                    </a:prstGeom>
                    <a:solidFill>
                      <a:srgbClr val="FFFF00">
                        <a:alpha val="19000"/>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grpSp>
      </p:grpSp>
    </p:spTree>
    <p:extLst>
      <p:ext uri="{BB962C8B-B14F-4D97-AF65-F5344CB8AC3E}">
        <p14:creationId xmlns:p14="http://schemas.microsoft.com/office/powerpoint/2010/main" val="2132061620"/>
      </p:ext>
    </p:extLst>
  </p:cSld>
  <p:clrMapOvr>
    <a:masterClrMapping/>
  </p:clrMapOvr>
  <mc:AlternateContent xmlns:mc="http://schemas.openxmlformats.org/markup-compatibility/2006" xmlns:p14="http://schemas.microsoft.com/office/powerpoint/2010/main">
    <mc:Choice Requires="p14">
      <p:transition spd="slow" advTm="0">
        <p14:fla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11"/>
                                        </p:tgtEl>
                                        <p:attrNameLst>
                                          <p:attrName>style.visibility</p:attrName>
                                        </p:attrNameLst>
                                      </p:cBhvr>
                                      <p:to>
                                        <p:strVal val="visible"/>
                                      </p:to>
                                    </p:set>
                                    <p:anim calcmode="lin" valueType="num">
                                      <p:cBhvr>
                                        <p:cTn id="7" dur="200" fill="hold"/>
                                        <p:tgtEl>
                                          <p:spTgt spid="11"/>
                                        </p:tgtEl>
                                        <p:attrNameLst>
                                          <p:attrName>ppt_w</p:attrName>
                                        </p:attrNameLst>
                                      </p:cBhvr>
                                      <p:tavLst>
                                        <p:tav tm="0">
                                          <p:val>
                                            <p:fltVal val="0"/>
                                          </p:val>
                                        </p:tav>
                                        <p:tav tm="100000">
                                          <p:val>
                                            <p:strVal val="#ppt_w"/>
                                          </p:val>
                                        </p:tav>
                                      </p:tavLst>
                                    </p:anim>
                                    <p:anim calcmode="lin" valueType="num">
                                      <p:cBhvr>
                                        <p:cTn id="8" dur="200" fill="hold"/>
                                        <p:tgtEl>
                                          <p:spTgt spid="11"/>
                                        </p:tgtEl>
                                        <p:attrNameLst>
                                          <p:attrName>ppt_h</p:attrName>
                                        </p:attrNameLst>
                                      </p:cBhvr>
                                      <p:tavLst>
                                        <p:tav tm="0">
                                          <p:val>
                                            <p:fltVal val="0"/>
                                          </p:val>
                                        </p:tav>
                                        <p:tav tm="100000">
                                          <p:val>
                                            <p:strVal val="#ppt_h"/>
                                          </p:val>
                                        </p:tav>
                                      </p:tavLst>
                                    </p:anim>
                                    <p:animEffect transition="in" filter="fade">
                                      <p:cBhvr>
                                        <p:cTn id="9" dur="200"/>
                                        <p:tgtEl>
                                          <p:spTgt spid="11"/>
                                        </p:tgtEl>
                                      </p:cBhvr>
                                    </p:animEffect>
                                  </p:childTnLst>
                                </p:cTn>
                              </p:par>
                              <p:par>
                                <p:cTn id="10" presetID="6" presetClass="emph" presetSubtype="0" autoRev="1" fill="hold" grpId="1" nodeType="withEffect">
                                  <p:stCondLst>
                                    <p:cond delay="400"/>
                                  </p:stCondLst>
                                  <p:childTnLst>
                                    <p:animScale>
                                      <p:cBhvr>
                                        <p:cTn id="11" dur="1600" fill="hold"/>
                                        <p:tgtEl>
                                          <p:spTgt spid="11"/>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12"/>
                                        </p:tgtEl>
                                        <p:attrNameLst>
                                          <p:attrName>style.visibility</p:attrName>
                                        </p:attrNameLst>
                                      </p:cBhvr>
                                      <p:to>
                                        <p:strVal val="visible"/>
                                      </p:to>
                                    </p:set>
                                    <p:anim calcmode="lin" valueType="num">
                                      <p:cBhvr>
                                        <p:cTn id="14" dur="200" fill="hold"/>
                                        <p:tgtEl>
                                          <p:spTgt spid="12"/>
                                        </p:tgtEl>
                                        <p:attrNameLst>
                                          <p:attrName>ppt_w</p:attrName>
                                        </p:attrNameLst>
                                      </p:cBhvr>
                                      <p:tavLst>
                                        <p:tav tm="0">
                                          <p:val>
                                            <p:fltVal val="0"/>
                                          </p:val>
                                        </p:tav>
                                        <p:tav tm="100000">
                                          <p:val>
                                            <p:strVal val="#ppt_w"/>
                                          </p:val>
                                        </p:tav>
                                      </p:tavLst>
                                    </p:anim>
                                    <p:anim calcmode="lin" valueType="num">
                                      <p:cBhvr>
                                        <p:cTn id="15" dur="200" fill="hold"/>
                                        <p:tgtEl>
                                          <p:spTgt spid="12"/>
                                        </p:tgtEl>
                                        <p:attrNameLst>
                                          <p:attrName>ppt_h</p:attrName>
                                        </p:attrNameLst>
                                      </p:cBhvr>
                                      <p:tavLst>
                                        <p:tav tm="0">
                                          <p:val>
                                            <p:fltVal val="0"/>
                                          </p:val>
                                        </p:tav>
                                        <p:tav tm="100000">
                                          <p:val>
                                            <p:strVal val="#ppt_h"/>
                                          </p:val>
                                        </p:tav>
                                      </p:tavLst>
                                    </p:anim>
                                    <p:animEffect transition="in" filter="fade">
                                      <p:cBhvr>
                                        <p:cTn id="16" dur="200"/>
                                        <p:tgtEl>
                                          <p:spTgt spid="12"/>
                                        </p:tgtEl>
                                      </p:cBhvr>
                                    </p:animEffect>
                                  </p:childTnLst>
                                </p:cTn>
                              </p:par>
                              <p:par>
                                <p:cTn id="17" presetID="6" presetClass="emph" presetSubtype="0" autoRev="1" fill="hold" grpId="1" nodeType="withEffect">
                                  <p:stCondLst>
                                    <p:cond delay="400"/>
                                  </p:stCondLst>
                                  <p:childTnLst>
                                    <p:animScale>
                                      <p:cBhvr>
                                        <p:cTn id="18" dur="1600" fill="hold"/>
                                        <p:tgtEl>
                                          <p:spTgt spid="12"/>
                                        </p:tgtEl>
                                      </p:cBhvr>
                                      <p:by x="110000" y="110000"/>
                                    </p:animScale>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400"/>
                                        <p:tgtEl>
                                          <p:spTgt spid="16"/>
                                        </p:tgtEl>
                                      </p:cBhvr>
                                    </p:animEffect>
                                  </p:childTnLst>
                                </p:cTn>
                              </p:par>
                              <p:par>
                                <p:cTn id="22" presetID="6" presetClass="emph" presetSubtype="0" autoRev="1" fill="hold" nodeType="withEffect">
                                  <p:stCondLst>
                                    <p:cond delay="200"/>
                                  </p:stCondLst>
                                  <p:childTnLst>
                                    <p:animScale>
                                      <p:cBhvr>
                                        <p:cTn id="23" dur="200" fill="hold"/>
                                        <p:tgtEl>
                                          <p:spTgt spid="16"/>
                                        </p:tgtEl>
                                      </p:cBhvr>
                                      <p:by x="800000" y="800000"/>
                                    </p:animScale>
                                  </p:childTnLst>
                                </p:cTn>
                              </p:par>
                              <p:par>
                                <p:cTn id="24" presetID="10" presetClass="exit" presetSubtype="0" fill="hold" nodeType="withEffect">
                                  <p:stCondLst>
                                    <p:cond delay="400"/>
                                  </p:stCondLst>
                                  <p:childTnLst>
                                    <p:animEffect transition="out" filter="fade">
                                      <p:cBhvr>
                                        <p:cTn id="25" dur="500"/>
                                        <p:tgtEl>
                                          <p:spTgt spid="16"/>
                                        </p:tgtEl>
                                      </p:cBhvr>
                                    </p:animEffect>
                                    <p:set>
                                      <p:cBhvr>
                                        <p:cTn id="26" dur="1" fill="hold">
                                          <p:stCondLst>
                                            <p:cond delay="499"/>
                                          </p:stCondLst>
                                        </p:cTn>
                                        <p:tgtEl>
                                          <p:spTgt spid="16"/>
                                        </p:tgtEl>
                                        <p:attrNameLst>
                                          <p:attrName>style.visibility</p:attrName>
                                        </p:attrNameLst>
                                      </p:cBhvr>
                                      <p:to>
                                        <p:strVal val="hidden"/>
                                      </p:to>
                                    </p:set>
                                  </p:childTnLst>
                                </p:cTn>
                              </p:par>
                              <p:par>
                                <p:cTn id="27" presetID="2" presetClass="entr" presetSubtype="8" fill="hold" nodeType="withEffect">
                                  <p:stCondLst>
                                    <p:cond delay="210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2000" fill="hold"/>
                                        <p:tgtEl>
                                          <p:spTgt spid="7"/>
                                        </p:tgtEl>
                                        <p:attrNameLst>
                                          <p:attrName>ppt_x</p:attrName>
                                        </p:attrNameLst>
                                      </p:cBhvr>
                                      <p:tavLst>
                                        <p:tav tm="0">
                                          <p:val>
                                            <p:strVal val="0-#ppt_w/2"/>
                                          </p:val>
                                        </p:tav>
                                        <p:tav tm="100000">
                                          <p:val>
                                            <p:strVal val="#ppt_x"/>
                                          </p:val>
                                        </p:tav>
                                      </p:tavLst>
                                    </p:anim>
                                    <p:anim calcmode="lin" valueType="num">
                                      <p:cBhvr additive="base">
                                        <p:cTn id="30" dur="2000" fill="hold"/>
                                        <p:tgtEl>
                                          <p:spTgt spid="7"/>
                                        </p:tgtEl>
                                        <p:attrNameLst>
                                          <p:attrName>ppt_y</p:attrName>
                                        </p:attrNameLst>
                                      </p:cBhvr>
                                      <p:tavLst>
                                        <p:tav tm="0">
                                          <p:val>
                                            <p:strVal val="#ppt_y"/>
                                          </p:val>
                                        </p:tav>
                                        <p:tav tm="100000">
                                          <p:val>
                                            <p:strVal val="#ppt_y"/>
                                          </p:val>
                                        </p:tav>
                                      </p:tavLst>
                                    </p:anim>
                                  </p:childTnLst>
                                </p:cTn>
                              </p:par>
                              <p:par>
                                <p:cTn id="31" presetID="0" presetClass="path" presetSubtype="0" accel="50000" decel="50000" fill="hold" nodeType="withEffect">
                                  <p:stCondLst>
                                    <p:cond delay="2700"/>
                                  </p:stCondLst>
                                  <p:childTnLst>
                                    <p:animMotion origin="layout" path="M 2.08333E-7 1.85185E-6 L 1.08802 0.00579 " pathEditMode="relative" rAng="0" ptsTypes="AA">
                                      <p:cBhvr>
                                        <p:cTn id="32" dur="2000" fill="hold"/>
                                        <p:tgtEl>
                                          <p:spTgt spid="7"/>
                                        </p:tgtEl>
                                        <p:attrNameLst>
                                          <p:attrName>ppt_x,ppt_y</p:attrName>
                                        </p:attrNameLst>
                                      </p:cBhvr>
                                      <p:rCtr x="54401" y="278"/>
                                    </p:animMotion>
                                  </p:childTnLst>
                                </p:cTn>
                              </p:par>
                              <p:par>
                                <p:cTn id="33" presetID="8" presetClass="emph" presetSubtype="0" repeatCount="2000" fill="hold" nodeType="withEffect">
                                  <p:stCondLst>
                                    <p:cond delay="2800"/>
                                  </p:stCondLst>
                                  <p:childTnLst>
                                    <p:animRot by="21600000">
                                      <p:cBhvr>
                                        <p:cTn id="34" dur="600" fill="hold"/>
                                        <p:tgtEl>
                                          <p:spTgt spid="7"/>
                                        </p:tgtEl>
                                        <p:attrNameLst>
                                          <p:attrName>r</p:attrName>
                                        </p:attrNameLst>
                                      </p:cBhvr>
                                    </p:animRot>
                                  </p:childTnLst>
                                </p:cTn>
                              </p:par>
                              <p:par>
                                <p:cTn id="35" presetID="10" presetClass="exit" presetSubtype="0" fill="hold" nodeType="withEffect">
                                  <p:stCondLst>
                                    <p:cond delay="4200"/>
                                  </p:stCondLst>
                                  <p:childTnLst>
                                    <p:animEffect transition="out" filter="fade">
                                      <p:cBhvr>
                                        <p:cTn id="36" dur="500"/>
                                        <p:tgtEl>
                                          <p:spTgt spid="7"/>
                                        </p:tgtEl>
                                      </p:cBhvr>
                                    </p:animEffect>
                                    <p:set>
                                      <p:cBhvr>
                                        <p:cTn id="3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2"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9580" y="1268413"/>
            <a:ext cx="3672840" cy="761544"/>
          </a:xfrm>
          <a:prstGeom prst="rect">
            <a:avLst/>
          </a:prstGeom>
        </p:spPr>
      </p:pic>
      <p:sp>
        <p:nvSpPr>
          <p:cNvPr id="4" name="文本框 3"/>
          <p:cNvSpPr txBox="1"/>
          <p:nvPr/>
        </p:nvSpPr>
        <p:spPr>
          <a:xfrm>
            <a:off x="4977747" y="560527"/>
            <a:ext cx="2236510" cy="707886"/>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zh-CN" altLang="en-US" sz="4000" b="1" dirty="0" smtClean="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领导致辞</a:t>
            </a:r>
            <a:endParaRPr lang="zh-CN" altLang="en-US" sz="4000" b="1" dirty="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endParaRPr>
          </a:p>
        </p:txBody>
      </p:sp>
      <p:sp>
        <p:nvSpPr>
          <p:cNvPr id="6" name="文本框 5"/>
          <p:cNvSpPr txBox="1"/>
          <p:nvPr/>
        </p:nvSpPr>
        <p:spPr>
          <a:xfrm>
            <a:off x="3095625" y="2596482"/>
            <a:ext cx="6381750" cy="2308324"/>
          </a:xfrm>
          <a:prstGeom prst="rect">
            <a:avLst/>
          </a:prstGeom>
          <a:noFill/>
          <a:scene3d>
            <a:camera prst="orthographicFront"/>
            <a:lightRig rig="glow" dir="t"/>
          </a:scene3d>
          <a:sp3d/>
        </p:spPr>
        <p:txBody>
          <a:bodyPr wrap="square" rtlCol="0">
            <a:spAutoFit/>
            <a:sp3d contourW="6350" prstMaterial="plastic">
              <a:bevelT w="19050" h="44450"/>
              <a:extrusionClr>
                <a:srgbClr val="C00000"/>
              </a:extrusionClr>
              <a:contourClr>
                <a:srgbClr val="C00000"/>
              </a:contourClr>
            </a:sp3d>
          </a:bodyPr>
          <a:lstStyle/>
          <a:p>
            <a:r>
              <a:rPr lang="zh-CN" altLang="en-US"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 </a:t>
            </a:r>
            <a:r>
              <a:rPr lang="zh-CN" altLang="en-US" b="1" smtClean="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      值此</a:t>
            </a:r>
            <a:r>
              <a:rPr lang="zh-CN" altLang="en-US"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辞旧迎新之际，我谨代表公司向大家表示衷心的感谢。感谢在各个工作岗位上勤勤恳恳努力工作的全体员工</a:t>
            </a:r>
            <a:r>
              <a:rPr lang="en-US" altLang="zh-CN"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a:t>
            </a:r>
            <a:r>
              <a:rPr lang="zh-CN" altLang="en-US"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过去的一年，是艰苦创业的一年，是努力拼搏的一年，也是我们值得骄傲的一年。</a:t>
            </a:r>
            <a:endParaRPr lang="en-US" altLang="zh-CN"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endParaRPr>
          </a:p>
          <a:p>
            <a:r>
              <a:rPr lang="zh-CN" altLang="en-US"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
            </a:r>
            <a:br>
              <a:rPr lang="zh-CN" altLang="en-US"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br>
            <a:r>
              <a:rPr lang="zh-CN" altLang="en-US"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       </a:t>
            </a:r>
            <a:r>
              <a:rPr lang="zh-CN" altLang="en-US" b="1" smtClean="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面对</a:t>
            </a:r>
            <a:r>
              <a:rPr lang="en-US" altLang="zh-CN"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2018</a:t>
            </a:r>
            <a:r>
              <a:rPr lang="zh-CN" altLang="en-US"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年的巨大挑战，我们要一如既往、信心倍增，激情满怀。我深信在未来的征程中，我们必将所向披靡，满载而归</a:t>
            </a:r>
            <a:r>
              <a:rPr lang="en-US" altLang="zh-CN" b="1" smtClean="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a:t>
            </a:r>
            <a:endParaRPr lang="zh-CN" altLang="en-US" b="1" dirty="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endParaRPr>
          </a:p>
        </p:txBody>
      </p:sp>
    </p:spTree>
    <p:extLst>
      <p:ext uri="{BB962C8B-B14F-4D97-AF65-F5344CB8AC3E}">
        <p14:creationId xmlns:p14="http://schemas.microsoft.com/office/powerpoint/2010/main" val="68149160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59580" y="1268413"/>
            <a:ext cx="3672840" cy="761544"/>
          </a:xfrm>
          <a:prstGeom prst="rect">
            <a:avLst/>
          </a:prstGeom>
        </p:spPr>
      </p:pic>
      <p:sp>
        <p:nvSpPr>
          <p:cNvPr id="7" name="文本框 6"/>
          <p:cNvSpPr txBox="1"/>
          <p:nvPr/>
        </p:nvSpPr>
        <p:spPr>
          <a:xfrm>
            <a:off x="4464785" y="560527"/>
            <a:ext cx="3262433" cy="707886"/>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zh-CN" altLang="en-US" sz="4000" b="1" dirty="0" smtClean="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晚会流程安排</a:t>
            </a:r>
            <a:endParaRPr lang="zh-CN" altLang="en-US" sz="4000" b="1" dirty="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endParaRPr>
          </a:p>
        </p:txBody>
      </p:sp>
      <p:grpSp>
        <p:nvGrpSpPr>
          <p:cNvPr id="2" name="组合 1"/>
          <p:cNvGrpSpPr/>
          <p:nvPr/>
        </p:nvGrpSpPr>
        <p:grpSpPr>
          <a:xfrm>
            <a:off x="1819576" y="2416591"/>
            <a:ext cx="1685624" cy="2141800"/>
            <a:chOff x="1819576" y="2416591"/>
            <a:chExt cx="1685624" cy="2141800"/>
          </a:xfrm>
        </p:grpSpPr>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9576" y="2416591"/>
              <a:ext cx="1685624" cy="2141800"/>
            </a:xfrm>
            <a:prstGeom prst="rect">
              <a:avLst/>
            </a:prstGeom>
          </p:spPr>
        </p:pic>
        <p:sp>
          <p:nvSpPr>
            <p:cNvPr id="12" name="文本框 11"/>
            <p:cNvSpPr txBox="1"/>
            <p:nvPr/>
          </p:nvSpPr>
          <p:spPr>
            <a:xfrm>
              <a:off x="2546498" y="2682122"/>
              <a:ext cx="585417" cy="523220"/>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en-US" altLang="zh-CN" sz="2800" b="1" dirty="0" smtClean="0">
                  <a:gradFill>
                    <a:gsLst>
                      <a:gs pos="0">
                        <a:srgbClr val="FFFF00"/>
                      </a:gs>
                      <a:gs pos="45000">
                        <a:srgbClr val="FFC000"/>
                      </a:gs>
                      <a:gs pos="100000">
                        <a:srgbClr val="FFFF00"/>
                      </a:gs>
                    </a:gsLst>
                    <a:lin ang="5400000" scaled="1"/>
                  </a:gradFill>
                  <a:effectLst>
                    <a:outerShdw blurRad="38100" dist="38100" dir="2700000" algn="tl">
                      <a:srgbClr val="000000">
                        <a:alpha val="43137"/>
                      </a:srgbClr>
                    </a:outerShdw>
                  </a:effectLst>
                </a:rPr>
                <a:t>01</a:t>
              </a:r>
              <a:endParaRPr lang="zh-CN" altLang="en-US" sz="2800" b="1" dirty="0">
                <a:gradFill>
                  <a:gsLst>
                    <a:gs pos="0">
                      <a:srgbClr val="FFFF00"/>
                    </a:gs>
                    <a:gs pos="45000">
                      <a:srgbClr val="FFC000"/>
                    </a:gs>
                    <a:gs pos="100000">
                      <a:srgbClr val="FFFF00"/>
                    </a:gs>
                  </a:gsLst>
                  <a:lin ang="5400000" scaled="1"/>
                </a:gradFill>
                <a:effectLst>
                  <a:outerShdw blurRad="38100" dist="38100" dir="2700000" algn="tl">
                    <a:srgbClr val="000000">
                      <a:alpha val="43137"/>
                    </a:srgbClr>
                  </a:outerShdw>
                </a:effectLst>
              </a:endParaRPr>
            </a:p>
          </p:txBody>
        </p:sp>
      </p:grpSp>
      <p:grpSp>
        <p:nvGrpSpPr>
          <p:cNvPr id="3" name="组合 2"/>
          <p:cNvGrpSpPr/>
          <p:nvPr/>
        </p:nvGrpSpPr>
        <p:grpSpPr>
          <a:xfrm>
            <a:off x="4124382" y="2416591"/>
            <a:ext cx="1685624" cy="2141800"/>
            <a:chOff x="4124382" y="2416591"/>
            <a:chExt cx="1685624" cy="2141800"/>
          </a:xfrm>
        </p:grpSpPr>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4382" y="2416591"/>
              <a:ext cx="1685624" cy="2141800"/>
            </a:xfrm>
            <a:prstGeom prst="rect">
              <a:avLst/>
            </a:prstGeom>
          </p:spPr>
        </p:pic>
        <p:sp>
          <p:nvSpPr>
            <p:cNvPr id="13" name="文本框 12"/>
            <p:cNvSpPr txBox="1"/>
            <p:nvPr/>
          </p:nvSpPr>
          <p:spPr>
            <a:xfrm>
              <a:off x="4855357" y="2682122"/>
              <a:ext cx="585418" cy="523220"/>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en-US" altLang="zh-CN" sz="2800" b="1" dirty="0" smtClean="0">
                  <a:gradFill>
                    <a:gsLst>
                      <a:gs pos="0">
                        <a:srgbClr val="FFFF00"/>
                      </a:gs>
                      <a:gs pos="45000">
                        <a:srgbClr val="FFC000"/>
                      </a:gs>
                      <a:gs pos="100000">
                        <a:srgbClr val="FFFF00"/>
                      </a:gs>
                    </a:gsLst>
                    <a:lin ang="5400000" scaled="1"/>
                  </a:gradFill>
                  <a:effectLst>
                    <a:outerShdw blurRad="38100" dist="38100" dir="2700000" algn="tl">
                      <a:srgbClr val="000000">
                        <a:alpha val="43137"/>
                      </a:srgbClr>
                    </a:outerShdw>
                  </a:effectLst>
                </a:rPr>
                <a:t>02</a:t>
              </a:r>
              <a:endParaRPr lang="zh-CN" altLang="en-US" sz="2800" b="1" dirty="0">
                <a:gradFill>
                  <a:gsLst>
                    <a:gs pos="0">
                      <a:srgbClr val="FFFF00"/>
                    </a:gs>
                    <a:gs pos="45000">
                      <a:srgbClr val="FFC000"/>
                    </a:gs>
                    <a:gs pos="100000">
                      <a:srgbClr val="FFFF00"/>
                    </a:gs>
                  </a:gsLst>
                  <a:lin ang="5400000" scaled="1"/>
                </a:gradFill>
                <a:effectLst>
                  <a:outerShdw blurRad="38100" dist="38100" dir="2700000" algn="tl">
                    <a:srgbClr val="000000">
                      <a:alpha val="43137"/>
                    </a:srgbClr>
                  </a:outerShdw>
                </a:effectLst>
              </a:endParaRPr>
            </a:p>
          </p:txBody>
        </p:sp>
      </p:grpSp>
      <p:grpSp>
        <p:nvGrpSpPr>
          <p:cNvPr id="4" name="组合 3"/>
          <p:cNvGrpSpPr/>
          <p:nvPr/>
        </p:nvGrpSpPr>
        <p:grpSpPr>
          <a:xfrm>
            <a:off x="6429188" y="2416591"/>
            <a:ext cx="1685624" cy="2141800"/>
            <a:chOff x="6429188" y="2416591"/>
            <a:chExt cx="1685624" cy="2141800"/>
          </a:xfrm>
        </p:grpSpPr>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9188" y="2416591"/>
              <a:ext cx="1685624" cy="2141800"/>
            </a:xfrm>
            <a:prstGeom prst="rect">
              <a:avLst/>
            </a:prstGeom>
          </p:spPr>
        </p:pic>
        <p:sp>
          <p:nvSpPr>
            <p:cNvPr id="14" name="文本框 13"/>
            <p:cNvSpPr txBox="1"/>
            <p:nvPr/>
          </p:nvSpPr>
          <p:spPr>
            <a:xfrm>
              <a:off x="7151517" y="2682122"/>
              <a:ext cx="585418" cy="523220"/>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en-US" altLang="zh-CN" sz="2800" b="1" dirty="0" smtClean="0">
                  <a:gradFill>
                    <a:gsLst>
                      <a:gs pos="0">
                        <a:srgbClr val="FFFF00"/>
                      </a:gs>
                      <a:gs pos="45000">
                        <a:srgbClr val="FFC000"/>
                      </a:gs>
                      <a:gs pos="100000">
                        <a:srgbClr val="FFFF00"/>
                      </a:gs>
                    </a:gsLst>
                    <a:lin ang="5400000" scaled="1"/>
                  </a:gradFill>
                  <a:effectLst>
                    <a:outerShdw blurRad="38100" dist="38100" dir="2700000" algn="tl">
                      <a:srgbClr val="000000">
                        <a:alpha val="43137"/>
                      </a:srgbClr>
                    </a:outerShdw>
                  </a:effectLst>
                </a:rPr>
                <a:t>03</a:t>
              </a:r>
              <a:endParaRPr lang="zh-CN" altLang="en-US" sz="2800" b="1" dirty="0">
                <a:gradFill>
                  <a:gsLst>
                    <a:gs pos="0">
                      <a:srgbClr val="FFFF00"/>
                    </a:gs>
                    <a:gs pos="45000">
                      <a:srgbClr val="FFC000"/>
                    </a:gs>
                    <a:gs pos="100000">
                      <a:srgbClr val="FFFF00"/>
                    </a:gs>
                  </a:gsLst>
                  <a:lin ang="5400000" scaled="1"/>
                </a:gradFill>
                <a:effectLst>
                  <a:outerShdw blurRad="38100" dist="38100" dir="2700000" algn="tl">
                    <a:srgbClr val="000000">
                      <a:alpha val="43137"/>
                    </a:srgbClr>
                  </a:outerShdw>
                </a:effectLst>
              </a:endParaRPr>
            </a:p>
          </p:txBody>
        </p:sp>
      </p:grpSp>
      <p:grpSp>
        <p:nvGrpSpPr>
          <p:cNvPr id="20" name="组合 19"/>
          <p:cNvGrpSpPr/>
          <p:nvPr/>
        </p:nvGrpSpPr>
        <p:grpSpPr>
          <a:xfrm>
            <a:off x="8733994" y="2416591"/>
            <a:ext cx="1685624" cy="2141800"/>
            <a:chOff x="8733994" y="2416591"/>
            <a:chExt cx="1685624" cy="2141800"/>
          </a:xfrm>
        </p:grpSpPr>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3994" y="2416591"/>
              <a:ext cx="1685624" cy="2141800"/>
            </a:xfrm>
            <a:prstGeom prst="rect">
              <a:avLst/>
            </a:prstGeom>
          </p:spPr>
        </p:pic>
        <p:sp>
          <p:nvSpPr>
            <p:cNvPr id="15" name="文本框 14"/>
            <p:cNvSpPr txBox="1"/>
            <p:nvPr/>
          </p:nvSpPr>
          <p:spPr>
            <a:xfrm>
              <a:off x="9460377" y="2682122"/>
              <a:ext cx="585418" cy="523220"/>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en-US" altLang="zh-CN" sz="2800" b="1" dirty="0" smtClean="0">
                  <a:gradFill>
                    <a:gsLst>
                      <a:gs pos="0">
                        <a:srgbClr val="FFFF00"/>
                      </a:gs>
                      <a:gs pos="45000">
                        <a:srgbClr val="FFC000"/>
                      </a:gs>
                      <a:gs pos="100000">
                        <a:srgbClr val="FFFF00"/>
                      </a:gs>
                    </a:gsLst>
                    <a:lin ang="5400000" scaled="1"/>
                  </a:gradFill>
                  <a:effectLst>
                    <a:outerShdw blurRad="38100" dist="38100" dir="2700000" algn="tl">
                      <a:srgbClr val="000000">
                        <a:alpha val="43137"/>
                      </a:srgbClr>
                    </a:outerShdw>
                  </a:effectLst>
                </a:rPr>
                <a:t>04</a:t>
              </a:r>
              <a:endParaRPr lang="zh-CN" altLang="en-US" sz="2800" b="1" dirty="0">
                <a:gradFill>
                  <a:gsLst>
                    <a:gs pos="0">
                      <a:srgbClr val="FFFF00"/>
                    </a:gs>
                    <a:gs pos="45000">
                      <a:srgbClr val="FFC000"/>
                    </a:gs>
                    <a:gs pos="100000">
                      <a:srgbClr val="FFFF00"/>
                    </a:gs>
                  </a:gsLst>
                  <a:lin ang="5400000" scaled="1"/>
                </a:gradFill>
                <a:effectLst>
                  <a:outerShdw blurRad="38100" dist="38100" dir="2700000" algn="tl">
                    <a:srgbClr val="000000">
                      <a:alpha val="43137"/>
                    </a:srgbClr>
                  </a:outerShdw>
                </a:effectLst>
              </a:endParaRPr>
            </a:p>
          </p:txBody>
        </p:sp>
      </p:grpSp>
      <p:sp>
        <p:nvSpPr>
          <p:cNvPr id="16" name="文本框 15"/>
          <p:cNvSpPr txBox="1"/>
          <p:nvPr/>
        </p:nvSpPr>
        <p:spPr>
          <a:xfrm>
            <a:off x="1954500" y="4542418"/>
            <a:ext cx="1415772" cy="461665"/>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zh-CN" altLang="en-US" sz="24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业绩</a:t>
            </a:r>
            <a:r>
              <a:rPr lang="zh-CN" altLang="en-US" sz="2400" b="1" smtClean="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回顾</a:t>
            </a:r>
            <a:endParaRPr lang="zh-CN" altLang="en-US" sz="2400" b="1" dirty="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endParaRPr>
          </a:p>
        </p:txBody>
      </p:sp>
      <p:sp>
        <p:nvSpPr>
          <p:cNvPr id="17" name="文本框 16"/>
          <p:cNvSpPr txBox="1"/>
          <p:nvPr/>
        </p:nvSpPr>
        <p:spPr>
          <a:xfrm>
            <a:off x="4259306" y="4542418"/>
            <a:ext cx="1415772" cy="461665"/>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zh-CN" altLang="en-US" sz="24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颁奖仪式</a:t>
            </a:r>
            <a:endParaRPr lang="zh-CN" altLang="en-US" sz="2400" b="1" dirty="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endParaRPr>
          </a:p>
        </p:txBody>
      </p:sp>
      <p:sp>
        <p:nvSpPr>
          <p:cNvPr id="18" name="文本框 17"/>
          <p:cNvSpPr txBox="1"/>
          <p:nvPr/>
        </p:nvSpPr>
        <p:spPr>
          <a:xfrm>
            <a:off x="6564112" y="4542418"/>
            <a:ext cx="1415772" cy="461665"/>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zh-CN" altLang="en-US" sz="24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文艺汇演</a:t>
            </a:r>
            <a:endParaRPr lang="zh-CN" altLang="en-US" sz="2400" b="1" dirty="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endParaRPr>
          </a:p>
        </p:txBody>
      </p:sp>
      <p:sp>
        <p:nvSpPr>
          <p:cNvPr id="19" name="文本框 18"/>
          <p:cNvSpPr txBox="1"/>
          <p:nvPr/>
        </p:nvSpPr>
        <p:spPr>
          <a:xfrm>
            <a:off x="8868919" y="4542418"/>
            <a:ext cx="1415772" cy="461665"/>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zh-CN" altLang="en-US" sz="24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未来展望</a:t>
            </a:r>
            <a:endParaRPr lang="zh-CN" altLang="en-US" sz="2400" b="1" dirty="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endParaRPr>
          </a:p>
        </p:txBody>
      </p:sp>
    </p:spTree>
    <p:extLst>
      <p:ext uri="{BB962C8B-B14F-4D97-AF65-F5344CB8AC3E}">
        <p14:creationId xmlns:p14="http://schemas.microsoft.com/office/powerpoint/2010/main" val="32836111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53" presetClass="entr" presetSubtype="16"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par>
                          <p:cTn id="28" fill="hold">
                            <p:stCondLst>
                              <p:cond delay="3000"/>
                            </p:stCondLst>
                            <p:childTnLst>
                              <p:par>
                                <p:cTn id="29" presetID="42"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53" presetClass="entr" presetSubtype="16"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文本框 2"/>
          <p:cNvSpPr txBox="1"/>
          <p:nvPr/>
        </p:nvSpPr>
        <p:spPr>
          <a:xfrm>
            <a:off x="4655288" y="4767402"/>
            <a:ext cx="3262432" cy="1015663"/>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zh-CN" altLang="en-US" sz="60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业绩</a:t>
            </a:r>
            <a:r>
              <a:rPr lang="zh-CN" altLang="en-US" sz="6000" b="1" smtClean="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回顾</a:t>
            </a:r>
            <a:endParaRPr lang="zh-CN" altLang="en-US" sz="60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endParaRPr>
          </a:p>
        </p:txBody>
      </p:sp>
      <p:sp>
        <p:nvSpPr>
          <p:cNvPr id="4" name="文本框 3"/>
          <p:cNvSpPr txBox="1"/>
          <p:nvPr/>
        </p:nvSpPr>
        <p:spPr>
          <a:xfrm>
            <a:off x="5270841" y="1137206"/>
            <a:ext cx="2031326" cy="830997"/>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zh-CN" altLang="en-US" sz="4800" b="1" dirty="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第一章</a:t>
            </a:r>
          </a:p>
        </p:txBody>
      </p:sp>
    </p:spTree>
    <p:extLst>
      <p:ext uri="{BB962C8B-B14F-4D97-AF65-F5344CB8AC3E}">
        <p14:creationId xmlns:p14="http://schemas.microsoft.com/office/powerpoint/2010/main" val="123387591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淘宝店Chenying0907出品 9"/>
          <p:cNvSpPr txBox="1"/>
          <p:nvPr/>
        </p:nvSpPr>
        <p:spPr>
          <a:xfrm>
            <a:off x="4406181" y="1440795"/>
            <a:ext cx="3762568" cy="1107996"/>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defPPr>
              <a:defRPr lang="zh-CN"/>
            </a:defPPr>
            <a:lvl1pPr algn="ctr">
              <a:defRPr sz="60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defRPr>
            </a:lvl1pPr>
          </a:lstStyle>
          <a:p>
            <a:r>
              <a:rPr lang="zh-CN" altLang="en-US" sz="6600" dirty="0">
                <a:sym typeface="Arial" panose="020B0604020202020204" pitchFamily="34" charset="0"/>
              </a:rPr>
              <a:t>回顾</a:t>
            </a:r>
            <a:r>
              <a:rPr lang="en-US" altLang="zh-CN" sz="6600" dirty="0">
                <a:sym typeface="Arial" panose="020B0604020202020204" pitchFamily="34" charset="0"/>
              </a:rPr>
              <a:t>2017</a:t>
            </a:r>
            <a:endParaRPr lang="zh-CN" altLang="en-US" sz="6600" dirty="0">
              <a:sym typeface="Arial" panose="020B0604020202020204" pitchFamily="34" charset="0"/>
            </a:endParaRPr>
          </a:p>
        </p:txBody>
      </p:sp>
      <p:sp>
        <p:nvSpPr>
          <p:cNvPr id="12" name="淘宝店Chenying0907出品 10"/>
          <p:cNvSpPr txBox="1"/>
          <p:nvPr/>
        </p:nvSpPr>
        <p:spPr>
          <a:xfrm>
            <a:off x="2386389" y="2445025"/>
            <a:ext cx="7802136" cy="923330"/>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defPPr>
              <a:defRPr lang="zh-CN"/>
            </a:defPPr>
            <a:lvl1pPr algn="ctr">
              <a:defRPr sz="66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defRPr>
            </a:lvl1pPr>
          </a:lstStyle>
          <a:p>
            <a:r>
              <a:rPr lang="zh-CN" altLang="en-US" sz="5400" dirty="0">
                <a:sym typeface="Arial" panose="020B0604020202020204" pitchFamily="34" charset="0"/>
              </a:rPr>
              <a:t>我们团结一心、努力奋斗</a:t>
            </a:r>
          </a:p>
        </p:txBody>
      </p:sp>
      <p:sp>
        <p:nvSpPr>
          <p:cNvPr id="13" name="淘宝店Chenying0907出品 11"/>
          <p:cNvSpPr txBox="1"/>
          <p:nvPr/>
        </p:nvSpPr>
        <p:spPr>
          <a:xfrm>
            <a:off x="3938098" y="3461270"/>
            <a:ext cx="4698723" cy="769441"/>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defPPr>
              <a:defRPr lang="zh-CN"/>
            </a:defPPr>
            <a:lvl1pPr algn="ctr">
              <a:defRPr sz="54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defRPr>
            </a:lvl1pPr>
          </a:lstStyle>
          <a:p>
            <a:r>
              <a:rPr lang="zh-CN" altLang="en-US" sz="4400" dirty="0">
                <a:sym typeface="Arial" panose="020B0604020202020204" pitchFamily="34" charset="0"/>
              </a:rPr>
              <a:t>取得了圆满的业绩</a:t>
            </a:r>
          </a:p>
        </p:txBody>
      </p:sp>
      <p:pic>
        <p:nvPicPr>
          <p:cNvPr id="16" name="淘宝店Chenying0907出品 92" descr="D:\desktop\图片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6246" y="2296769"/>
            <a:ext cx="9342437"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315144"/>
      </p:ext>
    </p:extLst>
  </p:cSld>
  <p:clrMapOvr>
    <a:masterClrMapping/>
  </p:clrMapOvr>
  <mc:AlternateContent xmlns:mc="http://schemas.openxmlformats.org/markup-compatibility/2006" xmlns:p14="http://schemas.microsoft.com/office/powerpoint/2010/main">
    <mc:Choice Requires="p14">
      <p:transition spd="slow" advTm="0">
        <p14:fla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11"/>
                                        </p:tgtEl>
                                        <p:attrNameLst>
                                          <p:attrName>style.visibility</p:attrName>
                                        </p:attrNameLst>
                                      </p:cBhvr>
                                      <p:to>
                                        <p:strVal val="visible"/>
                                      </p:to>
                                    </p:set>
                                    <p:anim calcmode="lin" valueType="num">
                                      <p:cBhvr>
                                        <p:cTn id="7" dur="200" fill="hold"/>
                                        <p:tgtEl>
                                          <p:spTgt spid="11"/>
                                        </p:tgtEl>
                                        <p:attrNameLst>
                                          <p:attrName>ppt_w</p:attrName>
                                        </p:attrNameLst>
                                      </p:cBhvr>
                                      <p:tavLst>
                                        <p:tav tm="0">
                                          <p:val>
                                            <p:fltVal val="0"/>
                                          </p:val>
                                        </p:tav>
                                        <p:tav tm="100000">
                                          <p:val>
                                            <p:strVal val="#ppt_w"/>
                                          </p:val>
                                        </p:tav>
                                      </p:tavLst>
                                    </p:anim>
                                    <p:anim calcmode="lin" valueType="num">
                                      <p:cBhvr>
                                        <p:cTn id="8" dur="200" fill="hold"/>
                                        <p:tgtEl>
                                          <p:spTgt spid="11"/>
                                        </p:tgtEl>
                                        <p:attrNameLst>
                                          <p:attrName>ppt_h</p:attrName>
                                        </p:attrNameLst>
                                      </p:cBhvr>
                                      <p:tavLst>
                                        <p:tav tm="0">
                                          <p:val>
                                            <p:fltVal val="0"/>
                                          </p:val>
                                        </p:tav>
                                        <p:tav tm="100000">
                                          <p:val>
                                            <p:strVal val="#ppt_h"/>
                                          </p:val>
                                        </p:tav>
                                      </p:tavLst>
                                    </p:anim>
                                    <p:animEffect transition="in" filter="fade">
                                      <p:cBhvr>
                                        <p:cTn id="9" dur="200"/>
                                        <p:tgtEl>
                                          <p:spTgt spid="11"/>
                                        </p:tgtEl>
                                      </p:cBhvr>
                                    </p:animEffect>
                                  </p:childTnLst>
                                </p:cTn>
                              </p:par>
                              <p:par>
                                <p:cTn id="10" presetID="6" presetClass="emph" presetSubtype="0" autoRev="1" fill="hold" grpId="1" nodeType="withEffect">
                                  <p:stCondLst>
                                    <p:cond delay="400"/>
                                  </p:stCondLst>
                                  <p:childTnLst>
                                    <p:animScale>
                                      <p:cBhvr>
                                        <p:cTn id="11" dur="1600" fill="hold"/>
                                        <p:tgtEl>
                                          <p:spTgt spid="11"/>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12"/>
                                        </p:tgtEl>
                                        <p:attrNameLst>
                                          <p:attrName>style.visibility</p:attrName>
                                        </p:attrNameLst>
                                      </p:cBhvr>
                                      <p:to>
                                        <p:strVal val="visible"/>
                                      </p:to>
                                    </p:set>
                                    <p:anim calcmode="lin" valueType="num">
                                      <p:cBhvr>
                                        <p:cTn id="14" dur="200" fill="hold"/>
                                        <p:tgtEl>
                                          <p:spTgt spid="12"/>
                                        </p:tgtEl>
                                        <p:attrNameLst>
                                          <p:attrName>ppt_w</p:attrName>
                                        </p:attrNameLst>
                                      </p:cBhvr>
                                      <p:tavLst>
                                        <p:tav tm="0">
                                          <p:val>
                                            <p:fltVal val="0"/>
                                          </p:val>
                                        </p:tav>
                                        <p:tav tm="100000">
                                          <p:val>
                                            <p:strVal val="#ppt_w"/>
                                          </p:val>
                                        </p:tav>
                                      </p:tavLst>
                                    </p:anim>
                                    <p:anim calcmode="lin" valueType="num">
                                      <p:cBhvr>
                                        <p:cTn id="15" dur="200" fill="hold"/>
                                        <p:tgtEl>
                                          <p:spTgt spid="12"/>
                                        </p:tgtEl>
                                        <p:attrNameLst>
                                          <p:attrName>ppt_h</p:attrName>
                                        </p:attrNameLst>
                                      </p:cBhvr>
                                      <p:tavLst>
                                        <p:tav tm="0">
                                          <p:val>
                                            <p:fltVal val="0"/>
                                          </p:val>
                                        </p:tav>
                                        <p:tav tm="100000">
                                          <p:val>
                                            <p:strVal val="#ppt_h"/>
                                          </p:val>
                                        </p:tav>
                                      </p:tavLst>
                                    </p:anim>
                                    <p:animEffect transition="in" filter="fade">
                                      <p:cBhvr>
                                        <p:cTn id="16" dur="200"/>
                                        <p:tgtEl>
                                          <p:spTgt spid="12"/>
                                        </p:tgtEl>
                                      </p:cBhvr>
                                    </p:animEffect>
                                  </p:childTnLst>
                                </p:cTn>
                              </p:par>
                              <p:par>
                                <p:cTn id="17" presetID="6" presetClass="emph" presetSubtype="0" autoRev="1" fill="hold" grpId="1" nodeType="withEffect">
                                  <p:stCondLst>
                                    <p:cond delay="400"/>
                                  </p:stCondLst>
                                  <p:childTnLst>
                                    <p:animScale>
                                      <p:cBhvr>
                                        <p:cTn id="18" dur="1600" fill="hold"/>
                                        <p:tgtEl>
                                          <p:spTgt spid="12"/>
                                        </p:tgtEl>
                                      </p:cBhvr>
                                      <p:by x="110000" y="110000"/>
                                    </p:animScale>
                                  </p:childTnLst>
                                </p:cTn>
                              </p:par>
                              <p:par>
                                <p:cTn id="19" presetID="53" presetClass="entr" presetSubtype="16" fill="hold" grpId="0" nodeType="withEffect">
                                  <p:stCondLst>
                                    <p:cond delay="200"/>
                                  </p:stCondLst>
                                  <p:childTnLst>
                                    <p:set>
                                      <p:cBhvr>
                                        <p:cTn id="20" dur="1" fill="hold">
                                          <p:stCondLst>
                                            <p:cond delay="0"/>
                                          </p:stCondLst>
                                        </p:cTn>
                                        <p:tgtEl>
                                          <p:spTgt spid="13"/>
                                        </p:tgtEl>
                                        <p:attrNameLst>
                                          <p:attrName>style.visibility</p:attrName>
                                        </p:attrNameLst>
                                      </p:cBhvr>
                                      <p:to>
                                        <p:strVal val="visible"/>
                                      </p:to>
                                    </p:set>
                                    <p:anim calcmode="lin" valueType="num">
                                      <p:cBhvr>
                                        <p:cTn id="21" dur="200" fill="hold"/>
                                        <p:tgtEl>
                                          <p:spTgt spid="13"/>
                                        </p:tgtEl>
                                        <p:attrNameLst>
                                          <p:attrName>ppt_w</p:attrName>
                                        </p:attrNameLst>
                                      </p:cBhvr>
                                      <p:tavLst>
                                        <p:tav tm="0">
                                          <p:val>
                                            <p:fltVal val="0"/>
                                          </p:val>
                                        </p:tav>
                                        <p:tav tm="100000">
                                          <p:val>
                                            <p:strVal val="#ppt_w"/>
                                          </p:val>
                                        </p:tav>
                                      </p:tavLst>
                                    </p:anim>
                                    <p:anim calcmode="lin" valueType="num">
                                      <p:cBhvr>
                                        <p:cTn id="22" dur="200" fill="hold"/>
                                        <p:tgtEl>
                                          <p:spTgt spid="13"/>
                                        </p:tgtEl>
                                        <p:attrNameLst>
                                          <p:attrName>ppt_h</p:attrName>
                                        </p:attrNameLst>
                                      </p:cBhvr>
                                      <p:tavLst>
                                        <p:tav tm="0">
                                          <p:val>
                                            <p:fltVal val="0"/>
                                          </p:val>
                                        </p:tav>
                                        <p:tav tm="100000">
                                          <p:val>
                                            <p:strVal val="#ppt_h"/>
                                          </p:val>
                                        </p:tav>
                                      </p:tavLst>
                                    </p:anim>
                                    <p:animEffect transition="in" filter="fade">
                                      <p:cBhvr>
                                        <p:cTn id="23" dur="200"/>
                                        <p:tgtEl>
                                          <p:spTgt spid="13"/>
                                        </p:tgtEl>
                                      </p:cBhvr>
                                    </p:animEffect>
                                  </p:childTnLst>
                                </p:cTn>
                              </p:par>
                              <p:par>
                                <p:cTn id="24" presetID="6" presetClass="emph" presetSubtype="0" autoRev="1" fill="hold" grpId="1" nodeType="withEffect">
                                  <p:stCondLst>
                                    <p:cond delay="400"/>
                                  </p:stCondLst>
                                  <p:childTnLst>
                                    <p:animScale>
                                      <p:cBhvr>
                                        <p:cTn id="25" dur="1600" fill="hold"/>
                                        <p:tgtEl>
                                          <p:spTgt spid="13"/>
                                        </p:tgtEl>
                                      </p:cBhvr>
                                      <p:by x="110000" y="110000"/>
                                    </p:animScale>
                                  </p:childTnLst>
                                </p:cTn>
                              </p:par>
                              <p:par>
                                <p:cTn id="26" presetID="10" presetClass="entr" presetSubtype="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400"/>
                                        <p:tgtEl>
                                          <p:spTgt spid="16"/>
                                        </p:tgtEl>
                                      </p:cBhvr>
                                    </p:animEffect>
                                  </p:childTnLst>
                                </p:cTn>
                              </p:par>
                              <p:par>
                                <p:cTn id="29" presetID="6" presetClass="emph" presetSubtype="0" autoRev="1" fill="hold" nodeType="withEffect">
                                  <p:stCondLst>
                                    <p:cond delay="200"/>
                                  </p:stCondLst>
                                  <p:childTnLst>
                                    <p:animScale>
                                      <p:cBhvr>
                                        <p:cTn id="30" dur="200" fill="hold"/>
                                        <p:tgtEl>
                                          <p:spTgt spid="16"/>
                                        </p:tgtEl>
                                      </p:cBhvr>
                                      <p:by x="800000" y="800000"/>
                                    </p:animScale>
                                  </p:childTnLst>
                                </p:cTn>
                              </p:par>
                              <p:par>
                                <p:cTn id="31" presetID="10" presetClass="exit" presetSubtype="0" fill="hold" nodeType="withEffect">
                                  <p:stCondLst>
                                    <p:cond delay="400"/>
                                  </p:stCondLst>
                                  <p:childTnLst>
                                    <p:animEffect transition="out" filter="fade">
                                      <p:cBhvr>
                                        <p:cTn id="32" dur="500"/>
                                        <p:tgtEl>
                                          <p:spTgt spid="16"/>
                                        </p:tgtEl>
                                      </p:cBhvr>
                                    </p:animEffect>
                                    <p:set>
                                      <p:cBhvr>
                                        <p:cTn id="33"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2" grpId="1"/>
      <p:bldP spid="13" grpId="0"/>
      <p:bldP spid="13"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淘宝店Chenying0907出品 9"/>
          <p:cNvSpPr txBox="1"/>
          <p:nvPr/>
        </p:nvSpPr>
        <p:spPr>
          <a:xfrm>
            <a:off x="2580308" y="2097064"/>
            <a:ext cx="6766596" cy="1107996"/>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defPPr>
              <a:defRPr lang="zh-CN"/>
            </a:defPPr>
            <a:lvl1pPr algn="ctr">
              <a:defRPr sz="60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defRPr>
            </a:lvl1pPr>
          </a:lstStyle>
          <a:p>
            <a:r>
              <a:rPr lang="en-US" altLang="zh-CN" sz="660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rPr>
              <a:t>2017</a:t>
            </a:r>
            <a:r>
              <a:rPr lang="zh-CN" altLang="en-US" sz="660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rPr>
              <a:t>年集团总盈利</a:t>
            </a:r>
            <a:endParaRPr lang="zh-CN" altLang="en-US" sz="6600" dirty="0">
              <a:sym typeface="Arial" panose="020B0604020202020204" pitchFamily="34" charset="0"/>
            </a:endParaRPr>
          </a:p>
        </p:txBody>
      </p:sp>
      <p:sp>
        <p:nvSpPr>
          <p:cNvPr id="12" name="淘宝店Chenying0907出品 10"/>
          <p:cNvSpPr txBox="1"/>
          <p:nvPr/>
        </p:nvSpPr>
        <p:spPr>
          <a:xfrm>
            <a:off x="4913478" y="2999731"/>
            <a:ext cx="2100255" cy="1569660"/>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defPPr>
              <a:defRPr lang="zh-CN"/>
            </a:defPPr>
            <a:lvl1pPr algn="ctr">
              <a:defRPr sz="66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defRPr>
            </a:lvl1pPr>
          </a:lstStyle>
          <a:p>
            <a:r>
              <a:rPr lang="en-US" altLang="zh-CN" sz="9600"/>
              <a:t>8</a:t>
            </a:r>
            <a:r>
              <a:rPr lang="zh-CN" altLang="en-US" sz="9600"/>
              <a:t>亿</a:t>
            </a:r>
            <a:endParaRPr lang="zh-CN" altLang="en-US" sz="5400" dirty="0">
              <a:sym typeface="Arial" panose="020B0604020202020204" pitchFamily="34" charset="0"/>
            </a:endParaRPr>
          </a:p>
        </p:txBody>
      </p:sp>
      <p:pic>
        <p:nvPicPr>
          <p:cNvPr id="16" name="淘宝店Chenying0907出品 92" descr="D:\desktop\图片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2386" y="3160673"/>
            <a:ext cx="9342437"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575145"/>
      </p:ext>
    </p:extLst>
  </p:cSld>
  <p:clrMapOvr>
    <a:masterClrMapping/>
  </p:clrMapOvr>
  <mc:AlternateContent xmlns:mc="http://schemas.openxmlformats.org/markup-compatibility/2006" xmlns:p14="http://schemas.microsoft.com/office/powerpoint/2010/main">
    <mc:Choice Requires="p14">
      <p:transition spd="slow" advTm="0">
        <p14:fla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11"/>
                                        </p:tgtEl>
                                        <p:attrNameLst>
                                          <p:attrName>style.visibility</p:attrName>
                                        </p:attrNameLst>
                                      </p:cBhvr>
                                      <p:to>
                                        <p:strVal val="visible"/>
                                      </p:to>
                                    </p:set>
                                    <p:anim calcmode="lin" valueType="num">
                                      <p:cBhvr>
                                        <p:cTn id="7" dur="200" fill="hold"/>
                                        <p:tgtEl>
                                          <p:spTgt spid="11"/>
                                        </p:tgtEl>
                                        <p:attrNameLst>
                                          <p:attrName>ppt_w</p:attrName>
                                        </p:attrNameLst>
                                      </p:cBhvr>
                                      <p:tavLst>
                                        <p:tav tm="0">
                                          <p:val>
                                            <p:fltVal val="0"/>
                                          </p:val>
                                        </p:tav>
                                        <p:tav tm="100000">
                                          <p:val>
                                            <p:strVal val="#ppt_w"/>
                                          </p:val>
                                        </p:tav>
                                      </p:tavLst>
                                    </p:anim>
                                    <p:anim calcmode="lin" valueType="num">
                                      <p:cBhvr>
                                        <p:cTn id="8" dur="200" fill="hold"/>
                                        <p:tgtEl>
                                          <p:spTgt spid="11"/>
                                        </p:tgtEl>
                                        <p:attrNameLst>
                                          <p:attrName>ppt_h</p:attrName>
                                        </p:attrNameLst>
                                      </p:cBhvr>
                                      <p:tavLst>
                                        <p:tav tm="0">
                                          <p:val>
                                            <p:fltVal val="0"/>
                                          </p:val>
                                        </p:tav>
                                        <p:tav tm="100000">
                                          <p:val>
                                            <p:strVal val="#ppt_h"/>
                                          </p:val>
                                        </p:tav>
                                      </p:tavLst>
                                    </p:anim>
                                    <p:animEffect transition="in" filter="fade">
                                      <p:cBhvr>
                                        <p:cTn id="9" dur="200"/>
                                        <p:tgtEl>
                                          <p:spTgt spid="11"/>
                                        </p:tgtEl>
                                      </p:cBhvr>
                                    </p:animEffect>
                                  </p:childTnLst>
                                </p:cTn>
                              </p:par>
                              <p:par>
                                <p:cTn id="10" presetID="6" presetClass="emph" presetSubtype="0" autoRev="1" fill="hold" grpId="1" nodeType="withEffect">
                                  <p:stCondLst>
                                    <p:cond delay="400"/>
                                  </p:stCondLst>
                                  <p:childTnLst>
                                    <p:animScale>
                                      <p:cBhvr>
                                        <p:cTn id="11" dur="1600" fill="hold"/>
                                        <p:tgtEl>
                                          <p:spTgt spid="11"/>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12"/>
                                        </p:tgtEl>
                                        <p:attrNameLst>
                                          <p:attrName>style.visibility</p:attrName>
                                        </p:attrNameLst>
                                      </p:cBhvr>
                                      <p:to>
                                        <p:strVal val="visible"/>
                                      </p:to>
                                    </p:set>
                                    <p:anim calcmode="lin" valueType="num">
                                      <p:cBhvr>
                                        <p:cTn id="14" dur="200" fill="hold"/>
                                        <p:tgtEl>
                                          <p:spTgt spid="12"/>
                                        </p:tgtEl>
                                        <p:attrNameLst>
                                          <p:attrName>ppt_w</p:attrName>
                                        </p:attrNameLst>
                                      </p:cBhvr>
                                      <p:tavLst>
                                        <p:tav tm="0">
                                          <p:val>
                                            <p:fltVal val="0"/>
                                          </p:val>
                                        </p:tav>
                                        <p:tav tm="100000">
                                          <p:val>
                                            <p:strVal val="#ppt_w"/>
                                          </p:val>
                                        </p:tav>
                                      </p:tavLst>
                                    </p:anim>
                                    <p:anim calcmode="lin" valueType="num">
                                      <p:cBhvr>
                                        <p:cTn id="15" dur="200" fill="hold"/>
                                        <p:tgtEl>
                                          <p:spTgt spid="12"/>
                                        </p:tgtEl>
                                        <p:attrNameLst>
                                          <p:attrName>ppt_h</p:attrName>
                                        </p:attrNameLst>
                                      </p:cBhvr>
                                      <p:tavLst>
                                        <p:tav tm="0">
                                          <p:val>
                                            <p:fltVal val="0"/>
                                          </p:val>
                                        </p:tav>
                                        <p:tav tm="100000">
                                          <p:val>
                                            <p:strVal val="#ppt_h"/>
                                          </p:val>
                                        </p:tav>
                                      </p:tavLst>
                                    </p:anim>
                                    <p:animEffect transition="in" filter="fade">
                                      <p:cBhvr>
                                        <p:cTn id="16" dur="200"/>
                                        <p:tgtEl>
                                          <p:spTgt spid="12"/>
                                        </p:tgtEl>
                                      </p:cBhvr>
                                    </p:animEffect>
                                  </p:childTnLst>
                                </p:cTn>
                              </p:par>
                              <p:par>
                                <p:cTn id="17" presetID="6" presetClass="emph" presetSubtype="0" autoRev="1" fill="hold" grpId="1" nodeType="withEffect">
                                  <p:stCondLst>
                                    <p:cond delay="400"/>
                                  </p:stCondLst>
                                  <p:childTnLst>
                                    <p:animScale>
                                      <p:cBhvr>
                                        <p:cTn id="18" dur="1600" fill="hold"/>
                                        <p:tgtEl>
                                          <p:spTgt spid="12"/>
                                        </p:tgtEl>
                                      </p:cBhvr>
                                      <p:by x="110000" y="110000"/>
                                    </p:animScale>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400"/>
                                        <p:tgtEl>
                                          <p:spTgt spid="16"/>
                                        </p:tgtEl>
                                      </p:cBhvr>
                                    </p:animEffect>
                                  </p:childTnLst>
                                </p:cTn>
                              </p:par>
                              <p:par>
                                <p:cTn id="22" presetID="6" presetClass="emph" presetSubtype="0" autoRev="1" fill="hold" nodeType="withEffect">
                                  <p:stCondLst>
                                    <p:cond delay="200"/>
                                  </p:stCondLst>
                                  <p:childTnLst>
                                    <p:animScale>
                                      <p:cBhvr>
                                        <p:cTn id="23" dur="200" fill="hold"/>
                                        <p:tgtEl>
                                          <p:spTgt spid="16"/>
                                        </p:tgtEl>
                                      </p:cBhvr>
                                      <p:by x="800000" y="800000"/>
                                    </p:animScale>
                                  </p:childTnLst>
                                </p:cTn>
                              </p:par>
                              <p:par>
                                <p:cTn id="24" presetID="10" presetClass="exit" presetSubtype="0" fill="hold" nodeType="withEffect">
                                  <p:stCondLst>
                                    <p:cond delay="400"/>
                                  </p:stCondLst>
                                  <p:childTnLst>
                                    <p:animEffect transition="out" filter="fade">
                                      <p:cBhvr>
                                        <p:cTn id="25" dur="500"/>
                                        <p:tgtEl>
                                          <p:spTgt spid="16"/>
                                        </p:tgtEl>
                                      </p:cBhvr>
                                    </p:animEffect>
                                    <p:set>
                                      <p:cBhvr>
                                        <p:cTn id="26"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2"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淘宝店Chenying0907出品 9"/>
          <p:cNvSpPr txBox="1"/>
          <p:nvPr/>
        </p:nvSpPr>
        <p:spPr>
          <a:xfrm>
            <a:off x="2156314" y="2097064"/>
            <a:ext cx="7614585" cy="1107996"/>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defPPr>
              <a:defRPr lang="zh-CN"/>
            </a:defPPr>
            <a:lvl1pPr algn="ctr">
              <a:defRPr sz="60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defRPr>
            </a:lvl1pPr>
          </a:lstStyle>
          <a:p>
            <a:pPr algn="dist"/>
            <a:r>
              <a:rPr lang="en-US" altLang="zh-CN" sz="660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rPr>
              <a:t>2017</a:t>
            </a:r>
            <a:r>
              <a:rPr lang="zh-CN" altLang="en-US" sz="660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rPr>
              <a:t>年盈利同比增长</a:t>
            </a:r>
            <a:endParaRPr lang="zh-CN" altLang="en-US" sz="6600" dirty="0">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华文隶书" panose="02010800040101010101" pitchFamily="2" charset="-122"/>
              <a:ea typeface="华文隶书" panose="02010800040101010101" pitchFamily="2" charset="-122"/>
            </a:endParaRPr>
          </a:p>
        </p:txBody>
      </p:sp>
      <p:sp>
        <p:nvSpPr>
          <p:cNvPr id="12" name="淘宝店Chenying0907出品 10"/>
          <p:cNvSpPr txBox="1"/>
          <p:nvPr/>
        </p:nvSpPr>
        <p:spPr>
          <a:xfrm>
            <a:off x="4639365" y="2999731"/>
            <a:ext cx="2648482" cy="1569660"/>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defPPr>
              <a:defRPr lang="zh-CN"/>
            </a:defPPr>
            <a:lvl1pPr algn="ctr">
              <a:defRPr sz="66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defRPr>
            </a:lvl1pPr>
          </a:lstStyle>
          <a:p>
            <a:r>
              <a:rPr lang="en-US" altLang="zh-CN" sz="9600"/>
              <a:t>60%</a:t>
            </a:r>
            <a:endParaRPr lang="zh-CN" altLang="en-US" sz="5400" dirty="0">
              <a:sym typeface="Arial" panose="020B0604020202020204" pitchFamily="34" charset="0"/>
            </a:endParaRPr>
          </a:p>
        </p:txBody>
      </p:sp>
      <p:pic>
        <p:nvPicPr>
          <p:cNvPr id="16" name="淘宝店Chenying0907出品 92" descr="D:\desktop\图片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5711" y="3263338"/>
            <a:ext cx="9342437"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5738303"/>
      </p:ext>
    </p:extLst>
  </p:cSld>
  <p:clrMapOvr>
    <a:masterClrMapping/>
  </p:clrMapOvr>
  <mc:AlternateContent xmlns:mc="http://schemas.openxmlformats.org/markup-compatibility/2006" xmlns:p14="http://schemas.microsoft.com/office/powerpoint/2010/main">
    <mc:Choice Requires="p14">
      <p:transition spd="slow" advTm="0">
        <p14:fla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11"/>
                                        </p:tgtEl>
                                        <p:attrNameLst>
                                          <p:attrName>style.visibility</p:attrName>
                                        </p:attrNameLst>
                                      </p:cBhvr>
                                      <p:to>
                                        <p:strVal val="visible"/>
                                      </p:to>
                                    </p:set>
                                    <p:anim calcmode="lin" valueType="num">
                                      <p:cBhvr>
                                        <p:cTn id="7" dur="200" fill="hold"/>
                                        <p:tgtEl>
                                          <p:spTgt spid="11"/>
                                        </p:tgtEl>
                                        <p:attrNameLst>
                                          <p:attrName>ppt_w</p:attrName>
                                        </p:attrNameLst>
                                      </p:cBhvr>
                                      <p:tavLst>
                                        <p:tav tm="0">
                                          <p:val>
                                            <p:fltVal val="0"/>
                                          </p:val>
                                        </p:tav>
                                        <p:tav tm="100000">
                                          <p:val>
                                            <p:strVal val="#ppt_w"/>
                                          </p:val>
                                        </p:tav>
                                      </p:tavLst>
                                    </p:anim>
                                    <p:anim calcmode="lin" valueType="num">
                                      <p:cBhvr>
                                        <p:cTn id="8" dur="200" fill="hold"/>
                                        <p:tgtEl>
                                          <p:spTgt spid="11"/>
                                        </p:tgtEl>
                                        <p:attrNameLst>
                                          <p:attrName>ppt_h</p:attrName>
                                        </p:attrNameLst>
                                      </p:cBhvr>
                                      <p:tavLst>
                                        <p:tav tm="0">
                                          <p:val>
                                            <p:fltVal val="0"/>
                                          </p:val>
                                        </p:tav>
                                        <p:tav tm="100000">
                                          <p:val>
                                            <p:strVal val="#ppt_h"/>
                                          </p:val>
                                        </p:tav>
                                      </p:tavLst>
                                    </p:anim>
                                    <p:animEffect transition="in" filter="fade">
                                      <p:cBhvr>
                                        <p:cTn id="9" dur="200"/>
                                        <p:tgtEl>
                                          <p:spTgt spid="11"/>
                                        </p:tgtEl>
                                      </p:cBhvr>
                                    </p:animEffect>
                                  </p:childTnLst>
                                </p:cTn>
                              </p:par>
                              <p:par>
                                <p:cTn id="10" presetID="6" presetClass="emph" presetSubtype="0" autoRev="1" fill="hold" grpId="1" nodeType="withEffect">
                                  <p:stCondLst>
                                    <p:cond delay="400"/>
                                  </p:stCondLst>
                                  <p:childTnLst>
                                    <p:animScale>
                                      <p:cBhvr>
                                        <p:cTn id="11" dur="1600" fill="hold"/>
                                        <p:tgtEl>
                                          <p:spTgt spid="11"/>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12"/>
                                        </p:tgtEl>
                                        <p:attrNameLst>
                                          <p:attrName>style.visibility</p:attrName>
                                        </p:attrNameLst>
                                      </p:cBhvr>
                                      <p:to>
                                        <p:strVal val="visible"/>
                                      </p:to>
                                    </p:set>
                                    <p:anim calcmode="lin" valueType="num">
                                      <p:cBhvr>
                                        <p:cTn id="14" dur="200" fill="hold"/>
                                        <p:tgtEl>
                                          <p:spTgt spid="12"/>
                                        </p:tgtEl>
                                        <p:attrNameLst>
                                          <p:attrName>ppt_w</p:attrName>
                                        </p:attrNameLst>
                                      </p:cBhvr>
                                      <p:tavLst>
                                        <p:tav tm="0">
                                          <p:val>
                                            <p:fltVal val="0"/>
                                          </p:val>
                                        </p:tav>
                                        <p:tav tm="100000">
                                          <p:val>
                                            <p:strVal val="#ppt_w"/>
                                          </p:val>
                                        </p:tav>
                                      </p:tavLst>
                                    </p:anim>
                                    <p:anim calcmode="lin" valueType="num">
                                      <p:cBhvr>
                                        <p:cTn id="15" dur="200" fill="hold"/>
                                        <p:tgtEl>
                                          <p:spTgt spid="12"/>
                                        </p:tgtEl>
                                        <p:attrNameLst>
                                          <p:attrName>ppt_h</p:attrName>
                                        </p:attrNameLst>
                                      </p:cBhvr>
                                      <p:tavLst>
                                        <p:tav tm="0">
                                          <p:val>
                                            <p:fltVal val="0"/>
                                          </p:val>
                                        </p:tav>
                                        <p:tav tm="100000">
                                          <p:val>
                                            <p:strVal val="#ppt_h"/>
                                          </p:val>
                                        </p:tav>
                                      </p:tavLst>
                                    </p:anim>
                                    <p:animEffect transition="in" filter="fade">
                                      <p:cBhvr>
                                        <p:cTn id="16" dur="200"/>
                                        <p:tgtEl>
                                          <p:spTgt spid="12"/>
                                        </p:tgtEl>
                                      </p:cBhvr>
                                    </p:animEffect>
                                  </p:childTnLst>
                                </p:cTn>
                              </p:par>
                              <p:par>
                                <p:cTn id="17" presetID="6" presetClass="emph" presetSubtype="0" autoRev="1" fill="hold" grpId="1" nodeType="withEffect">
                                  <p:stCondLst>
                                    <p:cond delay="400"/>
                                  </p:stCondLst>
                                  <p:childTnLst>
                                    <p:animScale>
                                      <p:cBhvr>
                                        <p:cTn id="18" dur="1600" fill="hold"/>
                                        <p:tgtEl>
                                          <p:spTgt spid="12"/>
                                        </p:tgtEl>
                                      </p:cBhvr>
                                      <p:by x="110000" y="110000"/>
                                    </p:animScale>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400"/>
                                        <p:tgtEl>
                                          <p:spTgt spid="16"/>
                                        </p:tgtEl>
                                      </p:cBhvr>
                                    </p:animEffect>
                                  </p:childTnLst>
                                </p:cTn>
                              </p:par>
                              <p:par>
                                <p:cTn id="22" presetID="6" presetClass="emph" presetSubtype="0" autoRev="1" fill="hold" nodeType="withEffect">
                                  <p:stCondLst>
                                    <p:cond delay="200"/>
                                  </p:stCondLst>
                                  <p:childTnLst>
                                    <p:animScale>
                                      <p:cBhvr>
                                        <p:cTn id="23" dur="200" fill="hold"/>
                                        <p:tgtEl>
                                          <p:spTgt spid="16"/>
                                        </p:tgtEl>
                                      </p:cBhvr>
                                      <p:by x="800000" y="800000"/>
                                    </p:animScale>
                                  </p:childTnLst>
                                </p:cTn>
                              </p:par>
                              <p:par>
                                <p:cTn id="24" presetID="10" presetClass="exit" presetSubtype="0" fill="hold" nodeType="withEffect">
                                  <p:stCondLst>
                                    <p:cond delay="400"/>
                                  </p:stCondLst>
                                  <p:childTnLst>
                                    <p:animEffect transition="out" filter="fade">
                                      <p:cBhvr>
                                        <p:cTn id="25" dur="500"/>
                                        <p:tgtEl>
                                          <p:spTgt spid="16"/>
                                        </p:tgtEl>
                                      </p:cBhvr>
                                    </p:animEffect>
                                    <p:set>
                                      <p:cBhvr>
                                        <p:cTn id="26"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2"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淘宝店Chenying0907出品 9"/>
          <p:cNvSpPr txBox="1"/>
          <p:nvPr/>
        </p:nvSpPr>
        <p:spPr>
          <a:xfrm>
            <a:off x="4520480" y="1568808"/>
            <a:ext cx="3762569" cy="1107996"/>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defPPr>
              <a:defRPr lang="zh-CN"/>
            </a:defPPr>
            <a:lvl1pPr algn="ctr">
              <a:defRPr sz="66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defRPr>
            </a:lvl1pPr>
          </a:lstStyle>
          <a:p>
            <a:r>
              <a:rPr lang="zh-CN" altLang="en-US" dirty="0">
                <a:sym typeface="Arial" panose="020B0604020202020204" pitchFamily="34" charset="0"/>
              </a:rPr>
              <a:t>展望</a:t>
            </a:r>
            <a:r>
              <a:rPr lang="en-US" altLang="zh-CN" dirty="0">
                <a:sym typeface="Arial" panose="020B0604020202020204" pitchFamily="34" charset="0"/>
              </a:rPr>
              <a:t>2018</a:t>
            </a:r>
            <a:endParaRPr lang="zh-CN" altLang="en-US" dirty="0">
              <a:sym typeface="Arial" panose="020B0604020202020204" pitchFamily="34" charset="0"/>
            </a:endParaRPr>
          </a:p>
        </p:txBody>
      </p:sp>
      <p:sp>
        <p:nvSpPr>
          <p:cNvPr id="12" name="淘宝店Chenying0907出品 10"/>
          <p:cNvSpPr txBox="1"/>
          <p:nvPr/>
        </p:nvSpPr>
        <p:spPr>
          <a:xfrm>
            <a:off x="2154437" y="2626265"/>
            <a:ext cx="8494633" cy="923330"/>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defPPr>
              <a:defRPr lang="zh-CN"/>
            </a:defPPr>
            <a:lvl1pPr algn="ctr">
              <a:defRPr sz="54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defRPr>
            </a:lvl1pPr>
          </a:lstStyle>
          <a:p>
            <a:r>
              <a:rPr lang="zh-CN" altLang="en-US" dirty="0">
                <a:sym typeface="Arial" panose="020B0604020202020204" pitchFamily="34" charset="0"/>
              </a:rPr>
              <a:t>我们将开拓创新、不断超越</a:t>
            </a:r>
          </a:p>
        </p:txBody>
      </p:sp>
      <p:sp>
        <p:nvSpPr>
          <p:cNvPr id="13" name="淘宝店Chenying0907出品 11"/>
          <p:cNvSpPr txBox="1"/>
          <p:nvPr/>
        </p:nvSpPr>
        <p:spPr>
          <a:xfrm>
            <a:off x="2641757" y="3567247"/>
            <a:ext cx="7520007" cy="769441"/>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defPPr>
              <a:defRPr lang="zh-CN"/>
            </a:defPPr>
            <a:lvl1pPr algn="ctr">
              <a:defRPr sz="44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defRPr>
            </a:lvl1pPr>
          </a:lstStyle>
          <a:p>
            <a:r>
              <a:rPr lang="zh-CN" altLang="en-US" dirty="0">
                <a:sym typeface="Arial" panose="020B0604020202020204" pitchFamily="34" charset="0"/>
              </a:rPr>
              <a:t>以新的姿态步伐、创作新篇章</a:t>
            </a:r>
          </a:p>
        </p:txBody>
      </p:sp>
      <p:pic>
        <p:nvPicPr>
          <p:cNvPr id="16" name="淘宝店Chenying0907出品 92" descr="D:\desktop\图片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546" y="2464042"/>
            <a:ext cx="9342437"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6768067"/>
      </p:ext>
    </p:extLst>
  </p:cSld>
  <p:clrMapOvr>
    <a:masterClrMapping/>
  </p:clrMapOvr>
  <mc:AlternateContent xmlns:mc="http://schemas.openxmlformats.org/markup-compatibility/2006" xmlns:p14="http://schemas.microsoft.com/office/powerpoint/2010/main">
    <mc:Choice Requires="p14">
      <p:transition spd="slow" advTm="0">
        <p14:fla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11"/>
                                        </p:tgtEl>
                                        <p:attrNameLst>
                                          <p:attrName>style.visibility</p:attrName>
                                        </p:attrNameLst>
                                      </p:cBhvr>
                                      <p:to>
                                        <p:strVal val="visible"/>
                                      </p:to>
                                    </p:set>
                                    <p:anim calcmode="lin" valueType="num">
                                      <p:cBhvr>
                                        <p:cTn id="7" dur="200" fill="hold"/>
                                        <p:tgtEl>
                                          <p:spTgt spid="11"/>
                                        </p:tgtEl>
                                        <p:attrNameLst>
                                          <p:attrName>ppt_w</p:attrName>
                                        </p:attrNameLst>
                                      </p:cBhvr>
                                      <p:tavLst>
                                        <p:tav tm="0">
                                          <p:val>
                                            <p:fltVal val="0"/>
                                          </p:val>
                                        </p:tav>
                                        <p:tav tm="100000">
                                          <p:val>
                                            <p:strVal val="#ppt_w"/>
                                          </p:val>
                                        </p:tav>
                                      </p:tavLst>
                                    </p:anim>
                                    <p:anim calcmode="lin" valueType="num">
                                      <p:cBhvr>
                                        <p:cTn id="8" dur="200" fill="hold"/>
                                        <p:tgtEl>
                                          <p:spTgt spid="11"/>
                                        </p:tgtEl>
                                        <p:attrNameLst>
                                          <p:attrName>ppt_h</p:attrName>
                                        </p:attrNameLst>
                                      </p:cBhvr>
                                      <p:tavLst>
                                        <p:tav tm="0">
                                          <p:val>
                                            <p:fltVal val="0"/>
                                          </p:val>
                                        </p:tav>
                                        <p:tav tm="100000">
                                          <p:val>
                                            <p:strVal val="#ppt_h"/>
                                          </p:val>
                                        </p:tav>
                                      </p:tavLst>
                                    </p:anim>
                                    <p:animEffect transition="in" filter="fade">
                                      <p:cBhvr>
                                        <p:cTn id="9" dur="200"/>
                                        <p:tgtEl>
                                          <p:spTgt spid="11"/>
                                        </p:tgtEl>
                                      </p:cBhvr>
                                    </p:animEffect>
                                  </p:childTnLst>
                                </p:cTn>
                              </p:par>
                              <p:par>
                                <p:cTn id="10" presetID="6" presetClass="emph" presetSubtype="0" autoRev="1" fill="hold" grpId="1" nodeType="withEffect">
                                  <p:stCondLst>
                                    <p:cond delay="400"/>
                                  </p:stCondLst>
                                  <p:childTnLst>
                                    <p:animScale>
                                      <p:cBhvr>
                                        <p:cTn id="11" dur="1600" fill="hold"/>
                                        <p:tgtEl>
                                          <p:spTgt spid="11"/>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12"/>
                                        </p:tgtEl>
                                        <p:attrNameLst>
                                          <p:attrName>style.visibility</p:attrName>
                                        </p:attrNameLst>
                                      </p:cBhvr>
                                      <p:to>
                                        <p:strVal val="visible"/>
                                      </p:to>
                                    </p:set>
                                    <p:anim calcmode="lin" valueType="num">
                                      <p:cBhvr>
                                        <p:cTn id="14" dur="200" fill="hold"/>
                                        <p:tgtEl>
                                          <p:spTgt spid="12"/>
                                        </p:tgtEl>
                                        <p:attrNameLst>
                                          <p:attrName>ppt_w</p:attrName>
                                        </p:attrNameLst>
                                      </p:cBhvr>
                                      <p:tavLst>
                                        <p:tav tm="0">
                                          <p:val>
                                            <p:fltVal val="0"/>
                                          </p:val>
                                        </p:tav>
                                        <p:tav tm="100000">
                                          <p:val>
                                            <p:strVal val="#ppt_w"/>
                                          </p:val>
                                        </p:tav>
                                      </p:tavLst>
                                    </p:anim>
                                    <p:anim calcmode="lin" valueType="num">
                                      <p:cBhvr>
                                        <p:cTn id="15" dur="200" fill="hold"/>
                                        <p:tgtEl>
                                          <p:spTgt spid="12"/>
                                        </p:tgtEl>
                                        <p:attrNameLst>
                                          <p:attrName>ppt_h</p:attrName>
                                        </p:attrNameLst>
                                      </p:cBhvr>
                                      <p:tavLst>
                                        <p:tav tm="0">
                                          <p:val>
                                            <p:fltVal val="0"/>
                                          </p:val>
                                        </p:tav>
                                        <p:tav tm="100000">
                                          <p:val>
                                            <p:strVal val="#ppt_h"/>
                                          </p:val>
                                        </p:tav>
                                      </p:tavLst>
                                    </p:anim>
                                    <p:animEffect transition="in" filter="fade">
                                      <p:cBhvr>
                                        <p:cTn id="16" dur="200"/>
                                        <p:tgtEl>
                                          <p:spTgt spid="12"/>
                                        </p:tgtEl>
                                      </p:cBhvr>
                                    </p:animEffect>
                                  </p:childTnLst>
                                </p:cTn>
                              </p:par>
                              <p:par>
                                <p:cTn id="17" presetID="6" presetClass="emph" presetSubtype="0" autoRev="1" fill="hold" grpId="1" nodeType="withEffect">
                                  <p:stCondLst>
                                    <p:cond delay="400"/>
                                  </p:stCondLst>
                                  <p:childTnLst>
                                    <p:animScale>
                                      <p:cBhvr>
                                        <p:cTn id="18" dur="1600" fill="hold"/>
                                        <p:tgtEl>
                                          <p:spTgt spid="12"/>
                                        </p:tgtEl>
                                      </p:cBhvr>
                                      <p:by x="110000" y="110000"/>
                                    </p:animScale>
                                  </p:childTnLst>
                                </p:cTn>
                              </p:par>
                              <p:par>
                                <p:cTn id="19" presetID="53" presetClass="entr" presetSubtype="16" fill="hold" grpId="0" nodeType="withEffect">
                                  <p:stCondLst>
                                    <p:cond delay="200"/>
                                  </p:stCondLst>
                                  <p:childTnLst>
                                    <p:set>
                                      <p:cBhvr>
                                        <p:cTn id="20" dur="1" fill="hold">
                                          <p:stCondLst>
                                            <p:cond delay="0"/>
                                          </p:stCondLst>
                                        </p:cTn>
                                        <p:tgtEl>
                                          <p:spTgt spid="13"/>
                                        </p:tgtEl>
                                        <p:attrNameLst>
                                          <p:attrName>style.visibility</p:attrName>
                                        </p:attrNameLst>
                                      </p:cBhvr>
                                      <p:to>
                                        <p:strVal val="visible"/>
                                      </p:to>
                                    </p:set>
                                    <p:anim calcmode="lin" valueType="num">
                                      <p:cBhvr>
                                        <p:cTn id="21" dur="200" fill="hold"/>
                                        <p:tgtEl>
                                          <p:spTgt spid="13"/>
                                        </p:tgtEl>
                                        <p:attrNameLst>
                                          <p:attrName>ppt_w</p:attrName>
                                        </p:attrNameLst>
                                      </p:cBhvr>
                                      <p:tavLst>
                                        <p:tav tm="0">
                                          <p:val>
                                            <p:fltVal val="0"/>
                                          </p:val>
                                        </p:tav>
                                        <p:tav tm="100000">
                                          <p:val>
                                            <p:strVal val="#ppt_w"/>
                                          </p:val>
                                        </p:tav>
                                      </p:tavLst>
                                    </p:anim>
                                    <p:anim calcmode="lin" valueType="num">
                                      <p:cBhvr>
                                        <p:cTn id="22" dur="200" fill="hold"/>
                                        <p:tgtEl>
                                          <p:spTgt spid="13"/>
                                        </p:tgtEl>
                                        <p:attrNameLst>
                                          <p:attrName>ppt_h</p:attrName>
                                        </p:attrNameLst>
                                      </p:cBhvr>
                                      <p:tavLst>
                                        <p:tav tm="0">
                                          <p:val>
                                            <p:fltVal val="0"/>
                                          </p:val>
                                        </p:tav>
                                        <p:tav tm="100000">
                                          <p:val>
                                            <p:strVal val="#ppt_h"/>
                                          </p:val>
                                        </p:tav>
                                      </p:tavLst>
                                    </p:anim>
                                    <p:animEffect transition="in" filter="fade">
                                      <p:cBhvr>
                                        <p:cTn id="23" dur="200"/>
                                        <p:tgtEl>
                                          <p:spTgt spid="13"/>
                                        </p:tgtEl>
                                      </p:cBhvr>
                                    </p:animEffect>
                                  </p:childTnLst>
                                </p:cTn>
                              </p:par>
                              <p:par>
                                <p:cTn id="24" presetID="6" presetClass="emph" presetSubtype="0" autoRev="1" fill="hold" grpId="1" nodeType="withEffect">
                                  <p:stCondLst>
                                    <p:cond delay="400"/>
                                  </p:stCondLst>
                                  <p:childTnLst>
                                    <p:animScale>
                                      <p:cBhvr>
                                        <p:cTn id="25" dur="1600" fill="hold"/>
                                        <p:tgtEl>
                                          <p:spTgt spid="13"/>
                                        </p:tgtEl>
                                      </p:cBhvr>
                                      <p:by x="110000" y="110000"/>
                                    </p:animScale>
                                  </p:childTnLst>
                                </p:cTn>
                              </p:par>
                              <p:par>
                                <p:cTn id="26" presetID="10" presetClass="entr" presetSubtype="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400"/>
                                        <p:tgtEl>
                                          <p:spTgt spid="16"/>
                                        </p:tgtEl>
                                      </p:cBhvr>
                                    </p:animEffect>
                                  </p:childTnLst>
                                </p:cTn>
                              </p:par>
                              <p:par>
                                <p:cTn id="29" presetID="6" presetClass="emph" presetSubtype="0" autoRev="1" fill="hold" nodeType="withEffect">
                                  <p:stCondLst>
                                    <p:cond delay="200"/>
                                  </p:stCondLst>
                                  <p:childTnLst>
                                    <p:animScale>
                                      <p:cBhvr>
                                        <p:cTn id="30" dur="200" fill="hold"/>
                                        <p:tgtEl>
                                          <p:spTgt spid="16"/>
                                        </p:tgtEl>
                                      </p:cBhvr>
                                      <p:by x="800000" y="800000"/>
                                    </p:animScale>
                                  </p:childTnLst>
                                </p:cTn>
                              </p:par>
                              <p:par>
                                <p:cTn id="31" presetID="10" presetClass="exit" presetSubtype="0" fill="hold" nodeType="withEffect">
                                  <p:stCondLst>
                                    <p:cond delay="400"/>
                                  </p:stCondLst>
                                  <p:childTnLst>
                                    <p:animEffect transition="out" filter="fade">
                                      <p:cBhvr>
                                        <p:cTn id="32" dur="500"/>
                                        <p:tgtEl>
                                          <p:spTgt spid="16"/>
                                        </p:tgtEl>
                                      </p:cBhvr>
                                    </p:animEffect>
                                    <p:set>
                                      <p:cBhvr>
                                        <p:cTn id="33"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2" grpId="0"/>
      <p:bldP spid="12" grpId="1"/>
      <p:bldP spid="13" grpId="0"/>
      <p:bldP spid="13"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文本框 2"/>
          <p:cNvSpPr txBox="1"/>
          <p:nvPr/>
        </p:nvSpPr>
        <p:spPr>
          <a:xfrm>
            <a:off x="4579088" y="4710252"/>
            <a:ext cx="3262432" cy="1015663"/>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zh-CN" altLang="en-US" sz="60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颁奖</a:t>
            </a:r>
            <a:r>
              <a:rPr lang="zh-CN" altLang="en-US" sz="6000" b="1" smtClean="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仪式</a:t>
            </a:r>
            <a:endParaRPr lang="zh-CN" altLang="en-US" sz="60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endParaRPr>
          </a:p>
        </p:txBody>
      </p:sp>
      <p:sp>
        <p:nvSpPr>
          <p:cNvPr id="4" name="文本框 3"/>
          <p:cNvSpPr txBox="1"/>
          <p:nvPr/>
        </p:nvSpPr>
        <p:spPr>
          <a:xfrm>
            <a:off x="5234224" y="1268413"/>
            <a:ext cx="1723549" cy="707886"/>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zh-CN" altLang="en-US" sz="4000" b="1" dirty="0" smtClean="0">
                <a:solidFill>
                  <a:srgbClr val="FF0000"/>
                </a:solidFill>
              </a:rPr>
              <a:t>第二章</a:t>
            </a:r>
            <a:endParaRPr lang="zh-CN" altLang="en-US" sz="4000" b="1" dirty="0">
              <a:solidFill>
                <a:srgbClr val="FF0000"/>
              </a:solidFill>
            </a:endParaRPr>
          </a:p>
        </p:txBody>
      </p:sp>
    </p:spTree>
    <p:extLst>
      <p:ext uri="{BB962C8B-B14F-4D97-AF65-F5344CB8AC3E}">
        <p14:creationId xmlns:p14="http://schemas.microsoft.com/office/powerpoint/2010/main" val="36940163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4028660" y="621147"/>
            <a:ext cx="3975654" cy="3323444"/>
            <a:chOff x="762041" y="2232298"/>
            <a:chExt cx="5517158" cy="4612062"/>
          </a:xfrm>
        </p:grpSpPr>
        <p:pic>
          <p:nvPicPr>
            <p:cNvPr id="11" name="淘宝店Chenying0907出品 3" descr="D:\360安全浏览器下载\PPT模板\年会PPT\绸布.png"/>
            <p:cNvPicPr>
              <a:picLocks noChangeAspect="1" noChangeArrowheads="1"/>
            </p:cNvPicPr>
            <p:nvPr/>
          </p:nvPicPr>
          <p:blipFill>
            <a:blip r:embed="rId3" cstate="print"/>
            <a:srcRect/>
            <a:stretch>
              <a:fillRect/>
            </a:stretch>
          </p:blipFill>
          <p:spPr bwMode="auto">
            <a:xfrm rot="1613500">
              <a:off x="762041" y="3858885"/>
              <a:ext cx="5517158" cy="2985475"/>
            </a:xfrm>
            <a:prstGeom prst="rect">
              <a:avLst/>
            </a:prstGeom>
            <a:noFill/>
          </p:spPr>
        </p:pic>
        <p:pic>
          <p:nvPicPr>
            <p:cNvPr id="12" name="淘宝店Chenying0907出品 2" descr="D:\360安全浏览器下载\PPT模板\年会PPT\未标题-1.png"/>
            <p:cNvPicPr>
              <a:picLocks noChangeAspect="1" noChangeArrowheads="1"/>
            </p:cNvPicPr>
            <p:nvPr/>
          </p:nvPicPr>
          <p:blipFill>
            <a:blip r:embed="rId4" cstate="print"/>
            <a:srcRect/>
            <a:stretch>
              <a:fillRect/>
            </a:stretch>
          </p:blipFill>
          <p:spPr bwMode="auto">
            <a:xfrm>
              <a:off x="2207221" y="2232298"/>
              <a:ext cx="3096343" cy="4373218"/>
            </a:xfrm>
            <a:prstGeom prst="rect">
              <a:avLst/>
            </a:prstGeom>
            <a:noFill/>
          </p:spPr>
        </p:pic>
        <p:pic>
          <p:nvPicPr>
            <p:cNvPr id="13" name="淘宝店Chenying0907出品 38" descr="03"/>
            <p:cNvPicPr>
              <a:picLocks noChangeAspect="1" noChangeArrowheads="1"/>
            </p:cNvPicPr>
            <p:nvPr/>
          </p:nvPicPr>
          <p:blipFill>
            <a:blip r:embed="rId5" cstate="print">
              <a:lum contrast="50000"/>
              <a:extLst>
                <a:ext uri="{28A0092B-C50C-407E-A947-70E740481C1C}">
                  <a14:useLocalDpi xmlns:a14="http://schemas.microsoft.com/office/drawing/2010/main" val="0"/>
                </a:ext>
              </a:extLst>
            </a:blip>
            <a:srcRect/>
            <a:stretch>
              <a:fillRect/>
            </a:stretch>
          </p:blipFill>
          <p:spPr bwMode="auto">
            <a:xfrm rot="20547139">
              <a:off x="2090326" y="5418737"/>
              <a:ext cx="2386507" cy="118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文本框 14"/>
          <p:cNvSpPr txBox="1"/>
          <p:nvPr/>
        </p:nvSpPr>
        <p:spPr>
          <a:xfrm>
            <a:off x="3695345" y="3889008"/>
            <a:ext cx="4801315" cy="1200329"/>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zh-CN" altLang="en-US" sz="7200" b="1" smtClean="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最佳员工奖</a:t>
            </a:r>
            <a:endParaRPr lang="zh-CN" altLang="en-US" sz="7200" b="1" dirty="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endParaRPr>
          </a:p>
        </p:txBody>
      </p:sp>
    </p:spTree>
    <p:extLst>
      <p:ext uri="{BB962C8B-B14F-4D97-AF65-F5344CB8AC3E}">
        <p14:creationId xmlns:p14="http://schemas.microsoft.com/office/powerpoint/2010/main" val="81801784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淘宝店Chenying0907出品 2"/>
          <p:cNvPicPr>
            <a:picLocks noChangeAspect="1" noChangeArrowheads="1"/>
          </p:cNvPicPr>
          <p:nvPr/>
        </p:nvPicPr>
        <p:blipFill>
          <a:blip r:embed="rId3" cstate="print">
            <a:extLst>
              <a:ext uri="{BEBA8EAE-BF5A-486C-A8C5-ECC9F3942E4B}">
                <a14:imgProps xmlns:a14="http://schemas.microsoft.com/office/drawing/2010/main">
                  <a14:imgLayer r:embed="rId4">
                    <a14:imgEffect>
                      <a14:colorTemperature colorTemp="112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bwMode="auto">
          <a:xfrm>
            <a:off x="4106742" y="609599"/>
            <a:ext cx="3994078" cy="11724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650324" y="2410070"/>
            <a:ext cx="5414482" cy="1409297"/>
          </a:xfrm>
          <a:prstGeom prst="rect">
            <a:avLst/>
          </a:prstGeom>
          <a:noFill/>
          <a:scene3d>
            <a:camera prst="orthographicFront"/>
            <a:lightRig rig="glow" dir="t"/>
          </a:scene3d>
          <a:sp3d/>
        </p:spPr>
        <p:txBody>
          <a:bodyPr wrap="square" rtlCol="0">
            <a:spAutoFit/>
            <a:sp3d contourW="6350" prstMaterial="plastic">
              <a:bevelT w="19050" h="44450"/>
              <a:extrusionClr>
                <a:srgbClr val="C00000"/>
              </a:extrusionClr>
              <a:contourClr>
                <a:srgbClr val="C00000"/>
              </a:contourClr>
            </a:sp3d>
          </a:bodyPr>
          <a:lstStyle/>
          <a:p>
            <a:pPr>
              <a:lnSpc>
                <a:spcPct val="125000"/>
              </a:lnSpc>
            </a:pPr>
            <a:r>
              <a:rPr lang="zh-CN" altLang="en-US" sz="36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产品</a:t>
            </a:r>
            <a:r>
              <a:rPr lang="zh-CN" altLang="en-US" sz="3600" b="1" smtClean="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部：</a:t>
            </a:r>
            <a:r>
              <a:rPr lang="zh-CN" altLang="en-US" sz="36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王小一</a:t>
            </a:r>
          </a:p>
          <a:p>
            <a:pPr>
              <a:lnSpc>
                <a:spcPct val="125000"/>
              </a:lnSpc>
            </a:pPr>
            <a:endParaRPr lang="zh-CN" altLang="en-US" sz="3600" b="1" dirty="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endParaRPr>
          </a:p>
        </p:txBody>
      </p:sp>
      <p:sp>
        <p:nvSpPr>
          <p:cNvPr id="10" name="文本框 9"/>
          <p:cNvSpPr txBox="1"/>
          <p:nvPr/>
        </p:nvSpPr>
        <p:spPr>
          <a:xfrm>
            <a:off x="5161714" y="3390948"/>
            <a:ext cx="5414482" cy="1791516"/>
          </a:xfrm>
          <a:prstGeom prst="rect">
            <a:avLst/>
          </a:prstGeom>
          <a:noFill/>
          <a:scene3d>
            <a:camera prst="orthographicFront"/>
            <a:lightRig rig="glow" dir="t"/>
          </a:scene3d>
          <a:sp3d/>
        </p:spPr>
        <p:txBody>
          <a:bodyPr wrap="square" rtlCol="0">
            <a:spAutoFit/>
            <a:sp3d contourW="6350" prstMaterial="plastic">
              <a:bevelT w="19050" h="44450"/>
              <a:extrusionClr>
                <a:srgbClr val="C00000"/>
              </a:extrusionClr>
              <a:contourClr>
                <a:srgbClr val="C00000"/>
              </a:contourClr>
            </a:sp3d>
          </a:bodyPr>
          <a:lstStyle/>
          <a:p>
            <a:pPr>
              <a:lnSpc>
                <a:spcPct val="125000"/>
              </a:lnSpc>
            </a:pPr>
            <a:r>
              <a:rPr lang="zh-CN" altLang="en-US" b="1" smtClean="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       勤恳</a:t>
            </a:r>
            <a:r>
              <a:rPr lang="zh-CN" altLang="en-US"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敬业，任劳任怨，从来没有对安排的工作有任何怨言，哪怕是最琐碎的事情，从来没有工作时间和休息时间的界限，耐心细致主动与大家沟通，急大家所急，想市场所想，勤于职责，为团队提供了坚实的</a:t>
            </a:r>
            <a:r>
              <a:rPr lang="zh-CN" altLang="en-US" b="1" smtClean="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后盾。</a:t>
            </a:r>
            <a:endParaRPr lang="zh-CN" altLang="en-US"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endParaRPr>
          </a:p>
        </p:txBody>
      </p:sp>
      <p:pic>
        <p:nvPicPr>
          <p:cNvPr id="7" name="PA_图片 4"/>
          <p:cNvPicPr>
            <a:picLocks noChangeAspect="1"/>
          </p:cNvPicPr>
          <p:nvPr/>
        </p:nvPicPr>
        <p:blipFill>
          <a:blip r:embed="rId5"/>
          <a:stretch>
            <a:fillRect/>
          </a:stretch>
        </p:blipFill>
        <p:spPr>
          <a:xfrm>
            <a:off x="2106269" y="2452810"/>
            <a:ext cx="2416863" cy="317764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0665023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4028660" y="621147"/>
            <a:ext cx="3975654" cy="3323444"/>
            <a:chOff x="762041" y="2232298"/>
            <a:chExt cx="5517158" cy="4612062"/>
          </a:xfrm>
        </p:grpSpPr>
        <p:pic>
          <p:nvPicPr>
            <p:cNvPr id="11" name="淘宝店Chenying0907出品 3" descr="D:\360安全浏览器下载\PPT模板\年会PPT\绸布.png"/>
            <p:cNvPicPr>
              <a:picLocks noChangeAspect="1" noChangeArrowheads="1"/>
            </p:cNvPicPr>
            <p:nvPr/>
          </p:nvPicPr>
          <p:blipFill>
            <a:blip r:embed="rId3" cstate="print"/>
            <a:srcRect/>
            <a:stretch>
              <a:fillRect/>
            </a:stretch>
          </p:blipFill>
          <p:spPr bwMode="auto">
            <a:xfrm rot="1613500">
              <a:off x="762041" y="3858885"/>
              <a:ext cx="5517158" cy="2985475"/>
            </a:xfrm>
            <a:prstGeom prst="rect">
              <a:avLst/>
            </a:prstGeom>
            <a:noFill/>
          </p:spPr>
        </p:pic>
        <p:pic>
          <p:nvPicPr>
            <p:cNvPr id="12" name="淘宝店Chenying0907出品 2" descr="D:\360安全浏览器下载\PPT模板\年会PPT\未标题-1.png"/>
            <p:cNvPicPr>
              <a:picLocks noChangeAspect="1" noChangeArrowheads="1"/>
            </p:cNvPicPr>
            <p:nvPr/>
          </p:nvPicPr>
          <p:blipFill>
            <a:blip r:embed="rId4" cstate="print"/>
            <a:srcRect/>
            <a:stretch>
              <a:fillRect/>
            </a:stretch>
          </p:blipFill>
          <p:spPr bwMode="auto">
            <a:xfrm>
              <a:off x="2207221" y="2232298"/>
              <a:ext cx="3096343" cy="4373218"/>
            </a:xfrm>
            <a:prstGeom prst="rect">
              <a:avLst/>
            </a:prstGeom>
            <a:noFill/>
          </p:spPr>
        </p:pic>
        <p:pic>
          <p:nvPicPr>
            <p:cNvPr id="13" name="淘宝店Chenying0907出品 38" descr="03"/>
            <p:cNvPicPr>
              <a:picLocks noChangeAspect="1" noChangeArrowheads="1"/>
            </p:cNvPicPr>
            <p:nvPr/>
          </p:nvPicPr>
          <p:blipFill>
            <a:blip r:embed="rId5" cstate="print">
              <a:lum contrast="50000"/>
              <a:extLst>
                <a:ext uri="{28A0092B-C50C-407E-A947-70E740481C1C}">
                  <a14:useLocalDpi xmlns:a14="http://schemas.microsoft.com/office/drawing/2010/main" val="0"/>
                </a:ext>
              </a:extLst>
            </a:blip>
            <a:srcRect/>
            <a:stretch>
              <a:fillRect/>
            </a:stretch>
          </p:blipFill>
          <p:spPr bwMode="auto">
            <a:xfrm rot="20547139">
              <a:off x="2090326" y="5418737"/>
              <a:ext cx="2386507" cy="118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文本框 14"/>
          <p:cNvSpPr txBox="1"/>
          <p:nvPr/>
        </p:nvSpPr>
        <p:spPr>
          <a:xfrm>
            <a:off x="3695346" y="3889008"/>
            <a:ext cx="4801315" cy="1200329"/>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zh-CN" altLang="en-US" sz="7200" b="1" dirty="0" smtClean="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最佳团队奖</a:t>
            </a:r>
            <a:endParaRPr lang="zh-CN" altLang="en-US" sz="7200" b="1" dirty="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endParaRPr>
          </a:p>
        </p:txBody>
      </p:sp>
    </p:spTree>
    <p:extLst>
      <p:ext uri="{BB962C8B-B14F-4D97-AF65-F5344CB8AC3E}">
        <p14:creationId xmlns:p14="http://schemas.microsoft.com/office/powerpoint/2010/main" val="199778057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pic>
        <p:nvPicPr>
          <p:cNvPr id="8" name="淘宝店Chenying0907出品 2"/>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112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bwMode="auto">
          <a:xfrm>
            <a:off x="4106742" y="609599"/>
            <a:ext cx="3994078" cy="11724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9" name="文本框 8"/>
          <p:cNvSpPr txBox="1"/>
          <p:nvPr/>
        </p:nvSpPr>
        <p:spPr>
          <a:xfrm>
            <a:off x="5857039" y="2504623"/>
            <a:ext cx="5414482" cy="720582"/>
          </a:xfrm>
          <a:prstGeom prst="rect">
            <a:avLst/>
          </a:prstGeom>
          <a:noFill/>
          <a:scene3d>
            <a:camera prst="orthographicFront"/>
            <a:lightRig rig="glow" dir="t"/>
          </a:scene3d>
          <a:sp3d/>
        </p:spPr>
        <p:txBody>
          <a:bodyPr wrap="square" rtlCol="0">
            <a:spAutoFit/>
            <a:sp3d contourW="6350" prstMaterial="plastic">
              <a:bevelT w="19050" h="44450"/>
              <a:extrusionClr>
                <a:srgbClr val="C00000"/>
              </a:extrusionClr>
              <a:contourClr>
                <a:srgbClr val="C00000"/>
              </a:contourClr>
            </a:sp3d>
          </a:bodyPr>
          <a:lstStyle/>
          <a:p>
            <a:pPr>
              <a:lnSpc>
                <a:spcPct val="125000"/>
              </a:lnSpc>
            </a:pPr>
            <a:r>
              <a:rPr lang="zh-CN" altLang="en-US" sz="3600" b="1" smtClean="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用户部全体成员</a:t>
            </a:r>
            <a:endParaRPr lang="zh-CN" altLang="en-US" sz="3600" b="1" dirty="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endParaRPr>
          </a:p>
        </p:txBody>
      </p:sp>
      <p:sp>
        <p:nvSpPr>
          <p:cNvPr id="10" name="文本框 9"/>
          <p:cNvSpPr txBox="1"/>
          <p:nvPr/>
        </p:nvSpPr>
        <p:spPr>
          <a:xfrm>
            <a:off x="5857039" y="3358583"/>
            <a:ext cx="5414482" cy="1791516"/>
          </a:xfrm>
          <a:prstGeom prst="rect">
            <a:avLst/>
          </a:prstGeom>
          <a:noFill/>
          <a:scene3d>
            <a:camera prst="orthographicFront"/>
            <a:lightRig rig="glow" dir="t"/>
          </a:scene3d>
          <a:sp3d/>
        </p:spPr>
        <p:txBody>
          <a:bodyPr wrap="square" rtlCol="0">
            <a:spAutoFit/>
            <a:sp3d contourW="6350" prstMaterial="plastic">
              <a:bevelT w="19050" h="44450"/>
              <a:extrusionClr>
                <a:srgbClr val="C00000"/>
              </a:extrusionClr>
              <a:contourClr>
                <a:srgbClr val="C00000"/>
              </a:contourClr>
            </a:sp3d>
          </a:bodyPr>
          <a:lstStyle/>
          <a:p>
            <a:pPr>
              <a:lnSpc>
                <a:spcPct val="125000"/>
              </a:lnSpc>
            </a:pPr>
            <a:r>
              <a:rPr lang="zh-CN" altLang="en-US" b="1" dirty="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具备大局意识、服务意识和协调意识的团队才是优秀的团队。他们具有较高的团队精神，相互团结，相互支持，相互帮助，团队成员之间配合默契，依靠团队集体的力量，出色地完成各项工作要求和生产指标。</a:t>
            </a:r>
          </a:p>
        </p:txBody>
      </p:sp>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0290" y="2118052"/>
            <a:ext cx="4441304" cy="3206423"/>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7565622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文本框 2"/>
          <p:cNvSpPr txBox="1"/>
          <p:nvPr/>
        </p:nvSpPr>
        <p:spPr>
          <a:xfrm>
            <a:off x="4626712" y="4681677"/>
            <a:ext cx="3262432" cy="1015663"/>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zh-CN" altLang="en-US" sz="60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文艺</a:t>
            </a:r>
            <a:r>
              <a:rPr lang="zh-CN" altLang="en-US" sz="6000" b="1" smtClean="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汇演</a:t>
            </a:r>
            <a:endParaRPr lang="zh-CN" altLang="en-US" sz="60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endParaRPr>
          </a:p>
        </p:txBody>
      </p:sp>
      <p:sp>
        <p:nvSpPr>
          <p:cNvPr id="4" name="文本框 3"/>
          <p:cNvSpPr txBox="1"/>
          <p:nvPr/>
        </p:nvSpPr>
        <p:spPr>
          <a:xfrm>
            <a:off x="5234224" y="1268413"/>
            <a:ext cx="1723549" cy="707886"/>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zh-CN" altLang="en-US" sz="4000" b="1" dirty="0" smtClean="0">
                <a:solidFill>
                  <a:srgbClr val="FF0000"/>
                </a:solidFill>
              </a:rPr>
              <a:t>第三章</a:t>
            </a:r>
            <a:endParaRPr lang="zh-CN" altLang="en-US" sz="4000" b="1" dirty="0">
              <a:solidFill>
                <a:srgbClr val="FF0000"/>
              </a:solidFill>
            </a:endParaRPr>
          </a:p>
        </p:txBody>
      </p:sp>
    </p:spTree>
    <p:extLst>
      <p:ext uri="{BB962C8B-B14F-4D97-AF65-F5344CB8AC3E}">
        <p14:creationId xmlns:p14="http://schemas.microsoft.com/office/powerpoint/2010/main" val="275431884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084246" y="1922663"/>
            <a:ext cx="4720190" cy="2926950"/>
            <a:chOff x="5768219" y="1594494"/>
            <a:chExt cx="4720190" cy="2926950"/>
          </a:xfrm>
        </p:grpSpPr>
        <p:sp>
          <p:nvSpPr>
            <p:cNvPr id="9" name="文本框 10"/>
            <p:cNvSpPr txBox="1"/>
            <p:nvPr/>
          </p:nvSpPr>
          <p:spPr>
            <a:xfrm>
              <a:off x="6186156" y="1594494"/>
              <a:ext cx="3541416" cy="707886"/>
            </a:xfrm>
            <a:prstGeom prst="rect">
              <a:avLst/>
            </a:prstGeom>
            <a:noFill/>
          </p:spPr>
          <p:txBody>
            <a:bodyPr wrap="square" rtlCol="0" anchor="ctr">
              <a:spAutoFit/>
              <a:scene3d>
                <a:camera prst="orthographicFront"/>
                <a:lightRig rig="balanced" dir="t"/>
              </a:scene3d>
              <a:sp3d extrusionH="31750">
                <a:bevelT w="38100" h="6350" prst="softRound"/>
              </a:sp3d>
            </a:bodyPr>
            <a:lstStyle>
              <a:defPPr>
                <a:defRPr lang="en-US"/>
              </a:defPPr>
              <a:lvl1pPr marR="0" lvl="0" indent="0" algn="ctr" fontAlgn="auto">
                <a:lnSpc>
                  <a:spcPct val="100000"/>
                </a:lnSpc>
                <a:spcBef>
                  <a:spcPts val="0"/>
                </a:spcBef>
                <a:spcAft>
                  <a:spcPts val="0"/>
                </a:spcAft>
                <a:buClrTx/>
                <a:buSzTx/>
                <a:buFontTx/>
                <a:buNone/>
                <a:defRPr kumimoji="0" sz="4800" b="1" i="0" u="none" strike="noStrike" cap="none" spc="0" normalizeH="0" baseline="0">
                  <a:ln>
                    <a:noFill/>
                  </a:ln>
                  <a:gradFill flip="none" rotWithShape="1">
                    <a:gsLst>
                      <a:gs pos="0">
                        <a:srgbClr val="FFF7DA"/>
                      </a:gs>
                      <a:gs pos="62000">
                        <a:srgbClr val="FFD130"/>
                      </a:gs>
                    </a:gsLst>
                    <a:lin ang="5400000" scaled="1"/>
                    <a:tileRect/>
                  </a:gradFill>
                  <a:effectLst>
                    <a:outerShdw dist="76200" dir="5400000" algn="t" rotWithShape="0">
                      <a:srgbClr val="4E0A0C"/>
                    </a:outerShdw>
                  </a:effectLst>
                  <a:uLnTx/>
                  <a:uFillTx/>
                  <a:latin typeface="微软雅黑" panose="020B0503020204020204" pitchFamily="34" charset="-122"/>
                  <a:ea typeface="微软雅黑" panose="020B0503020204020204" pitchFamily="34" charset="-122"/>
                </a:defRPr>
              </a:lvl1pPr>
            </a:lstStyle>
            <a:p>
              <a:pPr algn="dist"/>
              <a:r>
                <a:rPr lang="en-US" altLang="zh-CN" sz="4000" smtClean="0">
                  <a:effectLst>
                    <a:outerShdw dist="76200" dir="5400000" algn="t" rotWithShape="0">
                      <a:schemeClr val="tx1"/>
                    </a:outerShdw>
                  </a:effectLst>
                </a:rPr>
                <a:t>【</a:t>
              </a:r>
              <a:r>
                <a:rPr lang="zh-CN" altLang="en-US" sz="4000" smtClean="0">
                  <a:effectLst>
                    <a:outerShdw dist="76200" dir="5400000" algn="t" rotWithShape="0">
                      <a:schemeClr val="tx1"/>
                    </a:outerShdw>
                  </a:effectLst>
                </a:rPr>
                <a:t>团队合唱</a:t>
              </a:r>
              <a:r>
                <a:rPr lang="en-US" altLang="zh-CN" sz="4000" smtClean="0">
                  <a:effectLst>
                    <a:outerShdw dist="76200" dir="5400000" algn="t" rotWithShape="0">
                      <a:schemeClr val="tx1"/>
                    </a:outerShdw>
                  </a:effectLst>
                </a:rPr>
                <a:t>】</a:t>
              </a:r>
              <a:endParaRPr lang="zh-CN" altLang="en-US" sz="4000" dirty="0">
                <a:effectLst>
                  <a:outerShdw dist="76200" dir="5400000" algn="t" rotWithShape="0">
                    <a:schemeClr val="tx1"/>
                  </a:outerShdw>
                </a:effectLst>
              </a:endParaRPr>
            </a:p>
          </p:txBody>
        </p:sp>
        <p:sp>
          <p:nvSpPr>
            <p:cNvPr id="10" name="文本框 11"/>
            <p:cNvSpPr txBox="1"/>
            <p:nvPr/>
          </p:nvSpPr>
          <p:spPr>
            <a:xfrm>
              <a:off x="5768219" y="4121334"/>
              <a:ext cx="4720190" cy="400110"/>
            </a:xfrm>
            <a:prstGeom prst="rect">
              <a:avLst/>
            </a:prstGeom>
            <a:noFill/>
          </p:spPr>
          <p:txBody>
            <a:bodyPr wrap="square" rtlCol="0" anchor="ctr">
              <a:spAutoFit/>
              <a:scene3d>
                <a:camera prst="orthographicFront"/>
                <a:lightRig rig="balanced" dir="t"/>
              </a:scene3d>
              <a:sp3d extrusionH="31750">
                <a:bevelT w="38100" h="6350" prst="softRound"/>
              </a:sp3d>
            </a:bodyPr>
            <a:lstStyle>
              <a:defPPr>
                <a:defRPr lang="en-US"/>
              </a:defPPr>
              <a:lvl1pPr marR="0" lvl="0" indent="0" algn="dist" fontAlgn="auto">
                <a:lnSpc>
                  <a:spcPct val="100000"/>
                </a:lnSpc>
                <a:spcBef>
                  <a:spcPts val="0"/>
                </a:spcBef>
                <a:spcAft>
                  <a:spcPts val="0"/>
                </a:spcAft>
                <a:buClrTx/>
                <a:buSzTx/>
                <a:buFontTx/>
                <a:buNone/>
                <a:defRPr kumimoji="0" sz="3600" b="1" i="0" u="none" strike="noStrike" cap="none" spc="0" normalizeH="0" baseline="0">
                  <a:ln>
                    <a:noFill/>
                  </a:ln>
                  <a:gradFill flip="none" rotWithShape="1">
                    <a:gsLst>
                      <a:gs pos="0">
                        <a:srgbClr val="FFF7DA"/>
                      </a:gs>
                      <a:gs pos="62000">
                        <a:srgbClr val="FFD130"/>
                      </a:gs>
                    </a:gsLst>
                    <a:lin ang="5400000" scaled="1"/>
                    <a:tileRect/>
                  </a:gradFill>
                  <a:effectLst>
                    <a:outerShdw dist="76200" dir="5400000" algn="t" rotWithShape="0">
                      <a:srgbClr val="4E0A0C"/>
                    </a:outerShdw>
                  </a:effectLst>
                  <a:uLnTx/>
                  <a:uFillTx/>
                  <a:latin typeface="微软雅黑" panose="020B0503020204020204" pitchFamily="34" charset="-122"/>
                  <a:ea typeface="微软雅黑" panose="020B0503020204020204" pitchFamily="34" charset="-122"/>
                </a:defRPr>
              </a:lvl1pPr>
            </a:lstStyle>
            <a:p>
              <a:pPr algn="ctr"/>
              <a:r>
                <a:rPr lang="zh-CN" altLang="en-US" sz="2000" dirty="0">
                  <a:effectLst>
                    <a:outerShdw dist="76200" dir="5400000" algn="t" rotWithShape="0">
                      <a:schemeClr val="tx1"/>
                    </a:outerShdw>
                  </a:effectLst>
                </a:rPr>
                <a:t>表演</a:t>
              </a:r>
              <a:r>
                <a:rPr lang="zh-CN" altLang="en-US" sz="2000">
                  <a:effectLst>
                    <a:outerShdw dist="76200" dir="5400000" algn="t" rotWithShape="0">
                      <a:schemeClr val="tx1"/>
                    </a:outerShdw>
                  </a:effectLst>
                </a:rPr>
                <a:t>者</a:t>
              </a:r>
              <a:r>
                <a:rPr lang="zh-CN" altLang="en-US" sz="2000" smtClean="0">
                  <a:effectLst>
                    <a:outerShdw dist="76200" dir="5400000" algn="t" rotWithShape="0">
                      <a:schemeClr val="tx1"/>
                    </a:outerShdw>
                  </a:effectLst>
                </a:rPr>
                <a:t>：销售部全体成员</a:t>
              </a:r>
              <a:endParaRPr lang="zh-CN" altLang="en-US" sz="2000" dirty="0">
                <a:effectLst>
                  <a:outerShdw dist="76200" dir="5400000" algn="t" rotWithShape="0">
                    <a:schemeClr val="tx1"/>
                  </a:outerShdw>
                </a:effectLst>
              </a:endParaRPr>
            </a:p>
          </p:txBody>
        </p:sp>
      </p:grpSp>
      <p:sp>
        <p:nvSpPr>
          <p:cNvPr id="8" name="文本框 4"/>
          <p:cNvSpPr txBox="1"/>
          <p:nvPr/>
        </p:nvSpPr>
        <p:spPr>
          <a:xfrm>
            <a:off x="2660669" y="2859613"/>
            <a:ext cx="6375362" cy="1446550"/>
          </a:xfrm>
          <a:prstGeom prst="rect">
            <a:avLst/>
          </a:prstGeom>
          <a:noFill/>
        </p:spPr>
        <p:txBody>
          <a:bodyPr wrap="square" rtlCol="0">
            <a:spAutoFit/>
          </a:bodyPr>
          <a:lstStyle>
            <a:defPPr>
              <a:defRPr lang="zh-CN"/>
            </a:defPPr>
            <a:lvl1pPr algn="dist">
              <a:defRPr sz="6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en-US" altLang="zh-CN" sz="8800" dirty="0" smtClean="0"/>
              <a:t>《</a:t>
            </a:r>
            <a:r>
              <a:rPr lang="zh-CN" altLang="en-US" sz="8800" dirty="0" smtClean="0"/>
              <a:t>真心英雄</a:t>
            </a:r>
            <a:r>
              <a:rPr lang="en-US" altLang="zh-CN" sz="8800" dirty="0" smtClean="0"/>
              <a:t>》</a:t>
            </a:r>
            <a:endParaRPr lang="zh-CN" altLang="en-US" sz="8800" dirty="0"/>
          </a:p>
        </p:txBody>
      </p:sp>
    </p:spTree>
    <p:extLst>
      <p:ext uri="{BB962C8B-B14F-4D97-AF65-F5344CB8AC3E}">
        <p14:creationId xmlns:p14="http://schemas.microsoft.com/office/powerpoint/2010/main" val="12472962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2820" y="1778459"/>
            <a:ext cx="5242470" cy="3219792"/>
            <a:chOff x="9487637" y="3717008"/>
            <a:chExt cx="5242470" cy="3219792"/>
          </a:xfrm>
        </p:grpSpPr>
        <p:sp>
          <p:nvSpPr>
            <p:cNvPr id="8" name="文本框 10"/>
            <p:cNvSpPr txBox="1"/>
            <p:nvPr/>
          </p:nvSpPr>
          <p:spPr>
            <a:xfrm>
              <a:off x="9487637" y="3717008"/>
              <a:ext cx="3541416" cy="707886"/>
            </a:xfrm>
            <a:prstGeom prst="rect">
              <a:avLst/>
            </a:prstGeom>
            <a:noFill/>
          </p:spPr>
          <p:txBody>
            <a:bodyPr wrap="square" rtlCol="0" anchor="ctr">
              <a:spAutoFit/>
              <a:scene3d>
                <a:camera prst="orthographicFront"/>
                <a:lightRig rig="balanced" dir="t"/>
              </a:scene3d>
              <a:sp3d extrusionH="31750">
                <a:bevelT w="38100" h="6350" prst="softRound"/>
              </a:sp3d>
            </a:bodyPr>
            <a:lstStyle>
              <a:defPPr>
                <a:defRPr lang="en-US"/>
              </a:defPPr>
              <a:lvl1pPr marR="0" lvl="0" indent="0" algn="ctr" fontAlgn="auto">
                <a:lnSpc>
                  <a:spcPct val="100000"/>
                </a:lnSpc>
                <a:spcBef>
                  <a:spcPts val="0"/>
                </a:spcBef>
                <a:spcAft>
                  <a:spcPts val="0"/>
                </a:spcAft>
                <a:buClrTx/>
                <a:buSzTx/>
                <a:buFontTx/>
                <a:buNone/>
                <a:defRPr kumimoji="0" sz="4800" b="1" i="0" u="none" strike="noStrike" cap="none" spc="0" normalizeH="0" baseline="0">
                  <a:ln>
                    <a:noFill/>
                  </a:ln>
                  <a:gradFill flip="none" rotWithShape="1">
                    <a:gsLst>
                      <a:gs pos="0">
                        <a:srgbClr val="FFF7DA"/>
                      </a:gs>
                      <a:gs pos="62000">
                        <a:srgbClr val="FFD130"/>
                      </a:gs>
                    </a:gsLst>
                    <a:lin ang="5400000" scaled="1"/>
                    <a:tileRect/>
                  </a:gradFill>
                  <a:effectLst>
                    <a:outerShdw dist="76200" dir="5400000" algn="t" rotWithShape="0">
                      <a:srgbClr val="4E0A0C"/>
                    </a:outerShdw>
                  </a:effectLst>
                  <a:uLnTx/>
                  <a:uFillTx/>
                  <a:latin typeface="微软雅黑" panose="020B0503020204020204" pitchFamily="34" charset="-122"/>
                  <a:ea typeface="微软雅黑" panose="020B0503020204020204" pitchFamily="34" charset="-122"/>
                </a:defRPr>
              </a:lvl1pPr>
            </a:lstStyle>
            <a:p>
              <a:pPr algn="l"/>
              <a:r>
                <a:rPr lang="en-US" altLang="zh-CN" sz="4000" smtClean="0">
                  <a:effectLst>
                    <a:outerShdw dist="76200" dir="5400000" algn="t" rotWithShape="0">
                      <a:schemeClr val="tx1"/>
                    </a:outerShdw>
                  </a:effectLst>
                </a:rPr>
                <a:t>【</a:t>
              </a:r>
              <a:r>
                <a:rPr lang="zh-CN" altLang="en-US" sz="4000">
                  <a:latin typeface="华文隶书" panose="02010800040101010101" pitchFamily="2" charset="-122"/>
                  <a:ea typeface="华文隶书" panose="02010800040101010101" pitchFamily="2" charset="-122"/>
                  <a:cs typeface="华文隶书" panose="02010800040101010101" pitchFamily="2" charset="-122"/>
                </a:rPr>
                <a:t>吉他弹唱</a:t>
              </a:r>
              <a:r>
                <a:rPr lang="en-US" altLang="zh-CN" sz="4000" smtClean="0">
                  <a:effectLst>
                    <a:outerShdw dist="76200" dir="5400000" algn="t" rotWithShape="0">
                      <a:schemeClr val="tx1"/>
                    </a:outerShdw>
                  </a:effectLst>
                </a:rPr>
                <a:t>】</a:t>
              </a:r>
              <a:endParaRPr lang="zh-CN" altLang="en-US" sz="4000" dirty="0">
                <a:effectLst>
                  <a:outerShdw dist="76200" dir="5400000" algn="t" rotWithShape="0">
                    <a:schemeClr val="tx1"/>
                  </a:outerShdw>
                </a:effectLst>
              </a:endParaRPr>
            </a:p>
          </p:txBody>
        </p:sp>
        <p:sp>
          <p:nvSpPr>
            <p:cNvPr id="9" name="文本框 11"/>
            <p:cNvSpPr txBox="1"/>
            <p:nvPr/>
          </p:nvSpPr>
          <p:spPr>
            <a:xfrm>
              <a:off x="10009917" y="6536690"/>
              <a:ext cx="4720190" cy="400110"/>
            </a:xfrm>
            <a:prstGeom prst="rect">
              <a:avLst/>
            </a:prstGeom>
            <a:noFill/>
          </p:spPr>
          <p:txBody>
            <a:bodyPr wrap="square" rtlCol="0" anchor="ctr">
              <a:spAutoFit/>
              <a:scene3d>
                <a:camera prst="orthographicFront"/>
                <a:lightRig rig="balanced" dir="t"/>
              </a:scene3d>
              <a:sp3d extrusionH="31750">
                <a:bevelT w="38100" h="6350" prst="softRound"/>
              </a:sp3d>
            </a:bodyPr>
            <a:lstStyle>
              <a:defPPr>
                <a:defRPr lang="en-US"/>
              </a:defPPr>
              <a:lvl1pPr marR="0" lvl="0" indent="0" algn="dist" fontAlgn="auto">
                <a:lnSpc>
                  <a:spcPct val="100000"/>
                </a:lnSpc>
                <a:spcBef>
                  <a:spcPts val="0"/>
                </a:spcBef>
                <a:spcAft>
                  <a:spcPts val="0"/>
                </a:spcAft>
                <a:buClrTx/>
                <a:buSzTx/>
                <a:buFontTx/>
                <a:buNone/>
                <a:defRPr kumimoji="0" sz="3600" b="1" i="0" u="none" strike="noStrike" cap="none" spc="0" normalizeH="0" baseline="0">
                  <a:ln>
                    <a:noFill/>
                  </a:ln>
                  <a:gradFill flip="none" rotWithShape="1">
                    <a:gsLst>
                      <a:gs pos="0">
                        <a:srgbClr val="FFF7DA"/>
                      </a:gs>
                      <a:gs pos="62000">
                        <a:srgbClr val="FFD130"/>
                      </a:gs>
                    </a:gsLst>
                    <a:lin ang="5400000" scaled="1"/>
                    <a:tileRect/>
                  </a:gradFill>
                  <a:effectLst>
                    <a:outerShdw dist="76200" dir="5400000" algn="t" rotWithShape="0">
                      <a:srgbClr val="4E0A0C"/>
                    </a:outerShdw>
                  </a:effectLst>
                  <a:uLnTx/>
                  <a:uFillTx/>
                  <a:latin typeface="微软雅黑" panose="020B0503020204020204" pitchFamily="34" charset="-122"/>
                  <a:ea typeface="微软雅黑" panose="020B0503020204020204" pitchFamily="34" charset="-122"/>
                </a:defRPr>
              </a:lvl1pPr>
            </a:lstStyle>
            <a:p>
              <a:pPr algn="l"/>
              <a:r>
                <a:rPr lang="zh-CN" altLang="en-US" sz="2000" dirty="0">
                  <a:effectLst>
                    <a:outerShdw dist="76200" dir="5400000" algn="t" rotWithShape="0">
                      <a:schemeClr val="tx1"/>
                    </a:outerShdw>
                  </a:effectLst>
                </a:rPr>
                <a:t>表演</a:t>
              </a:r>
              <a:r>
                <a:rPr lang="zh-CN" altLang="en-US" sz="2000">
                  <a:effectLst>
                    <a:outerShdw dist="76200" dir="5400000" algn="t" rotWithShape="0">
                      <a:schemeClr val="tx1"/>
                    </a:outerShdw>
                  </a:effectLst>
                </a:rPr>
                <a:t>者</a:t>
              </a:r>
              <a:r>
                <a:rPr lang="zh-CN" altLang="en-US" sz="2000" smtClean="0">
                  <a:effectLst>
                    <a:outerShdw dist="76200" dir="5400000" algn="t" rotWithShape="0">
                      <a:schemeClr val="tx1"/>
                    </a:outerShdw>
                  </a:effectLst>
                </a:rPr>
                <a:t>：张小美</a:t>
              </a:r>
              <a:endParaRPr lang="zh-CN" altLang="en-US" sz="2000" dirty="0">
                <a:effectLst>
                  <a:outerShdw dist="76200" dir="5400000" algn="t" rotWithShape="0">
                    <a:schemeClr val="tx1"/>
                  </a:outerShdw>
                </a:effectLst>
              </a:endParaRPr>
            </a:p>
          </p:txBody>
        </p:sp>
      </p:grpSp>
      <p:sp>
        <p:nvSpPr>
          <p:cNvPr id="7" name="文本框 4"/>
          <p:cNvSpPr txBox="1"/>
          <p:nvPr/>
        </p:nvSpPr>
        <p:spPr>
          <a:xfrm>
            <a:off x="1159791" y="2756323"/>
            <a:ext cx="9167567" cy="1446550"/>
          </a:xfrm>
          <a:prstGeom prst="rect">
            <a:avLst/>
          </a:prstGeom>
          <a:noFill/>
        </p:spPr>
        <p:txBody>
          <a:bodyPr wrap="square" rtlCol="0">
            <a:spAutoFit/>
          </a:bodyPr>
          <a:lstStyle>
            <a:defPPr>
              <a:defRPr lang="zh-CN"/>
            </a:defPPr>
            <a:lvl1pPr algn="dist">
              <a:defRPr sz="6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en-US" altLang="zh-CN" sz="8800" dirty="0"/>
              <a:t>《</a:t>
            </a:r>
            <a:r>
              <a:rPr lang="zh-CN" altLang="en-US" sz="8800" dirty="0"/>
              <a:t>月亮代表我的心</a:t>
            </a:r>
            <a:r>
              <a:rPr lang="en-US" altLang="zh-CN" sz="8800" dirty="0"/>
              <a:t>》</a:t>
            </a:r>
            <a:endParaRPr lang="zh-CN" altLang="en-US" sz="8800" dirty="0"/>
          </a:p>
        </p:txBody>
      </p:sp>
    </p:spTree>
    <p:extLst>
      <p:ext uri="{BB962C8B-B14F-4D97-AF65-F5344CB8AC3E}">
        <p14:creationId xmlns:p14="http://schemas.microsoft.com/office/powerpoint/2010/main" val="181057699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722296" y="2023290"/>
            <a:ext cx="4720190" cy="2841225"/>
            <a:chOff x="5768219" y="1680219"/>
            <a:chExt cx="4720190" cy="2841225"/>
          </a:xfrm>
        </p:grpSpPr>
        <p:sp>
          <p:nvSpPr>
            <p:cNvPr id="8" name="文本框 10"/>
            <p:cNvSpPr txBox="1"/>
            <p:nvPr/>
          </p:nvSpPr>
          <p:spPr>
            <a:xfrm>
              <a:off x="6357606" y="1680219"/>
              <a:ext cx="3541416" cy="707886"/>
            </a:xfrm>
            <a:prstGeom prst="rect">
              <a:avLst/>
            </a:prstGeom>
            <a:noFill/>
          </p:spPr>
          <p:txBody>
            <a:bodyPr wrap="square" rtlCol="0" anchor="ctr">
              <a:spAutoFit/>
              <a:scene3d>
                <a:camera prst="orthographicFront"/>
                <a:lightRig rig="balanced" dir="t"/>
              </a:scene3d>
              <a:sp3d extrusionH="31750">
                <a:bevelT w="38100" h="6350" prst="softRound"/>
              </a:sp3d>
            </a:bodyPr>
            <a:lstStyle>
              <a:defPPr>
                <a:defRPr lang="en-US"/>
              </a:defPPr>
              <a:lvl1pPr marR="0" lvl="0" indent="0" algn="ctr" fontAlgn="auto">
                <a:lnSpc>
                  <a:spcPct val="100000"/>
                </a:lnSpc>
                <a:spcBef>
                  <a:spcPts val="0"/>
                </a:spcBef>
                <a:spcAft>
                  <a:spcPts val="0"/>
                </a:spcAft>
                <a:buClrTx/>
                <a:buSzTx/>
                <a:buFontTx/>
                <a:buNone/>
                <a:defRPr kumimoji="0" sz="4800" b="1" i="0" u="none" strike="noStrike" cap="none" spc="0" normalizeH="0" baseline="0">
                  <a:ln>
                    <a:noFill/>
                  </a:ln>
                  <a:gradFill flip="none" rotWithShape="1">
                    <a:gsLst>
                      <a:gs pos="0">
                        <a:srgbClr val="FFF7DA"/>
                      </a:gs>
                      <a:gs pos="62000">
                        <a:srgbClr val="FFD130"/>
                      </a:gs>
                    </a:gsLst>
                    <a:lin ang="5400000" scaled="1"/>
                    <a:tileRect/>
                  </a:gradFill>
                  <a:effectLst>
                    <a:outerShdw dist="76200" dir="5400000" algn="t" rotWithShape="0">
                      <a:srgbClr val="4E0A0C"/>
                    </a:outerShdw>
                  </a:effectLst>
                  <a:uLnTx/>
                  <a:uFillTx/>
                  <a:latin typeface="微软雅黑" panose="020B0503020204020204" pitchFamily="34" charset="-122"/>
                  <a:ea typeface="微软雅黑" panose="020B0503020204020204" pitchFamily="34" charset="-122"/>
                </a:defRPr>
              </a:lvl1pPr>
            </a:lstStyle>
            <a:p>
              <a:pPr algn="dist"/>
              <a:r>
                <a:rPr lang="en-US" altLang="zh-CN" sz="4000" smtClean="0">
                  <a:effectLst>
                    <a:outerShdw dist="76200" dir="5400000" algn="t" rotWithShape="0">
                      <a:schemeClr val="tx1"/>
                    </a:outerShdw>
                  </a:effectLst>
                </a:rPr>
                <a:t>【</a:t>
              </a:r>
              <a:r>
                <a:rPr lang="zh-CN" altLang="en-US" sz="4000" smtClean="0">
                  <a:effectLst>
                    <a:outerShdw dist="76200" dir="5400000" algn="t" rotWithShape="0">
                      <a:schemeClr val="tx1"/>
                    </a:outerShdw>
                  </a:effectLst>
                </a:rPr>
                <a:t>团队合唱</a:t>
              </a:r>
              <a:r>
                <a:rPr lang="en-US" altLang="zh-CN" sz="4000" smtClean="0">
                  <a:effectLst>
                    <a:outerShdw dist="76200" dir="5400000" algn="t" rotWithShape="0">
                      <a:schemeClr val="tx1"/>
                    </a:outerShdw>
                  </a:effectLst>
                </a:rPr>
                <a:t>】</a:t>
              </a:r>
              <a:endParaRPr lang="zh-CN" altLang="en-US" sz="4000" dirty="0">
                <a:effectLst>
                  <a:outerShdw dist="76200" dir="5400000" algn="t" rotWithShape="0">
                    <a:schemeClr val="tx1"/>
                  </a:outerShdw>
                </a:effectLst>
              </a:endParaRPr>
            </a:p>
          </p:txBody>
        </p:sp>
        <p:sp>
          <p:nvSpPr>
            <p:cNvPr id="9" name="文本框 11"/>
            <p:cNvSpPr txBox="1"/>
            <p:nvPr/>
          </p:nvSpPr>
          <p:spPr>
            <a:xfrm>
              <a:off x="5768219" y="4121334"/>
              <a:ext cx="4720190" cy="400110"/>
            </a:xfrm>
            <a:prstGeom prst="rect">
              <a:avLst/>
            </a:prstGeom>
            <a:noFill/>
          </p:spPr>
          <p:txBody>
            <a:bodyPr wrap="square" rtlCol="0" anchor="ctr">
              <a:spAutoFit/>
              <a:scene3d>
                <a:camera prst="orthographicFront"/>
                <a:lightRig rig="balanced" dir="t"/>
              </a:scene3d>
              <a:sp3d extrusionH="31750">
                <a:bevelT w="38100" h="6350" prst="softRound"/>
              </a:sp3d>
            </a:bodyPr>
            <a:lstStyle>
              <a:defPPr>
                <a:defRPr lang="en-US"/>
              </a:defPPr>
              <a:lvl1pPr marR="0" lvl="0" indent="0" algn="dist" fontAlgn="auto">
                <a:lnSpc>
                  <a:spcPct val="100000"/>
                </a:lnSpc>
                <a:spcBef>
                  <a:spcPts val="0"/>
                </a:spcBef>
                <a:spcAft>
                  <a:spcPts val="0"/>
                </a:spcAft>
                <a:buClrTx/>
                <a:buSzTx/>
                <a:buFontTx/>
                <a:buNone/>
                <a:defRPr kumimoji="0" sz="3600" b="1" i="0" u="none" strike="noStrike" cap="none" spc="0" normalizeH="0" baseline="0">
                  <a:ln>
                    <a:noFill/>
                  </a:ln>
                  <a:gradFill flip="none" rotWithShape="1">
                    <a:gsLst>
                      <a:gs pos="0">
                        <a:srgbClr val="FFF7DA"/>
                      </a:gs>
                      <a:gs pos="62000">
                        <a:srgbClr val="FFD130"/>
                      </a:gs>
                    </a:gsLst>
                    <a:lin ang="5400000" scaled="1"/>
                    <a:tileRect/>
                  </a:gradFill>
                  <a:effectLst>
                    <a:outerShdw dist="76200" dir="5400000" algn="t" rotWithShape="0">
                      <a:srgbClr val="4E0A0C"/>
                    </a:outerShdw>
                  </a:effectLst>
                  <a:uLnTx/>
                  <a:uFillTx/>
                  <a:latin typeface="微软雅黑" panose="020B0503020204020204" pitchFamily="34" charset="-122"/>
                  <a:ea typeface="微软雅黑" panose="020B0503020204020204" pitchFamily="34" charset="-122"/>
                </a:defRPr>
              </a:lvl1pPr>
            </a:lstStyle>
            <a:p>
              <a:pPr algn="ctr"/>
              <a:r>
                <a:rPr lang="zh-CN" altLang="en-US" sz="2000" dirty="0">
                  <a:effectLst>
                    <a:outerShdw dist="76200" dir="5400000" algn="t" rotWithShape="0">
                      <a:schemeClr val="tx1"/>
                    </a:outerShdw>
                  </a:effectLst>
                </a:rPr>
                <a:t>表演</a:t>
              </a:r>
              <a:r>
                <a:rPr lang="zh-CN" altLang="en-US" sz="2000">
                  <a:effectLst>
                    <a:outerShdw dist="76200" dir="5400000" algn="t" rotWithShape="0">
                      <a:schemeClr val="tx1"/>
                    </a:outerShdw>
                  </a:effectLst>
                </a:rPr>
                <a:t>者</a:t>
              </a:r>
              <a:r>
                <a:rPr lang="zh-CN" altLang="en-US" sz="2000" smtClean="0">
                  <a:effectLst>
                    <a:outerShdw dist="76200" dir="5400000" algn="t" rotWithShape="0">
                      <a:schemeClr val="tx1"/>
                    </a:outerShdw>
                  </a:effectLst>
                </a:rPr>
                <a:t>：销售部全体成员</a:t>
              </a:r>
              <a:endParaRPr lang="zh-CN" altLang="en-US" sz="2000" dirty="0">
                <a:effectLst>
                  <a:outerShdw dist="76200" dir="5400000" algn="t" rotWithShape="0">
                    <a:schemeClr val="tx1"/>
                  </a:outerShdw>
                </a:effectLst>
              </a:endParaRPr>
            </a:p>
          </p:txBody>
        </p:sp>
      </p:grpSp>
      <p:sp>
        <p:nvSpPr>
          <p:cNvPr id="7" name="文本框 4"/>
          <p:cNvSpPr txBox="1"/>
          <p:nvPr/>
        </p:nvSpPr>
        <p:spPr>
          <a:xfrm>
            <a:off x="2546369" y="2866732"/>
            <a:ext cx="6375362" cy="1446550"/>
          </a:xfrm>
          <a:prstGeom prst="rect">
            <a:avLst/>
          </a:prstGeom>
          <a:noFill/>
        </p:spPr>
        <p:txBody>
          <a:bodyPr wrap="square" rtlCol="0">
            <a:spAutoFit/>
          </a:bodyPr>
          <a:lstStyle>
            <a:defPPr>
              <a:defRPr lang="zh-CN"/>
            </a:defPPr>
            <a:lvl1pPr algn="dist">
              <a:defRPr sz="6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en-US" altLang="zh-CN" sz="8800" dirty="0" smtClean="0"/>
              <a:t>《</a:t>
            </a:r>
            <a:r>
              <a:rPr lang="zh-CN" altLang="en-US" sz="8800" dirty="0" smtClean="0"/>
              <a:t>真心英雄</a:t>
            </a:r>
            <a:r>
              <a:rPr lang="en-US" altLang="zh-CN" sz="8800" dirty="0" smtClean="0"/>
              <a:t>》</a:t>
            </a:r>
            <a:endParaRPr lang="zh-CN" altLang="en-US" sz="8800" dirty="0"/>
          </a:p>
        </p:txBody>
      </p:sp>
    </p:spTree>
    <p:extLst>
      <p:ext uri="{BB962C8B-B14F-4D97-AF65-F5344CB8AC3E}">
        <p14:creationId xmlns:p14="http://schemas.microsoft.com/office/powerpoint/2010/main" val="16268144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文本框 2"/>
          <p:cNvSpPr txBox="1"/>
          <p:nvPr/>
        </p:nvSpPr>
        <p:spPr>
          <a:xfrm>
            <a:off x="4588613" y="4595952"/>
            <a:ext cx="3262432" cy="1015663"/>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zh-CN" altLang="en-US" sz="60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未来展望</a:t>
            </a:r>
            <a:endParaRPr lang="zh-CN" altLang="en-US" sz="6000" b="1" dirty="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endParaRPr>
          </a:p>
        </p:txBody>
      </p:sp>
      <p:sp>
        <p:nvSpPr>
          <p:cNvPr id="4" name="文本框 3"/>
          <p:cNvSpPr txBox="1"/>
          <p:nvPr/>
        </p:nvSpPr>
        <p:spPr>
          <a:xfrm>
            <a:off x="5234224" y="1268413"/>
            <a:ext cx="1723549" cy="707886"/>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zh-CN" altLang="en-US" sz="4000" b="1" dirty="0" smtClean="0">
                <a:solidFill>
                  <a:srgbClr val="FF0000"/>
                </a:solidFill>
              </a:rPr>
              <a:t>第四章</a:t>
            </a:r>
            <a:endParaRPr lang="zh-CN" altLang="en-US" sz="4000" b="1" dirty="0">
              <a:solidFill>
                <a:srgbClr val="FF0000"/>
              </a:solidFill>
            </a:endParaRPr>
          </a:p>
        </p:txBody>
      </p:sp>
    </p:spTree>
    <p:extLst>
      <p:ext uri="{BB962C8B-B14F-4D97-AF65-F5344CB8AC3E}">
        <p14:creationId xmlns:p14="http://schemas.microsoft.com/office/powerpoint/2010/main" val="341003426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771390" y="1067394"/>
            <a:ext cx="2649220" cy="549302"/>
          </a:xfrm>
          <a:prstGeom prst="rect">
            <a:avLst/>
          </a:prstGeom>
        </p:spPr>
      </p:pic>
      <p:sp>
        <p:nvSpPr>
          <p:cNvPr id="4" name="文本框 3"/>
          <p:cNvSpPr txBox="1"/>
          <p:nvPr/>
        </p:nvSpPr>
        <p:spPr>
          <a:xfrm>
            <a:off x="4618674" y="458925"/>
            <a:ext cx="2954655" cy="646331"/>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zh-CN" altLang="en-US" sz="3600" b="1" dirty="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来年工作规划</a:t>
            </a:r>
          </a:p>
        </p:txBody>
      </p:sp>
      <p:sp>
        <p:nvSpPr>
          <p:cNvPr id="5" name="Freeform 12"/>
          <p:cNvSpPr>
            <a:spLocks noEditPoints="1"/>
          </p:cNvSpPr>
          <p:nvPr/>
        </p:nvSpPr>
        <p:spPr bwMode="auto">
          <a:xfrm>
            <a:off x="2029622" y="2291606"/>
            <a:ext cx="1108409" cy="1359065"/>
          </a:xfrm>
          <a:custGeom>
            <a:avLst/>
            <a:gdLst>
              <a:gd name="T0" fmla="*/ 276 w 310"/>
              <a:gd name="T1" fmla="*/ 353 h 385"/>
              <a:gd name="T2" fmla="*/ 253 w 310"/>
              <a:gd name="T3" fmla="*/ 325 h 385"/>
              <a:gd name="T4" fmla="*/ 246 w 310"/>
              <a:gd name="T5" fmla="*/ 228 h 385"/>
              <a:gd name="T6" fmla="*/ 246 w 310"/>
              <a:gd name="T7" fmla="*/ 158 h 385"/>
              <a:gd name="T8" fmla="*/ 245 w 310"/>
              <a:gd name="T9" fmla="*/ 100 h 385"/>
              <a:gd name="T10" fmla="*/ 209 w 310"/>
              <a:gd name="T11" fmla="*/ 52 h 385"/>
              <a:gd name="T12" fmla="*/ 121 w 310"/>
              <a:gd name="T13" fmla="*/ 44 h 385"/>
              <a:gd name="T14" fmla="*/ 71 w 310"/>
              <a:gd name="T15" fmla="*/ 73 h 385"/>
              <a:gd name="T16" fmla="*/ 58 w 310"/>
              <a:gd name="T17" fmla="*/ 145 h 385"/>
              <a:gd name="T18" fmla="*/ 58 w 310"/>
              <a:gd name="T19" fmla="*/ 204 h 385"/>
              <a:gd name="T20" fmla="*/ 54 w 310"/>
              <a:gd name="T21" fmla="*/ 308 h 385"/>
              <a:gd name="T22" fmla="*/ 51 w 310"/>
              <a:gd name="T23" fmla="*/ 332 h 385"/>
              <a:gd name="T24" fmla="*/ 28 w 310"/>
              <a:gd name="T25" fmla="*/ 355 h 385"/>
              <a:gd name="T26" fmla="*/ 16 w 310"/>
              <a:gd name="T27" fmla="*/ 375 h 385"/>
              <a:gd name="T28" fmla="*/ 43 w 310"/>
              <a:gd name="T29" fmla="*/ 363 h 385"/>
              <a:gd name="T30" fmla="*/ 67 w 310"/>
              <a:gd name="T31" fmla="*/ 381 h 385"/>
              <a:gd name="T32" fmla="*/ 64 w 310"/>
              <a:gd name="T33" fmla="*/ 371 h 385"/>
              <a:gd name="T34" fmla="*/ 75 w 310"/>
              <a:gd name="T35" fmla="*/ 326 h 385"/>
              <a:gd name="T36" fmla="*/ 85 w 310"/>
              <a:gd name="T37" fmla="*/ 236 h 385"/>
              <a:gd name="T38" fmla="*/ 92 w 310"/>
              <a:gd name="T39" fmla="*/ 165 h 385"/>
              <a:gd name="T40" fmla="*/ 94 w 310"/>
              <a:gd name="T41" fmla="*/ 130 h 385"/>
              <a:gd name="T42" fmla="*/ 115 w 310"/>
              <a:gd name="T43" fmla="*/ 137 h 385"/>
              <a:gd name="T44" fmla="*/ 99 w 310"/>
              <a:gd name="T45" fmla="*/ 212 h 385"/>
              <a:gd name="T46" fmla="*/ 106 w 310"/>
              <a:gd name="T47" fmla="*/ 272 h 385"/>
              <a:gd name="T48" fmla="*/ 97 w 310"/>
              <a:gd name="T49" fmla="*/ 317 h 385"/>
              <a:gd name="T50" fmla="*/ 125 w 310"/>
              <a:gd name="T51" fmla="*/ 350 h 385"/>
              <a:gd name="T52" fmla="*/ 133 w 310"/>
              <a:gd name="T53" fmla="*/ 289 h 385"/>
              <a:gd name="T54" fmla="*/ 130 w 310"/>
              <a:gd name="T55" fmla="*/ 258 h 385"/>
              <a:gd name="T56" fmla="*/ 148 w 310"/>
              <a:gd name="T57" fmla="*/ 221 h 385"/>
              <a:gd name="T58" fmla="*/ 161 w 310"/>
              <a:gd name="T59" fmla="*/ 209 h 385"/>
              <a:gd name="T60" fmla="*/ 172 w 310"/>
              <a:gd name="T61" fmla="*/ 301 h 385"/>
              <a:gd name="T62" fmla="*/ 179 w 310"/>
              <a:gd name="T63" fmla="*/ 341 h 385"/>
              <a:gd name="T64" fmla="*/ 212 w 310"/>
              <a:gd name="T65" fmla="*/ 322 h 385"/>
              <a:gd name="T66" fmla="*/ 221 w 310"/>
              <a:gd name="T67" fmla="*/ 269 h 385"/>
              <a:gd name="T68" fmla="*/ 235 w 310"/>
              <a:gd name="T69" fmla="*/ 337 h 385"/>
              <a:gd name="T70" fmla="*/ 239 w 310"/>
              <a:gd name="T71" fmla="*/ 372 h 385"/>
              <a:gd name="T72" fmla="*/ 251 w 310"/>
              <a:gd name="T73" fmla="*/ 369 h 385"/>
              <a:gd name="T74" fmla="*/ 278 w 310"/>
              <a:gd name="T75" fmla="*/ 377 h 385"/>
              <a:gd name="T76" fmla="*/ 295 w 310"/>
              <a:gd name="T77" fmla="*/ 370 h 385"/>
              <a:gd name="T78" fmla="*/ 204 w 310"/>
              <a:gd name="T79" fmla="*/ 130 h 385"/>
              <a:gd name="T80" fmla="*/ 211 w 310"/>
              <a:gd name="T81" fmla="*/ 142 h 385"/>
              <a:gd name="T82" fmla="*/ 221 w 310"/>
              <a:gd name="T83" fmla="*/ 268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0" h="385">
                <a:moveTo>
                  <a:pt x="295" y="370"/>
                </a:moveTo>
                <a:cubicBezTo>
                  <a:pt x="285" y="370"/>
                  <a:pt x="278" y="355"/>
                  <a:pt x="276" y="353"/>
                </a:cubicBezTo>
                <a:cubicBezTo>
                  <a:pt x="274" y="351"/>
                  <a:pt x="276" y="348"/>
                  <a:pt x="272" y="345"/>
                </a:cubicBezTo>
                <a:cubicBezTo>
                  <a:pt x="267" y="342"/>
                  <a:pt x="254" y="332"/>
                  <a:pt x="253" y="325"/>
                </a:cubicBezTo>
                <a:cubicBezTo>
                  <a:pt x="252" y="319"/>
                  <a:pt x="248" y="289"/>
                  <a:pt x="249" y="281"/>
                </a:cubicBezTo>
                <a:cubicBezTo>
                  <a:pt x="250" y="273"/>
                  <a:pt x="245" y="235"/>
                  <a:pt x="246" y="228"/>
                </a:cubicBezTo>
                <a:cubicBezTo>
                  <a:pt x="247" y="221"/>
                  <a:pt x="243" y="212"/>
                  <a:pt x="243" y="201"/>
                </a:cubicBezTo>
                <a:cubicBezTo>
                  <a:pt x="243" y="190"/>
                  <a:pt x="247" y="164"/>
                  <a:pt x="246" y="158"/>
                </a:cubicBezTo>
                <a:cubicBezTo>
                  <a:pt x="246" y="152"/>
                  <a:pt x="241" y="139"/>
                  <a:pt x="241" y="133"/>
                </a:cubicBezTo>
                <a:cubicBezTo>
                  <a:pt x="242" y="127"/>
                  <a:pt x="246" y="112"/>
                  <a:pt x="245" y="100"/>
                </a:cubicBezTo>
                <a:cubicBezTo>
                  <a:pt x="244" y="89"/>
                  <a:pt x="235" y="73"/>
                  <a:pt x="227" y="68"/>
                </a:cubicBezTo>
                <a:cubicBezTo>
                  <a:pt x="219" y="63"/>
                  <a:pt x="209" y="52"/>
                  <a:pt x="209" y="52"/>
                </a:cubicBezTo>
                <a:cubicBezTo>
                  <a:pt x="201" y="41"/>
                  <a:pt x="186" y="42"/>
                  <a:pt x="186" y="42"/>
                </a:cubicBezTo>
                <a:cubicBezTo>
                  <a:pt x="148" y="0"/>
                  <a:pt x="121" y="44"/>
                  <a:pt x="121" y="44"/>
                </a:cubicBezTo>
                <a:cubicBezTo>
                  <a:pt x="112" y="40"/>
                  <a:pt x="98" y="54"/>
                  <a:pt x="93" y="58"/>
                </a:cubicBezTo>
                <a:cubicBezTo>
                  <a:pt x="88" y="62"/>
                  <a:pt x="84" y="66"/>
                  <a:pt x="71" y="73"/>
                </a:cubicBezTo>
                <a:cubicBezTo>
                  <a:pt x="58" y="79"/>
                  <a:pt x="58" y="106"/>
                  <a:pt x="61" y="115"/>
                </a:cubicBezTo>
                <a:cubicBezTo>
                  <a:pt x="63" y="124"/>
                  <a:pt x="61" y="135"/>
                  <a:pt x="58" y="145"/>
                </a:cubicBezTo>
                <a:cubicBezTo>
                  <a:pt x="55" y="157"/>
                  <a:pt x="59" y="165"/>
                  <a:pt x="59" y="171"/>
                </a:cubicBezTo>
                <a:cubicBezTo>
                  <a:pt x="59" y="177"/>
                  <a:pt x="61" y="199"/>
                  <a:pt x="58" y="204"/>
                </a:cubicBezTo>
                <a:cubicBezTo>
                  <a:pt x="55" y="210"/>
                  <a:pt x="57" y="227"/>
                  <a:pt x="55" y="233"/>
                </a:cubicBezTo>
                <a:cubicBezTo>
                  <a:pt x="53" y="238"/>
                  <a:pt x="54" y="301"/>
                  <a:pt x="54" y="308"/>
                </a:cubicBezTo>
                <a:cubicBezTo>
                  <a:pt x="54" y="314"/>
                  <a:pt x="55" y="320"/>
                  <a:pt x="53" y="323"/>
                </a:cubicBezTo>
                <a:cubicBezTo>
                  <a:pt x="51" y="326"/>
                  <a:pt x="53" y="330"/>
                  <a:pt x="51" y="332"/>
                </a:cubicBezTo>
                <a:cubicBezTo>
                  <a:pt x="50" y="334"/>
                  <a:pt x="41" y="340"/>
                  <a:pt x="34" y="343"/>
                </a:cubicBezTo>
                <a:cubicBezTo>
                  <a:pt x="27" y="346"/>
                  <a:pt x="30" y="352"/>
                  <a:pt x="28" y="355"/>
                </a:cubicBezTo>
                <a:cubicBezTo>
                  <a:pt x="26" y="358"/>
                  <a:pt x="24" y="367"/>
                  <a:pt x="22" y="371"/>
                </a:cubicBezTo>
                <a:cubicBezTo>
                  <a:pt x="21" y="375"/>
                  <a:pt x="16" y="375"/>
                  <a:pt x="16" y="375"/>
                </a:cubicBezTo>
                <a:cubicBezTo>
                  <a:pt x="0" y="381"/>
                  <a:pt x="25" y="382"/>
                  <a:pt x="29" y="380"/>
                </a:cubicBezTo>
                <a:cubicBezTo>
                  <a:pt x="33" y="378"/>
                  <a:pt x="43" y="363"/>
                  <a:pt x="43" y="363"/>
                </a:cubicBezTo>
                <a:cubicBezTo>
                  <a:pt x="46" y="360"/>
                  <a:pt x="55" y="375"/>
                  <a:pt x="55" y="375"/>
                </a:cubicBezTo>
                <a:cubicBezTo>
                  <a:pt x="57" y="385"/>
                  <a:pt x="67" y="381"/>
                  <a:pt x="67" y="381"/>
                </a:cubicBezTo>
                <a:cubicBezTo>
                  <a:pt x="73" y="381"/>
                  <a:pt x="74" y="376"/>
                  <a:pt x="69" y="377"/>
                </a:cubicBezTo>
                <a:cubicBezTo>
                  <a:pt x="65" y="377"/>
                  <a:pt x="64" y="371"/>
                  <a:pt x="64" y="371"/>
                </a:cubicBezTo>
                <a:cubicBezTo>
                  <a:pt x="61" y="367"/>
                  <a:pt x="67" y="357"/>
                  <a:pt x="67" y="357"/>
                </a:cubicBezTo>
                <a:cubicBezTo>
                  <a:pt x="73" y="350"/>
                  <a:pt x="75" y="332"/>
                  <a:pt x="75" y="326"/>
                </a:cubicBezTo>
                <a:cubicBezTo>
                  <a:pt x="74" y="319"/>
                  <a:pt x="77" y="289"/>
                  <a:pt x="78" y="283"/>
                </a:cubicBezTo>
                <a:cubicBezTo>
                  <a:pt x="79" y="278"/>
                  <a:pt x="85" y="236"/>
                  <a:pt x="85" y="236"/>
                </a:cubicBezTo>
                <a:cubicBezTo>
                  <a:pt x="89" y="229"/>
                  <a:pt x="87" y="215"/>
                  <a:pt x="87" y="215"/>
                </a:cubicBezTo>
                <a:cubicBezTo>
                  <a:pt x="90" y="209"/>
                  <a:pt x="92" y="173"/>
                  <a:pt x="92" y="165"/>
                </a:cubicBezTo>
                <a:cubicBezTo>
                  <a:pt x="92" y="156"/>
                  <a:pt x="94" y="132"/>
                  <a:pt x="94" y="132"/>
                </a:cubicBezTo>
                <a:cubicBezTo>
                  <a:pt x="94" y="132"/>
                  <a:pt x="90" y="151"/>
                  <a:pt x="94" y="130"/>
                </a:cubicBezTo>
                <a:cubicBezTo>
                  <a:pt x="97" y="109"/>
                  <a:pt x="108" y="121"/>
                  <a:pt x="108" y="121"/>
                </a:cubicBezTo>
                <a:cubicBezTo>
                  <a:pt x="113" y="123"/>
                  <a:pt x="115" y="137"/>
                  <a:pt x="115" y="137"/>
                </a:cubicBezTo>
                <a:cubicBezTo>
                  <a:pt x="103" y="141"/>
                  <a:pt x="99" y="171"/>
                  <a:pt x="99" y="171"/>
                </a:cubicBezTo>
                <a:cubicBezTo>
                  <a:pt x="90" y="188"/>
                  <a:pt x="99" y="212"/>
                  <a:pt x="99" y="212"/>
                </a:cubicBezTo>
                <a:cubicBezTo>
                  <a:pt x="98" y="214"/>
                  <a:pt x="99" y="221"/>
                  <a:pt x="99" y="221"/>
                </a:cubicBezTo>
                <a:cubicBezTo>
                  <a:pt x="82" y="226"/>
                  <a:pt x="106" y="272"/>
                  <a:pt x="106" y="272"/>
                </a:cubicBezTo>
                <a:cubicBezTo>
                  <a:pt x="103" y="276"/>
                  <a:pt x="101" y="293"/>
                  <a:pt x="102" y="296"/>
                </a:cubicBezTo>
                <a:cubicBezTo>
                  <a:pt x="103" y="300"/>
                  <a:pt x="103" y="294"/>
                  <a:pt x="97" y="317"/>
                </a:cubicBezTo>
                <a:cubicBezTo>
                  <a:pt x="91" y="341"/>
                  <a:pt x="108" y="351"/>
                  <a:pt x="108" y="351"/>
                </a:cubicBezTo>
                <a:cubicBezTo>
                  <a:pt x="125" y="350"/>
                  <a:pt x="125" y="350"/>
                  <a:pt x="125" y="350"/>
                </a:cubicBezTo>
                <a:cubicBezTo>
                  <a:pt x="133" y="345"/>
                  <a:pt x="137" y="325"/>
                  <a:pt x="131" y="316"/>
                </a:cubicBezTo>
                <a:cubicBezTo>
                  <a:pt x="126" y="306"/>
                  <a:pt x="133" y="289"/>
                  <a:pt x="133" y="289"/>
                </a:cubicBezTo>
                <a:cubicBezTo>
                  <a:pt x="136" y="280"/>
                  <a:pt x="135" y="270"/>
                  <a:pt x="131" y="267"/>
                </a:cubicBezTo>
                <a:cubicBezTo>
                  <a:pt x="128" y="264"/>
                  <a:pt x="130" y="258"/>
                  <a:pt x="130" y="258"/>
                </a:cubicBezTo>
                <a:cubicBezTo>
                  <a:pt x="153" y="250"/>
                  <a:pt x="143" y="232"/>
                  <a:pt x="143" y="232"/>
                </a:cubicBezTo>
                <a:cubicBezTo>
                  <a:pt x="145" y="230"/>
                  <a:pt x="148" y="221"/>
                  <a:pt x="148" y="221"/>
                </a:cubicBezTo>
                <a:cubicBezTo>
                  <a:pt x="152" y="219"/>
                  <a:pt x="157" y="209"/>
                  <a:pt x="157" y="209"/>
                </a:cubicBezTo>
                <a:cubicBezTo>
                  <a:pt x="159" y="210"/>
                  <a:pt x="161" y="209"/>
                  <a:pt x="161" y="209"/>
                </a:cubicBezTo>
                <a:cubicBezTo>
                  <a:pt x="153" y="228"/>
                  <a:pt x="168" y="267"/>
                  <a:pt x="169" y="270"/>
                </a:cubicBezTo>
                <a:cubicBezTo>
                  <a:pt x="170" y="272"/>
                  <a:pt x="173" y="294"/>
                  <a:pt x="172" y="301"/>
                </a:cubicBezTo>
                <a:cubicBezTo>
                  <a:pt x="172" y="309"/>
                  <a:pt x="174" y="328"/>
                  <a:pt x="174" y="328"/>
                </a:cubicBezTo>
                <a:cubicBezTo>
                  <a:pt x="176" y="330"/>
                  <a:pt x="179" y="341"/>
                  <a:pt x="179" y="341"/>
                </a:cubicBezTo>
                <a:cubicBezTo>
                  <a:pt x="186" y="356"/>
                  <a:pt x="202" y="350"/>
                  <a:pt x="202" y="350"/>
                </a:cubicBezTo>
                <a:cubicBezTo>
                  <a:pt x="208" y="347"/>
                  <a:pt x="211" y="332"/>
                  <a:pt x="212" y="322"/>
                </a:cubicBezTo>
                <a:cubicBezTo>
                  <a:pt x="214" y="313"/>
                  <a:pt x="221" y="269"/>
                  <a:pt x="221" y="268"/>
                </a:cubicBezTo>
                <a:cubicBezTo>
                  <a:pt x="221" y="268"/>
                  <a:pt x="221" y="268"/>
                  <a:pt x="221" y="269"/>
                </a:cubicBezTo>
                <a:cubicBezTo>
                  <a:pt x="225" y="278"/>
                  <a:pt x="233" y="319"/>
                  <a:pt x="232" y="324"/>
                </a:cubicBezTo>
                <a:cubicBezTo>
                  <a:pt x="231" y="331"/>
                  <a:pt x="234" y="338"/>
                  <a:pt x="235" y="337"/>
                </a:cubicBezTo>
                <a:cubicBezTo>
                  <a:pt x="235" y="336"/>
                  <a:pt x="241" y="362"/>
                  <a:pt x="242" y="366"/>
                </a:cubicBezTo>
                <a:cubicBezTo>
                  <a:pt x="243" y="370"/>
                  <a:pt x="239" y="372"/>
                  <a:pt x="239" y="372"/>
                </a:cubicBezTo>
                <a:cubicBezTo>
                  <a:pt x="226" y="379"/>
                  <a:pt x="245" y="378"/>
                  <a:pt x="248" y="377"/>
                </a:cubicBezTo>
                <a:cubicBezTo>
                  <a:pt x="252" y="376"/>
                  <a:pt x="250" y="374"/>
                  <a:pt x="251" y="369"/>
                </a:cubicBezTo>
                <a:cubicBezTo>
                  <a:pt x="251" y="364"/>
                  <a:pt x="258" y="361"/>
                  <a:pt x="258" y="361"/>
                </a:cubicBezTo>
                <a:cubicBezTo>
                  <a:pt x="265" y="359"/>
                  <a:pt x="278" y="377"/>
                  <a:pt x="278" y="377"/>
                </a:cubicBezTo>
                <a:cubicBezTo>
                  <a:pt x="283" y="381"/>
                  <a:pt x="299" y="376"/>
                  <a:pt x="299" y="376"/>
                </a:cubicBezTo>
                <a:cubicBezTo>
                  <a:pt x="310" y="373"/>
                  <a:pt x="295" y="370"/>
                  <a:pt x="295" y="370"/>
                </a:cubicBezTo>
                <a:close/>
                <a:moveTo>
                  <a:pt x="211" y="142"/>
                </a:moveTo>
                <a:cubicBezTo>
                  <a:pt x="210" y="140"/>
                  <a:pt x="205" y="132"/>
                  <a:pt x="204" y="130"/>
                </a:cubicBezTo>
                <a:cubicBezTo>
                  <a:pt x="203" y="128"/>
                  <a:pt x="207" y="126"/>
                  <a:pt x="207" y="126"/>
                </a:cubicBezTo>
                <a:cubicBezTo>
                  <a:pt x="214" y="127"/>
                  <a:pt x="211" y="142"/>
                  <a:pt x="211" y="142"/>
                </a:cubicBezTo>
                <a:close/>
                <a:moveTo>
                  <a:pt x="221" y="267"/>
                </a:moveTo>
                <a:cubicBezTo>
                  <a:pt x="221" y="267"/>
                  <a:pt x="221" y="267"/>
                  <a:pt x="221" y="268"/>
                </a:cubicBezTo>
                <a:cubicBezTo>
                  <a:pt x="221" y="267"/>
                  <a:pt x="218" y="263"/>
                  <a:pt x="221" y="267"/>
                </a:cubicBezTo>
                <a:close/>
              </a:path>
            </a:pathLst>
          </a:custGeom>
          <a:gradFill>
            <a:gsLst>
              <a:gs pos="0">
                <a:srgbClr val="FFFF00"/>
              </a:gs>
              <a:gs pos="100000">
                <a:srgbClr val="FFFF00"/>
              </a:gs>
            </a:gsLst>
            <a:lin ang="2700000" scaled="1"/>
          </a:gradFill>
          <a:ln w="12700" cap="flat" cmpd="sng">
            <a:noFill/>
            <a:bevel/>
            <a:headEnd/>
            <a:tailEnd/>
          </a:ln>
          <a:extLst/>
        </p:spPr>
        <p:txBody>
          <a:bodyPr lIns="91424" tIns="45712" rIns="91424" bIns="45712" anchor="ctr"/>
          <a:lstStyle/>
          <a:p>
            <a:pPr algn="ctr" fontAlgn="auto">
              <a:spcBef>
                <a:spcPts val="0"/>
              </a:spcBef>
              <a:spcAft>
                <a:spcPts val="0"/>
              </a:spcAft>
              <a:defRPr/>
            </a:pPr>
            <a:endParaRPr lang="en-US" altLang="zh-CN">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11"/>
          <p:cNvSpPr>
            <a:spLocks noEditPoints="1"/>
          </p:cNvSpPr>
          <p:nvPr/>
        </p:nvSpPr>
        <p:spPr bwMode="auto">
          <a:xfrm>
            <a:off x="4310498" y="2363614"/>
            <a:ext cx="1215176" cy="1224136"/>
          </a:xfrm>
          <a:custGeom>
            <a:avLst/>
            <a:gdLst>
              <a:gd name="T0" fmla="*/ 14 w 325"/>
              <a:gd name="T1" fmla="*/ 312 h 315"/>
              <a:gd name="T2" fmla="*/ 59 w 325"/>
              <a:gd name="T3" fmla="*/ 310 h 315"/>
              <a:gd name="T4" fmla="*/ 80 w 325"/>
              <a:gd name="T5" fmla="*/ 312 h 315"/>
              <a:gd name="T6" fmla="*/ 78 w 325"/>
              <a:gd name="T7" fmla="*/ 301 h 315"/>
              <a:gd name="T8" fmla="*/ 65 w 325"/>
              <a:gd name="T9" fmla="*/ 273 h 315"/>
              <a:gd name="T10" fmla="*/ 84 w 325"/>
              <a:gd name="T11" fmla="*/ 265 h 315"/>
              <a:gd name="T12" fmla="*/ 112 w 325"/>
              <a:gd name="T13" fmla="*/ 258 h 315"/>
              <a:gd name="T14" fmla="*/ 123 w 325"/>
              <a:gd name="T15" fmla="*/ 236 h 315"/>
              <a:gd name="T16" fmla="*/ 125 w 325"/>
              <a:gd name="T17" fmla="*/ 161 h 315"/>
              <a:gd name="T18" fmla="*/ 165 w 325"/>
              <a:gd name="T19" fmla="*/ 186 h 315"/>
              <a:gd name="T20" fmla="*/ 147 w 325"/>
              <a:gd name="T21" fmla="*/ 230 h 315"/>
              <a:gd name="T22" fmla="*/ 134 w 325"/>
              <a:gd name="T23" fmla="*/ 255 h 315"/>
              <a:gd name="T24" fmla="*/ 124 w 325"/>
              <a:gd name="T25" fmla="*/ 273 h 315"/>
              <a:gd name="T26" fmla="*/ 132 w 325"/>
              <a:gd name="T27" fmla="*/ 293 h 315"/>
              <a:gd name="T28" fmla="*/ 148 w 325"/>
              <a:gd name="T29" fmla="*/ 307 h 315"/>
              <a:gd name="T30" fmla="*/ 163 w 325"/>
              <a:gd name="T31" fmla="*/ 292 h 315"/>
              <a:gd name="T32" fmla="*/ 154 w 325"/>
              <a:gd name="T33" fmla="*/ 269 h 315"/>
              <a:gd name="T34" fmla="*/ 182 w 325"/>
              <a:gd name="T35" fmla="*/ 235 h 315"/>
              <a:gd name="T36" fmla="*/ 211 w 325"/>
              <a:gd name="T37" fmla="*/ 172 h 315"/>
              <a:gd name="T38" fmla="*/ 209 w 325"/>
              <a:gd name="T39" fmla="*/ 136 h 315"/>
              <a:gd name="T40" fmla="*/ 227 w 325"/>
              <a:gd name="T41" fmla="*/ 140 h 315"/>
              <a:gd name="T42" fmla="*/ 241 w 325"/>
              <a:gd name="T43" fmla="*/ 208 h 315"/>
              <a:gd name="T44" fmla="*/ 266 w 325"/>
              <a:gd name="T45" fmla="*/ 269 h 315"/>
              <a:gd name="T46" fmla="*/ 270 w 325"/>
              <a:gd name="T47" fmla="*/ 301 h 315"/>
              <a:gd name="T48" fmla="*/ 264 w 325"/>
              <a:gd name="T49" fmla="*/ 312 h 315"/>
              <a:gd name="T50" fmla="*/ 284 w 325"/>
              <a:gd name="T51" fmla="*/ 310 h 315"/>
              <a:gd name="T52" fmla="*/ 317 w 325"/>
              <a:gd name="T53" fmla="*/ 312 h 315"/>
              <a:gd name="T54" fmla="*/ 307 w 325"/>
              <a:gd name="T55" fmla="*/ 307 h 315"/>
              <a:gd name="T56" fmla="*/ 292 w 325"/>
              <a:gd name="T57" fmla="*/ 301 h 315"/>
              <a:gd name="T58" fmla="*/ 284 w 325"/>
              <a:gd name="T59" fmla="*/ 270 h 315"/>
              <a:gd name="T60" fmla="*/ 275 w 325"/>
              <a:gd name="T61" fmla="*/ 221 h 315"/>
              <a:gd name="T62" fmla="*/ 259 w 325"/>
              <a:gd name="T63" fmla="*/ 169 h 315"/>
              <a:gd name="T64" fmla="*/ 250 w 325"/>
              <a:gd name="T65" fmla="*/ 115 h 315"/>
              <a:gd name="T66" fmla="*/ 235 w 325"/>
              <a:gd name="T67" fmla="*/ 89 h 315"/>
              <a:gd name="T68" fmla="*/ 246 w 325"/>
              <a:gd name="T69" fmla="*/ 64 h 315"/>
              <a:gd name="T70" fmla="*/ 199 w 325"/>
              <a:gd name="T71" fmla="*/ 15 h 315"/>
              <a:gd name="T72" fmla="*/ 180 w 325"/>
              <a:gd name="T73" fmla="*/ 64 h 315"/>
              <a:gd name="T74" fmla="*/ 119 w 325"/>
              <a:gd name="T75" fmla="*/ 77 h 315"/>
              <a:gd name="T76" fmla="*/ 74 w 325"/>
              <a:gd name="T77" fmla="*/ 145 h 315"/>
              <a:gd name="T78" fmla="*/ 79 w 325"/>
              <a:gd name="T79" fmla="*/ 193 h 315"/>
              <a:gd name="T80" fmla="*/ 51 w 325"/>
              <a:gd name="T81" fmla="*/ 243 h 315"/>
              <a:gd name="T82" fmla="*/ 38 w 325"/>
              <a:gd name="T83" fmla="*/ 242 h 315"/>
              <a:gd name="T84" fmla="*/ 29 w 325"/>
              <a:gd name="T85" fmla="*/ 269 h 315"/>
              <a:gd name="T86" fmla="*/ 33 w 325"/>
              <a:gd name="T87" fmla="*/ 297 h 315"/>
              <a:gd name="T88" fmla="*/ 13 w 325"/>
              <a:gd name="T89" fmla="*/ 305 h 315"/>
              <a:gd name="T90" fmla="*/ 80 w 325"/>
              <a:gd name="T91" fmla="*/ 242 h 315"/>
              <a:gd name="T92" fmla="*/ 84 w 325"/>
              <a:gd name="T93" fmla="*/ 235 h 315"/>
              <a:gd name="T94" fmla="*/ 84 w 325"/>
              <a:gd name="T95" fmla="*/ 241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5" h="315">
                <a:moveTo>
                  <a:pt x="2" y="310"/>
                </a:moveTo>
                <a:cubicBezTo>
                  <a:pt x="3" y="312"/>
                  <a:pt x="10" y="312"/>
                  <a:pt x="14" y="312"/>
                </a:cubicBezTo>
                <a:cubicBezTo>
                  <a:pt x="14" y="312"/>
                  <a:pt x="30" y="312"/>
                  <a:pt x="35" y="312"/>
                </a:cubicBezTo>
                <a:cubicBezTo>
                  <a:pt x="35" y="312"/>
                  <a:pt x="56" y="315"/>
                  <a:pt x="59" y="310"/>
                </a:cubicBezTo>
                <a:cubicBezTo>
                  <a:pt x="59" y="310"/>
                  <a:pt x="65" y="305"/>
                  <a:pt x="71" y="307"/>
                </a:cubicBezTo>
                <a:cubicBezTo>
                  <a:pt x="71" y="307"/>
                  <a:pt x="78" y="311"/>
                  <a:pt x="80" y="312"/>
                </a:cubicBezTo>
                <a:cubicBezTo>
                  <a:pt x="80" y="312"/>
                  <a:pt x="102" y="313"/>
                  <a:pt x="87" y="307"/>
                </a:cubicBezTo>
                <a:cubicBezTo>
                  <a:pt x="87" y="307"/>
                  <a:pt x="81" y="303"/>
                  <a:pt x="78" y="301"/>
                </a:cubicBezTo>
                <a:cubicBezTo>
                  <a:pt x="74" y="300"/>
                  <a:pt x="72" y="290"/>
                  <a:pt x="69" y="287"/>
                </a:cubicBezTo>
                <a:cubicBezTo>
                  <a:pt x="66" y="283"/>
                  <a:pt x="63" y="277"/>
                  <a:pt x="65" y="273"/>
                </a:cubicBezTo>
                <a:cubicBezTo>
                  <a:pt x="67" y="269"/>
                  <a:pt x="70" y="264"/>
                  <a:pt x="70" y="264"/>
                </a:cubicBezTo>
                <a:cubicBezTo>
                  <a:pt x="70" y="264"/>
                  <a:pt x="80" y="265"/>
                  <a:pt x="84" y="265"/>
                </a:cubicBezTo>
                <a:cubicBezTo>
                  <a:pt x="84" y="265"/>
                  <a:pt x="88" y="264"/>
                  <a:pt x="91" y="265"/>
                </a:cubicBezTo>
                <a:cubicBezTo>
                  <a:pt x="91" y="265"/>
                  <a:pt x="107" y="267"/>
                  <a:pt x="112" y="258"/>
                </a:cubicBezTo>
                <a:cubicBezTo>
                  <a:pt x="112" y="258"/>
                  <a:pt x="116" y="254"/>
                  <a:pt x="117" y="253"/>
                </a:cubicBezTo>
                <a:cubicBezTo>
                  <a:pt x="118" y="252"/>
                  <a:pt x="123" y="243"/>
                  <a:pt x="123" y="236"/>
                </a:cubicBezTo>
                <a:cubicBezTo>
                  <a:pt x="123" y="228"/>
                  <a:pt x="122" y="199"/>
                  <a:pt x="122" y="195"/>
                </a:cubicBezTo>
                <a:cubicBezTo>
                  <a:pt x="122" y="190"/>
                  <a:pt x="127" y="164"/>
                  <a:pt x="125" y="161"/>
                </a:cubicBezTo>
                <a:cubicBezTo>
                  <a:pt x="125" y="161"/>
                  <a:pt x="128" y="152"/>
                  <a:pt x="131" y="155"/>
                </a:cubicBezTo>
                <a:cubicBezTo>
                  <a:pt x="131" y="155"/>
                  <a:pt x="156" y="182"/>
                  <a:pt x="165" y="186"/>
                </a:cubicBezTo>
                <a:cubicBezTo>
                  <a:pt x="165" y="186"/>
                  <a:pt x="170" y="194"/>
                  <a:pt x="171" y="195"/>
                </a:cubicBezTo>
                <a:cubicBezTo>
                  <a:pt x="171" y="195"/>
                  <a:pt x="150" y="215"/>
                  <a:pt x="147" y="230"/>
                </a:cubicBezTo>
                <a:cubicBezTo>
                  <a:pt x="147" y="230"/>
                  <a:pt x="141" y="245"/>
                  <a:pt x="137" y="250"/>
                </a:cubicBezTo>
                <a:cubicBezTo>
                  <a:pt x="134" y="254"/>
                  <a:pt x="134" y="255"/>
                  <a:pt x="134" y="255"/>
                </a:cubicBezTo>
                <a:cubicBezTo>
                  <a:pt x="134" y="255"/>
                  <a:pt x="130" y="254"/>
                  <a:pt x="129" y="259"/>
                </a:cubicBezTo>
                <a:cubicBezTo>
                  <a:pt x="128" y="264"/>
                  <a:pt x="126" y="270"/>
                  <a:pt x="124" y="273"/>
                </a:cubicBezTo>
                <a:cubicBezTo>
                  <a:pt x="121" y="276"/>
                  <a:pt x="117" y="276"/>
                  <a:pt x="121" y="283"/>
                </a:cubicBezTo>
                <a:cubicBezTo>
                  <a:pt x="121" y="283"/>
                  <a:pt x="130" y="292"/>
                  <a:pt x="132" y="293"/>
                </a:cubicBezTo>
                <a:cubicBezTo>
                  <a:pt x="135" y="295"/>
                  <a:pt x="134" y="297"/>
                  <a:pt x="133" y="300"/>
                </a:cubicBezTo>
                <a:cubicBezTo>
                  <a:pt x="133" y="300"/>
                  <a:pt x="131" y="307"/>
                  <a:pt x="148" y="307"/>
                </a:cubicBezTo>
                <a:cubicBezTo>
                  <a:pt x="148" y="307"/>
                  <a:pt x="166" y="308"/>
                  <a:pt x="167" y="304"/>
                </a:cubicBezTo>
                <a:cubicBezTo>
                  <a:pt x="167" y="304"/>
                  <a:pt x="169" y="297"/>
                  <a:pt x="163" y="292"/>
                </a:cubicBezTo>
                <a:cubicBezTo>
                  <a:pt x="163" y="292"/>
                  <a:pt x="157" y="284"/>
                  <a:pt x="155" y="277"/>
                </a:cubicBezTo>
                <a:cubicBezTo>
                  <a:pt x="154" y="271"/>
                  <a:pt x="154" y="269"/>
                  <a:pt x="154" y="269"/>
                </a:cubicBezTo>
                <a:cubicBezTo>
                  <a:pt x="154" y="269"/>
                  <a:pt x="156" y="262"/>
                  <a:pt x="152" y="261"/>
                </a:cubicBezTo>
                <a:cubicBezTo>
                  <a:pt x="152" y="261"/>
                  <a:pt x="177" y="238"/>
                  <a:pt x="182" y="235"/>
                </a:cubicBezTo>
                <a:cubicBezTo>
                  <a:pt x="187" y="232"/>
                  <a:pt x="205" y="213"/>
                  <a:pt x="204" y="209"/>
                </a:cubicBezTo>
                <a:cubicBezTo>
                  <a:pt x="204" y="209"/>
                  <a:pt x="219" y="185"/>
                  <a:pt x="211" y="172"/>
                </a:cubicBezTo>
                <a:cubicBezTo>
                  <a:pt x="203" y="159"/>
                  <a:pt x="205" y="147"/>
                  <a:pt x="199" y="144"/>
                </a:cubicBezTo>
                <a:cubicBezTo>
                  <a:pt x="199" y="144"/>
                  <a:pt x="208" y="138"/>
                  <a:pt x="209" y="136"/>
                </a:cubicBezTo>
                <a:cubicBezTo>
                  <a:pt x="209" y="136"/>
                  <a:pt x="219" y="137"/>
                  <a:pt x="221" y="135"/>
                </a:cubicBezTo>
                <a:cubicBezTo>
                  <a:pt x="221" y="135"/>
                  <a:pt x="227" y="136"/>
                  <a:pt x="227" y="140"/>
                </a:cubicBezTo>
                <a:cubicBezTo>
                  <a:pt x="227" y="144"/>
                  <a:pt x="233" y="176"/>
                  <a:pt x="235" y="183"/>
                </a:cubicBezTo>
                <a:cubicBezTo>
                  <a:pt x="238" y="190"/>
                  <a:pt x="240" y="202"/>
                  <a:pt x="241" y="208"/>
                </a:cubicBezTo>
                <a:cubicBezTo>
                  <a:pt x="241" y="214"/>
                  <a:pt x="249" y="231"/>
                  <a:pt x="254" y="239"/>
                </a:cubicBezTo>
                <a:cubicBezTo>
                  <a:pt x="258" y="248"/>
                  <a:pt x="265" y="264"/>
                  <a:pt x="266" y="269"/>
                </a:cubicBezTo>
                <a:cubicBezTo>
                  <a:pt x="268" y="274"/>
                  <a:pt x="272" y="281"/>
                  <a:pt x="272" y="286"/>
                </a:cubicBezTo>
                <a:cubicBezTo>
                  <a:pt x="271" y="291"/>
                  <a:pt x="270" y="299"/>
                  <a:pt x="270" y="301"/>
                </a:cubicBezTo>
                <a:cubicBezTo>
                  <a:pt x="270" y="303"/>
                  <a:pt x="270" y="306"/>
                  <a:pt x="266" y="307"/>
                </a:cubicBezTo>
                <a:cubicBezTo>
                  <a:pt x="263" y="309"/>
                  <a:pt x="261" y="310"/>
                  <a:pt x="264" y="312"/>
                </a:cubicBezTo>
                <a:cubicBezTo>
                  <a:pt x="264" y="312"/>
                  <a:pt x="270" y="313"/>
                  <a:pt x="273" y="311"/>
                </a:cubicBezTo>
                <a:cubicBezTo>
                  <a:pt x="273" y="311"/>
                  <a:pt x="277" y="307"/>
                  <a:pt x="284" y="310"/>
                </a:cubicBezTo>
                <a:cubicBezTo>
                  <a:pt x="284" y="310"/>
                  <a:pt x="291" y="312"/>
                  <a:pt x="295" y="312"/>
                </a:cubicBezTo>
                <a:cubicBezTo>
                  <a:pt x="295" y="312"/>
                  <a:pt x="316" y="313"/>
                  <a:pt x="317" y="312"/>
                </a:cubicBezTo>
                <a:cubicBezTo>
                  <a:pt x="317" y="312"/>
                  <a:pt x="325" y="311"/>
                  <a:pt x="317" y="307"/>
                </a:cubicBezTo>
                <a:cubicBezTo>
                  <a:pt x="317" y="307"/>
                  <a:pt x="311" y="307"/>
                  <a:pt x="307" y="307"/>
                </a:cubicBezTo>
                <a:cubicBezTo>
                  <a:pt x="304" y="307"/>
                  <a:pt x="302" y="304"/>
                  <a:pt x="299" y="305"/>
                </a:cubicBezTo>
                <a:cubicBezTo>
                  <a:pt x="295" y="305"/>
                  <a:pt x="296" y="304"/>
                  <a:pt x="292" y="301"/>
                </a:cubicBezTo>
                <a:cubicBezTo>
                  <a:pt x="289" y="297"/>
                  <a:pt x="285" y="279"/>
                  <a:pt x="285" y="277"/>
                </a:cubicBezTo>
                <a:cubicBezTo>
                  <a:pt x="285" y="276"/>
                  <a:pt x="285" y="272"/>
                  <a:pt x="284" y="270"/>
                </a:cubicBezTo>
                <a:cubicBezTo>
                  <a:pt x="283" y="268"/>
                  <a:pt x="280" y="246"/>
                  <a:pt x="279" y="241"/>
                </a:cubicBezTo>
                <a:cubicBezTo>
                  <a:pt x="278" y="235"/>
                  <a:pt x="277" y="225"/>
                  <a:pt x="275" y="221"/>
                </a:cubicBezTo>
                <a:cubicBezTo>
                  <a:pt x="274" y="217"/>
                  <a:pt x="276" y="205"/>
                  <a:pt x="269" y="196"/>
                </a:cubicBezTo>
                <a:cubicBezTo>
                  <a:pt x="261" y="186"/>
                  <a:pt x="259" y="178"/>
                  <a:pt x="259" y="169"/>
                </a:cubicBezTo>
                <a:cubicBezTo>
                  <a:pt x="258" y="160"/>
                  <a:pt x="255" y="149"/>
                  <a:pt x="254" y="146"/>
                </a:cubicBezTo>
                <a:cubicBezTo>
                  <a:pt x="254" y="142"/>
                  <a:pt x="255" y="128"/>
                  <a:pt x="250" y="115"/>
                </a:cubicBezTo>
                <a:cubicBezTo>
                  <a:pt x="245" y="101"/>
                  <a:pt x="239" y="91"/>
                  <a:pt x="234" y="89"/>
                </a:cubicBezTo>
                <a:cubicBezTo>
                  <a:pt x="235" y="89"/>
                  <a:pt x="235" y="89"/>
                  <a:pt x="235" y="89"/>
                </a:cubicBezTo>
                <a:cubicBezTo>
                  <a:pt x="235" y="89"/>
                  <a:pt x="243" y="78"/>
                  <a:pt x="242" y="70"/>
                </a:cubicBezTo>
                <a:cubicBezTo>
                  <a:pt x="242" y="70"/>
                  <a:pt x="244" y="65"/>
                  <a:pt x="246" y="64"/>
                </a:cubicBezTo>
                <a:cubicBezTo>
                  <a:pt x="246" y="64"/>
                  <a:pt x="259" y="40"/>
                  <a:pt x="245" y="25"/>
                </a:cubicBezTo>
                <a:cubicBezTo>
                  <a:pt x="245" y="25"/>
                  <a:pt x="226" y="0"/>
                  <a:pt x="199" y="15"/>
                </a:cubicBezTo>
                <a:cubicBezTo>
                  <a:pt x="199" y="15"/>
                  <a:pt x="182" y="28"/>
                  <a:pt x="181" y="45"/>
                </a:cubicBezTo>
                <a:cubicBezTo>
                  <a:pt x="181" y="45"/>
                  <a:pt x="176" y="48"/>
                  <a:pt x="180" y="64"/>
                </a:cubicBezTo>
                <a:cubicBezTo>
                  <a:pt x="180" y="64"/>
                  <a:pt x="164" y="56"/>
                  <a:pt x="155" y="60"/>
                </a:cubicBezTo>
                <a:cubicBezTo>
                  <a:pt x="155" y="60"/>
                  <a:pt x="131" y="66"/>
                  <a:pt x="119" y="77"/>
                </a:cubicBezTo>
                <a:cubicBezTo>
                  <a:pt x="119" y="77"/>
                  <a:pt x="97" y="90"/>
                  <a:pt x="87" y="104"/>
                </a:cubicBezTo>
                <a:cubicBezTo>
                  <a:pt x="78" y="118"/>
                  <a:pt x="74" y="132"/>
                  <a:pt x="74" y="145"/>
                </a:cubicBezTo>
                <a:cubicBezTo>
                  <a:pt x="74" y="158"/>
                  <a:pt x="71" y="161"/>
                  <a:pt x="75" y="163"/>
                </a:cubicBezTo>
                <a:cubicBezTo>
                  <a:pt x="75" y="163"/>
                  <a:pt x="78" y="189"/>
                  <a:pt x="79" y="193"/>
                </a:cubicBezTo>
                <a:cubicBezTo>
                  <a:pt x="79" y="193"/>
                  <a:pt x="59" y="231"/>
                  <a:pt x="57" y="240"/>
                </a:cubicBezTo>
                <a:cubicBezTo>
                  <a:pt x="57" y="240"/>
                  <a:pt x="55" y="244"/>
                  <a:pt x="51" y="243"/>
                </a:cubicBezTo>
                <a:cubicBezTo>
                  <a:pt x="51" y="243"/>
                  <a:pt x="49" y="240"/>
                  <a:pt x="42" y="242"/>
                </a:cubicBezTo>
                <a:cubicBezTo>
                  <a:pt x="42" y="242"/>
                  <a:pt x="39" y="243"/>
                  <a:pt x="38" y="242"/>
                </a:cubicBezTo>
                <a:cubicBezTo>
                  <a:pt x="36" y="241"/>
                  <a:pt x="30" y="240"/>
                  <a:pt x="27" y="245"/>
                </a:cubicBezTo>
                <a:cubicBezTo>
                  <a:pt x="25" y="251"/>
                  <a:pt x="27" y="263"/>
                  <a:pt x="29" y="269"/>
                </a:cubicBezTo>
                <a:cubicBezTo>
                  <a:pt x="30" y="276"/>
                  <a:pt x="28" y="281"/>
                  <a:pt x="28" y="285"/>
                </a:cubicBezTo>
                <a:cubicBezTo>
                  <a:pt x="28" y="288"/>
                  <a:pt x="30" y="295"/>
                  <a:pt x="33" y="297"/>
                </a:cubicBezTo>
                <a:cubicBezTo>
                  <a:pt x="33" y="297"/>
                  <a:pt x="31" y="301"/>
                  <a:pt x="27" y="302"/>
                </a:cubicBezTo>
                <a:cubicBezTo>
                  <a:pt x="24" y="303"/>
                  <a:pt x="16" y="304"/>
                  <a:pt x="13" y="305"/>
                </a:cubicBezTo>
                <a:cubicBezTo>
                  <a:pt x="10" y="306"/>
                  <a:pt x="0" y="307"/>
                  <a:pt x="2" y="310"/>
                </a:cubicBezTo>
                <a:close/>
                <a:moveTo>
                  <a:pt x="80" y="242"/>
                </a:moveTo>
                <a:cubicBezTo>
                  <a:pt x="80" y="242"/>
                  <a:pt x="84" y="237"/>
                  <a:pt x="84" y="235"/>
                </a:cubicBezTo>
                <a:cubicBezTo>
                  <a:pt x="84" y="235"/>
                  <a:pt x="84" y="235"/>
                  <a:pt x="84" y="235"/>
                </a:cubicBezTo>
                <a:cubicBezTo>
                  <a:pt x="84" y="235"/>
                  <a:pt x="84" y="235"/>
                  <a:pt x="84" y="235"/>
                </a:cubicBezTo>
                <a:cubicBezTo>
                  <a:pt x="84" y="236"/>
                  <a:pt x="83" y="240"/>
                  <a:pt x="84" y="241"/>
                </a:cubicBezTo>
                <a:cubicBezTo>
                  <a:pt x="84" y="241"/>
                  <a:pt x="81" y="241"/>
                  <a:pt x="80" y="242"/>
                </a:cubicBezTo>
                <a:close/>
              </a:path>
            </a:pathLst>
          </a:custGeom>
          <a:gradFill>
            <a:gsLst>
              <a:gs pos="0">
                <a:srgbClr val="FFFF00"/>
              </a:gs>
              <a:gs pos="100000">
                <a:srgbClr val="FFFF00"/>
              </a:gs>
            </a:gsLst>
            <a:lin ang="2700000" scaled="1"/>
          </a:gradFill>
          <a:ln w="12700" cap="flat" cmpd="sng">
            <a:noFill/>
            <a:bevel/>
            <a:headEnd/>
            <a:tailEnd/>
          </a:ln>
          <a:extLst/>
        </p:spPr>
        <p:txBody>
          <a:bodyPr lIns="91424" tIns="45712" rIns="91424" bIns="45712" anchor="ctr"/>
          <a:lstStyle/>
          <a:p>
            <a:pPr algn="ctr" fontAlgn="auto">
              <a:spcBef>
                <a:spcPts val="0"/>
              </a:spcBef>
              <a:spcAft>
                <a:spcPts val="0"/>
              </a:spcAft>
              <a:defRPr/>
            </a:pPr>
            <a:endParaRPr lang="en-US" altLang="zh-CN">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0"/>
          <p:cNvSpPr>
            <a:spLocks noEditPoints="1"/>
          </p:cNvSpPr>
          <p:nvPr/>
        </p:nvSpPr>
        <p:spPr bwMode="auto">
          <a:xfrm>
            <a:off x="6949174" y="1931566"/>
            <a:ext cx="760309" cy="1728192"/>
          </a:xfrm>
          <a:custGeom>
            <a:avLst/>
            <a:gdLst>
              <a:gd name="T0" fmla="*/ 186 w 194"/>
              <a:gd name="T1" fmla="*/ 40 h 436"/>
              <a:gd name="T2" fmla="*/ 128 w 194"/>
              <a:gd name="T3" fmla="*/ 42 h 436"/>
              <a:gd name="T4" fmla="*/ 120 w 194"/>
              <a:gd name="T5" fmla="*/ 39 h 436"/>
              <a:gd name="T6" fmla="*/ 67 w 194"/>
              <a:gd name="T7" fmla="*/ 41 h 436"/>
              <a:gd name="T8" fmla="*/ 38 w 194"/>
              <a:gd name="T9" fmla="*/ 71 h 436"/>
              <a:gd name="T10" fmla="*/ 6 w 194"/>
              <a:gd name="T11" fmla="*/ 146 h 436"/>
              <a:gd name="T12" fmla="*/ 4 w 194"/>
              <a:gd name="T13" fmla="*/ 176 h 436"/>
              <a:gd name="T14" fmla="*/ 17 w 194"/>
              <a:gd name="T15" fmla="*/ 183 h 436"/>
              <a:gd name="T16" fmla="*/ 42 w 194"/>
              <a:gd name="T17" fmla="*/ 183 h 436"/>
              <a:gd name="T18" fmla="*/ 39 w 194"/>
              <a:gd name="T19" fmla="*/ 230 h 436"/>
              <a:gd name="T20" fmla="*/ 48 w 194"/>
              <a:gd name="T21" fmla="*/ 275 h 436"/>
              <a:gd name="T22" fmla="*/ 54 w 194"/>
              <a:gd name="T23" fmla="*/ 336 h 436"/>
              <a:gd name="T24" fmla="*/ 43 w 194"/>
              <a:gd name="T25" fmla="*/ 376 h 436"/>
              <a:gd name="T26" fmla="*/ 71 w 194"/>
              <a:gd name="T27" fmla="*/ 367 h 436"/>
              <a:gd name="T28" fmla="*/ 69 w 194"/>
              <a:gd name="T29" fmla="*/ 332 h 436"/>
              <a:gd name="T30" fmla="*/ 75 w 194"/>
              <a:gd name="T31" fmla="*/ 285 h 436"/>
              <a:gd name="T32" fmla="*/ 82 w 194"/>
              <a:gd name="T33" fmla="*/ 262 h 436"/>
              <a:gd name="T34" fmla="*/ 94 w 194"/>
              <a:gd name="T35" fmla="*/ 221 h 436"/>
              <a:gd name="T36" fmla="*/ 99 w 194"/>
              <a:gd name="T37" fmla="*/ 233 h 436"/>
              <a:gd name="T38" fmla="*/ 103 w 194"/>
              <a:gd name="T39" fmla="*/ 281 h 436"/>
              <a:gd name="T40" fmla="*/ 102 w 194"/>
              <a:gd name="T41" fmla="*/ 354 h 436"/>
              <a:gd name="T42" fmla="*/ 92 w 194"/>
              <a:gd name="T43" fmla="*/ 395 h 436"/>
              <a:gd name="T44" fmla="*/ 82 w 194"/>
              <a:gd name="T45" fmla="*/ 426 h 436"/>
              <a:gd name="T46" fmla="*/ 117 w 194"/>
              <a:gd name="T47" fmla="*/ 413 h 436"/>
              <a:gd name="T48" fmla="*/ 120 w 194"/>
              <a:gd name="T49" fmla="*/ 363 h 436"/>
              <a:gd name="T50" fmla="*/ 132 w 194"/>
              <a:gd name="T51" fmla="*/ 275 h 436"/>
              <a:gd name="T52" fmla="*/ 150 w 194"/>
              <a:gd name="T53" fmla="*/ 207 h 436"/>
              <a:gd name="T54" fmla="*/ 152 w 194"/>
              <a:gd name="T55" fmla="*/ 201 h 436"/>
              <a:gd name="T56" fmla="*/ 153 w 194"/>
              <a:gd name="T57" fmla="*/ 186 h 436"/>
              <a:gd name="T58" fmla="*/ 152 w 194"/>
              <a:gd name="T59" fmla="*/ 171 h 436"/>
              <a:gd name="T60" fmla="*/ 144 w 194"/>
              <a:gd name="T61" fmla="*/ 141 h 436"/>
              <a:gd name="T62" fmla="*/ 146 w 194"/>
              <a:gd name="T63" fmla="*/ 113 h 436"/>
              <a:gd name="T64" fmla="*/ 167 w 194"/>
              <a:gd name="T65" fmla="*/ 78 h 436"/>
              <a:gd name="T66" fmla="*/ 173 w 194"/>
              <a:gd name="T67" fmla="*/ 117 h 436"/>
              <a:gd name="T68" fmla="*/ 162 w 194"/>
              <a:gd name="T69" fmla="*/ 132 h 436"/>
              <a:gd name="T70" fmla="*/ 165 w 194"/>
              <a:gd name="T71" fmla="*/ 135 h 436"/>
              <a:gd name="T72" fmla="*/ 176 w 194"/>
              <a:gd name="T73" fmla="*/ 138 h 436"/>
              <a:gd name="T74" fmla="*/ 176 w 194"/>
              <a:gd name="T75" fmla="*/ 144 h 436"/>
              <a:gd name="T76" fmla="*/ 172 w 194"/>
              <a:gd name="T77" fmla="*/ 147 h 436"/>
              <a:gd name="T78" fmla="*/ 171 w 194"/>
              <a:gd name="T79" fmla="*/ 151 h 436"/>
              <a:gd name="T80" fmla="*/ 181 w 194"/>
              <a:gd name="T81" fmla="*/ 148 h 436"/>
              <a:gd name="T82" fmla="*/ 189 w 194"/>
              <a:gd name="T83" fmla="*/ 118 h 436"/>
              <a:gd name="T84" fmla="*/ 189 w 194"/>
              <a:gd name="T85" fmla="*/ 53 h 436"/>
              <a:gd name="T86" fmla="*/ 42 w 194"/>
              <a:gd name="T87" fmla="*/ 153 h 436"/>
              <a:gd name="T88" fmla="*/ 48 w 194"/>
              <a:gd name="T89" fmla="*/ 122 h 436"/>
              <a:gd name="T90" fmla="*/ 57 w 194"/>
              <a:gd name="T91" fmla="*/ 129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4" h="436">
                <a:moveTo>
                  <a:pt x="189" y="53"/>
                </a:moveTo>
                <a:cubicBezTo>
                  <a:pt x="186" y="48"/>
                  <a:pt x="186" y="40"/>
                  <a:pt x="186" y="40"/>
                </a:cubicBezTo>
                <a:cubicBezTo>
                  <a:pt x="177" y="24"/>
                  <a:pt x="147" y="38"/>
                  <a:pt x="147" y="38"/>
                </a:cubicBezTo>
                <a:cubicBezTo>
                  <a:pt x="140" y="37"/>
                  <a:pt x="131" y="42"/>
                  <a:pt x="128" y="42"/>
                </a:cubicBezTo>
                <a:cubicBezTo>
                  <a:pt x="126" y="42"/>
                  <a:pt x="123" y="42"/>
                  <a:pt x="123" y="42"/>
                </a:cubicBezTo>
                <a:cubicBezTo>
                  <a:pt x="123" y="38"/>
                  <a:pt x="120" y="39"/>
                  <a:pt x="120" y="39"/>
                </a:cubicBezTo>
                <a:cubicBezTo>
                  <a:pt x="125" y="0"/>
                  <a:pt x="94" y="2"/>
                  <a:pt x="94" y="2"/>
                </a:cubicBezTo>
                <a:cubicBezTo>
                  <a:pt x="59" y="2"/>
                  <a:pt x="67" y="41"/>
                  <a:pt x="67" y="41"/>
                </a:cubicBezTo>
                <a:cubicBezTo>
                  <a:pt x="59" y="32"/>
                  <a:pt x="67" y="52"/>
                  <a:pt x="67" y="52"/>
                </a:cubicBezTo>
                <a:cubicBezTo>
                  <a:pt x="56" y="53"/>
                  <a:pt x="38" y="71"/>
                  <a:pt x="38" y="71"/>
                </a:cubicBezTo>
                <a:cubicBezTo>
                  <a:pt x="23" y="79"/>
                  <a:pt x="26" y="104"/>
                  <a:pt x="21" y="108"/>
                </a:cubicBezTo>
                <a:cubicBezTo>
                  <a:pt x="15" y="113"/>
                  <a:pt x="6" y="143"/>
                  <a:pt x="6" y="146"/>
                </a:cubicBezTo>
                <a:cubicBezTo>
                  <a:pt x="5" y="149"/>
                  <a:pt x="6" y="154"/>
                  <a:pt x="3" y="161"/>
                </a:cubicBezTo>
                <a:cubicBezTo>
                  <a:pt x="0" y="168"/>
                  <a:pt x="0" y="167"/>
                  <a:pt x="4" y="176"/>
                </a:cubicBezTo>
                <a:cubicBezTo>
                  <a:pt x="8" y="185"/>
                  <a:pt x="11" y="183"/>
                  <a:pt x="11" y="183"/>
                </a:cubicBezTo>
                <a:cubicBezTo>
                  <a:pt x="13" y="182"/>
                  <a:pt x="17" y="183"/>
                  <a:pt x="17" y="183"/>
                </a:cubicBezTo>
                <a:cubicBezTo>
                  <a:pt x="25" y="185"/>
                  <a:pt x="42" y="181"/>
                  <a:pt x="42" y="181"/>
                </a:cubicBezTo>
                <a:cubicBezTo>
                  <a:pt x="42" y="183"/>
                  <a:pt x="42" y="183"/>
                  <a:pt x="42" y="183"/>
                </a:cubicBezTo>
                <a:cubicBezTo>
                  <a:pt x="39" y="184"/>
                  <a:pt x="40" y="191"/>
                  <a:pt x="40" y="191"/>
                </a:cubicBezTo>
                <a:cubicBezTo>
                  <a:pt x="38" y="196"/>
                  <a:pt x="41" y="216"/>
                  <a:pt x="39" y="230"/>
                </a:cubicBezTo>
                <a:cubicBezTo>
                  <a:pt x="37" y="244"/>
                  <a:pt x="48" y="258"/>
                  <a:pt x="48" y="258"/>
                </a:cubicBezTo>
                <a:cubicBezTo>
                  <a:pt x="49" y="260"/>
                  <a:pt x="48" y="275"/>
                  <a:pt x="48" y="275"/>
                </a:cubicBezTo>
                <a:cubicBezTo>
                  <a:pt x="42" y="286"/>
                  <a:pt x="44" y="301"/>
                  <a:pt x="46" y="306"/>
                </a:cubicBezTo>
                <a:cubicBezTo>
                  <a:pt x="48" y="311"/>
                  <a:pt x="53" y="328"/>
                  <a:pt x="54" y="336"/>
                </a:cubicBezTo>
                <a:cubicBezTo>
                  <a:pt x="56" y="343"/>
                  <a:pt x="51" y="355"/>
                  <a:pt x="49" y="359"/>
                </a:cubicBezTo>
                <a:cubicBezTo>
                  <a:pt x="47" y="364"/>
                  <a:pt x="43" y="376"/>
                  <a:pt x="43" y="376"/>
                </a:cubicBezTo>
                <a:cubicBezTo>
                  <a:pt x="39" y="387"/>
                  <a:pt x="68" y="383"/>
                  <a:pt x="68" y="383"/>
                </a:cubicBezTo>
                <a:cubicBezTo>
                  <a:pt x="73" y="380"/>
                  <a:pt x="71" y="374"/>
                  <a:pt x="71" y="367"/>
                </a:cubicBezTo>
                <a:cubicBezTo>
                  <a:pt x="72" y="360"/>
                  <a:pt x="75" y="359"/>
                  <a:pt x="75" y="354"/>
                </a:cubicBezTo>
                <a:cubicBezTo>
                  <a:pt x="74" y="350"/>
                  <a:pt x="70" y="338"/>
                  <a:pt x="69" y="332"/>
                </a:cubicBezTo>
                <a:cubicBezTo>
                  <a:pt x="67" y="326"/>
                  <a:pt x="67" y="321"/>
                  <a:pt x="70" y="314"/>
                </a:cubicBezTo>
                <a:cubicBezTo>
                  <a:pt x="73" y="306"/>
                  <a:pt x="77" y="290"/>
                  <a:pt x="75" y="285"/>
                </a:cubicBezTo>
                <a:cubicBezTo>
                  <a:pt x="74" y="280"/>
                  <a:pt x="75" y="275"/>
                  <a:pt x="75" y="275"/>
                </a:cubicBezTo>
                <a:cubicBezTo>
                  <a:pt x="76" y="273"/>
                  <a:pt x="82" y="262"/>
                  <a:pt x="82" y="262"/>
                </a:cubicBezTo>
                <a:cubicBezTo>
                  <a:pt x="85" y="260"/>
                  <a:pt x="89" y="240"/>
                  <a:pt x="89" y="239"/>
                </a:cubicBezTo>
                <a:cubicBezTo>
                  <a:pt x="90" y="238"/>
                  <a:pt x="91" y="224"/>
                  <a:pt x="94" y="221"/>
                </a:cubicBezTo>
                <a:cubicBezTo>
                  <a:pt x="97" y="219"/>
                  <a:pt x="98" y="226"/>
                  <a:pt x="98" y="227"/>
                </a:cubicBezTo>
                <a:cubicBezTo>
                  <a:pt x="98" y="228"/>
                  <a:pt x="99" y="233"/>
                  <a:pt x="99" y="233"/>
                </a:cubicBezTo>
                <a:cubicBezTo>
                  <a:pt x="98" y="237"/>
                  <a:pt x="103" y="261"/>
                  <a:pt x="103" y="261"/>
                </a:cubicBezTo>
                <a:cubicBezTo>
                  <a:pt x="100" y="266"/>
                  <a:pt x="103" y="281"/>
                  <a:pt x="103" y="281"/>
                </a:cubicBezTo>
                <a:cubicBezTo>
                  <a:pt x="105" y="285"/>
                  <a:pt x="105" y="292"/>
                  <a:pt x="105" y="292"/>
                </a:cubicBezTo>
                <a:cubicBezTo>
                  <a:pt x="99" y="303"/>
                  <a:pt x="102" y="348"/>
                  <a:pt x="102" y="354"/>
                </a:cubicBezTo>
                <a:cubicBezTo>
                  <a:pt x="101" y="360"/>
                  <a:pt x="100" y="378"/>
                  <a:pt x="97" y="382"/>
                </a:cubicBezTo>
                <a:cubicBezTo>
                  <a:pt x="94" y="386"/>
                  <a:pt x="93" y="390"/>
                  <a:pt x="92" y="395"/>
                </a:cubicBezTo>
                <a:cubicBezTo>
                  <a:pt x="91" y="400"/>
                  <a:pt x="89" y="409"/>
                  <a:pt x="89" y="409"/>
                </a:cubicBezTo>
                <a:cubicBezTo>
                  <a:pt x="84" y="413"/>
                  <a:pt x="82" y="426"/>
                  <a:pt x="82" y="426"/>
                </a:cubicBezTo>
                <a:cubicBezTo>
                  <a:pt x="81" y="436"/>
                  <a:pt x="115" y="430"/>
                  <a:pt x="115" y="430"/>
                </a:cubicBezTo>
                <a:cubicBezTo>
                  <a:pt x="120" y="426"/>
                  <a:pt x="118" y="418"/>
                  <a:pt x="117" y="413"/>
                </a:cubicBezTo>
                <a:cubicBezTo>
                  <a:pt x="117" y="407"/>
                  <a:pt x="116" y="389"/>
                  <a:pt x="116" y="389"/>
                </a:cubicBezTo>
                <a:cubicBezTo>
                  <a:pt x="112" y="381"/>
                  <a:pt x="120" y="363"/>
                  <a:pt x="120" y="363"/>
                </a:cubicBezTo>
                <a:cubicBezTo>
                  <a:pt x="141" y="300"/>
                  <a:pt x="132" y="287"/>
                  <a:pt x="132" y="287"/>
                </a:cubicBezTo>
                <a:cubicBezTo>
                  <a:pt x="132" y="287"/>
                  <a:pt x="132" y="280"/>
                  <a:pt x="132" y="275"/>
                </a:cubicBezTo>
                <a:cubicBezTo>
                  <a:pt x="132" y="269"/>
                  <a:pt x="128" y="271"/>
                  <a:pt x="138" y="252"/>
                </a:cubicBezTo>
                <a:cubicBezTo>
                  <a:pt x="148" y="234"/>
                  <a:pt x="150" y="208"/>
                  <a:pt x="150" y="207"/>
                </a:cubicBezTo>
                <a:cubicBezTo>
                  <a:pt x="151" y="206"/>
                  <a:pt x="151" y="205"/>
                  <a:pt x="150" y="203"/>
                </a:cubicBezTo>
                <a:cubicBezTo>
                  <a:pt x="149" y="201"/>
                  <a:pt x="150" y="203"/>
                  <a:pt x="152" y="201"/>
                </a:cubicBezTo>
                <a:cubicBezTo>
                  <a:pt x="153" y="199"/>
                  <a:pt x="152" y="195"/>
                  <a:pt x="152" y="194"/>
                </a:cubicBezTo>
                <a:cubicBezTo>
                  <a:pt x="153" y="192"/>
                  <a:pt x="153" y="188"/>
                  <a:pt x="153" y="186"/>
                </a:cubicBezTo>
                <a:cubicBezTo>
                  <a:pt x="153" y="184"/>
                  <a:pt x="153" y="180"/>
                  <a:pt x="153" y="178"/>
                </a:cubicBezTo>
                <a:cubicBezTo>
                  <a:pt x="153" y="176"/>
                  <a:pt x="151" y="176"/>
                  <a:pt x="152" y="171"/>
                </a:cubicBezTo>
                <a:cubicBezTo>
                  <a:pt x="153" y="167"/>
                  <a:pt x="151" y="162"/>
                  <a:pt x="151" y="162"/>
                </a:cubicBezTo>
                <a:cubicBezTo>
                  <a:pt x="152" y="153"/>
                  <a:pt x="143" y="143"/>
                  <a:pt x="144" y="141"/>
                </a:cubicBezTo>
                <a:cubicBezTo>
                  <a:pt x="144" y="138"/>
                  <a:pt x="143" y="128"/>
                  <a:pt x="142" y="126"/>
                </a:cubicBezTo>
                <a:cubicBezTo>
                  <a:pt x="142" y="125"/>
                  <a:pt x="146" y="113"/>
                  <a:pt x="146" y="113"/>
                </a:cubicBezTo>
                <a:cubicBezTo>
                  <a:pt x="149" y="110"/>
                  <a:pt x="156" y="89"/>
                  <a:pt x="157" y="88"/>
                </a:cubicBezTo>
                <a:cubicBezTo>
                  <a:pt x="157" y="87"/>
                  <a:pt x="167" y="78"/>
                  <a:pt x="167" y="78"/>
                </a:cubicBezTo>
                <a:cubicBezTo>
                  <a:pt x="167" y="80"/>
                  <a:pt x="175" y="106"/>
                  <a:pt x="175" y="109"/>
                </a:cubicBezTo>
                <a:cubicBezTo>
                  <a:pt x="176" y="112"/>
                  <a:pt x="176" y="115"/>
                  <a:pt x="173" y="117"/>
                </a:cubicBezTo>
                <a:cubicBezTo>
                  <a:pt x="170" y="119"/>
                  <a:pt x="168" y="124"/>
                  <a:pt x="167" y="126"/>
                </a:cubicBezTo>
                <a:cubicBezTo>
                  <a:pt x="165" y="128"/>
                  <a:pt x="164" y="131"/>
                  <a:pt x="162" y="132"/>
                </a:cubicBezTo>
                <a:cubicBezTo>
                  <a:pt x="160" y="133"/>
                  <a:pt x="157" y="135"/>
                  <a:pt x="157" y="135"/>
                </a:cubicBezTo>
                <a:cubicBezTo>
                  <a:pt x="154" y="143"/>
                  <a:pt x="165" y="135"/>
                  <a:pt x="165" y="135"/>
                </a:cubicBezTo>
                <a:cubicBezTo>
                  <a:pt x="167" y="133"/>
                  <a:pt x="170" y="132"/>
                  <a:pt x="170" y="132"/>
                </a:cubicBezTo>
                <a:cubicBezTo>
                  <a:pt x="178" y="132"/>
                  <a:pt x="176" y="138"/>
                  <a:pt x="176" y="138"/>
                </a:cubicBezTo>
                <a:cubicBezTo>
                  <a:pt x="169" y="136"/>
                  <a:pt x="172" y="139"/>
                  <a:pt x="172" y="139"/>
                </a:cubicBezTo>
                <a:cubicBezTo>
                  <a:pt x="175" y="139"/>
                  <a:pt x="176" y="144"/>
                  <a:pt x="176" y="144"/>
                </a:cubicBezTo>
                <a:cubicBezTo>
                  <a:pt x="175" y="145"/>
                  <a:pt x="169" y="143"/>
                  <a:pt x="169" y="143"/>
                </a:cubicBezTo>
                <a:cubicBezTo>
                  <a:pt x="164" y="143"/>
                  <a:pt x="172" y="147"/>
                  <a:pt x="172" y="147"/>
                </a:cubicBezTo>
                <a:cubicBezTo>
                  <a:pt x="168" y="147"/>
                  <a:pt x="168" y="147"/>
                  <a:pt x="168" y="147"/>
                </a:cubicBezTo>
                <a:cubicBezTo>
                  <a:pt x="160" y="147"/>
                  <a:pt x="171" y="151"/>
                  <a:pt x="171" y="151"/>
                </a:cubicBezTo>
                <a:cubicBezTo>
                  <a:pt x="163" y="156"/>
                  <a:pt x="173" y="154"/>
                  <a:pt x="174" y="154"/>
                </a:cubicBezTo>
                <a:cubicBezTo>
                  <a:pt x="176" y="153"/>
                  <a:pt x="181" y="148"/>
                  <a:pt x="181" y="148"/>
                </a:cubicBezTo>
                <a:cubicBezTo>
                  <a:pt x="186" y="142"/>
                  <a:pt x="186" y="142"/>
                  <a:pt x="186" y="142"/>
                </a:cubicBezTo>
                <a:cubicBezTo>
                  <a:pt x="189" y="138"/>
                  <a:pt x="188" y="123"/>
                  <a:pt x="189" y="118"/>
                </a:cubicBezTo>
                <a:cubicBezTo>
                  <a:pt x="189" y="112"/>
                  <a:pt x="188" y="100"/>
                  <a:pt x="188" y="100"/>
                </a:cubicBezTo>
                <a:cubicBezTo>
                  <a:pt x="194" y="73"/>
                  <a:pt x="189" y="53"/>
                  <a:pt x="189" y="53"/>
                </a:cubicBezTo>
                <a:close/>
                <a:moveTo>
                  <a:pt x="50" y="151"/>
                </a:moveTo>
                <a:cubicBezTo>
                  <a:pt x="50" y="151"/>
                  <a:pt x="43" y="152"/>
                  <a:pt x="42" y="153"/>
                </a:cubicBezTo>
                <a:cubicBezTo>
                  <a:pt x="40" y="155"/>
                  <a:pt x="35" y="155"/>
                  <a:pt x="33" y="154"/>
                </a:cubicBezTo>
                <a:cubicBezTo>
                  <a:pt x="33" y="154"/>
                  <a:pt x="48" y="141"/>
                  <a:pt x="48" y="122"/>
                </a:cubicBezTo>
                <a:cubicBezTo>
                  <a:pt x="48" y="122"/>
                  <a:pt x="50" y="115"/>
                  <a:pt x="55" y="119"/>
                </a:cubicBezTo>
                <a:cubicBezTo>
                  <a:pt x="55" y="119"/>
                  <a:pt x="55" y="126"/>
                  <a:pt x="57" y="129"/>
                </a:cubicBezTo>
                <a:cubicBezTo>
                  <a:pt x="57" y="129"/>
                  <a:pt x="55" y="146"/>
                  <a:pt x="50" y="151"/>
                </a:cubicBezTo>
                <a:close/>
              </a:path>
            </a:pathLst>
          </a:custGeom>
          <a:gradFill>
            <a:gsLst>
              <a:gs pos="0">
                <a:srgbClr val="FFFF00"/>
              </a:gs>
              <a:gs pos="100000">
                <a:srgbClr val="FFFF00"/>
              </a:gs>
            </a:gsLst>
            <a:lin ang="2700000" scaled="1"/>
          </a:gradFill>
          <a:ln w="12700" cap="flat" cmpd="sng">
            <a:noFill/>
            <a:bevel/>
            <a:headEnd/>
            <a:tailEnd/>
          </a:ln>
          <a:extLst/>
        </p:spPr>
        <p:txBody>
          <a:bodyPr lIns="91424" tIns="45712" rIns="91424" bIns="45712" anchor="ctr"/>
          <a:lstStyle/>
          <a:p>
            <a:pPr algn="ctr" fontAlgn="auto">
              <a:spcBef>
                <a:spcPts val="0"/>
              </a:spcBef>
              <a:spcAft>
                <a:spcPts val="0"/>
              </a:spcAft>
              <a:defRPr/>
            </a:pPr>
            <a:endParaRPr lang="en-US" altLang="zh-CN">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22"/>
          <p:cNvSpPr>
            <a:spLocks noEditPoints="1"/>
          </p:cNvSpPr>
          <p:nvPr/>
        </p:nvSpPr>
        <p:spPr bwMode="auto">
          <a:xfrm flipH="1">
            <a:off x="9021035" y="2003572"/>
            <a:ext cx="983036" cy="1606823"/>
          </a:xfrm>
          <a:custGeom>
            <a:avLst/>
            <a:gdLst>
              <a:gd name="T0" fmla="*/ 205 w 213"/>
              <a:gd name="T1" fmla="*/ 194 h 401"/>
              <a:gd name="T2" fmla="*/ 200 w 213"/>
              <a:gd name="T3" fmla="*/ 202 h 401"/>
              <a:gd name="T4" fmla="*/ 177 w 213"/>
              <a:gd name="T5" fmla="*/ 273 h 401"/>
              <a:gd name="T6" fmla="*/ 140 w 213"/>
              <a:gd name="T7" fmla="*/ 275 h 401"/>
              <a:gd name="T8" fmla="*/ 76 w 213"/>
              <a:gd name="T9" fmla="*/ 300 h 401"/>
              <a:gd name="T10" fmla="*/ 59 w 213"/>
              <a:gd name="T11" fmla="*/ 357 h 401"/>
              <a:gd name="T12" fmla="*/ 20 w 213"/>
              <a:gd name="T13" fmla="*/ 400 h 401"/>
              <a:gd name="T14" fmla="*/ 21 w 213"/>
              <a:gd name="T15" fmla="*/ 383 h 401"/>
              <a:gd name="T16" fmla="*/ 25 w 213"/>
              <a:gd name="T17" fmla="*/ 375 h 401"/>
              <a:gd name="T18" fmla="*/ 19 w 213"/>
              <a:gd name="T19" fmla="*/ 369 h 401"/>
              <a:gd name="T20" fmla="*/ 23 w 213"/>
              <a:gd name="T21" fmla="*/ 364 h 401"/>
              <a:gd name="T22" fmla="*/ 29 w 213"/>
              <a:gd name="T23" fmla="*/ 361 h 401"/>
              <a:gd name="T24" fmla="*/ 27 w 213"/>
              <a:gd name="T25" fmla="*/ 348 h 401"/>
              <a:gd name="T26" fmla="*/ 37 w 213"/>
              <a:gd name="T27" fmla="*/ 315 h 401"/>
              <a:gd name="T28" fmla="*/ 55 w 213"/>
              <a:gd name="T29" fmla="*/ 265 h 401"/>
              <a:gd name="T30" fmla="*/ 61 w 213"/>
              <a:gd name="T31" fmla="*/ 251 h 401"/>
              <a:gd name="T32" fmla="*/ 69 w 213"/>
              <a:gd name="T33" fmla="*/ 219 h 401"/>
              <a:gd name="T34" fmla="*/ 78 w 213"/>
              <a:gd name="T35" fmla="*/ 198 h 401"/>
              <a:gd name="T36" fmla="*/ 71 w 213"/>
              <a:gd name="T37" fmla="*/ 169 h 401"/>
              <a:gd name="T38" fmla="*/ 52 w 213"/>
              <a:gd name="T39" fmla="*/ 103 h 401"/>
              <a:gd name="T40" fmla="*/ 31 w 213"/>
              <a:gd name="T41" fmla="*/ 91 h 401"/>
              <a:gd name="T42" fmla="*/ 26 w 213"/>
              <a:gd name="T43" fmla="*/ 26 h 401"/>
              <a:gd name="T44" fmla="*/ 43 w 213"/>
              <a:gd name="T45" fmla="*/ 10 h 401"/>
              <a:gd name="T46" fmla="*/ 63 w 213"/>
              <a:gd name="T47" fmla="*/ 9 h 401"/>
              <a:gd name="T48" fmla="*/ 64 w 213"/>
              <a:gd name="T49" fmla="*/ 22 h 401"/>
              <a:gd name="T50" fmla="*/ 36 w 213"/>
              <a:gd name="T51" fmla="*/ 35 h 401"/>
              <a:gd name="T52" fmla="*/ 25 w 213"/>
              <a:gd name="T53" fmla="*/ 59 h 401"/>
              <a:gd name="T54" fmla="*/ 64 w 213"/>
              <a:gd name="T55" fmla="*/ 76 h 401"/>
              <a:gd name="T56" fmla="*/ 75 w 213"/>
              <a:gd name="T57" fmla="*/ 81 h 401"/>
              <a:gd name="T58" fmla="*/ 71 w 213"/>
              <a:gd name="T59" fmla="*/ 54 h 401"/>
              <a:gd name="T60" fmla="*/ 74 w 213"/>
              <a:gd name="T61" fmla="*/ 33 h 401"/>
              <a:gd name="T62" fmla="*/ 79 w 213"/>
              <a:gd name="T63" fmla="*/ 28 h 401"/>
              <a:gd name="T64" fmla="*/ 108 w 213"/>
              <a:gd name="T65" fmla="*/ 35 h 401"/>
              <a:gd name="T66" fmla="*/ 109 w 213"/>
              <a:gd name="T67" fmla="*/ 37 h 401"/>
              <a:gd name="T68" fmla="*/ 111 w 213"/>
              <a:gd name="T69" fmla="*/ 44 h 401"/>
              <a:gd name="T70" fmla="*/ 107 w 213"/>
              <a:gd name="T71" fmla="*/ 77 h 401"/>
              <a:gd name="T72" fmla="*/ 132 w 213"/>
              <a:gd name="T73" fmla="*/ 88 h 401"/>
              <a:gd name="T74" fmla="*/ 149 w 213"/>
              <a:gd name="T75" fmla="*/ 102 h 401"/>
              <a:gd name="T76" fmla="*/ 173 w 213"/>
              <a:gd name="T77" fmla="*/ 143 h 401"/>
              <a:gd name="T78" fmla="*/ 146 w 213"/>
              <a:gd name="T79" fmla="*/ 188 h 401"/>
              <a:gd name="T80" fmla="*/ 140 w 213"/>
              <a:gd name="T81" fmla="*/ 199 h 401"/>
              <a:gd name="T82" fmla="*/ 154 w 213"/>
              <a:gd name="T83" fmla="*/ 238 h 401"/>
              <a:gd name="T84" fmla="*/ 168 w 213"/>
              <a:gd name="T85" fmla="*/ 221 h 401"/>
              <a:gd name="T86" fmla="*/ 182 w 213"/>
              <a:gd name="T87" fmla="*/ 197 h 401"/>
              <a:gd name="T88" fmla="*/ 212 w 213"/>
              <a:gd name="T89" fmla="*/ 172 h 401"/>
              <a:gd name="T90" fmla="*/ 60 w 213"/>
              <a:gd name="T91" fmla="*/ 19 h 401"/>
              <a:gd name="T92" fmla="*/ 136 w 213"/>
              <a:gd name="T93" fmla="*/ 143 h 401"/>
              <a:gd name="T94" fmla="*/ 149 w 213"/>
              <a:gd name="T95" fmla="*/ 161 h 401"/>
              <a:gd name="T96" fmla="*/ 143 w 213"/>
              <a:gd name="T97" fmla="*/ 135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3" h="401">
                <a:moveTo>
                  <a:pt x="212" y="172"/>
                </a:moveTo>
                <a:cubicBezTo>
                  <a:pt x="212" y="174"/>
                  <a:pt x="213" y="176"/>
                  <a:pt x="213" y="177"/>
                </a:cubicBezTo>
                <a:cubicBezTo>
                  <a:pt x="212" y="183"/>
                  <a:pt x="207" y="187"/>
                  <a:pt x="206" y="192"/>
                </a:cubicBezTo>
                <a:cubicBezTo>
                  <a:pt x="206" y="192"/>
                  <a:pt x="206" y="193"/>
                  <a:pt x="205" y="194"/>
                </a:cubicBezTo>
                <a:cubicBezTo>
                  <a:pt x="205" y="196"/>
                  <a:pt x="203" y="199"/>
                  <a:pt x="202" y="201"/>
                </a:cubicBezTo>
                <a:cubicBezTo>
                  <a:pt x="201" y="201"/>
                  <a:pt x="200" y="200"/>
                  <a:pt x="199" y="201"/>
                </a:cubicBezTo>
                <a:cubicBezTo>
                  <a:pt x="199" y="201"/>
                  <a:pt x="199" y="201"/>
                  <a:pt x="199" y="201"/>
                </a:cubicBezTo>
                <a:cubicBezTo>
                  <a:pt x="199" y="202"/>
                  <a:pt x="199" y="202"/>
                  <a:pt x="200" y="202"/>
                </a:cubicBezTo>
                <a:cubicBezTo>
                  <a:pt x="197" y="207"/>
                  <a:pt x="195" y="212"/>
                  <a:pt x="194" y="217"/>
                </a:cubicBezTo>
                <a:cubicBezTo>
                  <a:pt x="193" y="223"/>
                  <a:pt x="193" y="229"/>
                  <a:pt x="191" y="235"/>
                </a:cubicBezTo>
                <a:cubicBezTo>
                  <a:pt x="189" y="241"/>
                  <a:pt x="188" y="248"/>
                  <a:pt x="186" y="254"/>
                </a:cubicBezTo>
                <a:cubicBezTo>
                  <a:pt x="183" y="260"/>
                  <a:pt x="180" y="267"/>
                  <a:pt x="177" y="273"/>
                </a:cubicBezTo>
                <a:cubicBezTo>
                  <a:pt x="175" y="278"/>
                  <a:pt x="166" y="290"/>
                  <a:pt x="159" y="288"/>
                </a:cubicBezTo>
                <a:cubicBezTo>
                  <a:pt x="157" y="288"/>
                  <a:pt x="156" y="287"/>
                  <a:pt x="154" y="286"/>
                </a:cubicBezTo>
                <a:cubicBezTo>
                  <a:pt x="152" y="285"/>
                  <a:pt x="150" y="284"/>
                  <a:pt x="148" y="283"/>
                </a:cubicBezTo>
                <a:cubicBezTo>
                  <a:pt x="145" y="280"/>
                  <a:pt x="143" y="278"/>
                  <a:pt x="140" y="275"/>
                </a:cubicBezTo>
                <a:cubicBezTo>
                  <a:pt x="132" y="268"/>
                  <a:pt x="124" y="261"/>
                  <a:pt x="115" y="254"/>
                </a:cubicBezTo>
                <a:cubicBezTo>
                  <a:pt x="113" y="251"/>
                  <a:pt x="107" y="244"/>
                  <a:pt x="103" y="243"/>
                </a:cubicBezTo>
                <a:cubicBezTo>
                  <a:pt x="98" y="253"/>
                  <a:pt x="89" y="260"/>
                  <a:pt x="85" y="270"/>
                </a:cubicBezTo>
                <a:cubicBezTo>
                  <a:pt x="82" y="279"/>
                  <a:pt x="79" y="289"/>
                  <a:pt x="76" y="300"/>
                </a:cubicBezTo>
                <a:cubicBezTo>
                  <a:pt x="74" y="307"/>
                  <a:pt x="71" y="316"/>
                  <a:pt x="68" y="323"/>
                </a:cubicBezTo>
                <a:cubicBezTo>
                  <a:pt x="66" y="327"/>
                  <a:pt x="64" y="330"/>
                  <a:pt x="63" y="334"/>
                </a:cubicBezTo>
                <a:cubicBezTo>
                  <a:pt x="61" y="342"/>
                  <a:pt x="63" y="347"/>
                  <a:pt x="57" y="352"/>
                </a:cubicBezTo>
                <a:cubicBezTo>
                  <a:pt x="57" y="354"/>
                  <a:pt x="58" y="355"/>
                  <a:pt x="59" y="357"/>
                </a:cubicBezTo>
                <a:cubicBezTo>
                  <a:pt x="59" y="360"/>
                  <a:pt x="57" y="360"/>
                  <a:pt x="58" y="363"/>
                </a:cubicBezTo>
                <a:cubicBezTo>
                  <a:pt x="59" y="365"/>
                  <a:pt x="64" y="372"/>
                  <a:pt x="62" y="376"/>
                </a:cubicBezTo>
                <a:cubicBezTo>
                  <a:pt x="60" y="380"/>
                  <a:pt x="51" y="383"/>
                  <a:pt x="46" y="385"/>
                </a:cubicBezTo>
                <a:cubicBezTo>
                  <a:pt x="36" y="391"/>
                  <a:pt x="34" y="398"/>
                  <a:pt x="20" y="400"/>
                </a:cubicBezTo>
                <a:cubicBezTo>
                  <a:pt x="15" y="401"/>
                  <a:pt x="12" y="399"/>
                  <a:pt x="9" y="397"/>
                </a:cubicBezTo>
                <a:cubicBezTo>
                  <a:pt x="9" y="397"/>
                  <a:pt x="9" y="397"/>
                  <a:pt x="9" y="397"/>
                </a:cubicBezTo>
                <a:cubicBezTo>
                  <a:pt x="10" y="396"/>
                  <a:pt x="13" y="391"/>
                  <a:pt x="14" y="389"/>
                </a:cubicBezTo>
                <a:cubicBezTo>
                  <a:pt x="16" y="387"/>
                  <a:pt x="19" y="385"/>
                  <a:pt x="21" y="383"/>
                </a:cubicBezTo>
                <a:cubicBezTo>
                  <a:pt x="24" y="381"/>
                  <a:pt x="27" y="375"/>
                  <a:pt x="28" y="371"/>
                </a:cubicBezTo>
                <a:cubicBezTo>
                  <a:pt x="28" y="371"/>
                  <a:pt x="28" y="371"/>
                  <a:pt x="28" y="371"/>
                </a:cubicBezTo>
                <a:cubicBezTo>
                  <a:pt x="27" y="372"/>
                  <a:pt x="26" y="374"/>
                  <a:pt x="25" y="375"/>
                </a:cubicBezTo>
                <a:cubicBezTo>
                  <a:pt x="25" y="375"/>
                  <a:pt x="25" y="375"/>
                  <a:pt x="25" y="375"/>
                </a:cubicBezTo>
                <a:cubicBezTo>
                  <a:pt x="25" y="375"/>
                  <a:pt x="25" y="375"/>
                  <a:pt x="25" y="375"/>
                </a:cubicBezTo>
                <a:cubicBezTo>
                  <a:pt x="26" y="373"/>
                  <a:pt x="29" y="370"/>
                  <a:pt x="29" y="368"/>
                </a:cubicBezTo>
                <a:cubicBezTo>
                  <a:pt x="27" y="369"/>
                  <a:pt x="22" y="371"/>
                  <a:pt x="19" y="370"/>
                </a:cubicBezTo>
                <a:cubicBezTo>
                  <a:pt x="19" y="370"/>
                  <a:pt x="19" y="369"/>
                  <a:pt x="19" y="369"/>
                </a:cubicBezTo>
                <a:cubicBezTo>
                  <a:pt x="26" y="367"/>
                  <a:pt x="26" y="370"/>
                  <a:pt x="30" y="364"/>
                </a:cubicBezTo>
                <a:cubicBezTo>
                  <a:pt x="30" y="364"/>
                  <a:pt x="30" y="364"/>
                  <a:pt x="29" y="364"/>
                </a:cubicBezTo>
                <a:cubicBezTo>
                  <a:pt x="27" y="364"/>
                  <a:pt x="25" y="364"/>
                  <a:pt x="23" y="364"/>
                </a:cubicBezTo>
                <a:cubicBezTo>
                  <a:pt x="23" y="364"/>
                  <a:pt x="23" y="364"/>
                  <a:pt x="23" y="364"/>
                </a:cubicBezTo>
                <a:cubicBezTo>
                  <a:pt x="25" y="364"/>
                  <a:pt x="26" y="363"/>
                  <a:pt x="27" y="363"/>
                </a:cubicBezTo>
                <a:cubicBezTo>
                  <a:pt x="28" y="363"/>
                  <a:pt x="30" y="363"/>
                  <a:pt x="31" y="363"/>
                </a:cubicBezTo>
                <a:cubicBezTo>
                  <a:pt x="31" y="363"/>
                  <a:pt x="31" y="363"/>
                  <a:pt x="31" y="363"/>
                </a:cubicBezTo>
                <a:cubicBezTo>
                  <a:pt x="30" y="362"/>
                  <a:pt x="30" y="361"/>
                  <a:pt x="29" y="361"/>
                </a:cubicBezTo>
                <a:cubicBezTo>
                  <a:pt x="28" y="360"/>
                  <a:pt x="26" y="360"/>
                  <a:pt x="25" y="359"/>
                </a:cubicBezTo>
                <a:cubicBezTo>
                  <a:pt x="24" y="357"/>
                  <a:pt x="23" y="354"/>
                  <a:pt x="23" y="351"/>
                </a:cubicBezTo>
                <a:cubicBezTo>
                  <a:pt x="24" y="350"/>
                  <a:pt x="25" y="348"/>
                  <a:pt x="26" y="348"/>
                </a:cubicBezTo>
                <a:cubicBezTo>
                  <a:pt x="26" y="348"/>
                  <a:pt x="27" y="348"/>
                  <a:pt x="27" y="348"/>
                </a:cubicBezTo>
                <a:cubicBezTo>
                  <a:pt x="27" y="347"/>
                  <a:pt x="27" y="346"/>
                  <a:pt x="27" y="345"/>
                </a:cubicBezTo>
                <a:cubicBezTo>
                  <a:pt x="26" y="340"/>
                  <a:pt x="28" y="335"/>
                  <a:pt x="29" y="332"/>
                </a:cubicBezTo>
                <a:cubicBezTo>
                  <a:pt x="30" y="329"/>
                  <a:pt x="31" y="327"/>
                  <a:pt x="32" y="324"/>
                </a:cubicBezTo>
                <a:cubicBezTo>
                  <a:pt x="34" y="321"/>
                  <a:pt x="35" y="318"/>
                  <a:pt x="37" y="315"/>
                </a:cubicBezTo>
                <a:cubicBezTo>
                  <a:pt x="38" y="313"/>
                  <a:pt x="39" y="310"/>
                  <a:pt x="40" y="307"/>
                </a:cubicBezTo>
                <a:cubicBezTo>
                  <a:pt x="41" y="306"/>
                  <a:pt x="43" y="305"/>
                  <a:pt x="44" y="304"/>
                </a:cubicBezTo>
                <a:cubicBezTo>
                  <a:pt x="44" y="291"/>
                  <a:pt x="43" y="273"/>
                  <a:pt x="53" y="270"/>
                </a:cubicBezTo>
                <a:cubicBezTo>
                  <a:pt x="53" y="268"/>
                  <a:pt x="54" y="266"/>
                  <a:pt x="55" y="265"/>
                </a:cubicBezTo>
                <a:cubicBezTo>
                  <a:pt x="56" y="265"/>
                  <a:pt x="56" y="265"/>
                  <a:pt x="57" y="264"/>
                </a:cubicBezTo>
                <a:cubicBezTo>
                  <a:pt x="57" y="263"/>
                  <a:pt x="58" y="262"/>
                  <a:pt x="58" y="260"/>
                </a:cubicBezTo>
                <a:cubicBezTo>
                  <a:pt x="59" y="259"/>
                  <a:pt x="60" y="258"/>
                  <a:pt x="61" y="257"/>
                </a:cubicBezTo>
                <a:cubicBezTo>
                  <a:pt x="61" y="255"/>
                  <a:pt x="61" y="253"/>
                  <a:pt x="61" y="251"/>
                </a:cubicBezTo>
                <a:cubicBezTo>
                  <a:pt x="62" y="247"/>
                  <a:pt x="63" y="242"/>
                  <a:pt x="64" y="237"/>
                </a:cubicBezTo>
                <a:cubicBezTo>
                  <a:pt x="65" y="234"/>
                  <a:pt x="65" y="230"/>
                  <a:pt x="66" y="227"/>
                </a:cubicBezTo>
                <a:cubicBezTo>
                  <a:pt x="67" y="225"/>
                  <a:pt x="68" y="224"/>
                  <a:pt x="68" y="222"/>
                </a:cubicBezTo>
                <a:cubicBezTo>
                  <a:pt x="68" y="221"/>
                  <a:pt x="69" y="220"/>
                  <a:pt x="69" y="219"/>
                </a:cubicBezTo>
                <a:cubicBezTo>
                  <a:pt x="69" y="218"/>
                  <a:pt x="70" y="218"/>
                  <a:pt x="70" y="217"/>
                </a:cubicBezTo>
                <a:cubicBezTo>
                  <a:pt x="71" y="216"/>
                  <a:pt x="72" y="213"/>
                  <a:pt x="73" y="212"/>
                </a:cubicBezTo>
                <a:cubicBezTo>
                  <a:pt x="74" y="207"/>
                  <a:pt x="75" y="203"/>
                  <a:pt x="77" y="198"/>
                </a:cubicBezTo>
                <a:cubicBezTo>
                  <a:pt x="77" y="198"/>
                  <a:pt x="78" y="198"/>
                  <a:pt x="78" y="198"/>
                </a:cubicBezTo>
                <a:cubicBezTo>
                  <a:pt x="78" y="196"/>
                  <a:pt x="79" y="196"/>
                  <a:pt x="79" y="194"/>
                </a:cubicBezTo>
                <a:cubicBezTo>
                  <a:pt x="79" y="194"/>
                  <a:pt x="79" y="194"/>
                  <a:pt x="79" y="194"/>
                </a:cubicBezTo>
                <a:cubicBezTo>
                  <a:pt x="78" y="194"/>
                  <a:pt x="76" y="194"/>
                  <a:pt x="75" y="194"/>
                </a:cubicBezTo>
                <a:cubicBezTo>
                  <a:pt x="75" y="185"/>
                  <a:pt x="72" y="177"/>
                  <a:pt x="71" y="169"/>
                </a:cubicBezTo>
                <a:cubicBezTo>
                  <a:pt x="69" y="162"/>
                  <a:pt x="69" y="155"/>
                  <a:pt x="68" y="148"/>
                </a:cubicBezTo>
                <a:cubicBezTo>
                  <a:pt x="66" y="137"/>
                  <a:pt x="63" y="127"/>
                  <a:pt x="59" y="119"/>
                </a:cubicBezTo>
                <a:cubicBezTo>
                  <a:pt x="59" y="118"/>
                  <a:pt x="58" y="117"/>
                  <a:pt x="58" y="115"/>
                </a:cubicBezTo>
                <a:cubicBezTo>
                  <a:pt x="56" y="111"/>
                  <a:pt x="55" y="106"/>
                  <a:pt x="52" y="103"/>
                </a:cubicBezTo>
                <a:cubicBezTo>
                  <a:pt x="51" y="101"/>
                  <a:pt x="48" y="100"/>
                  <a:pt x="46" y="100"/>
                </a:cubicBezTo>
                <a:cubicBezTo>
                  <a:pt x="45" y="99"/>
                  <a:pt x="44" y="99"/>
                  <a:pt x="43" y="99"/>
                </a:cubicBezTo>
                <a:cubicBezTo>
                  <a:pt x="41" y="98"/>
                  <a:pt x="41" y="95"/>
                  <a:pt x="39" y="94"/>
                </a:cubicBezTo>
                <a:cubicBezTo>
                  <a:pt x="37" y="93"/>
                  <a:pt x="34" y="92"/>
                  <a:pt x="31" y="91"/>
                </a:cubicBezTo>
                <a:cubicBezTo>
                  <a:pt x="23" y="86"/>
                  <a:pt x="17" y="80"/>
                  <a:pt x="11" y="73"/>
                </a:cubicBezTo>
                <a:cubicBezTo>
                  <a:pt x="8" y="70"/>
                  <a:pt x="2" y="67"/>
                  <a:pt x="1" y="63"/>
                </a:cubicBezTo>
                <a:cubicBezTo>
                  <a:pt x="0" y="58"/>
                  <a:pt x="8" y="49"/>
                  <a:pt x="10" y="46"/>
                </a:cubicBezTo>
                <a:cubicBezTo>
                  <a:pt x="15" y="39"/>
                  <a:pt x="21" y="33"/>
                  <a:pt x="26" y="26"/>
                </a:cubicBezTo>
                <a:cubicBezTo>
                  <a:pt x="28" y="24"/>
                  <a:pt x="31" y="21"/>
                  <a:pt x="33" y="19"/>
                </a:cubicBezTo>
                <a:cubicBezTo>
                  <a:pt x="34" y="19"/>
                  <a:pt x="34" y="19"/>
                  <a:pt x="35" y="19"/>
                </a:cubicBezTo>
                <a:cubicBezTo>
                  <a:pt x="36" y="17"/>
                  <a:pt x="36" y="16"/>
                  <a:pt x="37" y="15"/>
                </a:cubicBezTo>
                <a:cubicBezTo>
                  <a:pt x="39" y="13"/>
                  <a:pt x="41" y="11"/>
                  <a:pt x="43" y="10"/>
                </a:cubicBezTo>
                <a:cubicBezTo>
                  <a:pt x="44" y="9"/>
                  <a:pt x="45" y="7"/>
                  <a:pt x="45" y="6"/>
                </a:cubicBezTo>
                <a:cubicBezTo>
                  <a:pt x="47" y="5"/>
                  <a:pt x="49" y="3"/>
                  <a:pt x="51" y="2"/>
                </a:cubicBezTo>
                <a:cubicBezTo>
                  <a:pt x="54" y="0"/>
                  <a:pt x="59" y="2"/>
                  <a:pt x="60" y="4"/>
                </a:cubicBezTo>
                <a:cubicBezTo>
                  <a:pt x="61" y="5"/>
                  <a:pt x="62" y="8"/>
                  <a:pt x="63" y="9"/>
                </a:cubicBezTo>
                <a:cubicBezTo>
                  <a:pt x="63" y="9"/>
                  <a:pt x="63" y="10"/>
                  <a:pt x="64" y="10"/>
                </a:cubicBezTo>
                <a:cubicBezTo>
                  <a:pt x="64" y="11"/>
                  <a:pt x="64" y="11"/>
                  <a:pt x="64" y="12"/>
                </a:cubicBezTo>
                <a:cubicBezTo>
                  <a:pt x="64" y="13"/>
                  <a:pt x="65" y="13"/>
                  <a:pt x="65" y="15"/>
                </a:cubicBezTo>
                <a:cubicBezTo>
                  <a:pt x="63" y="17"/>
                  <a:pt x="65" y="20"/>
                  <a:pt x="64" y="22"/>
                </a:cubicBezTo>
                <a:cubicBezTo>
                  <a:pt x="63" y="24"/>
                  <a:pt x="59" y="25"/>
                  <a:pt x="57" y="26"/>
                </a:cubicBezTo>
                <a:cubicBezTo>
                  <a:pt x="54" y="26"/>
                  <a:pt x="51" y="22"/>
                  <a:pt x="48" y="23"/>
                </a:cubicBezTo>
                <a:cubicBezTo>
                  <a:pt x="46" y="24"/>
                  <a:pt x="44" y="27"/>
                  <a:pt x="42" y="29"/>
                </a:cubicBezTo>
                <a:cubicBezTo>
                  <a:pt x="41" y="31"/>
                  <a:pt x="38" y="33"/>
                  <a:pt x="36" y="35"/>
                </a:cubicBezTo>
                <a:cubicBezTo>
                  <a:pt x="35" y="37"/>
                  <a:pt x="34" y="39"/>
                  <a:pt x="33" y="41"/>
                </a:cubicBezTo>
                <a:cubicBezTo>
                  <a:pt x="32" y="41"/>
                  <a:pt x="32" y="42"/>
                  <a:pt x="31" y="42"/>
                </a:cubicBezTo>
                <a:cubicBezTo>
                  <a:pt x="30" y="44"/>
                  <a:pt x="29" y="47"/>
                  <a:pt x="28" y="49"/>
                </a:cubicBezTo>
                <a:cubicBezTo>
                  <a:pt x="27" y="51"/>
                  <a:pt x="24" y="57"/>
                  <a:pt x="25" y="59"/>
                </a:cubicBezTo>
                <a:cubicBezTo>
                  <a:pt x="27" y="60"/>
                  <a:pt x="29" y="60"/>
                  <a:pt x="31" y="60"/>
                </a:cubicBezTo>
                <a:cubicBezTo>
                  <a:pt x="34" y="61"/>
                  <a:pt x="38" y="63"/>
                  <a:pt x="40" y="65"/>
                </a:cubicBezTo>
                <a:cubicBezTo>
                  <a:pt x="46" y="68"/>
                  <a:pt x="46" y="74"/>
                  <a:pt x="55" y="72"/>
                </a:cubicBezTo>
                <a:cubicBezTo>
                  <a:pt x="55" y="73"/>
                  <a:pt x="64" y="77"/>
                  <a:pt x="64" y="76"/>
                </a:cubicBezTo>
                <a:cubicBezTo>
                  <a:pt x="65" y="76"/>
                  <a:pt x="65" y="76"/>
                  <a:pt x="66" y="76"/>
                </a:cubicBezTo>
                <a:cubicBezTo>
                  <a:pt x="66" y="76"/>
                  <a:pt x="67" y="76"/>
                  <a:pt x="68" y="76"/>
                </a:cubicBezTo>
                <a:cubicBezTo>
                  <a:pt x="68" y="77"/>
                  <a:pt x="68" y="78"/>
                  <a:pt x="69" y="78"/>
                </a:cubicBezTo>
                <a:cubicBezTo>
                  <a:pt x="71" y="79"/>
                  <a:pt x="73" y="80"/>
                  <a:pt x="75" y="81"/>
                </a:cubicBezTo>
                <a:cubicBezTo>
                  <a:pt x="75" y="77"/>
                  <a:pt x="73" y="74"/>
                  <a:pt x="73" y="71"/>
                </a:cubicBezTo>
                <a:cubicBezTo>
                  <a:pt x="73" y="69"/>
                  <a:pt x="73" y="68"/>
                  <a:pt x="73" y="66"/>
                </a:cubicBezTo>
                <a:cubicBezTo>
                  <a:pt x="71" y="64"/>
                  <a:pt x="71" y="64"/>
                  <a:pt x="71" y="62"/>
                </a:cubicBezTo>
                <a:cubicBezTo>
                  <a:pt x="70" y="59"/>
                  <a:pt x="72" y="55"/>
                  <a:pt x="71" y="54"/>
                </a:cubicBezTo>
                <a:cubicBezTo>
                  <a:pt x="71" y="53"/>
                  <a:pt x="71" y="52"/>
                  <a:pt x="70" y="51"/>
                </a:cubicBezTo>
                <a:cubicBezTo>
                  <a:pt x="70" y="50"/>
                  <a:pt x="71" y="40"/>
                  <a:pt x="71" y="40"/>
                </a:cubicBezTo>
                <a:cubicBezTo>
                  <a:pt x="71" y="37"/>
                  <a:pt x="74" y="36"/>
                  <a:pt x="74" y="34"/>
                </a:cubicBezTo>
                <a:cubicBezTo>
                  <a:pt x="74" y="33"/>
                  <a:pt x="74" y="34"/>
                  <a:pt x="74" y="33"/>
                </a:cubicBezTo>
                <a:cubicBezTo>
                  <a:pt x="75" y="33"/>
                  <a:pt x="76" y="32"/>
                  <a:pt x="76" y="31"/>
                </a:cubicBezTo>
                <a:cubicBezTo>
                  <a:pt x="76" y="31"/>
                  <a:pt x="75" y="31"/>
                  <a:pt x="75" y="31"/>
                </a:cubicBezTo>
                <a:cubicBezTo>
                  <a:pt x="76" y="30"/>
                  <a:pt x="77" y="30"/>
                  <a:pt x="79" y="29"/>
                </a:cubicBezTo>
                <a:cubicBezTo>
                  <a:pt x="79" y="29"/>
                  <a:pt x="79" y="29"/>
                  <a:pt x="79" y="28"/>
                </a:cubicBezTo>
                <a:cubicBezTo>
                  <a:pt x="80" y="28"/>
                  <a:pt x="80" y="27"/>
                  <a:pt x="81" y="27"/>
                </a:cubicBezTo>
                <a:cubicBezTo>
                  <a:pt x="81" y="27"/>
                  <a:pt x="95" y="27"/>
                  <a:pt x="96" y="27"/>
                </a:cubicBezTo>
                <a:cubicBezTo>
                  <a:pt x="100" y="29"/>
                  <a:pt x="102" y="32"/>
                  <a:pt x="107" y="32"/>
                </a:cubicBezTo>
                <a:cubicBezTo>
                  <a:pt x="107" y="33"/>
                  <a:pt x="108" y="34"/>
                  <a:pt x="108" y="35"/>
                </a:cubicBezTo>
                <a:cubicBezTo>
                  <a:pt x="107" y="35"/>
                  <a:pt x="107" y="35"/>
                  <a:pt x="106" y="36"/>
                </a:cubicBezTo>
                <a:cubicBezTo>
                  <a:pt x="106" y="36"/>
                  <a:pt x="106" y="36"/>
                  <a:pt x="106" y="36"/>
                </a:cubicBezTo>
                <a:cubicBezTo>
                  <a:pt x="107" y="36"/>
                  <a:pt x="107" y="36"/>
                  <a:pt x="108" y="36"/>
                </a:cubicBezTo>
                <a:cubicBezTo>
                  <a:pt x="108" y="36"/>
                  <a:pt x="108" y="37"/>
                  <a:pt x="109" y="37"/>
                </a:cubicBezTo>
                <a:cubicBezTo>
                  <a:pt x="108" y="37"/>
                  <a:pt x="108" y="37"/>
                  <a:pt x="107" y="37"/>
                </a:cubicBezTo>
                <a:cubicBezTo>
                  <a:pt x="109" y="40"/>
                  <a:pt x="110" y="40"/>
                  <a:pt x="111" y="43"/>
                </a:cubicBezTo>
                <a:cubicBezTo>
                  <a:pt x="110" y="42"/>
                  <a:pt x="109" y="41"/>
                  <a:pt x="108" y="41"/>
                </a:cubicBezTo>
                <a:cubicBezTo>
                  <a:pt x="109" y="42"/>
                  <a:pt x="110" y="43"/>
                  <a:pt x="111" y="44"/>
                </a:cubicBezTo>
                <a:cubicBezTo>
                  <a:pt x="113" y="48"/>
                  <a:pt x="108" y="58"/>
                  <a:pt x="107" y="61"/>
                </a:cubicBezTo>
                <a:cubicBezTo>
                  <a:pt x="106" y="64"/>
                  <a:pt x="106" y="69"/>
                  <a:pt x="105" y="72"/>
                </a:cubicBezTo>
                <a:cubicBezTo>
                  <a:pt x="105" y="73"/>
                  <a:pt x="106" y="73"/>
                  <a:pt x="107" y="73"/>
                </a:cubicBezTo>
                <a:cubicBezTo>
                  <a:pt x="107" y="74"/>
                  <a:pt x="107" y="76"/>
                  <a:pt x="107" y="77"/>
                </a:cubicBezTo>
                <a:cubicBezTo>
                  <a:pt x="108" y="77"/>
                  <a:pt x="109" y="78"/>
                  <a:pt x="110" y="78"/>
                </a:cubicBezTo>
                <a:cubicBezTo>
                  <a:pt x="110" y="81"/>
                  <a:pt x="114" y="82"/>
                  <a:pt x="116" y="83"/>
                </a:cubicBezTo>
                <a:cubicBezTo>
                  <a:pt x="120" y="84"/>
                  <a:pt x="123" y="86"/>
                  <a:pt x="127" y="88"/>
                </a:cubicBezTo>
                <a:cubicBezTo>
                  <a:pt x="128" y="88"/>
                  <a:pt x="131" y="88"/>
                  <a:pt x="132" y="88"/>
                </a:cubicBezTo>
                <a:cubicBezTo>
                  <a:pt x="132" y="90"/>
                  <a:pt x="133" y="90"/>
                  <a:pt x="133" y="90"/>
                </a:cubicBezTo>
                <a:cubicBezTo>
                  <a:pt x="134" y="90"/>
                  <a:pt x="134" y="90"/>
                  <a:pt x="135" y="90"/>
                </a:cubicBezTo>
                <a:cubicBezTo>
                  <a:pt x="139" y="93"/>
                  <a:pt x="141" y="97"/>
                  <a:pt x="145" y="100"/>
                </a:cubicBezTo>
                <a:cubicBezTo>
                  <a:pt x="146" y="101"/>
                  <a:pt x="147" y="101"/>
                  <a:pt x="149" y="102"/>
                </a:cubicBezTo>
                <a:cubicBezTo>
                  <a:pt x="150" y="104"/>
                  <a:pt x="150" y="107"/>
                  <a:pt x="151" y="109"/>
                </a:cubicBezTo>
                <a:cubicBezTo>
                  <a:pt x="151" y="110"/>
                  <a:pt x="155" y="113"/>
                  <a:pt x="156" y="114"/>
                </a:cubicBezTo>
                <a:cubicBezTo>
                  <a:pt x="159" y="118"/>
                  <a:pt x="161" y="122"/>
                  <a:pt x="164" y="126"/>
                </a:cubicBezTo>
                <a:cubicBezTo>
                  <a:pt x="167" y="129"/>
                  <a:pt x="174" y="137"/>
                  <a:pt x="173" y="143"/>
                </a:cubicBezTo>
                <a:cubicBezTo>
                  <a:pt x="172" y="148"/>
                  <a:pt x="169" y="151"/>
                  <a:pt x="168" y="155"/>
                </a:cubicBezTo>
                <a:cubicBezTo>
                  <a:pt x="167" y="157"/>
                  <a:pt x="166" y="159"/>
                  <a:pt x="165" y="161"/>
                </a:cubicBezTo>
                <a:cubicBezTo>
                  <a:pt x="160" y="169"/>
                  <a:pt x="155" y="176"/>
                  <a:pt x="149" y="182"/>
                </a:cubicBezTo>
                <a:cubicBezTo>
                  <a:pt x="148" y="184"/>
                  <a:pt x="147" y="186"/>
                  <a:pt x="146" y="188"/>
                </a:cubicBezTo>
                <a:cubicBezTo>
                  <a:pt x="145" y="189"/>
                  <a:pt x="143" y="191"/>
                  <a:pt x="141" y="192"/>
                </a:cubicBezTo>
                <a:cubicBezTo>
                  <a:pt x="142" y="193"/>
                  <a:pt x="142" y="194"/>
                  <a:pt x="142" y="195"/>
                </a:cubicBezTo>
                <a:cubicBezTo>
                  <a:pt x="140" y="196"/>
                  <a:pt x="140" y="198"/>
                  <a:pt x="139" y="199"/>
                </a:cubicBezTo>
                <a:cubicBezTo>
                  <a:pt x="140" y="199"/>
                  <a:pt x="140" y="199"/>
                  <a:pt x="140" y="199"/>
                </a:cubicBezTo>
                <a:cubicBezTo>
                  <a:pt x="141" y="198"/>
                  <a:pt x="141" y="198"/>
                  <a:pt x="142" y="198"/>
                </a:cubicBezTo>
                <a:cubicBezTo>
                  <a:pt x="141" y="201"/>
                  <a:pt x="145" y="208"/>
                  <a:pt x="145" y="213"/>
                </a:cubicBezTo>
                <a:cubicBezTo>
                  <a:pt x="148" y="214"/>
                  <a:pt x="146" y="217"/>
                  <a:pt x="147" y="221"/>
                </a:cubicBezTo>
                <a:cubicBezTo>
                  <a:pt x="149" y="227"/>
                  <a:pt x="152" y="233"/>
                  <a:pt x="154" y="238"/>
                </a:cubicBezTo>
                <a:cubicBezTo>
                  <a:pt x="155" y="240"/>
                  <a:pt x="155" y="242"/>
                  <a:pt x="157" y="243"/>
                </a:cubicBezTo>
                <a:cubicBezTo>
                  <a:pt x="157" y="243"/>
                  <a:pt x="157" y="243"/>
                  <a:pt x="157" y="243"/>
                </a:cubicBezTo>
                <a:cubicBezTo>
                  <a:pt x="158" y="242"/>
                  <a:pt x="159" y="241"/>
                  <a:pt x="160" y="240"/>
                </a:cubicBezTo>
                <a:cubicBezTo>
                  <a:pt x="162" y="232"/>
                  <a:pt x="165" y="227"/>
                  <a:pt x="168" y="221"/>
                </a:cubicBezTo>
                <a:cubicBezTo>
                  <a:pt x="171" y="216"/>
                  <a:pt x="173" y="209"/>
                  <a:pt x="180" y="207"/>
                </a:cubicBezTo>
                <a:cubicBezTo>
                  <a:pt x="180" y="206"/>
                  <a:pt x="181" y="206"/>
                  <a:pt x="181" y="206"/>
                </a:cubicBezTo>
                <a:cubicBezTo>
                  <a:pt x="181" y="205"/>
                  <a:pt x="181" y="204"/>
                  <a:pt x="181" y="204"/>
                </a:cubicBezTo>
                <a:cubicBezTo>
                  <a:pt x="181" y="201"/>
                  <a:pt x="181" y="199"/>
                  <a:pt x="182" y="197"/>
                </a:cubicBezTo>
                <a:cubicBezTo>
                  <a:pt x="182" y="194"/>
                  <a:pt x="181" y="187"/>
                  <a:pt x="181" y="185"/>
                </a:cubicBezTo>
                <a:cubicBezTo>
                  <a:pt x="183" y="182"/>
                  <a:pt x="187" y="182"/>
                  <a:pt x="189" y="180"/>
                </a:cubicBezTo>
                <a:cubicBezTo>
                  <a:pt x="192" y="179"/>
                  <a:pt x="192" y="176"/>
                  <a:pt x="194" y="175"/>
                </a:cubicBezTo>
                <a:cubicBezTo>
                  <a:pt x="198" y="172"/>
                  <a:pt x="206" y="172"/>
                  <a:pt x="212" y="172"/>
                </a:cubicBezTo>
                <a:close/>
                <a:moveTo>
                  <a:pt x="57" y="18"/>
                </a:moveTo>
                <a:cubicBezTo>
                  <a:pt x="57" y="19"/>
                  <a:pt x="57" y="20"/>
                  <a:pt x="57" y="21"/>
                </a:cubicBezTo>
                <a:cubicBezTo>
                  <a:pt x="58" y="20"/>
                  <a:pt x="60" y="20"/>
                  <a:pt x="60" y="19"/>
                </a:cubicBezTo>
                <a:cubicBezTo>
                  <a:pt x="60" y="19"/>
                  <a:pt x="60" y="19"/>
                  <a:pt x="60" y="19"/>
                </a:cubicBezTo>
                <a:cubicBezTo>
                  <a:pt x="59" y="19"/>
                  <a:pt x="58" y="19"/>
                  <a:pt x="57" y="18"/>
                </a:cubicBezTo>
                <a:close/>
                <a:moveTo>
                  <a:pt x="137" y="129"/>
                </a:moveTo>
                <a:cubicBezTo>
                  <a:pt x="136" y="130"/>
                  <a:pt x="136" y="130"/>
                  <a:pt x="135" y="131"/>
                </a:cubicBezTo>
                <a:cubicBezTo>
                  <a:pt x="136" y="135"/>
                  <a:pt x="136" y="139"/>
                  <a:pt x="136" y="143"/>
                </a:cubicBezTo>
                <a:cubicBezTo>
                  <a:pt x="136" y="146"/>
                  <a:pt x="137" y="149"/>
                  <a:pt x="137" y="152"/>
                </a:cubicBezTo>
                <a:cubicBezTo>
                  <a:pt x="137" y="154"/>
                  <a:pt x="137" y="156"/>
                  <a:pt x="137" y="158"/>
                </a:cubicBezTo>
                <a:cubicBezTo>
                  <a:pt x="136" y="165"/>
                  <a:pt x="135" y="172"/>
                  <a:pt x="136" y="179"/>
                </a:cubicBezTo>
                <a:cubicBezTo>
                  <a:pt x="140" y="177"/>
                  <a:pt x="147" y="166"/>
                  <a:pt x="149" y="161"/>
                </a:cubicBezTo>
                <a:cubicBezTo>
                  <a:pt x="150" y="159"/>
                  <a:pt x="151" y="156"/>
                  <a:pt x="151" y="153"/>
                </a:cubicBezTo>
                <a:cubicBezTo>
                  <a:pt x="153" y="150"/>
                  <a:pt x="155" y="147"/>
                  <a:pt x="155" y="142"/>
                </a:cubicBezTo>
                <a:cubicBezTo>
                  <a:pt x="152" y="140"/>
                  <a:pt x="149" y="138"/>
                  <a:pt x="146" y="136"/>
                </a:cubicBezTo>
                <a:cubicBezTo>
                  <a:pt x="145" y="136"/>
                  <a:pt x="144" y="135"/>
                  <a:pt x="143" y="135"/>
                </a:cubicBezTo>
                <a:cubicBezTo>
                  <a:pt x="141" y="133"/>
                  <a:pt x="139" y="131"/>
                  <a:pt x="137" y="129"/>
                </a:cubicBezTo>
                <a:close/>
              </a:path>
            </a:pathLst>
          </a:custGeom>
          <a:gradFill>
            <a:gsLst>
              <a:gs pos="0">
                <a:srgbClr val="FFFF00"/>
              </a:gs>
              <a:gs pos="100000">
                <a:srgbClr val="FFFF00"/>
              </a:gs>
            </a:gsLst>
            <a:lin ang="2700000" scaled="1"/>
          </a:gradFill>
          <a:ln w="12700" cap="flat" cmpd="sng">
            <a:noFill/>
            <a:bevel/>
            <a:headEnd/>
            <a:tailEnd/>
          </a:ln>
          <a:extLst/>
        </p:spPr>
        <p:txBody>
          <a:bodyPr lIns="91424" tIns="45712" rIns="91424" bIns="45712" anchor="ctr"/>
          <a:lstStyle/>
          <a:p>
            <a:pPr algn="ctr" fontAlgn="auto">
              <a:spcBef>
                <a:spcPts val="0"/>
              </a:spcBef>
              <a:spcAft>
                <a:spcPts val="0"/>
              </a:spcAft>
              <a:defRPr/>
            </a:pPr>
            <a:endParaRPr lang="en-US" altLang="zh-CN">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8"/>
          <p:cNvGrpSpPr/>
          <p:nvPr/>
        </p:nvGrpSpPr>
        <p:grpSpPr>
          <a:xfrm>
            <a:off x="1368649" y="3575050"/>
            <a:ext cx="2160240" cy="1575169"/>
            <a:chOff x="1559149" y="4464546"/>
            <a:chExt cx="2160240" cy="1575169"/>
          </a:xfrm>
        </p:grpSpPr>
        <p:sp>
          <p:nvSpPr>
            <p:cNvPr id="10" name="TextBox 37"/>
            <p:cNvSpPr txBox="1"/>
            <p:nvPr/>
          </p:nvSpPr>
          <p:spPr>
            <a:xfrm>
              <a:off x="1716066" y="5024052"/>
              <a:ext cx="1859307" cy="1015663"/>
            </a:xfrm>
            <a:prstGeom prst="rect">
              <a:avLst/>
            </a:prstGeom>
            <a:noFill/>
          </p:spPr>
          <p:txBody>
            <a:bodyPr wrap="square" lIns="0" tIns="0" rIns="0" bIns="0" rtlCol="0">
              <a:spAutoFit/>
              <a:scene3d>
                <a:camera prst="orthographicFront"/>
                <a:lightRig rig="threePt" dir="t"/>
              </a:scene3d>
              <a:sp3d contourW="12700"/>
            </a:bodyPr>
            <a:lstStyle/>
            <a:p>
              <a:pPr algn="ctr">
                <a:lnSpc>
                  <a:spcPct val="150000"/>
                </a:lnSpc>
              </a:pPr>
              <a:r>
                <a:rPr lang="zh-CN" altLang="en-US" sz="1100" dirty="0">
                  <a:gradFill>
                    <a:gsLst>
                      <a:gs pos="0">
                        <a:srgbClr val="FFFF00"/>
                      </a:gs>
                      <a:gs pos="100000">
                        <a:srgbClr val="FFFF00"/>
                      </a:gs>
                    </a:gsLst>
                    <a:lin ang="2700000" scaled="1"/>
                  </a:gradFill>
                  <a:latin typeface="Arial" panose="020B0604020202020204" pitchFamily="34" charset="0"/>
                  <a:ea typeface="微软雅黑" panose="020B0503020204020204" pitchFamily="34" charset="-122"/>
                  <a:sym typeface="Arial" panose="020B0604020202020204" pitchFamily="34" charset="0"/>
                </a:rPr>
                <a:t>点击输入简要文字介绍点击输入简要文字介绍点击输入简要文字介绍点击输入简要文字介</a:t>
              </a:r>
              <a:endParaRPr lang="en-US" altLang="zh-CN" sz="1100" dirty="0">
                <a:gradFill>
                  <a:gsLst>
                    <a:gs pos="0">
                      <a:srgbClr val="FFFF00"/>
                    </a:gs>
                    <a:gs pos="100000">
                      <a:srgbClr val="FFFF00"/>
                    </a:gs>
                  </a:gsLst>
                  <a:lin ang="2700000" scaled="1"/>
                </a:gradFill>
                <a:latin typeface="Arial" panose="020B0604020202020204" pitchFamily="34" charset="0"/>
                <a:ea typeface="微软雅黑" pitchFamily="34" charset="-122"/>
                <a:sym typeface="Arial" panose="020B0604020202020204" pitchFamily="34" charset="0"/>
              </a:endParaRPr>
            </a:p>
            <a:p>
              <a:pPr algn="just">
                <a:lnSpc>
                  <a:spcPct val="150000"/>
                </a:lnSpc>
              </a:pPr>
              <a:endParaRPr lang="en-US" altLang="zh-CN" sz="1100" dirty="0">
                <a:gradFill>
                  <a:gsLst>
                    <a:gs pos="0">
                      <a:srgbClr val="FFFF00"/>
                    </a:gs>
                    <a:gs pos="100000">
                      <a:srgbClr val="FFFF00"/>
                    </a:gs>
                  </a:gsLst>
                  <a:lin ang="2700000" scaled="1"/>
                </a:gradFill>
                <a:latin typeface="Arial" panose="020B0604020202020204" pitchFamily="34" charset="0"/>
                <a:ea typeface="微软雅黑" pitchFamily="34" charset="-122"/>
                <a:sym typeface="Arial" panose="020B0604020202020204" pitchFamily="34" charset="0"/>
              </a:endParaRPr>
            </a:p>
          </p:txBody>
        </p:sp>
        <p:sp>
          <p:nvSpPr>
            <p:cNvPr id="11" name="矩形 10"/>
            <p:cNvSpPr/>
            <p:nvPr/>
          </p:nvSpPr>
          <p:spPr>
            <a:xfrm>
              <a:off x="1559149" y="4671570"/>
              <a:ext cx="2160240" cy="1368145"/>
            </a:xfrm>
            <a:prstGeom prst="rect">
              <a:avLst/>
            </a:prstGeom>
            <a:noFill/>
            <a:ln w="3175">
              <a:solidFill>
                <a:srgbClr val="FFFF00">
                  <a:alpha val="50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scene3d>
                <a:camera prst="orthographicFront"/>
                <a:lightRig rig="threePt" dir="t"/>
              </a:scene3d>
              <a:sp3d contourW="12700"/>
            </a:bodyPr>
            <a:lstStyle/>
            <a:p>
              <a:pPr algn="ctr"/>
              <a:endParaRPr lang="zh-CN" altLang="en-US">
                <a:gradFill>
                  <a:gsLst>
                    <a:gs pos="0">
                      <a:srgbClr val="FFFF00"/>
                    </a:gs>
                    <a:gs pos="100000">
                      <a:srgbClr val="FFFF00"/>
                    </a:gs>
                  </a:gsLst>
                  <a:lin ang="2700000" scaled="1"/>
                </a:gradFill>
                <a:latin typeface="Arial" panose="020B0604020202020204" pitchFamily="34" charset="0"/>
                <a:ea typeface="微软雅黑" panose="020B0503020204020204" pitchFamily="34" charset="-122"/>
                <a:sym typeface="Arial" panose="020B0604020202020204" pitchFamily="34" charset="0"/>
              </a:endParaRPr>
            </a:p>
          </p:txBody>
        </p:sp>
        <p:sp>
          <p:nvSpPr>
            <p:cNvPr id="12" name="圆角矩形 11"/>
            <p:cNvSpPr/>
            <p:nvPr/>
          </p:nvSpPr>
          <p:spPr>
            <a:xfrm>
              <a:off x="1957130" y="4464546"/>
              <a:ext cx="1380153" cy="345038"/>
            </a:xfrm>
            <a:prstGeom prst="roundRect">
              <a:avLst/>
            </a:prstGeom>
            <a:gradFill>
              <a:gsLst>
                <a:gs pos="0">
                  <a:srgbClr val="FFFF00"/>
                </a:gs>
                <a:gs pos="100000">
                  <a:srgbClr val="FFFF00"/>
                </a:gs>
              </a:gsLst>
              <a:lin ang="2700000" scaled="1"/>
            </a:gradFill>
            <a:ln w="12700" cap="flat" cmpd="sng">
              <a:noFill/>
              <a:bevel/>
              <a:headEnd/>
              <a:tailEnd/>
            </a:ln>
          </p:spPr>
          <p:txBody>
            <a:bodyPr lIns="91424" tIns="45712" rIns="91424" bIns="45712" anchor="ctr">
              <a:scene3d>
                <a:camera prst="orthographicFront"/>
                <a:lightRig rig="threePt" dir="t"/>
              </a:scene3d>
              <a:sp3d contourW="12700"/>
            </a:bodyPr>
            <a:lstStyle/>
            <a:p>
              <a:pPr algn="ctr">
                <a:defRPr/>
              </a:pPr>
              <a:endParaRPr lang="zh-CN" altLang="en-US">
                <a:gradFill>
                  <a:gsLst>
                    <a:gs pos="0">
                      <a:srgbClr val="FFFF00"/>
                    </a:gs>
                    <a:gs pos="100000">
                      <a:srgbClr val="FFFF00"/>
                    </a:gs>
                  </a:gsLst>
                  <a:lin ang="2700000" scaled="1"/>
                </a:gra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41"/>
            <p:cNvSpPr txBox="1"/>
            <p:nvPr/>
          </p:nvSpPr>
          <p:spPr>
            <a:xfrm>
              <a:off x="2220122" y="4489589"/>
              <a:ext cx="902811" cy="307777"/>
            </a:xfrm>
            <a:prstGeom prst="rect">
              <a:avLst/>
            </a:prstGeom>
            <a:noFill/>
          </p:spPr>
          <p:txBody>
            <a:bodyPr wrap="none" rtlCol="0">
              <a:spAutoFit/>
              <a:scene3d>
                <a:camera prst="orthographicFront"/>
                <a:lightRig rig="threePt" dir="t"/>
              </a:scene3d>
              <a:sp3d contourW="12700"/>
            </a:bodyPr>
            <a:lstStyle/>
            <a:p>
              <a:r>
                <a:rPr lang="zh-CN" alt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rPr>
                <a:t>添加标题</a:t>
              </a:r>
            </a:p>
          </p:txBody>
        </p:sp>
      </p:grpSp>
      <p:grpSp>
        <p:nvGrpSpPr>
          <p:cNvPr id="14" name="组合 13"/>
          <p:cNvGrpSpPr/>
          <p:nvPr/>
        </p:nvGrpSpPr>
        <p:grpSpPr>
          <a:xfrm>
            <a:off x="3876028" y="3584057"/>
            <a:ext cx="2160240" cy="1575169"/>
            <a:chOff x="4066528" y="4473553"/>
            <a:chExt cx="2160240" cy="1575169"/>
          </a:xfrm>
        </p:grpSpPr>
        <p:sp>
          <p:nvSpPr>
            <p:cNvPr id="15" name="TextBox 42"/>
            <p:cNvSpPr txBox="1"/>
            <p:nvPr/>
          </p:nvSpPr>
          <p:spPr>
            <a:xfrm>
              <a:off x="4223445" y="5033059"/>
              <a:ext cx="1859307" cy="1015663"/>
            </a:xfrm>
            <a:prstGeom prst="rect">
              <a:avLst/>
            </a:prstGeom>
            <a:noFill/>
          </p:spPr>
          <p:txBody>
            <a:bodyPr wrap="square" lIns="0" tIns="0" rIns="0" bIns="0" rtlCol="0">
              <a:spAutoFit/>
              <a:scene3d>
                <a:camera prst="orthographicFront"/>
                <a:lightRig rig="threePt" dir="t"/>
              </a:scene3d>
              <a:sp3d contourW="12700"/>
            </a:bodyPr>
            <a:lstStyle/>
            <a:p>
              <a:pPr algn="ctr">
                <a:lnSpc>
                  <a:spcPct val="150000"/>
                </a:lnSpc>
              </a:pPr>
              <a:r>
                <a:rPr lang="zh-CN" altLang="en-US" sz="1100" dirty="0">
                  <a:gradFill>
                    <a:gsLst>
                      <a:gs pos="0">
                        <a:srgbClr val="FFFF00"/>
                      </a:gs>
                      <a:gs pos="100000">
                        <a:srgbClr val="FFFF00"/>
                      </a:gs>
                    </a:gsLst>
                    <a:lin ang="2700000" scaled="1"/>
                  </a:gradFill>
                  <a:latin typeface="Arial" panose="020B0604020202020204" pitchFamily="34" charset="0"/>
                  <a:ea typeface="微软雅黑" panose="020B0503020204020204" pitchFamily="34" charset="-122"/>
                  <a:sym typeface="Arial" panose="020B0604020202020204" pitchFamily="34" charset="0"/>
                </a:rPr>
                <a:t>点击输入简要文字介绍点击输入简要文字介绍点击输入简要文字介绍点击输入简要文字介</a:t>
              </a:r>
              <a:endParaRPr lang="en-US" altLang="zh-CN" sz="1100" dirty="0">
                <a:gradFill>
                  <a:gsLst>
                    <a:gs pos="0">
                      <a:srgbClr val="FFFF00"/>
                    </a:gs>
                    <a:gs pos="100000">
                      <a:srgbClr val="FFFF00"/>
                    </a:gs>
                  </a:gsLst>
                  <a:lin ang="2700000" scaled="1"/>
                </a:gradFill>
                <a:latin typeface="Arial" panose="020B0604020202020204" pitchFamily="34" charset="0"/>
                <a:ea typeface="微软雅黑" pitchFamily="34" charset="-122"/>
                <a:sym typeface="Arial" panose="020B0604020202020204" pitchFamily="34" charset="0"/>
              </a:endParaRPr>
            </a:p>
            <a:p>
              <a:pPr algn="just">
                <a:lnSpc>
                  <a:spcPct val="150000"/>
                </a:lnSpc>
              </a:pPr>
              <a:endParaRPr lang="en-US" altLang="zh-CN" sz="1100" dirty="0">
                <a:gradFill>
                  <a:gsLst>
                    <a:gs pos="0">
                      <a:srgbClr val="FFFF00"/>
                    </a:gs>
                    <a:gs pos="100000">
                      <a:srgbClr val="FFFF00"/>
                    </a:gs>
                  </a:gsLst>
                  <a:lin ang="2700000" scaled="1"/>
                </a:gradFill>
                <a:latin typeface="Arial" panose="020B0604020202020204" pitchFamily="34" charset="0"/>
                <a:ea typeface="微软雅黑" pitchFamily="34" charset="-122"/>
                <a:sym typeface="Arial" panose="020B0604020202020204" pitchFamily="34" charset="0"/>
              </a:endParaRPr>
            </a:p>
          </p:txBody>
        </p:sp>
        <p:sp>
          <p:nvSpPr>
            <p:cNvPr id="16" name="矩形 15"/>
            <p:cNvSpPr/>
            <p:nvPr/>
          </p:nvSpPr>
          <p:spPr>
            <a:xfrm>
              <a:off x="4066528" y="4680577"/>
              <a:ext cx="2160240" cy="1368145"/>
            </a:xfrm>
            <a:prstGeom prst="rect">
              <a:avLst/>
            </a:prstGeom>
            <a:noFill/>
            <a:ln w="3175">
              <a:solidFill>
                <a:srgbClr val="FFFF00">
                  <a:alpha val="50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scene3d>
                <a:camera prst="orthographicFront"/>
                <a:lightRig rig="threePt" dir="t"/>
              </a:scene3d>
              <a:sp3d contourW="12700"/>
            </a:bodyPr>
            <a:lstStyle/>
            <a:p>
              <a:pPr algn="ctr"/>
              <a:endParaRPr lang="zh-CN" altLang="en-US">
                <a:gradFill>
                  <a:gsLst>
                    <a:gs pos="0">
                      <a:srgbClr val="FFFF00"/>
                    </a:gs>
                    <a:gs pos="100000">
                      <a:srgbClr val="FFFF00"/>
                    </a:gs>
                  </a:gsLst>
                  <a:lin ang="2700000" scaled="1"/>
                </a:gradFill>
                <a:latin typeface="Arial" panose="020B0604020202020204" pitchFamily="34" charset="0"/>
                <a:ea typeface="微软雅黑" panose="020B0503020204020204" pitchFamily="34" charset="-122"/>
                <a:sym typeface="Arial" panose="020B0604020202020204" pitchFamily="34" charset="0"/>
              </a:endParaRPr>
            </a:p>
          </p:txBody>
        </p:sp>
        <p:sp>
          <p:nvSpPr>
            <p:cNvPr id="17" name="圆角矩形 16"/>
            <p:cNvSpPr/>
            <p:nvPr/>
          </p:nvSpPr>
          <p:spPr>
            <a:xfrm>
              <a:off x="4464509" y="4473553"/>
              <a:ext cx="1380153" cy="345038"/>
            </a:xfrm>
            <a:prstGeom prst="roundRect">
              <a:avLst/>
            </a:prstGeom>
            <a:gradFill>
              <a:gsLst>
                <a:gs pos="0">
                  <a:srgbClr val="FFFF00"/>
                </a:gs>
                <a:gs pos="100000">
                  <a:srgbClr val="FFFF00"/>
                </a:gs>
              </a:gsLst>
              <a:lin ang="2700000" scaled="1"/>
            </a:gradFill>
            <a:ln w="12700" cap="flat" cmpd="sng">
              <a:noFill/>
              <a:bevel/>
              <a:headEnd/>
              <a:tailEnd/>
            </a:ln>
          </p:spPr>
          <p:txBody>
            <a:bodyPr lIns="91424" tIns="45712" rIns="91424" bIns="45712" anchor="ctr">
              <a:scene3d>
                <a:camera prst="orthographicFront"/>
                <a:lightRig rig="threePt" dir="t"/>
              </a:scene3d>
              <a:sp3d contourW="12700"/>
            </a:bodyPr>
            <a:lstStyle/>
            <a:p>
              <a:pPr algn="ctr">
                <a:defRPr/>
              </a:pPr>
              <a:endParaRPr lang="zh-CN" altLang="en-US">
                <a:gradFill>
                  <a:gsLst>
                    <a:gs pos="0">
                      <a:srgbClr val="FFFF00"/>
                    </a:gs>
                    <a:gs pos="100000">
                      <a:srgbClr val="FFFF00"/>
                    </a:gs>
                  </a:gsLst>
                  <a:lin ang="2700000" scaled="1"/>
                </a:gra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46"/>
            <p:cNvSpPr txBox="1"/>
            <p:nvPr/>
          </p:nvSpPr>
          <p:spPr>
            <a:xfrm>
              <a:off x="4688786" y="4498596"/>
              <a:ext cx="902811" cy="307777"/>
            </a:xfrm>
            <a:prstGeom prst="rect">
              <a:avLst/>
            </a:prstGeom>
            <a:noFill/>
          </p:spPr>
          <p:txBody>
            <a:bodyPr wrap="none" rtlCol="0">
              <a:spAutoFit/>
              <a:scene3d>
                <a:camera prst="orthographicFront"/>
                <a:lightRig rig="threePt" dir="t"/>
              </a:scene3d>
              <a:sp3d contourW="12700"/>
            </a:bodyPr>
            <a:lstStyle/>
            <a:p>
              <a:r>
                <a:rPr lang="zh-CN" alt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rPr>
                <a:t>添加标题</a:t>
              </a:r>
            </a:p>
          </p:txBody>
        </p:sp>
      </p:grpSp>
      <p:grpSp>
        <p:nvGrpSpPr>
          <p:cNvPr id="19" name="组合 18"/>
          <p:cNvGrpSpPr/>
          <p:nvPr/>
        </p:nvGrpSpPr>
        <p:grpSpPr>
          <a:xfrm>
            <a:off x="6337201" y="3584057"/>
            <a:ext cx="2160240" cy="1575169"/>
            <a:chOff x="6527701" y="4473553"/>
            <a:chExt cx="2160240" cy="1575169"/>
          </a:xfrm>
        </p:grpSpPr>
        <p:sp>
          <p:nvSpPr>
            <p:cNvPr id="20" name="TextBox 47"/>
            <p:cNvSpPr txBox="1"/>
            <p:nvPr/>
          </p:nvSpPr>
          <p:spPr>
            <a:xfrm>
              <a:off x="6684618" y="5033059"/>
              <a:ext cx="1859307" cy="1015663"/>
            </a:xfrm>
            <a:prstGeom prst="rect">
              <a:avLst/>
            </a:prstGeom>
            <a:noFill/>
          </p:spPr>
          <p:txBody>
            <a:bodyPr wrap="square" lIns="0" tIns="0" rIns="0" bIns="0" rtlCol="0">
              <a:spAutoFit/>
              <a:scene3d>
                <a:camera prst="orthographicFront"/>
                <a:lightRig rig="threePt" dir="t"/>
              </a:scene3d>
              <a:sp3d contourW="12700"/>
            </a:bodyPr>
            <a:lstStyle/>
            <a:p>
              <a:pPr algn="ctr">
                <a:lnSpc>
                  <a:spcPct val="150000"/>
                </a:lnSpc>
              </a:pPr>
              <a:r>
                <a:rPr lang="zh-CN" altLang="en-US" sz="1100" dirty="0">
                  <a:gradFill>
                    <a:gsLst>
                      <a:gs pos="0">
                        <a:srgbClr val="FFFF00"/>
                      </a:gs>
                      <a:gs pos="100000">
                        <a:srgbClr val="FFFF00"/>
                      </a:gs>
                    </a:gsLst>
                    <a:lin ang="2700000" scaled="1"/>
                  </a:gradFill>
                  <a:latin typeface="Arial" panose="020B0604020202020204" pitchFamily="34" charset="0"/>
                  <a:ea typeface="微软雅黑" panose="020B0503020204020204" pitchFamily="34" charset="-122"/>
                  <a:sym typeface="Arial" panose="020B0604020202020204" pitchFamily="34" charset="0"/>
                </a:rPr>
                <a:t>点击输入简要文字介绍点击输入简要文字介绍点击输入简要文字介绍点击输入简要文字介</a:t>
              </a:r>
              <a:endParaRPr lang="en-US" altLang="zh-CN" sz="1100" dirty="0">
                <a:gradFill>
                  <a:gsLst>
                    <a:gs pos="0">
                      <a:srgbClr val="FFFF00"/>
                    </a:gs>
                    <a:gs pos="100000">
                      <a:srgbClr val="FFFF00"/>
                    </a:gs>
                  </a:gsLst>
                  <a:lin ang="2700000" scaled="1"/>
                </a:gradFill>
                <a:latin typeface="Arial" panose="020B0604020202020204" pitchFamily="34" charset="0"/>
                <a:ea typeface="微软雅黑" pitchFamily="34" charset="-122"/>
                <a:sym typeface="Arial" panose="020B0604020202020204" pitchFamily="34" charset="0"/>
              </a:endParaRPr>
            </a:p>
            <a:p>
              <a:pPr algn="just">
                <a:lnSpc>
                  <a:spcPct val="150000"/>
                </a:lnSpc>
              </a:pPr>
              <a:endParaRPr lang="en-US" altLang="zh-CN" sz="1100" dirty="0">
                <a:gradFill>
                  <a:gsLst>
                    <a:gs pos="0">
                      <a:srgbClr val="FFFF00"/>
                    </a:gs>
                    <a:gs pos="100000">
                      <a:srgbClr val="FFFF00"/>
                    </a:gs>
                  </a:gsLst>
                  <a:lin ang="2700000" scaled="1"/>
                </a:gradFill>
                <a:latin typeface="Arial" panose="020B0604020202020204" pitchFamily="34" charset="0"/>
                <a:ea typeface="微软雅黑" pitchFamily="34" charset="-122"/>
                <a:sym typeface="Arial" panose="020B0604020202020204" pitchFamily="34" charset="0"/>
              </a:endParaRPr>
            </a:p>
          </p:txBody>
        </p:sp>
        <p:sp>
          <p:nvSpPr>
            <p:cNvPr id="21" name="矩形 20"/>
            <p:cNvSpPr/>
            <p:nvPr/>
          </p:nvSpPr>
          <p:spPr>
            <a:xfrm>
              <a:off x="6527701" y="4680577"/>
              <a:ext cx="2160240" cy="1368145"/>
            </a:xfrm>
            <a:prstGeom prst="rect">
              <a:avLst/>
            </a:prstGeom>
            <a:noFill/>
            <a:ln w="3175">
              <a:solidFill>
                <a:srgbClr val="FFFF00">
                  <a:alpha val="50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scene3d>
                <a:camera prst="orthographicFront"/>
                <a:lightRig rig="threePt" dir="t"/>
              </a:scene3d>
              <a:sp3d contourW="12700"/>
            </a:bodyPr>
            <a:lstStyle/>
            <a:p>
              <a:pPr algn="ctr"/>
              <a:endParaRPr lang="zh-CN" altLang="en-US">
                <a:gradFill>
                  <a:gsLst>
                    <a:gs pos="0">
                      <a:srgbClr val="FFFF00"/>
                    </a:gs>
                    <a:gs pos="100000">
                      <a:srgbClr val="FFFF00"/>
                    </a:gs>
                  </a:gsLst>
                  <a:lin ang="2700000" scaled="1"/>
                </a:gradFill>
                <a:latin typeface="Arial" panose="020B0604020202020204" pitchFamily="34" charset="0"/>
                <a:ea typeface="微软雅黑" panose="020B0503020204020204" pitchFamily="34" charset="-122"/>
                <a:sym typeface="Arial" panose="020B0604020202020204" pitchFamily="34" charset="0"/>
              </a:endParaRPr>
            </a:p>
          </p:txBody>
        </p:sp>
        <p:sp>
          <p:nvSpPr>
            <p:cNvPr id="22" name="圆角矩形 21"/>
            <p:cNvSpPr/>
            <p:nvPr/>
          </p:nvSpPr>
          <p:spPr>
            <a:xfrm>
              <a:off x="6925682" y="4473553"/>
              <a:ext cx="1380153" cy="345038"/>
            </a:xfrm>
            <a:prstGeom prst="roundRect">
              <a:avLst/>
            </a:prstGeom>
            <a:gradFill>
              <a:gsLst>
                <a:gs pos="0">
                  <a:srgbClr val="FFFF00"/>
                </a:gs>
                <a:gs pos="100000">
                  <a:srgbClr val="FFFF00"/>
                </a:gs>
              </a:gsLst>
              <a:lin ang="2700000" scaled="1"/>
            </a:gradFill>
            <a:ln w="12700" cap="flat" cmpd="sng">
              <a:noFill/>
              <a:bevel/>
              <a:headEnd/>
              <a:tailEnd/>
            </a:ln>
          </p:spPr>
          <p:txBody>
            <a:bodyPr lIns="91424" tIns="45712" rIns="91424" bIns="45712" anchor="ctr">
              <a:scene3d>
                <a:camera prst="orthographicFront"/>
                <a:lightRig rig="threePt" dir="t"/>
              </a:scene3d>
              <a:sp3d contourW="12700"/>
            </a:bodyPr>
            <a:lstStyle/>
            <a:p>
              <a:pPr algn="ctr">
                <a:defRPr/>
              </a:pPr>
              <a:endParaRPr lang="zh-CN" altLang="en-US">
                <a:gradFill>
                  <a:gsLst>
                    <a:gs pos="0">
                      <a:srgbClr val="FFFF00"/>
                    </a:gs>
                    <a:gs pos="100000">
                      <a:srgbClr val="FFFF00"/>
                    </a:gs>
                  </a:gsLst>
                  <a:lin ang="2700000" scaled="1"/>
                </a:gra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51"/>
            <p:cNvSpPr txBox="1"/>
            <p:nvPr/>
          </p:nvSpPr>
          <p:spPr>
            <a:xfrm>
              <a:off x="7137058" y="4498596"/>
              <a:ext cx="902811" cy="307777"/>
            </a:xfrm>
            <a:prstGeom prst="rect">
              <a:avLst/>
            </a:prstGeom>
            <a:noFill/>
          </p:spPr>
          <p:txBody>
            <a:bodyPr wrap="none" rtlCol="0">
              <a:spAutoFit/>
              <a:scene3d>
                <a:camera prst="orthographicFront"/>
                <a:lightRig rig="threePt" dir="t"/>
              </a:scene3d>
              <a:sp3d contourW="12700"/>
            </a:bodyPr>
            <a:lstStyle/>
            <a:p>
              <a:r>
                <a:rPr lang="zh-CN" alt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rPr>
                <a:t>添加标题</a:t>
              </a:r>
            </a:p>
          </p:txBody>
        </p:sp>
      </p:grpSp>
      <p:grpSp>
        <p:nvGrpSpPr>
          <p:cNvPr id="24" name="组合 23"/>
          <p:cNvGrpSpPr/>
          <p:nvPr/>
        </p:nvGrpSpPr>
        <p:grpSpPr>
          <a:xfrm>
            <a:off x="8772572" y="3584057"/>
            <a:ext cx="2160240" cy="1575169"/>
            <a:chOff x="8963072" y="4473553"/>
            <a:chExt cx="2160240" cy="1575169"/>
          </a:xfrm>
        </p:grpSpPr>
        <p:sp>
          <p:nvSpPr>
            <p:cNvPr id="25" name="TextBox 52"/>
            <p:cNvSpPr txBox="1"/>
            <p:nvPr/>
          </p:nvSpPr>
          <p:spPr>
            <a:xfrm>
              <a:off x="9119989" y="5033059"/>
              <a:ext cx="1859307" cy="1015663"/>
            </a:xfrm>
            <a:prstGeom prst="rect">
              <a:avLst/>
            </a:prstGeom>
            <a:noFill/>
          </p:spPr>
          <p:txBody>
            <a:bodyPr wrap="square" lIns="0" tIns="0" rIns="0" bIns="0" rtlCol="0">
              <a:spAutoFit/>
              <a:scene3d>
                <a:camera prst="orthographicFront"/>
                <a:lightRig rig="threePt" dir="t"/>
              </a:scene3d>
              <a:sp3d contourW="12700"/>
            </a:bodyPr>
            <a:lstStyle/>
            <a:p>
              <a:pPr algn="ctr">
                <a:lnSpc>
                  <a:spcPct val="150000"/>
                </a:lnSpc>
              </a:pPr>
              <a:r>
                <a:rPr lang="zh-CN" altLang="en-US" sz="1100" dirty="0">
                  <a:gradFill>
                    <a:gsLst>
                      <a:gs pos="0">
                        <a:srgbClr val="FFFF00"/>
                      </a:gs>
                      <a:gs pos="100000">
                        <a:srgbClr val="FFFF00"/>
                      </a:gs>
                    </a:gsLst>
                    <a:lin ang="2700000" scaled="1"/>
                  </a:gradFill>
                  <a:latin typeface="Arial" panose="020B0604020202020204" pitchFamily="34" charset="0"/>
                  <a:ea typeface="微软雅黑" panose="020B0503020204020204" pitchFamily="34" charset="-122"/>
                  <a:sym typeface="Arial" panose="020B0604020202020204" pitchFamily="34" charset="0"/>
                </a:rPr>
                <a:t>点击输入简要文字介绍点击输入简要文字介绍点击输入简要文字介绍点击输入简要文字介</a:t>
              </a:r>
              <a:endParaRPr lang="en-US" altLang="zh-CN" sz="1100" dirty="0">
                <a:gradFill>
                  <a:gsLst>
                    <a:gs pos="0">
                      <a:srgbClr val="FFFF00"/>
                    </a:gs>
                    <a:gs pos="100000">
                      <a:srgbClr val="FFFF00"/>
                    </a:gs>
                  </a:gsLst>
                  <a:lin ang="2700000" scaled="1"/>
                </a:gradFill>
                <a:latin typeface="Arial" panose="020B0604020202020204" pitchFamily="34" charset="0"/>
                <a:ea typeface="微软雅黑" pitchFamily="34" charset="-122"/>
                <a:sym typeface="Arial" panose="020B0604020202020204" pitchFamily="34" charset="0"/>
              </a:endParaRPr>
            </a:p>
            <a:p>
              <a:pPr algn="just">
                <a:lnSpc>
                  <a:spcPct val="150000"/>
                </a:lnSpc>
              </a:pPr>
              <a:endParaRPr lang="en-US" altLang="zh-CN" sz="1100" dirty="0">
                <a:gradFill>
                  <a:gsLst>
                    <a:gs pos="0">
                      <a:srgbClr val="FFFF00"/>
                    </a:gs>
                    <a:gs pos="100000">
                      <a:srgbClr val="FFFF00"/>
                    </a:gs>
                  </a:gsLst>
                  <a:lin ang="2700000" scaled="1"/>
                </a:gradFill>
                <a:latin typeface="Arial" panose="020B0604020202020204" pitchFamily="34" charset="0"/>
                <a:ea typeface="微软雅黑" pitchFamily="34" charset="-122"/>
                <a:sym typeface="Arial" panose="020B0604020202020204" pitchFamily="34" charset="0"/>
              </a:endParaRPr>
            </a:p>
          </p:txBody>
        </p:sp>
        <p:sp>
          <p:nvSpPr>
            <p:cNvPr id="26" name="矩形 25"/>
            <p:cNvSpPr/>
            <p:nvPr/>
          </p:nvSpPr>
          <p:spPr>
            <a:xfrm>
              <a:off x="8963072" y="4680577"/>
              <a:ext cx="2160240" cy="1368145"/>
            </a:xfrm>
            <a:prstGeom prst="rect">
              <a:avLst/>
            </a:prstGeom>
            <a:noFill/>
            <a:ln w="3175">
              <a:solidFill>
                <a:srgbClr val="FFFF00">
                  <a:alpha val="50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scene3d>
                <a:camera prst="orthographicFront"/>
                <a:lightRig rig="threePt" dir="t"/>
              </a:scene3d>
              <a:sp3d contourW="12700"/>
            </a:bodyPr>
            <a:lstStyle/>
            <a:p>
              <a:pPr algn="ctr"/>
              <a:endParaRPr lang="zh-CN" altLang="en-US">
                <a:gradFill>
                  <a:gsLst>
                    <a:gs pos="0">
                      <a:srgbClr val="FFFF00"/>
                    </a:gs>
                    <a:gs pos="100000">
                      <a:srgbClr val="FFFF00"/>
                    </a:gs>
                  </a:gsLst>
                  <a:lin ang="2700000" scaled="1"/>
                </a:gradFill>
                <a:latin typeface="Arial" panose="020B0604020202020204" pitchFamily="34" charset="0"/>
                <a:ea typeface="微软雅黑" panose="020B0503020204020204" pitchFamily="34" charset="-122"/>
                <a:sym typeface="Arial" panose="020B0604020202020204" pitchFamily="34" charset="0"/>
              </a:endParaRPr>
            </a:p>
          </p:txBody>
        </p:sp>
        <p:sp>
          <p:nvSpPr>
            <p:cNvPr id="27" name="圆角矩形 26"/>
            <p:cNvSpPr/>
            <p:nvPr/>
          </p:nvSpPr>
          <p:spPr>
            <a:xfrm>
              <a:off x="9361053" y="4473553"/>
              <a:ext cx="1380153" cy="345038"/>
            </a:xfrm>
            <a:prstGeom prst="roundRect">
              <a:avLst/>
            </a:prstGeom>
            <a:gradFill>
              <a:gsLst>
                <a:gs pos="0">
                  <a:srgbClr val="FFFF00"/>
                </a:gs>
                <a:gs pos="100000">
                  <a:srgbClr val="FFFF00"/>
                </a:gs>
              </a:gsLst>
              <a:lin ang="2700000" scaled="1"/>
            </a:gradFill>
            <a:ln w="12700" cap="flat" cmpd="sng">
              <a:noFill/>
              <a:bevel/>
              <a:headEnd/>
              <a:tailEnd/>
            </a:ln>
          </p:spPr>
          <p:txBody>
            <a:bodyPr lIns="91424" tIns="45712" rIns="91424" bIns="45712" anchor="ctr">
              <a:scene3d>
                <a:camera prst="orthographicFront"/>
                <a:lightRig rig="threePt" dir="t"/>
              </a:scene3d>
              <a:sp3d contourW="12700"/>
            </a:bodyPr>
            <a:lstStyle/>
            <a:p>
              <a:pPr algn="ctr">
                <a:defRPr/>
              </a:pPr>
              <a:endParaRPr lang="zh-CN" altLang="en-US">
                <a:gradFill>
                  <a:gsLst>
                    <a:gs pos="0">
                      <a:srgbClr val="FFFF00"/>
                    </a:gs>
                    <a:gs pos="100000">
                      <a:srgbClr val="FFFF00"/>
                    </a:gs>
                  </a:gsLst>
                  <a:lin ang="2700000" scaled="1"/>
                </a:gra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56"/>
            <p:cNvSpPr txBox="1"/>
            <p:nvPr/>
          </p:nvSpPr>
          <p:spPr>
            <a:xfrm>
              <a:off x="9657338" y="4498596"/>
              <a:ext cx="902811" cy="307777"/>
            </a:xfrm>
            <a:prstGeom prst="rect">
              <a:avLst/>
            </a:prstGeom>
            <a:noFill/>
          </p:spPr>
          <p:txBody>
            <a:bodyPr wrap="none" rtlCol="0">
              <a:spAutoFit/>
              <a:scene3d>
                <a:camera prst="orthographicFront"/>
                <a:lightRig rig="threePt" dir="t"/>
              </a:scene3d>
              <a:sp3d contourW="12700"/>
            </a:bodyPr>
            <a:lstStyle/>
            <a:p>
              <a:r>
                <a:rPr lang="zh-CN" altLang="en-US" sz="1400" dirty="0">
                  <a:solidFill>
                    <a:srgbClr val="FF0000"/>
                  </a:solidFill>
                  <a:latin typeface="Arial" panose="020B0604020202020204" pitchFamily="34" charset="0"/>
                  <a:ea typeface="微软雅黑" panose="020B0503020204020204" pitchFamily="34" charset="-122"/>
                  <a:sym typeface="Arial" panose="020B0604020202020204" pitchFamily="34" charset="0"/>
                </a:rPr>
                <a:t>添加标题</a:t>
              </a:r>
            </a:p>
          </p:txBody>
        </p:sp>
      </p:grpSp>
    </p:spTree>
    <p:extLst>
      <p:ext uri="{BB962C8B-B14F-4D97-AF65-F5344CB8AC3E}">
        <p14:creationId xmlns:p14="http://schemas.microsoft.com/office/powerpoint/2010/main" val="33782368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Bottom)">
                                      <p:cBhvr>
                                        <p:cTn id="7" dur="500"/>
                                        <p:tgtEl>
                                          <p:spTgt spid="5"/>
                                        </p:tgtEl>
                                      </p:cBhvr>
                                    </p:animEffect>
                                  </p:childTnLst>
                                </p:cTn>
                              </p:par>
                              <p:par>
                                <p:cTn id="8" presetID="1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slide(fromBottom)">
                                      <p:cBhvr>
                                        <p:cTn id="10" dur="500"/>
                                        <p:tgtEl>
                                          <p:spTgt spid="9"/>
                                        </p:tgtEl>
                                      </p:cBhvr>
                                    </p:animEffect>
                                  </p:childTnLst>
                                </p:cTn>
                              </p:par>
                            </p:childTnLst>
                          </p:cTn>
                        </p:par>
                        <p:par>
                          <p:cTn id="11" fill="hold">
                            <p:stCondLst>
                              <p:cond delay="500"/>
                            </p:stCondLst>
                            <p:childTnLst>
                              <p:par>
                                <p:cTn id="12" presetID="12" presetClass="entr" presetSubtype="4"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slide(fromBottom)">
                                      <p:cBhvr>
                                        <p:cTn id="14" dur="500"/>
                                        <p:tgtEl>
                                          <p:spTgt spid="6"/>
                                        </p:tgtEl>
                                      </p:cBhvr>
                                    </p:animEffect>
                                  </p:childTnLst>
                                </p:cTn>
                              </p:par>
                              <p:par>
                                <p:cTn id="15" presetID="12" presetClass="entr" presetSubtype="4"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lide(fromBottom)">
                                      <p:cBhvr>
                                        <p:cTn id="17" dur="500"/>
                                        <p:tgtEl>
                                          <p:spTgt spid="14"/>
                                        </p:tgtEl>
                                      </p:cBhvr>
                                    </p:animEffect>
                                  </p:childTnLst>
                                </p:cTn>
                              </p:par>
                            </p:childTnLst>
                          </p:cTn>
                        </p:par>
                        <p:par>
                          <p:cTn id="18" fill="hold">
                            <p:stCondLst>
                              <p:cond delay="1000"/>
                            </p:stCondLst>
                            <p:childTnLst>
                              <p:par>
                                <p:cTn id="19" presetID="1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lide(fromBottom)">
                                      <p:cBhvr>
                                        <p:cTn id="21" dur="500"/>
                                        <p:tgtEl>
                                          <p:spTgt spid="7"/>
                                        </p:tgtEl>
                                      </p:cBhvr>
                                    </p:animEffect>
                                  </p:childTnLst>
                                </p:cTn>
                              </p:par>
                              <p:par>
                                <p:cTn id="22" presetID="12" presetClass="entr" presetSubtype="4"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slide(fromBottom)">
                                      <p:cBhvr>
                                        <p:cTn id="24" dur="500"/>
                                        <p:tgtEl>
                                          <p:spTgt spid="19"/>
                                        </p:tgtEl>
                                      </p:cBhvr>
                                    </p:animEffect>
                                  </p:childTnLst>
                                </p:cTn>
                              </p:par>
                            </p:childTnLst>
                          </p:cTn>
                        </p:par>
                        <p:par>
                          <p:cTn id="25" fill="hold">
                            <p:stCondLst>
                              <p:cond delay="1500"/>
                            </p:stCondLst>
                            <p:childTnLst>
                              <p:par>
                                <p:cTn id="26" presetID="1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slide(fromLeft)">
                                      <p:cBhvr>
                                        <p:cTn id="28" dur="500"/>
                                        <p:tgtEl>
                                          <p:spTgt spid="8"/>
                                        </p:tgtEl>
                                      </p:cBhvr>
                                    </p:animEffect>
                                  </p:childTnLst>
                                </p:cTn>
                              </p:par>
                              <p:par>
                                <p:cTn id="29" presetID="12" presetClass="entr" presetSubtype="4"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slide(fromBottom)">
                                      <p:cBhvr>
                                        <p:cTn id="3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771390" y="1067394"/>
            <a:ext cx="2649220" cy="549302"/>
          </a:xfrm>
          <a:prstGeom prst="rect">
            <a:avLst/>
          </a:prstGeom>
        </p:spPr>
      </p:pic>
      <p:grpSp>
        <p:nvGrpSpPr>
          <p:cNvPr id="5" name="组合 4"/>
          <p:cNvGrpSpPr/>
          <p:nvPr/>
        </p:nvGrpSpPr>
        <p:grpSpPr>
          <a:xfrm>
            <a:off x="1965672" y="2309134"/>
            <a:ext cx="3224251" cy="2811447"/>
            <a:chOff x="2567260" y="2265230"/>
            <a:chExt cx="2824665" cy="2463019"/>
          </a:xfrm>
        </p:grpSpPr>
        <p:grpSp>
          <p:nvGrpSpPr>
            <p:cNvPr id="6" name="Group 2530"/>
            <p:cNvGrpSpPr/>
            <p:nvPr/>
          </p:nvGrpSpPr>
          <p:grpSpPr>
            <a:xfrm rot="527819">
              <a:off x="2567260" y="2469299"/>
              <a:ext cx="2250715" cy="2258950"/>
              <a:chOff x="-4" y="0"/>
              <a:chExt cx="7501692" cy="7529141"/>
            </a:xfrm>
          </p:grpSpPr>
          <p:sp>
            <p:nvSpPr>
              <p:cNvPr id="31" name="Shape 2527"/>
              <p:cNvSpPr/>
              <p:nvPr/>
            </p:nvSpPr>
            <p:spPr>
              <a:xfrm>
                <a:off x="-4" y="1333146"/>
                <a:ext cx="5856102" cy="6195995"/>
              </a:xfrm>
              <a:custGeom>
                <a:avLst/>
                <a:gdLst/>
                <a:ahLst/>
                <a:cxnLst>
                  <a:cxn ang="0">
                    <a:pos x="wd2" y="hd2"/>
                  </a:cxn>
                  <a:cxn ang="5400000">
                    <a:pos x="wd2" y="hd2"/>
                  </a:cxn>
                  <a:cxn ang="10800000">
                    <a:pos x="wd2" y="hd2"/>
                  </a:cxn>
                  <a:cxn ang="16200000">
                    <a:pos x="wd2" y="hd2"/>
                  </a:cxn>
                </a:cxnLst>
                <a:rect l="0" t="0" r="r" b="b"/>
                <a:pathLst>
                  <a:path w="20310" h="20288" extrusionOk="0">
                    <a:moveTo>
                      <a:pt x="2441" y="0"/>
                    </a:moveTo>
                    <a:cubicBezTo>
                      <a:pt x="2441" y="0"/>
                      <a:pt x="-508" y="4291"/>
                      <a:pt x="76" y="8231"/>
                    </a:cubicBezTo>
                    <a:cubicBezTo>
                      <a:pt x="599" y="11755"/>
                      <a:pt x="2774" y="15576"/>
                      <a:pt x="7162" y="18371"/>
                    </a:cubicBezTo>
                    <a:cubicBezTo>
                      <a:pt x="12230" y="21600"/>
                      <a:pt x="18170" y="19970"/>
                      <a:pt x="19631" y="19070"/>
                    </a:cubicBezTo>
                    <a:cubicBezTo>
                      <a:pt x="21092" y="18170"/>
                      <a:pt x="19738" y="17901"/>
                      <a:pt x="19738" y="17901"/>
                    </a:cubicBezTo>
                    <a:lnTo>
                      <a:pt x="13707" y="17608"/>
                    </a:lnTo>
                    <a:lnTo>
                      <a:pt x="9980" y="16605"/>
                    </a:lnTo>
                    <a:lnTo>
                      <a:pt x="6371" y="12717"/>
                    </a:lnTo>
                    <a:lnTo>
                      <a:pt x="5266" y="11763"/>
                    </a:lnTo>
                    <a:lnTo>
                      <a:pt x="3194" y="6116"/>
                    </a:lnTo>
                    <a:lnTo>
                      <a:pt x="2909" y="3521"/>
                    </a:lnTo>
                    <a:lnTo>
                      <a:pt x="2986" y="1451"/>
                    </a:lnTo>
                    <a:lnTo>
                      <a:pt x="2546" y="0"/>
                    </a:lnTo>
                  </a:path>
                </a:pathLst>
              </a:custGeom>
              <a:gradFill flip="none" rotWithShape="1">
                <a:gsLst>
                  <a:gs pos="16352">
                    <a:schemeClr val="accent1">
                      <a:lumMod val="60000"/>
                      <a:lumOff val="40000"/>
                    </a:schemeClr>
                  </a:gs>
                  <a:gs pos="31929">
                    <a:schemeClr val="accent1">
                      <a:lumMod val="40000"/>
                      <a:lumOff val="60000"/>
                    </a:schemeClr>
                  </a:gs>
                  <a:gs pos="44586">
                    <a:schemeClr val="accent1">
                      <a:lumMod val="40000"/>
                      <a:lumOff val="60000"/>
                    </a:schemeClr>
                  </a:gs>
                  <a:gs pos="80474">
                    <a:schemeClr val="accent1">
                      <a:lumMod val="60000"/>
                      <a:lumOff val="40000"/>
                    </a:schemeClr>
                  </a:gs>
                  <a:gs pos="94086">
                    <a:schemeClr val="accent1">
                      <a:lumMod val="75000"/>
                    </a:schemeClr>
                  </a:gs>
                  <a:gs pos="100000">
                    <a:schemeClr val="accent1">
                      <a:lumMod val="50000"/>
                    </a:schemeClr>
                  </a:gs>
                </a:gsLst>
                <a:lin ang="5400000" scaled="0"/>
              </a:gradFill>
              <a:ln w="12700" cap="flat">
                <a:noFill/>
                <a:miter lim="400000"/>
              </a:ln>
              <a:effectLst>
                <a:outerShdw blurRad="419100" dist="76200" rotWithShape="0">
                  <a:srgbClr val="000000">
                    <a:alpha val="91843"/>
                  </a:srgbClr>
                </a:outerShdw>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2" name="Shape 2528"/>
              <p:cNvSpPr/>
              <p:nvPr/>
            </p:nvSpPr>
            <p:spPr>
              <a:xfrm>
                <a:off x="403305" y="0"/>
                <a:ext cx="7098377" cy="7248487"/>
              </a:xfrm>
              <a:custGeom>
                <a:avLst/>
                <a:gdLst/>
                <a:ahLst/>
                <a:cxnLst>
                  <a:cxn ang="0">
                    <a:pos x="wd2" y="hd2"/>
                  </a:cxn>
                  <a:cxn ang="5400000">
                    <a:pos x="wd2" y="hd2"/>
                  </a:cxn>
                  <a:cxn ang="10800000">
                    <a:pos x="wd2" y="hd2"/>
                  </a:cxn>
                  <a:cxn ang="16200000">
                    <a:pos x="wd2" y="hd2"/>
                  </a:cxn>
                </a:cxnLst>
                <a:rect l="0" t="0" r="r" b="b"/>
                <a:pathLst>
                  <a:path w="19190" h="20918" extrusionOk="0">
                    <a:moveTo>
                      <a:pt x="18656" y="9804"/>
                    </a:moveTo>
                    <a:cubicBezTo>
                      <a:pt x="20395" y="15569"/>
                      <a:pt x="17748" y="20535"/>
                      <a:pt x="12743" y="20897"/>
                    </a:cubicBezTo>
                    <a:cubicBezTo>
                      <a:pt x="7739" y="21259"/>
                      <a:pt x="2273" y="16879"/>
                      <a:pt x="534" y="11114"/>
                    </a:cubicBezTo>
                    <a:cubicBezTo>
                      <a:pt x="-1205" y="5349"/>
                      <a:pt x="1442" y="383"/>
                      <a:pt x="6447" y="21"/>
                    </a:cubicBezTo>
                    <a:cubicBezTo>
                      <a:pt x="11451" y="-341"/>
                      <a:pt x="16918" y="4039"/>
                      <a:pt x="18656" y="9804"/>
                    </a:cubicBezTo>
                    <a:close/>
                  </a:path>
                </a:pathLst>
              </a:custGeom>
              <a:gradFill flip="none" rotWithShape="1">
                <a:gsLst>
                  <a:gs pos="39689">
                    <a:srgbClr val="FFFF00"/>
                  </a:gs>
                  <a:gs pos="87267">
                    <a:srgbClr val="FFC000"/>
                  </a:gs>
                </a:gsLst>
                <a:lin ang="5400000" scaled="0"/>
              </a:gra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3" name="Shape 2529"/>
              <p:cNvSpPr/>
              <p:nvPr/>
            </p:nvSpPr>
            <p:spPr>
              <a:xfrm>
                <a:off x="403305" y="0"/>
                <a:ext cx="7098383" cy="7248487"/>
              </a:xfrm>
              <a:custGeom>
                <a:avLst/>
                <a:gdLst/>
                <a:ahLst/>
                <a:cxnLst>
                  <a:cxn ang="0">
                    <a:pos x="wd2" y="hd2"/>
                  </a:cxn>
                  <a:cxn ang="5400000">
                    <a:pos x="wd2" y="hd2"/>
                  </a:cxn>
                  <a:cxn ang="10800000">
                    <a:pos x="wd2" y="hd2"/>
                  </a:cxn>
                  <a:cxn ang="16200000">
                    <a:pos x="wd2" y="hd2"/>
                  </a:cxn>
                </a:cxnLst>
                <a:rect l="0" t="0" r="r" b="b"/>
                <a:pathLst>
                  <a:path w="19190" h="20918" extrusionOk="0">
                    <a:moveTo>
                      <a:pt x="12723" y="20612"/>
                    </a:moveTo>
                    <a:cubicBezTo>
                      <a:pt x="7830" y="20966"/>
                      <a:pt x="2484" y="16683"/>
                      <a:pt x="784" y="11045"/>
                    </a:cubicBezTo>
                    <a:cubicBezTo>
                      <a:pt x="-916" y="5408"/>
                      <a:pt x="1672" y="551"/>
                      <a:pt x="6566" y="198"/>
                    </a:cubicBezTo>
                    <a:cubicBezTo>
                      <a:pt x="11460" y="-156"/>
                      <a:pt x="16805" y="4127"/>
                      <a:pt x="18506" y="9764"/>
                    </a:cubicBezTo>
                    <a:cubicBezTo>
                      <a:pt x="20206" y="15401"/>
                      <a:pt x="17617" y="20258"/>
                      <a:pt x="12723" y="20612"/>
                    </a:cubicBezTo>
                    <a:close/>
                    <a:moveTo>
                      <a:pt x="18656" y="9804"/>
                    </a:moveTo>
                    <a:cubicBezTo>
                      <a:pt x="16917" y="4039"/>
                      <a:pt x="11451" y="-341"/>
                      <a:pt x="6447" y="21"/>
                    </a:cubicBezTo>
                    <a:cubicBezTo>
                      <a:pt x="1442" y="383"/>
                      <a:pt x="-1205" y="5349"/>
                      <a:pt x="534" y="11114"/>
                    </a:cubicBezTo>
                    <a:cubicBezTo>
                      <a:pt x="2273" y="16879"/>
                      <a:pt x="7739" y="21259"/>
                      <a:pt x="12743" y="20897"/>
                    </a:cubicBezTo>
                    <a:cubicBezTo>
                      <a:pt x="17748" y="20535"/>
                      <a:pt x="20395" y="15569"/>
                      <a:pt x="18656" y="9804"/>
                    </a:cubicBezTo>
                    <a:close/>
                  </a:path>
                </a:pathLst>
              </a:custGeom>
              <a:gradFill flip="none" rotWithShape="1">
                <a:gsLst>
                  <a:gs pos="16352">
                    <a:schemeClr val="accent3">
                      <a:lumMod val="40000"/>
                      <a:lumOff val="60000"/>
                    </a:schemeClr>
                  </a:gs>
                  <a:gs pos="29315">
                    <a:schemeClr val="accent3">
                      <a:lumMod val="40000"/>
                      <a:lumOff val="60000"/>
                    </a:schemeClr>
                  </a:gs>
                  <a:gs pos="39849">
                    <a:schemeClr val="accent3">
                      <a:lumMod val="20000"/>
                      <a:lumOff val="80000"/>
                    </a:schemeClr>
                  </a:gs>
                  <a:gs pos="91167">
                    <a:schemeClr val="accent3">
                      <a:lumMod val="75000"/>
                    </a:schemeClr>
                  </a:gs>
                  <a:gs pos="100000">
                    <a:schemeClr val="accent3">
                      <a:lumMod val="50000"/>
                    </a:schemeClr>
                  </a:gs>
                </a:gsLst>
                <a:lin ang="5400000" scaled="0"/>
              </a:gra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sp>
          <p:nvSpPr>
            <p:cNvPr id="7" name="Shape 2531"/>
            <p:cNvSpPr/>
            <p:nvPr/>
          </p:nvSpPr>
          <p:spPr>
            <a:xfrm rot="527819">
              <a:off x="2903604" y="2594892"/>
              <a:ext cx="1807566" cy="1858968"/>
            </a:xfrm>
            <a:custGeom>
              <a:avLst/>
              <a:gdLst/>
              <a:ahLst/>
              <a:cxnLst>
                <a:cxn ang="0">
                  <a:pos x="wd2" y="hd2"/>
                </a:cxn>
                <a:cxn ang="5400000">
                  <a:pos x="wd2" y="hd2"/>
                </a:cxn>
                <a:cxn ang="10800000">
                  <a:pos x="wd2" y="hd2"/>
                </a:cxn>
                <a:cxn ang="16200000">
                  <a:pos x="wd2" y="hd2"/>
                </a:cxn>
              </a:cxnLst>
              <a:rect l="0" t="0" r="r" b="b"/>
              <a:pathLst>
                <a:path w="19288" h="21414" extrusionOk="0">
                  <a:moveTo>
                    <a:pt x="18835" y="10536"/>
                  </a:moveTo>
                  <a:cubicBezTo>
                    <a:pt x="20444" y="16449"/>
                    <a:pt x="17634" y="21319"/>
                    <a:pt x="12557" y="21413"/>
                  </a:cubicBezTo>
                  <a:cubicBezTo>
                    <a:pt x="7482" y="21507"/>
                    <a:pt x="2062" y="16790"/>
                    <a:pt x="453" y="10878"/>
                  </a:cubicBezTo>
                  <a:cubicBezTo>
                    <a:pt x="-1156" y="4965"/>
                    <a:pt x="1655" y="95"/>
                    <a:pt x="6731" y="1"/>
                  </a:cubicBezTo>
                  <a:cubicBezTo>
                    <a:pt x="11807" y="-93"/>
                    <a:pt x="17226" y="4624"/>
                    <a:pt x="18835" y="10536"/>
                  </a:cubicBezTo>
                  <a:close/>
                </a:path>
              </a:pathLst>
            </a:custGeom>
            <a:gradFill>
              <a:gsLst>
                <a:gs pos="0">
                  <a:srgbClr val="FF0000"/>
                </a:gs>
                <a:gs pos="100000">
                  <a:srgbClr val="C00000"/>
                </a:gs>
              </a:gsLst>
              <a:lin ang="2700000" scaled="1"/>
            </a:gradFill>
            <a:ln w="15875">
              <a:noFill/>
            </a:ln>
            <a:effectLst/>
          </p:spPr>
          <p:txBody>
            <a:bodyPr vert="horz" wrap="square" lIns="91440" tIns="45720" rIns="91440" bIns="45720" numCol="1" anchor="t" anchorCtr="0" compatLnSpc="1">
              <a:prstTxWarp prst="textNoShape">
                <a:avLst/>
              </a:prstTxWarp>
            </a:bodyPr>
            <a:lstStyle/>
            <a:p>
              <a:pPr>
                <a:defRPr/>
              </a:pPr>
              <a:endParaRPr lang="en-US"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Shape 2532"/>
            <p:cNvSpPr/>
            <p:nvPr/>
          </p:nvSpPr>
          <p:spPr>
            <a:xfrm rot="527819">
              <a:off x="3108538" y="2765300"/>
              <a:ext cx="1440616" cy="1453440"/>
            </a:xfrm>
            <a:custGeom>
              <a:avLst/>
              <a:gdLst/>
              <a:ahLst/>
              <a:cxnLst>
                <a:cxn ang="0">
                  <a:pos x="wd2" y="hd2"/>
                </a:cxn>
                <a:cxn ang="5400000">
                  <a:pos x="wd2" y="hd2"/>
                </a:cxn>
                <a:cxn ang="10800000">
                  <a:pos x="wd2" y="hd2"/>
                </a:cxn>
                <a:cxn ang="16200000">
                  <a:pos x="wd2" y="hd2"/>
                </a:cxn>
              </a:cxnLst>
              <a:rect l="0" t="0" r="r" b="b"/>
              <a:pathLst>
                <a:path w="19214" h="21362" extrusionOk="0">
                  <a:moveTo>
                    <a:pt x="18701" y="10461"/>
                  </a:moveTo>
                  <a:cubicBezTo>
                    <a:pt x="20407" y="16359"/>
                    <a:pt x="17719" y="21238"/>
                    <a:pt x="12696" y="21359"/>
                  </a:cubicBezTo>
                  <a:cubicBezTo>
                    <a:pt x="7674" y="21481"/>
                    <a:pt x="2219" y="16798"/>
                    <a:pt x="513" y="10901"/>
                  </a:cubicBezTo>
                  <a:cubicBezTo>
                    <a:pt x="-1193" y="5003"/>
                    <a:pt x="1495" y="124"/>
                    <a:pt x="6518" y="2"/>
                  </a:cubicBezTo>
                  <a:cubicBezTo>
                    <a:pt x="11540" y="-119"/>
                    <a:pt x="16995" y="4563"/>
                    <a:pt x="18701" y="10461"/>
                  </a:cubicBezTo>
                  <a:close/>
                </a:path>
              </a:pathLst>
            </a:custGeom>
            <a:solidFill>
              <a:srgbClr val="FFFF00">
                <a:alpha val="99000"/>
              </a:srgbClr>
            </a:solidFill>
            <a:ln w="12700">
              <a:miter lim="400000"/>
            </a:ln>
          </p:spPr>
          <p:txBody>
            <a:bodyPr lIns="38100" tIns="38100" rIns="38100" bIns="38100" anchor="ct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altLang="en-US" sz="3000">
                <a:solidFill>
                  <a:srgbClr val="FFFFFF"/>
                </a:solidFill>
                <a:effectLst>
                  <a:outerShdw blurRad="38100" dist="12700" dir="5400000" rotWithShape="0">
                    <a:srgbClr val="000000">
                      <a:alpha val="50000"/>
                    </a:srgbClr>
                  </a:outerShdw>
                </a:effectLst>
                <a:latin typeface="Arial" panose="020B0604020202020204" pitchFamily="34" charset="0"/>
                <a:ea typeface="微软雅黑" panose="020B0503020204020204" pitchFamily="34" charset="-122"/>
                <a:cs typeface="Gill Sans"/>
                <a:sym typeface="Arial" panose="020B0604020202020204" pitchFamily="34" charset="0"/>
              </a:endParaRPr>
            </a:p>
          </p:txBody>
        </p:sp>
        <p:sp>
          <p:nvSpPr>
            <p:cNvPr id="9" name="Shape 2533"/>
            <p:cNvSpPr/>
            <p:nvPr/>
          </p:nvSpPr>
          <p:spPr>
            <a:xfrm rot="527819">
              <a:off x="3351394" y="2956238"/>
              <a:ext cx="1045332" cy="1059232"/>
            </a:xfrm>
            <a:custGeom>
              <a:avLst/>
              <a:gdLst/>
              <a:ahLst/>
              <a:cxnLst>
                <a:cxn ang="0">
                  <a:pos x="wd2" y="hd2"/>
                </a:cxn>
                <a:cxn ang="5400000">
                  <a:pos x="wd2" y="hd2"/>
                </a:cxn>
                <a:cxn ang="10800000">
                  <a:pos x="wd2" y="hd2"/>
                </a:cxn>
                <a:cxn ang="16200000">
                  <a:pos x="wd2" y="hd2"/>
                </a:cxn>
              </a:cxnLst>
              <a:rect l="0" t="0" r="r" b="b"/>
              <a:pathLst>
                <a:path w="20063" h="21016" extrusionOk="0">
                  <a:moveTo>
                    <a:pt x="7314" y="0"/>
                  </a:moveTo>
                  <a:cubicBezTo>
                    <a:pt x="2419" y="-28"/>
                    <a:pt x="-739" y="3981"/>
                    <a:pt x="150" y="9391"/>
                  </a:cubicBezTo>
                  <a:cubicBezTo>
                    <a:pt x="1097" y="15161"/>
                    <a:pt x="6290" y="20339"/>
                    <a:pt x="11748" y="20955"/>
                  </a:cubicBezTo>
                  <a:cubicBezTo>
                    <a:pt x="17205" y="21572"/>
                    <a:pt x="20861" y="17394"/>
                    <a:pt x="19913" y="11623"/>
                  </a:cubicBezTo>
                  <a:cubicBezTo>
                    <a:pt x="18965" y="5853"/>
                    <a:pt x="13773" y="676"/>
                    <a:pt x="8315" y="59"/>
                  </a:cubicBezTo>
                  <a:cubicBezTo>
                    <a:pt x="7974" y="21"/>
                    <a:pt x="7640" y="2"/>
                    <a:pt x="7314" y="0"/>
                  </a:cubicBezTo>
                  <a:close/>
                  <a:moveTo>
                    <a:pt x="7867" y="3007"/>
                  </a:moveTo>
                  <a:cubicBezTo>
                    <a:pt x="8077" y="2996"/>
                    <a:pt x="8294" y="2996"/>
                    <a:pt x="8516" y="3010"/>
                  </a:cubicBezTo>
                  <a:cubicBezTo>
                    <a:pt x="12066" y="3226"/>
                    <a:pt x="15734" y="6570"/>
                    <a:pt x="16709" y="10478"/>
                  </a:cubicBezTo>
                  <a:cubicBezTo>
                    <a:pt x="17684" y="14386"/>
                    <a:pt x="15595" y="17380"/>
                    <a:pt x="12045" y="17163"/>
                  </a:cubicBezTo>
                  <a:cubicBezTo>
                    <a:pt x="8495" y="16947"/>
                    <a:pt x="4827" y="13604"/>
                    <a:pt x="3852" y="9696"/>
                  </a:cubicBezTo>
                  <a:cubicBezTo>
                    <a:pt x="2938" y="6032"/>
                    <a:pt x="4716" y="3173"/>
                    <a:pt x="7867" y="3007"/>
                  </a:cubicBezTo>
                  <a:close/>
                </a:path>
              </a:pathLst>
            </a:custGeom>
            <a:gradFill>
              <a:gsLst>
                <a:gs pos="0">
                  <a:srgbClr val="FF0000"/>
                </a:gs>
                <a:gs pos="100000">
                  <a:srgbClr val="C00000"/>
                </a:gs>
              </a:gsLst>
              <a:lin ang="2700000" scaled="1"/>
            </a:gradFill>
            <a:ln w="15875">
              <a:noFill/>
            </a:ln>
            <a:effectLst/>
          </p:spPr>
          <p:txBody>
            <a:bodyPr vert="horz" wrap="square" lIns="91440" tIns="45720" rIns="91440" bIns="45720" numCol="1" anchor="t" anchorCtr="0" compatLnSpc="1">
              <a:prstTxWarp prst="textNoShape">
                <a:avLst/>
              </a:prstTxWarp>
            </a:bodyPr>
            <a:lstStyle/>
            <a:p>
              <a:pPr>
                <a:defRPr/>
              </a:pPr>
              <a:endParaRPr lang="en-US"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Shape 2534"/>
            <p:cNvSpPr/>
            <p:nvPr/>
          </p:nvSpPr>
          <p:spPr>
            <a:xfrm rot="527819">
              <a:off x="3520784" y="3096604"/>
              <a:ext cx="706660" cy="726599"/>
            </a:xfrm>
            <a:custGeom>
              <a:avLst/>
              <a:gdLst/>
              <a:ahLst/>
              <a:cxnLst>
                <a:cxn ang="0">
                  <a:pos x="wd2" y="hd2"/>
                </a:cxn>
                <a:cxn ang="5400000">
                  <a:pos x="wd2" y="hd2"/>
                </a:cxn>
                <a:cxn ang="10800000">
                  <a:pos x="wd2" y="hd2"/>
                </a:cxn>
                <a:cxn ang="16200000">
                  <a:pos x="wd2" y="hd2"/>
                </a:cxn>
              </a:cxnLst>
              <a:rect l="0" t="0" r="r" b="b"/>
              <a:pathLst>
                <a:path w="19455" h="20993" extrusionOk="0">
                  <a:moveTo>
                    <a:pt x="19105" y="11075"/>
                  </a:moveTo>
                  <a:cubicBezTo>
                    <a:pt x="20527" y="16863"/>
                    <a:pt x="17482" y="21296"/>
                    <a:pt x="12303" y="20976"/>
                  </a:cubicBezTo>
                  <a:cubicBezTo>
                    <a:pt x="7123" y="20656"/>
                    <a:pt x="1772" y="15705"/>
                    <a:pt x="349" y="9916"/>
                  </a:cubicBezTo>
                  <a:cubicBezTo>
                    <a:pt x="-1073" y="4129"/>
                    <a:pt x="1972" y="-304"/>
                    <a:pt x="7151" y="16"/>
                  </a:cubicBezTo>
                  <a:cubicBezTo>
                    <a:pt x="12331" y="336"/>
                    <a:pt x="17682" y="5288"/>
                    <a:pt x="19105" y="11075"/>
                  </a:cubicBezTo>
                  <a:close/>
                </a:path>
              </a:pathLst>
            </a:custGeom>
            <a:solidFill>
              <a:srgbClr val="FFFF00">
                <a:alpha val="99000"/>
              </a:srgbClr>
            </a:solidFill>
            <a:ln w="12700">
              <a:miter lim="400000"/>
            </a:ln>
          </p:spPr>
          <p:txBody>
            <a:bodyPr lIns="38100" tIns="38100" rIns="38100" bIns="38100" anchor="ctr"/>
            <a:lstStyle/>
            <a:p>
              <a:pPr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altLang="en-US" sz="3000">
                <a:solidFill>
                  <a:srgbClr val="FFFFFF"/>
                </a:solidFill>
                <a:effectLst>
                  <a:outerShdw blurRad="38100" dist="12700" dir="5400000" rotWithShape="0">
                    <a:srgbClr val="000000">
                      <a:alpha val="50000"/>
                    </a:srgbClr>
                  </a:outerShdw>
                </a:effectLst>
                <a:latin typeface="Arial" panose="020B0604020202020204" pitchFamily="34" charset="0"/>
                <a:ea typeface="微软雅黑" panose="020B0503020204020204" pitchFamily="34" charset="-122"/>
                <a:cs typeface="Gill Sans"/>
                <a:sym typeface="Arial" panose="020B0604020202020204" pitchFamily="34" charset="0"/>
              </a:endParaRPr>
            </a:p>
          </p:txBody>
        </p:sp>
        <p:sp>
          <p:nvSpPr>
            <p:cNvPr id="11" name="Shape 2535"/>
            <p:cNvSpPr/>
            <p:nvPr/>
          </p:nvSpPr>
          <p:spPr>
            <a:xfrm rot="527819">
              <a:off x="3729747" y="3286371"/>
              <a:ext cx="346402" cy="346637"/>
            </a:xfrm>
            <a:custGeom>
              <a:avLst/>
              <a:gdLst/>
              <a:ahLst/>
              <a:cxnLst>
                <a:cxn ang="0">
                  <a:pos x="wd2" y="hd2"/>
                </a:cxn>
                <a:cxn ang="5400000">
                  <a:pos x="wd2" y="hd2"/>
                </a:cxn>
                <a:cxn ang="10800000">
                  <a:pos x="wd2" y="hd2"/>
                </a:cxn>
                <a:cxn ang="16200000">
                  <a:pos x="wd2" y="hd2"/>
                </a:cxn>
              </a:cxnLst>
              <a:rect l="0" t="0" r="r" b="b"/>
              <a:pathLst>
                <a:path w="19287" h="21495" extrusionOk="0">
                  <a:moveTo>
                    <a:pt x="6726" y="1"/>
                  </a:moveTo>
                  <a:cubicBezTo>
                    <a:pt x="1651" y="54"/>
                    <a:pt x="-1157" y="4904"/>
                    <a:pt x="454" y="10840"/>
                  </a:cubicBezTo>
                  <a:cubicBezTo>
                    <a:pt x="2066" y="16776"/>
                    <a:pt x="7485" y="21548"/>
                    <a:pt x="12560" y="21495"/>
                  </a:cubicBezTo>
                  <a:cubicBezTo>
                    <a:pt x="17635" y="21442"/>
                    <a:pt x="20443" y="16584"/>
                    <a:pt x="18832" y="10648"/>
                  </a:cubicBezTo>
                  <a:cubicBezTo>
                    <a:pt x="17220" y="4713"/>
                    <a:pt x="11801" y="-52"/>
                    <a:pt x="6726" y="1"/>
                  </a:cubicBezTo>
                  <a:close/>
                </a:path>
              </a:pathLst>
            </a:custGeom>
            <a:gradFill>
              <a:gsLst>
                <a:gs pos="0">
                  <a:srgbClr val="F97C1F"/>
                </a:gs>
                <a:gs pos="100000">
                  <a:srgbClr val="F45006"/>
                </a:gs>
              </a:gsLst>
              <a:lin ang="2700000" scaled="1"/>
            </a:gradFill>
            <a:ln w="15875">
              <a:noFill/>
            </a:ln>
            <a:effectLst/>
          </p:spPr>
          <p:txBody>
            <a:bodyPr vert="horz" wrap="square" lIns="91440" tIns="45720" rIns="91440" bIns="45720" numCol="1" anchor="t" anchorCtr="0" compatLnSpc="1">
              <a:prstTxWarp prst="textNoShape">
                <a:avLst/>
              </a:prstTxWarp>
            </a:bodyPr>
            <a:lstStyle/>
            <a:p>
              <a:pPr lvl="0">
                <a:defRPr/>
              </a:pPr>
              <a:endParaRPr lang="en-US"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Shape 2540"/>
            <p:cNvSpPr/>
            <p:nvPr/>
          </p:nvSpPr>
          <p:spPr>
            <a:xfrm rot="527819">
              <a:off x="4424045" y="2265230"/>
              <a:ext cx="967880" cy="945528"/>
            </a:xfrm>
            <a:custGeom>
              <a:avLst/>
              <a:gdLst/>
              <a:ahLst/>
              <a:cxnLst>
                <a:cxn ang="0">
                  <a:pos x="wd2" y="hd2"/>
                </a:cxn>
                <a:cxn ang="5400000">
                  <a:pos x="wd2" y="hd2"/>
                </a:cxn>
                <a:cxn ang="10800000">
                  <a:pos x="wd2" y="hd2"/>
                </a:cxn>
                <a:cxn ang="16200000">
                  <a:pos x="wd2" y="hd2"/>
                </a:cxn>
              </a:cxnLst>
              <a:rect l="0" t="0" r="r" b="b"/>
              <a:pathLst>
                <a:path w="21312" h="20819" extrusionOk="0">
                  <a:moveTo>
                    <a:pt x="9554" y="9638"/>
                  </a:moveTo>
                  <a:cubicBezTo>
                    <a:pt x="9554" y="9638"/>
                    <a:pt x="8728" y="5583"/>
                    <a:pt x="10332" y="2771"/>
                  </a:cubicBezTo>
                  <a:cubicBezTo>
                    <a:pt x="11935" y="-41"/>
                    <a:pt x="14502" y="-781"/>
                    <a:pt x="16025" y="865"/>
                  </a:cubicBezTo>
                  <a:cubicBezTo>
                    <a:pt x="16025" y="865"/>
                    <a:pt x="16992" y="193"/>
                    <a:pt x="17412" y="466"/>
                  </a:cubicBezTo>
                  <a:cubicBezTo>
                    <a:pt x="17832" y="738"/>
                    <a:pt x="17779" y="1085"/>
                    <a:pt x="17748" y="2392"/>
                  </a:cubicBezTo>
                  <a:cubicBezTo>
                    <a:pt x="17748" y="2392"/>
                    <a:pt x="18252" y="2293"/>
                    <a:pt x="18362" y="2628"/>
                  </a:cubicBezTo>
                  <a:cubicBezTo>
                    <a:pt x="18472" y="2964"/>
                    <a:pt x="18228" y="3251"/>
                    <a:pt x="18025" y="3289"/>
                  </a:cubicBezTo>
                  <a:cubicBezTo>
                    <a:pt x="18025" y="3289"/>
                    <a:pt x="19916" y="3909"/>
                    <a:pt x="20758" y="4603"/>
                  </a:cubicBezTo>
                  <a:cubicBezTo>
                    <a:pt x="21600" y="5296"/>
                    <a:pt x="21600" y="7258"/>
                    <a:pt x="19935" y="8479"/>
                  </a:cubicBezTo>
                  <a:cubicBezTo>
                    <a:pt x="18269" y="9700"/>
                    <a:pt x="15929" y="11004"/>
                    <a:pt x="11266" y="10902"/>
                  </a:cubicBezTo>
                  <a:lnTo>
                    <a:pt x="2570" y="20819"/>
                  </a:lnTo>
                  <a:cubicBezTo>
                    <a:pt x="2570" y="20819"/>
                    <a:pt x="468" y="20173"/>
                    <a:pt x="0" y="18120"/>
                  </a:cubicBezTo>
                  <a:lnTo>
                    <a:pt x="9574" y="9655"/>
                  </a:lnTo>
                </a:path>
              </a:pathLst>
            </a:custGeom>
            <a:gradFill>
              <a:gsLst>
                <a:gs pos="0">
                  <a:srgbClr val="F97C1F"/>
                </a:gs>
                <a:gs pos="100000">
                  <a:srgbClr val="F45006"/>
                </a:gs>
              </a:gsLst>
              <a:lin ang="2700000" scaled="1"/>
            </a:gradFill>
            <a:ln w="15875">
              <a:noFill/>
            </a:ln>
            <a:effectLst/>
          </p:spPr>
          <p:txBody>
            <a:bodyPr vert="horz" wrap="square" lIns="91440" tIns="45720" rIns="91440" bIns="45720" numCol="1" anchor="t" anchorCtr="0" compatLnSpc="1">
              <a:prstTxWarp prst="textNoShape">
                <a:avLst/>
              </a:prstTxWarp>
            </a:bodyPr>
            <a:lstStyle/>
            <a:p>
              <a:pPr lvl="0">
                <a:defRPr/>
              </a:pPr>
              <a:endParaRPr lang="en-US"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Shape 2541"/>
            <p:cNvSpPr/>
            <p:nvPr/>
          </p:nvSpPr>
          <p:spPr>
            <a:xfrm rot="527819">
              <a:off x="3910640" y="3340862"/>
              <a:ext cx="134027" cy="134448"/>
            </a:xfrm>
            <a:custGeom>
              <a:avLst/>
              <a:gdLst/>
              <a:ahLst/>
              <a:cxnLst>
                <a:cxn ang="0">
                  <a:pos x="wd2" y="hd2"/>
                </a:cxn>
                <a:cxn ang="5400000">
                  <a:pos x="wd2" y="hd2"/>
                </a:cxn>
                <a:cxn ang="10800000">
                  <a:pos x="wd2" y="hd2"/>
                </a:cxn>
                <a:cxn ang="16200000">
                  <a:pos x="wd2" y="hd2"/>
                </a:cxn>
              </a:cxnLst>
              <a:rect l="0" t="0" r="r" b="b"/>
              <a:pathLst>
                <a:path w="21600" h="21600" extrusionOk="0">
                  <a:moveTo>
                    <a:pt x="21600" y="3240"/>
                  </a:moveTo>
                  <a:lnTo>
                    <a:pt x="3115" y="21600"/>
                  </a:lnTo>
                  <a:cubicBezTo>
                    <a:pt x="3115" y="21600"/>
                    <a:pt x="271" y="21060"/>
                    <a:pt x="0" y="18360"/>
                  </a:cubicBezTo>
                  <a:lnTo>
                    <a:pt x="18553" y="0"/>
                  </a:lnTo>
                  <a:lnTo>
                    <a:pt x="21600" y="3037"/>
                  </a:lnTo>
                </a:path>
              </a:pathLst>
            </a:custGeom>
            <a:gradFill flip="none" rotWithShape="1">
              <a:gsLst>
                <a:gs pos="0">
                  <a:srgbClr val="FFAE00"/>
                </a:gs>
                <a:gs pos="47976">
                  <a:srgbClr val="FFFA00"/>
                </a:gs>
                <a:gs pos="100000">
                  <a:srgbClr val="FFAE00"/>
                </a:gs>
              </a:gsLst>
              <a:path path="shape">
                <a:fillToRect l="38788" t="44898" r="61211" b="55101"/>
              </a:path>
            </a:gradFill>
            <a:ln w="12700" cap="flat">
              <a:noFill/>
              <a:miter lim="400000"/>
            </a:ln>
            <a:effectLst>
              <a:outerShdw blurRad="177800" rotWithShape="0">
                <a:srgbClr val="000000">
                  <a:alpha val="91843"/>
                </a:srgbClr>
              </a:outerShdw>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4" name="Shape 2542"/>
            <p:cNvSpPr/>
            <p:nvPr/>
          </p:nvSpPr>
          <p:spPr>
            <a:xfrm rot="527819">
              <a:off x="4027172" y="3188571"/>
              <a:ext cx="212416" cy="213765"/>
            </a:xfrm>
            <a:custGeom>
              <a:avLst/>
              <a:gdLst/>
              <a:ahLst/>
              <a:cxnLst>
                <a:cxn ang="0">
                  <a:pos x="wd2" y="hd2"/>
                </a:cxn>
                <a:cxn ang="5400000">
                  <a:pos x="wd2" y="hd2"/>
                </a:cxn>
                <a:cxn ang="10800000">
                  <a:pos x="wd2" y="hd2"/>
                </a:cxn>
                <a:cxn ang="16200000">
                  <a:pos x="wd2" y="hd2"/>
                </a:cxn>
              </a:cxnLst>
              <a:rect l="0" t="0" r="r" b="b"/>
              <a:pathLst>
                <a:path w="20514" h="20521" extrusionOk="0">
                  <a:moveTo>
                    <a:pt x="15654" y="17325"/>
                  </a:moveTo>
                  <a:cubicBezTo>
                    <a:pt x="12549" y="21068"/>
                    <a:pt x="6979" y="21600"/>
                    <a:pt x="3214" y="18513"/>
                  </a:cubicBezTo>
                  <a:cubicBezTo>
                    <a:pt x="-551" y="15427"/>
                    <a:pt x="-1086" y="9891"/>
                    <a:pt x="2019" y="6148"/>
                  </a:cubicBezTo>
                  <a:lnTo>
                    <a:pt x="7846" y="0"/>
                  </a:lnTo>
                  <a:lnTo>
                    <a:pt x="20514" y="12919"/>
                  </a:lnTo>
                  <a:cubicBezTo>
                    <a:pt x="20514" y="12919"/>
                    <a:pt x="15654" y="17325"/>
                    <a:pt x="15654" y="17325"/>
                  </a:cubicBezTo>
                  <a:close/>
                </a:path>
              </a:pathLst>
            </a:custGeom>
            <a:gradFill flip="none" rotWithShape="1">
              <a:gsLst>
                <a:gs pos="0">
                  <a:srgbClr val="FFB000"/>
                </a:gs>
                <a:gs pos="30905">
                  <a:srgbClr val="FFCA00"/>
                </a:gs>
                <a:gs pos="47670">
                  <a:srgbClr val="FFE400"/>
                </a:gs>
                <a:gs pos="64825">
                  <a:srgbClr val="FFCA00"/>
                </a:gs>
                <a:gs pos="96744">
                  <a:srgbClr val="FFB000"/>
                </a:gs>
              </a:gsLst>
              <a:lin ang="3419231" scaled="0"/>
            </a:gra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5" name="Shape 2543"/>
            <p:cNvSpPr/>
            <p:nvPr/>
          </p:nvSpPr>
          <p:spPr>
            <a:xfrm rot="527819">
              <a:off x="4124758" y="3006602"/>
              <a:ext cx="337373" cy="337125"/>
            </a:xfrm>
            <a:custGeom>
              <a:avLst/>
              <a:gdLst/>
              <a:ahLst/>
              <a:cxnLst>
                <a:cxn ang="0">
                  <a:pos x="wd2" y="hd2"/>
                </a:cxn>
                <a:cxn ang="5400000">
                  <a:pos x="wd2" y="hd2"/>
                </a:cxn>
                <a:cxn ang="10800000">
                  <a:pos x="wd2" y="hd2"/>
                </a:cxn>
                <a:cxn ang="16200000">
                  <a:pos x="wd2" y="hd2"/>
                </a:cxn>
              </a:cxnLst>
              <a:rect l="0" t="0" r="r" b="b"/>
              <a:pathLst>
                <a:path w="21600" h="21600" extrusionOk="0">
                  <a:moveTo>
                    <a:pt x="8001" y="21600"/>
                  </a:moveTo>
                  <a:lnTo>
                    <a:pt x="0" y="13428"/>
                  </a:lnTo>
                  <a:lnTo>
                    <a:pt x="13694" y="0"/>
                  </a:lnTo>
                  <a:lnTo>
                    <a:pt x="21600" y="8076"/>
                  </a:lnTo>
                  <a:cubicBezTo>
                    <a:pt x="21600" y="8076"/>
                    <a:pt x="8001" y="21600"/>
                    <a:pt x="8001" y="21600"/>
                  </a:cubicBezTo>
                  <a:close/>
                </a:path>
              </a:pathLst>
            </a:custGeom>
            <a:solidFill>
              <a:srgbClr val="FFFFAA"/>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6" name="Shape 2544"/>
            <p:cNvSpPr/>
            <p:nvPr/>
          </p:nvSpPr>
          <p:spPr>
            <a:xfrm rot="527819">
              <a:off x="4112417" y="3163925"/>
              <a:ext cx="166434" cy="168822"/>
            </a:xfrm>
            <a:custGeom>
              <a:avLst/>
              <a:gdLst/>
              <a:ahLst/>
              <a:cxnLst>
                <a:cxn ang="0">
                  <a:pos x="wd2" y="hd2"/>
                </a:cxn>
                <a:cxn ang="5400000">
                  <a:pos x="wd2" y="hd2"/>
                </a:cxn>
                <a:cxn ang="10800000">
                  <a:pos x="wd2" y="hd2"/>
                </a:cxn>
                <a:cxn ang="16200000">
                  <a:pos x="wd2" y="hd2"/>
                </a:cxn>
              </a:cxnLst>
              <a:rect l="0" t="0" r="r" b="b"/>
              <a:pathLst>
                <a:path w="20090" h="20328" extrusionOk="0">
                  <a:moveTo>
                    <a:pt x="238" y="3850"/>
                  </a:moveTo>
                  <a:cubicBezTo>
                    <a:pt x="238" y="3850"/>
                    <a:pt x="-1387" y="7569"/>
                    <a:pt x="3860" y="13202"/>
                  </a:cubicBezTo>
                  <a:cubicBezTo>
                    <a:pt x="9107" y="18834"/>
                    <a:pt x="14620" y="21385"/>
                    <a:pt x="16245" y="19924"/>
                  </a:cubicBezTo>
                  <a:cubicBezTo>
                    <a:pt x="17869" y="18462"/>
                    <a:pt x="19441" y="16921"/>
                    <a:pt x="19627" y="16550"/>
                  </a:cubicBezTo>
                  <a:cubicBezTo>
                    <a:pt x="19813" y="16177"/>
                    <a:pt x="20213" y="15540"/>
                    <a:pt x="20053" y="14424"/>
                  </a:cubicBezTo>
                  <a:cubicBezTo>
                    <a:pt x="20053" y="14424"/>
                    <a:pt x="18988" y="16390"/>
                    <a:pt x="17470" y="16363"/>
                  </a:cubicBezTo>
                  <a:cubicBezTo>
                    <a:pt x="15952" y="16337"/>
                    <a:pt x="13102" y="15593"/>
                    <a:pt x="9133" y="11980"/>
                  </a:cubicBezTo>
                  <a:cubicBezTo>
                    <a:pt x="5165" y="8366"/>
                    <a:pt x="3141" y="3983"/>
                    <a:pt x="3940" y="1751"/>
                  </a:cubicBezTo>
                  <a:cubicBezTo>
                    <a:pt x="4473" y="157"/>
                    <a:pt x="5671" y="24"/>
                    <a:pt x="5671" y="24"/>
                  </a:cubicBezTo>
                  <a:cubicBezTo>
                    <a:pt x="5671" y="24"/>
                    <a:pt x="4233" y="-215"/>
                    <a:pt x="3248" y="821"/>
                  </a:cubicBezTo>
                  <a:cubicBezTo>
                    <a:pt x="2262" y="1857"/>
                    <a:pt x="238" y="3850"/>
                    <a:pt x="238" y="3850"/>
                  </a:cubicBezTo>
                  <a:close/>
                </a:path>
              </a:pathLst>
            </a:custGeom>
            <a:gradFill flip="none" rotWithShape="1">
              <a:gsLst>
                <a:gs pos="0">
                  <a:srgbClr val="FFB000"/>
                </a:gs>
                <a:gs pos="30905">
                  <a:srgbClr val="FFCA00"/>
                </a:gs>
                <a:gs pos="47670">
                  <a:srgbClr val="FFE400"/>
                </a:gs>
                <a:gs pos="64825">
                  <a:srgbClr val="FFCA00"/>
                </a:gs>
                <a:gs pos="96744">
                  <a:srgbClr val="FFB000"/>
                </a:gs>
              </a:gsLst>
              <a:lin ang="3419231" scaled="0"/>
            </a:gra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7" name="Shape 2545"/>
            <p:cNvSpPr/>
            <p:nvPr/>
          </p:nvSpPr>
          <p:spPr>
            <a:xfrm rot="527819">
              <a:off x="4137647" y="3165913"/>
              <a:ext cx="143522" cy="144717"/>
            </a:xfrm>
            <a:custGeom>
              <a:avLst/>
              <a:gdLst/>
              <a:ahLst/>
              <a:cxnLst>
                <a:cxn ang="0">
                  <a:pos x="wd2" y="hd2"/>
                </a:cxn>
                <a:cxn ang="5400000">
                  <a:pos x="wd2" y="hd2"/>
                </a:cxn>
                <a:cxn ang="10800000">
                  <a:pos x="wd2" y="hd2"/>
                </a:cxn>
                <a:cxn ang="16200000">
                  <a:pos x="wd2" y="hd2"/>
                </a:cxn>
              </a:cxnLst>
              <a:rect l="0" t="0" r="r" b="b"/>
              <a:pathLst>
                <a:path w="21215" h="20597" extrusionOk="0">
                  <a:moveTo>
                    <a:pt x="21169" y="17048"/>
                  </a:moveTo>
                  <a:cubicBezTo>
                    <a:pt x="21169" y="17048"/>
                    <a:pt x="19865" y="19372"/>
                    <a:pt x="18006" y="19340"/>
                  </a:cubicBezTo>
                  <a:cubicBezTo>
                    <a:pt x="16147" y="19309"/>
                    <a:pt x="12657" y="18429"/>
                    <a:pt x="7797" y="14158"/>
                  </a:cubicBezTo>
                  <a:cubicBezTo>
                    <a:pt x="2938" y="9888"/>
                    <a:pt x="459" y="4706"/>
                    <a:pt x="1438" y="2068"/>
                  </a:cubicBezTo>
                  <a:cubicBezTo>
                    <a:pt x="2090" y="184"/>
                    <a:pt x="3558" y="27"/>
                    <a:pt x="3558" y="27"/>
                  </a:cubicBezTo>
                  <a:cubicBezTo>
                    <a:pt x="3558" y="27"/>
                    <a:pt x="2450" y="-148"/>
                    <a:pt x="1389" y="390"/>
                  </a:cubicBezTo>
                  <a:cubicBezTo>
                    <a:pt x="726" y="924"/>
                    <a:pt x="-235" y="2017"/>
                    <a:pt x="52" y="3737"/>
                  </a:cubicBezTo>
                  <a:cubicBezTo>
                    <a:pt x="480" y="6297"/>
                    <a:pt x="2386" y="11419"/>
                    <a:pt x="8639" y="16236"/>
                  </a:cubicBezTo>
                  <a:cubicBezTo>
                    <a:pt x="14425" y="20693"/>
                    <a:pt x="18326" y="21452"/>
                    <a:pt x="20491" y="19781"/>
                  </a:cubicBezTo>
                  <a:cubicBezTo>
                    <a:pt x="20566" y="19688"/>
                    <a:pt x="20620" y="19613"/>
                    <a:pt x="20647" y="19560"/>
                  </a:cubicBezTo>
                  <a:cubicBezTo>
                    <a:pt x="20875" y="19120"/>
                    <a:pt x="21365" y="18367"/>
                    <a:pt x="21169" y="17048"/>
                  </a:cubicBezTo>
                  <a:close/>
                </a:path>
              </a:pathLst>
            </a:custGeom>
            <a:solidFill>
              <a:srgbClr val="000000">
                <a:alpha val="30000"/>
              </a:srgbClr>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8" name="Shape 2546"/>
            <p:cNvSpPr/>
            <p:nvPr/>
          </p:nvSpPr>
          <p:spPr>
            <a:xfrm rot="527819">
              <a:off x="4151288" y="3132528"/>
              <a:ext cx="166435" cy="168822"/>
            </a:xfrm>
            <a:custGeom>
              <a:avLst/>
              <a:gdLst/>
              <a:ahLst/>
              <a:cxnLst>
                <a:cxn ang="0">
                  <a:pos x="wd2" y="hd2"/>
                </a:cxn>
                <a:cxn ang="5400000">
                  <a:pos x="wd2" y="hd2"/>
                </a:cxn>
                <a:cxn ang="10800000">
                  <a:pos x="wd2" y="hd2"/>
                </a:cxn>
                <a:cxn ang="16200000">
                  <a:pos x="wd2" y="hd2"/>
                </a:cxn>
              </a:cxnLst>
              <a:rect l="0" t="0" r="r" b="b"/>
              <a:pathLst>
                <a:path w="20090" h="20328" extrusionOk="0">
                  <a:moveTo>
                    <a:pt x="238" y="3850"/>
                  </a:moveTo>
                  <a:cubicBezTo>
                    <a:pt x="238" y="3850"/>
                    <a:pt x="-1387" y="7569"/>
                    <a:pt x="3860" y="13202"/>
                  </a:cubicBezTo>
                  <a:cubicBezTo>
                    <a:pt x="9107" y="18834"/>
                    <a:pt x="14620" y="21385"/>
                    <a:pt x="16245" y="19924"/>
                  </a:cubicBezTo>
                  <a:cubicBezTo>
                    <a:pt x="17869" y="18462"/>
                    <a:pt x="19441" y="16921"/>
                    <a:pt x="19627" y="16550"/>
                  </a:cubicBezTo>
                  <a:cubicBezTo>
                    <a:pt x="19813" y="16177"/>
                    <a:pt x="20213" y="15540"/>
                    <a:pt x="20053" y="14424"/>
                  </a:cubicBezTo>
                  <a:cubicBezTo>
                    <a:pt x="20053" y="14424"/>
                    <a:pt x="18988" y="16390"/>
                    <a:pt x="17470" y="16363"/>
                  </a:cubicBezTo>
                  <a:cubicBezTo>
                    <a:pt x="15952" y="16337"/>
                    <a:pt x="13102" y="15593"/>
                    <a:pt x="9133" y="11980"/>
                  </a:cubicBezTo>
                  <a:cubicBezTo>
                    <a:pt x="5165" y="8366"/>
                    <a:pt x="3141" y="3983"/>
                    <a:pt x="3940" y="1751"/>
                  </a:cubicBezTo>
                  <a:cubicBezTo>
                    <a:pt x="4473" y="157"/>
                    <a:pt x="5671" y="24"/>
                    <a:pt x="5671" y="24"/>
                  </a:cubicBezTo>
                  <a:cubicBezTo>
                    <a:pt x="5671" y="24"/>
                    <a:pt x="4233" y="-215"/>
                    <a:pt x="3248" y="821"/>
                  </a:cubicBezTo>
                  <a:cubicBezTo>
                    <a:pt x="2262" y="1857"/>
                    <a:pt x="238" y="3850"/>
                    <a:pt x="238" y="3850"/>
                  </a:cubicBezTo>
                  <a:close/>
                </a:path>
              </a:pathLst>
            </a:custGeom>
            <a:gradFill flip="none" rotWithShape="1">
              <a:gsLst>
                <a:gs pos="0">
                  <a:srgbClr val="FFB000"/>
                </a:gs>
                <a:gs pos="30905">
                  <a:srgbClr val="FFCA00"/>
                </a:gs>
                <a:gs pos="47670">
                  <a:srgbClr val="FFE400"/>
                </a:gs>
                <a:gs pos="64825">
                  <a:srgbClr val="FFCA00"/>
                </a:gs>
                <a:gs pos="96744">
                  <a:srgbClr val="FFB000"/>
                </a:gs>
              </a:gsLst>
              <a:lin ang="3419231" scaled="0"/>
            </a:gra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19" name="Shape 2547"/>
            <p:cNvSpPr/>
            <p:nvPr/>
          </p:nvSpPr>
          <p:spPr>
            <a:xfrm rot="527819">
              <a:off x="4176518" y="3134516"/>
              <a:ext cx="143522" cy="144717"/>
            </a:xfrm>
            <a:custGeom>
              <a:avLst/>
              <a:gdLst/>
              <a:ahLst/>
              <a:cxnLst>
                <a:cxn ang="0">
                  <a:pos x="wd2" y="hd2"/>
                </a:cxn>
                <a:cxn ang="5400000">
                  <a:pos x="wd2" y="hd2"/>
                </a:cxn>
                <a:cxn ang="10800000">
                  <a:pos x="wd2" y="hd2"/>
                </a:cxn>
                <a:cxn ang="16200000">
                  <a:pos x="wd2" y="hd2"/>
                </a:cxn>
              </a:cxnLst>
              <a:rect l="0" t="0" r="r" b="b"/>
              <a:pathLst>
                <a:path w="21215" h="20597" extrusionOk="0">
                  <a:moveTo>
                    <a:pt x="21169" y="17048"/>
                  </a:moveTo>
                  <a:cubicBezTo>
                    <a:pt x="21169" y="17048"/>
                    <a:pt x="19865" y="19372"/>
                    <a:pt x="18006" y="19340"/>
                  </a:cubicBezTo>
                  <a:cubicBezTo>
                    <a:pt x="16147" y="19309"/>
                    <a:pt x="12657" y="18429"/>
                    <a:pt x="7797" y="14158"/>
                  </a:cubicBezTo>
                  <a:cubicBezTo>
                    <a:pt x="2938" y="9888"/>
                    <a:pt x="459" y="4706"/>
                    <a:pt x="1438" y="2068"/>
                  </a:cubicBezTo>
                  <a:cubicBezTo>
                    <a:pt x="2090" y="184"/>
                    <a:pt x="3558" y="27"/>
                    <a:pt x="3558" y="27"/>
                  </a:cubicBezTo>
                  <a:cubicBezTo>
                    <a:pt x="3558" y="27"/>
                    <a:pt x="2450" y="-148"/>
                    <a:pt x="1389" y="390"/>
                  </a:cubicBezTo>
                  <a:cubicBezTo>
                    <a:pt x="726" y="924"/>
                    <a:pt x="-235" y="2017"/>
                    <a:pt x="52" y="3737"/>
                  </a:cubicBezTo>
                  <a:cubicBezTo>
                    <a:pt x="480" y="6297"/>
                    <a:pt x="2386" y="11419"/>
                    <a:pt x="8639" y="16236"/>
                  </a:cubicBezTo>
                  <a:cubicBezTo>
                    <a:pt x="14425" y="20693"/>
                    <a:pt x="18326" y="21452"/>
                    <a:pt x="20491" y="19781"/>
                  </a:cubicBezTo>
                  <a:cubicBezTo>
                    <a:pt x="20566" y="19688"/>
                    <a:pt x="20620" y="19613"/>
                    <a:pt x="20647" y="19560"/>
                  </a:cubicBezTo>
                  <a:cubicBezTo>
                    <a:pt x="20875" y="19120"/>
                    <a:pt x="21365" y="18367"/>
                    <a:pt x="21169" y="17048"/>
                  </a:cubicBezTo>
                  <a:close/>
                </a:path>
              </a:pathLst>
            </a:custGeom>
            <a:solidFill>
              <a:srgbClr val="000000">
                <a:alpha val="30000"/>
              </a:srgbClr>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0" name="Shape 2548"/>
            <p:cNvSpPr/>
            <p:nvPr/>
          </p:nvSpPr>
          <p:spPr>
            <a:xfrm rot="527819">
              <a:off x="4192967" y="3104966"/>
              <a:ext cx="166434" cy="168822"/>
            </a:xfrm>
            <a:custGeom>
              <a:avLst/>
              <a:gdLst/>
              <a:ahLst/>
              <a:cxnLst>
                <a:cxn ang="0">
                  <a:pos x="wd2" y="hd2"/>
                </a:cxn>
                <a:cxn ang="5400000">
                  <a:pos x="wd2" y="hd2"/>
                </a:cxn>
                <a:cxn ang="10800000">
                  <a:pos x="wd2" y="hd2"/>
                </a:cxn>
                <a:cxn ang="16200000">
                  <a:pos x="wd2" y="hd2"/>
                </a:cxn>
              </a:cxnLst>
              <a:rect l="0" t="0" r="r" b="b"/>
              <a:pathLst>
                <a:path w="20090" h="20328" extrusionOk="0">
                  <a:moveTo>
                    <a:pt x="238" y="3850"/>
                  </a:moveTo>
                  <a:cubicBezTo>
                    <a:pt x="238" y="3850"/>
                    <a:pt x="-1387" y="7569"/>
                    <a:pt x="3860" y="13202"/>
                  </a:cubicBezTo>
                  <a:cubicBezTo>
                    <a:pt x="9107" y="18834"/>
                    <a:pt x="14620" y="21385"/>
                    <a:pt x="16245" y="19924"/>
                  </a:cubicBezTo>
                  <a:cubicBezTo>
                    <a:pt x="17869" y="18462"/>
                    <a:pt x="19441" y="16921"/>
                    <a:pt x="19627" y="16550"/>
                  </a:cubicBezTo>
                  <a:cubicBezTo>
                    <a:pt x="19813" y="16177"/>
                    <a:pt x="20213" y="15540"/>
                    <a:pt x="20053" y="14424"/>
                  </a:cubicBezTo>
                  <a:cubicBezTo>
                    <a:pt x="20053" y="14424"/>
                    <a:pt x="18988" y="16390"/>
                    <a:pt x="17470" y="16363"/>
                  </a:cubicBezTo>
                  <a:cubicBezTo>
                    <a:pt x="15952" y="16337"/>
                    <a:pt x="13102" y="15593"/>
                    <a:pt x="9133" y="11980"/>
                  </a:cubicBezTo>
                  <a:cubicBezTo>
                    <a:pt x="5165" y="8366"/>
                    <a:pt x="3141" y="3983"/>
                    <a:pt x="3940" y="1751"/>
                  </a:cubicBezTo>
                  <a:cubicBezTo>
                    <a:pt x="4473" y="157"/>
                    <a:pt x="5671" y="24"/>
                    <a:pt x="5671" y="24"/>
                  </a:cubicBezTo>
                  <a:cubicBezTo>
                    <a:pt x="5671" y="24"/>
                    <a:pt x="4233" y="-215"/>
                    <a:pt x="3248" y="821"/>
                  </a:cubicBezTo>
                  <a:cubicBezTo>
                    <a:pt x="2262" y="1857"/>
                    <a:pt x="238" y="3850"/>
                    <a:pt x="238" y="3850"/>
                  </a:cubicBezTo>
                  <a:close/>
                </a:path>
              </a:pathLst>
            </a:custGeom>
            <a:gradFill flip="none" rotWithShape="1">
              <a:gsLst>
                <a:gs pos="0">
                  <a:srgbClr val="FFB000"/>
                </a:gs>
                <a:gs pos="30905">
                  <a:srgbClr val="FFCA00"/>
                </a:gs>
                <a:gs pos="47670">
                  <a:srgbClr val="FFE400"/>
                </a:gs>
                <a:gs pos="64825">
                  <a:srgbClr val="FFCA00"/>
                </a:gs>
                <a:gs pos="96744">
                  <a:srgbClr val="FFB000"/>
                </a:gs>
              </a:gsLst>
              <a:lin ang="3419231" scaled="0"/>
            </a:gra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1" name="Shape 2549"/>
            <p:cNvSpPr/>
            <p:nvPr/>
          </p:nvSpPr>
          <p:spPr>
            <a:xfrm rot="527819">
              <a:off x="4218196" y="3106954"/>
              <a:ext cx="143522" cy="144717"/>
            </a:xfrm>
            <a:custGeom>
              <a:avLst/>
              <a:gdLst/>
              <a:ahLst/>
              <a:cxnLst>
                <a:cxn ang="0">
                  <a:pos x="wd2" y="hd2"/>
                </a:cxn>
                <a:cxn ang="5400000">
                  <a:pos x="wd2" y="hd2"/>
                </a:cxn>
                <a:cxn ang="10800000">
                  <a:pos x="wd2" y="hd2"/>
                </a:cxn>
                <a:cxn ang="16200000">
                  <a:pos x="wd2" y="hd2"/>
                </a:cxn>
              </a:cxnLst>
              <a:rect l="0" t="0" r="r" b="b"/>
              <a:pathLst>
                <a:path w="21215" h="20597" extrusionOk="0">
                  <a:moveTo>
                    <a:pt x="21169" y="17048"/>
                  </a:moveTo>
                  <a:cubicBezTo>
                    <a:pt x="21169" y="17048"/>
                    <a:pt x="19865" y="19372"/>
                    <a:pt x="18006" y="19340"/>
                  </a:cubicBezTo>
                  <a:cubicBezTo>
                    <a:pt x="16147" y="19309"/>
                    <a:pt x="12657" y="18429"/>
                    <a:pt x="7797" y="14158"/>
                  </a:cubicBezTo>
                  <a:cubicBezTo>
                    <a:pt x="2938" y="9888"/>
                    <a:pt x="459" y="4706"/>
                    <a:pt x="1438" y="2068"/>
                  </a:cubicBezTo>
                  <a:cubicBezTo>
                    <a:pt x="2090" y="184"/>
                    <a:pt x="3558" y="27"/>
                    <a:pt x="3558" y="27"/>
                  </a:cubicBezTo>
                  <a:cubicBezTo>
                    <a:pt x="3558" y="27"/>
                    <a:pt x="2450" y="-148"/>
                    <a:pt x="1389" y="390"/>
                  </a:cubicBezTo>
                  <a:cubicBezTo>
                    <a:pt x="726" y="924"/>
                    <a:pt x="-235" y="2017"/>
                    <a:pt x="52" y="3737"/>
                  </a:cubicBezTo>
                  <a:cubicBezTo>
                    <a:pt x="480" y="6297"/>
                    <a:pt x="2386" y="11419"/>
                    <a:pt x="8639" y="16236"/>
                  </a:cubicBezTo>
                  <a:cubicBezTo>
                    <a:pt x="14425" y="20693"/>
                    <a:pt x="18326" y="21452"/>
                    <a:pt x="20491" y="19781"/>
                  </a:cubicBezTo>
                  <a:cubicBezTo>
                    <a:pt x="20566" y="19688"/>
                    <a:pt x="20620" y="19613"/>
                    <a:pt x="20647" y="19560"/>
                  </a:cubicBezTo>
                  <a:cubicBezTo>
                    <a:pt x="20875" y="19120"/>
                    <a:pt x="21365" y="18367"/>
                    <a:pt x="21169" y="17048"/>
                  </a:cubicBezTo>
                  <a:close/>
                </a:path>
              </a:pathLst>
            </a:custGeom>
            <a:solidFill>
              <a:srgbClr val="000000">
                <a:alpha val="30000"/>
              </a:srgbClr>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2" name="Shape 2550"/>
            <p:cNvSpPr/>
            <p:nvPr/>
          </p:nvSpPr>
          <p:spPr>
            <a:xfrm rot="527819">
              <a:off x="4231838" y="3073568"/>
              <a:ext cx="166434" cy="168822"/>
            </a:xfrm>
            <a:custGeom>
              <a:avLst/>
              <a:gdLst/>
              <a:ahLst/>
              <a:cxnLst>
                <a:cxn ang="0">
                  <a:pos x="wd2" y="hd2"/>
                </a:cxn>
                <a:cxn ang="5400000">
                  <a:pos x="wd2" y="hd2"/>
                </a:cxn>
                <a:cxn ang="10800000">
                  <a:pos x="wd2" y="hd2"/>
                </a:cxn>
                <a:cxn ang="16200000">
                  <a:pos x="wd2" y="hd2"/>
                </a:cxn>
              </a:cxnLst>
              <a:rect l="0" t="0" r="r" b="b"/>
              <a:pathLst>
                <a:path w="20090" h="20328" extrusionOk="0">
                  <a:moveTo>
                    <a:pt x="238" y="3850"/>
                  </a:moveTo>
                  <a:cubicBezTo>
                    <a:pt x="238" y="3850"/>
                    <a:pt x="-1387" y="7569"/>
                    <a:pt x="3860" y="13202"/>
                  </a:cubicBezTo>
                  <a:cubicBezTo>
                    <a:pt x="9107" y="18834"/>
                    <a:pt x="14620" y="21385"/>
                    <a:pt x="16245" y="19924"/>
                  </a:cubicBezTo>
                  <a:cubicBezTo>
                    <a:pt x="17869" y="18462"/>
                    <a:pt x="19441" y="16921"/>
                    <a:pt x="19627" y="16550"/>
                  </a:cubicBezTo>
                  <a:cubicBezTo>
                    <a:pt x="19813" y="16177"/>
                    <a:pt x="20213" y="15540"/>
                    <a:pt x="20053" y="14424"/>
                  </a:cubicBezTo>
                  <a:cubicBezTo>
                    <a:pt x="20053" y="14424"/>
                    <a:pt x="18988" y="16390"/>
                    <a:pt x="17470" y="16363"/>
                  </a:cubicBezTo>
                  <a:cubicBezTo>
                    <a:pt x="15952" y="16337"/>
                    <a:pt x="13102" y="15593"/>
                    <a:pt x="9133" y="11980"/>
                  </a:cubicBezTo>
                  <a:cubicBezTo>
                    <a:pt x="5165" y="8366"/>
                    <a:pt x="3141" y="3983"/>
                    <a:pt x="3940" y="1751"/>
                  </a:cubicBezTo>
                  <a:cubicBezTo>
                    <a:pt x="4473" y="157"/>
                    <a:pt x="5671" y="24"/>
                    <a:pt x="5671" y="24"/>
                  </a:cubicBezTo>
                  <a:cubicBezTo>
                    <a:pt x="5671" y="24"/>
                    <a:pt x="4233" y="-215"/>
                    <a:pt x="3248" y="821"/>
                  </a:cubicBezTo>
                  <a:cubicBezTo>
                    <a:pt x="2262" y="1857"/>
                    <a:pt x="238" y="3850"/>
                    <a:pt x="238" y="3850"/>
                  </a:cubicBezTo>
                  <a:close/>
                </a:path>
              </a:pathLst>
            </a:custGeom>
            <a:gradFill flip="none" rotWithShape="1">
              <a:gsLst>
                <a:gs pos="0">
                  <a:srgbClr val="FFB000"/>
                </a:gs>
                <a:gs pos="30905">
                  <a:srgbClr val="FFCA00"/>
                </a:gs>
                <a:gs pos="47670">
                  <a:srgbClr val="FFE400"/>
                </a:gs>
                <a:gs pos="64825">
                  <a:srgbClr val="FFCA00"/>
                </a:gs>
                <a:gs pos="96744">
                  <a:srgbClr val="FFB000"/>
                </a:gs>
              </a:gsLst>
              <a:lin ang="3419231" scaled="0"/>
            </a:gra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3" name="Shape 2551"/>
            <p:cNvSpPr/>
            <p:nvPr/>
          </p:nvSpPr>
          <p:spPr>
            <a:xfrm rot="527819">
              <a:off x="4257067" y="3075556"/>
              <a:ext cx="143522" cy="144717"/>
            </a:xfrm>
            <a:custGeom>
              <a:avLst/>
              <a:gdLst/>
              <a:ahLst/>
              <a:cxnLst>
                <a:cxn ang="0">
                  <a:pos x="wd2" y="hd2"/>
                </a:cxn>
                <a:cxn ang="5400000">
                  <a:pos x="wd2" y="hd2"/>
                </a:cxn>
                <a:cxn ang="10800000">
                  <a:pos x="wd2" y="hd2"/>
                </a:cxn>
                <a:cxn ang="16200000">
                  <a:pos x="wd2" y="hd2"/>
                </a:cxn>
              </a:cxnLst>
              <a:rect l="0" t="0" r="r" b="b"/>
              <a:pathLst>
                <a:path w="21215" h="20597" extrusionOk="0">
                  <a:moveTo>
                    <a:pt x="21169" y="17048"/>
                  </a:moveTo>
                  <a:cubicBezTo>
                    <a:pt x="21169" y="17048"/>
                    <a:pt x="19865" y="19372"/>
                    <a:pt x="18006" y="19340"/>
                  </a:cubicBezTo>
                  <a:cubicBezTo>
                    <a:pt x="16147" y="19309"/>
                    <a:pt x="12657" y="18429"/>
                    <a:pt x="7797" y="14158"/>
                  </a:cubicBezTo>
                  <a:cubicBezTo>
                    <a:pt x="2938" y="9888"/>
                    <a:pt x="459" y="4706"/>
                    <a:pt x="1438" y="2068"/>
                  </a:cubicBezTo>
                  <a:cubicBezTo>
                    <a:pt x="2090" y="184"/>
                    <a:pt x="3558" y="27"/>
                    <a:pt x="3558" y="27"/>
                  </a:cubicBezTo>
                  <a:cubicBezTo>
                    <a:pt x="3558" y="27"/>
                    <a:pt x="2450" y="-148"/>
                    <a:pt x="1389" y="390"/>
                  </a:cubicBezTo>
                  <a:cubicBezTo>
                    <a:pt x="726" y="924"/>
                    <a:pt x="-235" y="2017"/>
                    <a:pt x="52" y="3737"/>
                  </a:cubicBezTo>
                  <a:cubicBezTo>
                    <a:pt x="480" y="6297"/>
                    <a:pt x="2386" y="11419"/>
                    <a:pt x="8639" y="16236"/>
                  </a:cubicBezTo>
                  <a:cubicBezTo>
                    <a:pt x="14425" y="20693"/>
                    <a:pt x="18326" y="21452"/>
                    <a:pt x="20491" y="19781"/>
                  </a:cubicBezTo>
                  <a:cubicBezTo>
                    <a:pt x="20566" y="19688"/>
                    <a:pt x="20620" y="19613"/>
                    <a:pt x="20647" y="19560"/>
                  </a:cubicBezTo>
                  <a:cubicBezTo>
                    <a:pt x="20875" y="19120"/>
                    <a:pt x="21365" y="18367"/>
                    <a:pt x="21169" y="17048"/>
                  </a:cubicBezTo>
                  <a:close/>
                </a:path>
              </a:pathLst>
            </a:custGeom>
            <a:solidFill>
              <a:srgbClr val="000000">
                <a:alpha val="30000"/>
              </a:srgbClr>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4" name="Shape 2552"/>
            <p:cNvSpPr/>
            <p:nvPr/>
          </p:nvSpPr>
          <p:spPr>
            <a:xfrm rot="527819">
              <a:off x="4270194" y="3045492"/>
              <a:ext cx="166435" cy="168822"/>
            </a:xfrm>
            <a:custGeom>
              <a:avLst/>
              <a:gdLst/>
              <a:ahLst/>
              <a:cxnLst>
                <a:cxn ang="0">
                  <a:pos x="wd2" y="hd2"/>
                </a:cxn>
                <a:cxn ang="5400000">
                  <a:pos x="wd2" y="hd2"/>
                </a:cxn>
                <a:cxn ang="10800000">
                  <a:pos x="wd2" y="hd2"/>
                </a:cxn>
                <a:cxn ang="16200000">
                  <a:pos x="wd2" y="hd2"/>
                </a:cxn>
              </a:cxnLst>
              <a:rect l="0" t="0" r="r" b="b"/>
              <a:pathLst>
                <a:path w="20090" h="20328" extrusionOk="0">
                  <a:moveTo>
                    <a:pt x="238" y="3850"/>
                  </a:moveTo>
                  <a:cubicBezTo>
                    <a:pt x="238" y="3850"/>
                    <a:pt x="-1387" y="7569"/>
                    <a:pt x="3860" y="13202"/>
                  </a:cubicBezTo>
                  <a:cubicBezTo>
                    <a:pt x="9107" y="18834"/>
                    <a:pt x="14620" y="21385"/>
                    <a:pt x="16245" y="19924"/>
                  </a:cubicBezTo>
                  <a:cubicBezTo>
                    <a:pt x="17869" y="18462"/>
                    <a:pt x="19441" y="16921"/>
                    <a:pt x="19627" y="16550"/>
                  </a:cubicBezTo>
                  <a:cubicBezTo>
                    <a:pt x="19813" y="16177"/>
                    <a:pt x="20213" y="15540"/>
                    <a:pt x="20053" y="14424"/>
                  </a:cubicBezTo>
                  <a:cubicBezTo>
                    <a:pt x="20053" y="14424"/>
                    <a:pt x="18988" y="16390"/>
                    <a:pt x="17470" y="16363"/>
                  </a:cubicBezTo>
                  <a:cubicBezTo>
                    <a:pt x="15952" y="16337"/>
                    <a:pt x="13102" y="15593"/>
                    <a:pt x="9133" y="11980"/>
                  </a:cubicBezTo>
                  <a:cubicBezTo>
                    <a:pt x="5165" y="8366"/>
                    <a:pt x="3141" y="3983"/>
                    <a:pt x="3940" y="1751"/>
                  </a:cubicBezTo>
                  <a:cubicBezTo>
                    <a:pt x="4473" y="157"/>
                    <a:pt x="5671" y="24"/>
                    <a:pt x="5671" y="24"/>
                  </a:cubicBezTo>
                  <a:cubicBezTo>
                    <a:pt x="5671" y="24"/>
                    <a:pt x="4233" y="-215"/>
                    <a:pt x="3248" y="821"/>
                  </a:cubicBezTo>
                  <a:cubicBezTo>
                    <a:pt x="2262" y="1857"/>
                    <a:pt x="238" y="3850"/>
                    <a:pt x="238" y="3850"/>
                  </a:cubicBezTo>
                  <a:close/>
                </a:path>
              </a:pathLst>
            </a:custGeom>
            <a:gradFill flip="none" rotWithShape="1">
              <a:gsLst>
                <a:gs pos="0">
                  <a:srgbClr val="FFB000"/>
                </a:gs>
                <a:gs pos="30905">
                  <a:srgbClr val="FFCA00"/>
                </a:gs>
                <a:gs pos="47670">
                  <a:srgbClr val="FFE400"/>
                </a:gs>
                <a:gs pos="64825">
                  <a:srgbClr val="FFCA00"/>
                </a:gs>
                <a:gs pos="96744">
                  <a:srgbClr val="FFB000"/>
                </a:gs>
              </a:gsLst>
              <a:lin ang="3419231" scaled="0"/>
            </a:gra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5" name="Shape 2553"/>
            <p:cNvSpPr/>
            <p:nvPr/>
          </p:nvSpPr>
          <p:spPr>
            <a:xfrm rot="527819">
              <a:off x="4295424" y="3047480"/>
              <a:ext cx="143522" cy="144717"/>
            </a:xfrm>
            <a:custGeom>
              <a:avLst/>
              <a:gdLst/>
              <a:ahLst/>
              <a:cxnLst>
                <a:cxn ang="0">
                  <a:pos x="wd2" y="hd2"/>
                </a:cxn>
                <a:cxn ang="5400000">
                  <a:pos x="wd2" y="hd2"/>
                </a:cxn>
                <a:cxn ang="10800000">
                  <a:pos x="wd2" y="hd2"/>
                </a:cxn>
                <a:cxn ang="16200000">
                  <a:pos x="wd2" y="hd2"/>
                </a:cxn>
              </a:cxnLst>
              <a:rect l="0" t="0" r="r" b="b"/>
              <a:pathLst>
                <a:path w="21215" h="20597" extrusionOk="0">
                  <a:moveTo>
                    <a:pt x="21169" y="17048"/>
                  </a:moveTo>
                  <a:cubicBezTo>
                    <a:pt x="21169" y="17048"/>
                    <a:pt x="19865" y="19372"/>
                    <a:pt x="18006" y="19340"/>
                  </a:cubicBezTo>
                  <a:cubicBezTo>
                    <a:pt x="16147" y="19309"/>
                    <a:pt x="12657" y="18429"/>
                    <a:pt x="7797" y="14158"/>
                  </a:cubicBezTo>
                  <a:cubicBezTo>
                    <a:pt x="2938" y="9888"/>
                    <a:pt x="459" y="4706"/>
                    <a:pt x="1438" y="2068"/>
                  </a:cubicBezTo>
                  <a:cubicBezTo>
                    <a:pt x="2090" y="184"/>
                    <a:pt x="3558" y="27"/>
                    <a:pt x="3558" y="27"/>
                  </a:cubicBezTo>
                  <a:cubicBezTo>
                    <a:pt x="3558" y="27"/>
                    <a:pt x="2450" y="-148"/>
                    <a:pt x="1389" y="390"/>
                  </a:cubicBezTo>
                  <a:cubicBezTo>
                    <a:pt x="726" y="924"/>
                    <a:pt x="-235" y="2017"/>
                    <a:pt x="52" y="3737"/>
                  </a:cubicBezTo>
                  <a:cubicBezTo>
                    <a:pt x="480" y="6297"/>
                    <a:pt x="2386" y="11419"/>
                    <a:pt x="8639" y="16236"/>
                  </a:cubicBezTo>
                  <a:cubicBezTo>
                    <a:pt x="14425" y="20693"/>
                    <a:pt x="18326" y="21452"/>
                    <a:pt x="20491" y="19781"/>
                  </a:cubicBezTo>
                  <a:cubicBezTo>
                    <a:pt x="20566" y="19688"/>
                    <a:pt x="20620" y="19613"/>
                    <a:pt x="20647" y="19560"/>
                  </a:cubicBezTo>
                  <a:cubicBezTo>
                    <a:pt x="20875" y="19120"/>
                    <a:pt x="21365" y="18367"/>
                    <a:pt x="21169" y="17048"/>
                  </a:cubicBezTo>
                  <a:close/>
                </a:path>
              </a:pathLst>
            </a:custGeom>
            <a:solidFill>
              <a:srgbClr val="000000">
                <a:alpha val="30000"/>
              </a:srgbClr>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6" name="Shape 2554"/>
            <p:cNvSpPr/>
            <p:nvPr/>
          </p:nvSpPr>
          <p:spPr>
            <a:xfrm rot="527819">
              <a:off x="4312053" y="3017777"/>
              <a:ext cx="164268" cy="166626"/>
            </a:xfrm>
            <a:custGeom>
              <a:avLst/>
              <a:gdLst/>
              <a:ahLst/>
              <a:cxnLst>
                <a:cxn ang="0">
                  <a:pos x="wd2" y="hd2"/>
                </a:cxn>
                <a:cxn ang="5400000">
                  <a:pos x="wd2" y="hd2"/>
                </a:cxn>
                <a:cxn ang="10800000">
                  <a:pos x="wd2" y="hd2"/>
                </a:cxn>
                <a:cxn ang="16200000">
                  <a:pos x="wd2" y="hd2"/>
                </a:cxn>
              </a:cxnLst>
              <a:rect l="0" t="0" r="r" b="b"/>
              <a:pathLst>
                <a:path w="20090" h="20329" extrusionOk="0">
                  <a:moveTo>
                    <a:pt x="238" y="3850"/>
                  </a:moveTo>
                  <a:cubicBezTo>
                    <a:pt x="238" y="3850"/>
                    <a:pt x="-1387" y="7569"/>
                    <a:pt x="3860" y="13202"/>
                  </a:cubicBezTo>
                  <a:cubicBezTo>
                    <a:pt x="9107" y="18835"/>
                    <a:pt x="14620" y="21385"/>
                    <a:pt x="16245" y="19924"/>
                  </a:cubicBezTo>
                  <a:cubicBezTo>
                    <a:pt x="17869" y="18463"/>
                    <a:pt x="19441" y="16922"/>
                    <a:pt x="19627" y="16549"/>
                  </a:cubicBezTo>
                  <a:cubicBezTo>
                    <a:pt x="19814" y="16177"/>
                    <a:pt x="20213" y="15540"/>
                    <a:pt x="20053" y="14424"/>
                  </a:cubicBezTo>
                  <a:cubicBezTo>
                    <a:pt x="20053" y="14424"/>
                    <a:pt x="18988" y="16390"/>
                    <a:pt x="17470" y="16364"/>
                  </a:cubicBezTo>
                  <a:cubicBezTo>
                    <a:pt x="15952" y="16337"/>
                    <a:pt x="13102" y="15593"/>
                    <a:pt x="9133" y="11980"/>
                  </a:cubicBezTo>
                  <a:cubicBezTo>
                    <a:pt x="5165" y="8367"/>
                    <a:pt x="3141" y="3983"/>
                    <a:pt x="3940" y="1751"/>
                  </a:cubicBezTo>
                  <a:cubicBezTo>
                    <a:pt x="4472" y="157"/>
                    <a:pt x="5671" y="24"/>
                    <a:pt x="5671" y="24"/>
                  </a:cubicBezTo>
                  <a:cubicBezTo>
                    <a:pt x="5671" y="24"/>
                    <a:pt x="4233" y="-215"/>
                    <a:pt x="3247" y="821"/>
                  </a:cubicBezTo>
                  <a:cubicBezTo>
                    <a:pt x="2262" y="1858"/>
                    <a:pt x="238" y="3850"/>
                    <a:pt x="238" y="3850"/>
                  </a:cubicBezTo>
                  <a:close/>
                </a:path>
              </a:pathLst>
            </a:custGeom>
            <a:gradFill flip="none" rotWithShape="1">
              <a:gsLst>
                <a:gs pos="0">
                  <a:srgbClr val="FFB000"/>
                </a:gs>
                <a:gs pos="30905">
                  <a:srgbClr val="FFCA00"/>
                </a:gs>
                <a:gs pos="47670">
                  <a:srgbClr val="FFE400"/>
                </a:gs>
                <a:gs pos="64825">
                  <a:srgbClr val="FFCA00"/>
                </a:gs>
                <a:gs pos="96744">
                  <a:srgbClr val="FFB000"/>
                </a:gs>
              </a:gsLst>
              <a:lin ang="3419231" scaled="0"/>
            </a:gra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7" name="Shape 2555"/>
            <p:cNvSpPr/>
            <p:nvPr/>
          </p:nvSpPr>
          <p:spPr>
            <a:xfrm rot="527819">
              <a:off x="4337258" y="3019786"/>
              <a:ext cx="141654" cy="142834"/>
            </a:xfrm>
            <a:custGeom>
              <a:avLst/>
              <a:gdLst/>
              <a:ahLst/>
              <a:cxnLst>
                <a:cxn ang="0">
                  <a:pos x="wd2" y="hd2"/>
                </a:cxn>
                <a:cxn ang="5400000">
                  <a:pos x="wd2" y="hd2"/>
                </a:cxn>
                <a:cxn ang="10800000">
                  <a:pos x="wd2" y="hd2"/>
                </a:cxn>
                <a:cxn ang="16200000">
                  <a:pos x="wd2" y="hd2"/>
                </a:cxn>
              </a:cxnLst>
              <a:rect l="0" t="0" r="r" b="b"/>
              <a:pathLst>
                <a:path w="21214" h="20597" extrusionOk="0">
                  <a:moveTo>
                    <a:pt x="21169" y="17048"/>
                  </a:moveTo>
                  <a:cubicBezTo>
                    <a:pt x="21169" y="17048"/>
                    <a:pt x="19865" y="19371"/>
                    <a:pt x="18006" y="19340"/>
                  </a:cubicBezTo>
                  <a:cubicBezTo>
                    <a:pt x="16147" y="19309"/>
                    <a:pt x="12657" y="18429"/>
                    <a:pt x="7797" y="14158"/>
                  </a:cubicBezTo>
                  <a:cubicBezTo>
                    <a:pt x="2938" y="9888"/>
                    <a:pt x="460" y="4706"/>
                    <a:pt x="1438" y="2068"/>
                  </a:cubicBezTo>
                  <a:cubicBezTo>
                    <a:pt x="2090" y="184"/>
                    <a:pt x="3558" y="27"/>
                    <a:pt x="3558" y="27"/>
                  </a:cubicBezTo>
                  <a:cubicBezTo>
                    <a:pt x="3558" y="27"/>
                    <a:pt x="2450" y="-148"/>
                    <a:pt x="1390" y="389"/>
                  </a:cubicBezTo>
                  <a:cubicBezTo>
                    <a:pt x="727" y="924"/>
                    <a:pt x="-235" y="2017"/>
                    <a:pt x="53" y="3736"/>
                  </a:cubicBezTo>
                  <a:cubicBezTo>
                    <a:pt x="480" y="6297"/>
                    <a:pt x="2386" y="11420"/>
                    <a:pt x="8639" y="16236"/>
                  </a:cubicBezTo>
                  <a:cubicBezTo>
                    <a:pt x="14425" y="20693"/>
                    <a:pt x="18326" y="21452"/>
                    <a:pt x="20490" y="19780"/>
                  </a:cubicBezTo>
                  <a:cubicBezTo>
                    <a:pt x="20566" y="19688"/>
                    <a:pt x="20620" y="19613"/>
                    <a:pt x="20648" y="19560"/>
                  </a:cubicBezTo>
                  <a:cubicBezTo>
                    <a:pt x="20876" y="19120"/>
                    <a:pt x="21365" y="18367"/>
                    <a:pt x="21169" y="17048"/>
                  </a:cubicBezTo>
                  <a:close/>
                </a:path>
              </a:pathLst>
            </a:custGeom>
            <a:solidFill>
              <a:srgbClr val="000000">
                <a:alpha val="30000"/>
              </a:srgbClr>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8" name="Shape 2556"/>
            <p:cNvSpPr/>
            <p:nvPr/>
          </p:nvSpPr>
          <p:spPr>
            <a:xfrm rot="527819">
              <a:off x="4353659" y="2993164"/>
              <a:ext cx="158993" cy="161271"/>
            </a:xfrm>
            <a:custGeom>
              <a:avLst/>
              <a:gdLst/>
              <a:ahLst/>
              <a:cxnLst>
                <a:cxn ang="0">
                  <a:pos x="wd2" y="hd2"/>
                </a:cxn>
                <a:cxn ang="5400000">
                  <a:pos x="wd2" y="hd2"/>
                </a:cxn>
                <a:cxn ang="10800000">
                  <a:pos x="wd2" y="hd2"/>
                </a:cxn>
                <a:cxn ang="16200000">
                  <a:pos x="wd2" y="hd2"/>
                </a:cxn>
              </a:cxnLst>
              <a:rect l="0" t="0" r="r" b="b"/>
              <a:pathLst>
                <a:path w="20090" h="20328" extrusionOk="0">
                  <a:moveTo>
                    <a:pt x="238" y="3849"/>
                  </a:moveTo>
                  <a:cubicBezTo>
                    <a:pt x="238" y="3849"/>
                    <a:pt x="-1387" y="7568"/>
                    <a:pt x="3860" y="13201"/>
                  </a:cubicBezTo>
                  <a:cubicBezTo>
                    <a:pt x="9107" y="18834"/>
                    <a:pt x="14620" y="21384"/>
                    <a:pt x="16245" y="19923"/>
                  </a:cubicBezTo>
                  <a:cubicBezTo>
                    <a:pt x="17869" y="18461"/>
                    <a:pt x="19441" y="16920"/>
                    <a:pt x="19627" y="16549"/>
                  </a:cubicBezTo>
                  <a:cubicBezTo>
                    <a:pt x="19813" y="16177"/>
                    <a:pt x="20213" y="15539"/>
                    <a:pt x="20053" y="14423"/>
                  </a:cubicBezTo>
                  <a:cubicBezTo>
                    <a:pt x="20053" y="14423"/>
                    <a:pt x="18988" y="16389"/>
                    <a:pt x="17469" y="16363"/>
                  </a:cubicBezTo>
                  <a:cubicBezTo>
                    <a:pt x="15952" y="16336"/>
                    <a:pt x="13102" y="15592"/>
                    <a:pt x="9133" y="11979"/>
                  </a:cubicBezTo>
                  <a:cubicBezTo>
                    <a:pt x="5165" y="8365"/>
                    <a:pt x="3141" y="3982"/>
                    <a:pt x="3940" y="1750"/>
                  </a:cubicBezTo>
                  <a:cubicBezTo>
                    <a:pt x="4472" y="156"/>
                    <a:pt x="5671" y="24"/>
                    <a:pt x="5671" y="24"/>
                  </a:cubicBezTo>
                  <a:cubicBezTo>
                    <a:pt x="5671" y="24"/>
                    <a:pt x="4233" y="-216"/>
                    <a:pt x="3247" y="820"/>
                  </a:cubicBezTo>
                  <a:cubicBezTo>
                    <a:pt x="2262" y="1856"/>
                    <a:pt x="238" y="3849"/>
                    <a:pt x="238" y="3849"/>
                  </a:cubicBezTo>
                  <a:close/>
                </a:path>
              </a:pathLst>
            </a:custGeom>
            <a:gradFill flip="none" rotWithShape="1">
              <a:gsLst>
                <a:gs pos="0">
                  <a:srgbClr val="FFB000"/>
                </a:gs>
                <a:gs pos="30905">
                  <a:srgbClr val="FFCA00"/>
                </a:gs>
                <a:gs pos="47670">
                  <a:srgbClr val="FFE400"/>
                </a:gs>
                <a:gs pos="64825">
                  <a:srgbClr val="FFCA00"/>
                </a:gs>
                <a:gs pos="96744">
                  <a:srgbClr val="FFB000"/>
                </a:gs>
              </a:gsLst>
              <a:lin ang="3419231" scaled="0"/>
            </a:gra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9" name="Shape 2557"/>
            <p:cNvSpPr/>
            <p:nvPr/>
          </p:nvSpPr>
          <p:spPr>
            <a:xfrm rot="527819">
              <a:off x="4378800" y="2995224"/>
              <a:ext cx="137105" cy="138244"/>
            </a:xfrm>
            <a:custGeom>
              <a:avLst/>
              <a:gdLst/>
              <a:ahLst/>
              <a:cxnLst>
                <a:cxn ang="0">
                  <a:pos x="wd2" y="hd2"/>
                </a:cxn>
                <a:cxn ang="5400000">
                  <a:pos x="wd2" y="hd2"/>
                </a:cxn>
                <a:cxn ang="10800000">
                  <a:pos x="wd2" y="hd2"/>
                </a:cxn>
                <a:cxn ang="16200000">
                  <a:pos x="wd2" y="hd2"/>
                </a:cxn>
              </a:cxnLst>
              <a:rect l="0" t="0" r="r" b="b"/>
              <a:pathLst>
                <a:path w="21215" h="20597" extrusionOk="0">
                  <a:moveTo>
                    <a:pt x="21169" y="17048"/>
                  </a:moveTo>
                  <a:cubicBezTo>
                    <a:pt x="21169" y="17048"/>
                    <a:pt x="19865" y="19372"/>
                    <a:pt x="18005" y="19340"/>
                  </a:cubicBezTo>
                  <a:cubicBezTo>
                    <a:pt x="16147" y="19309"/>
                    <a:pt x="12657" y="18429"/>
                    <a:pt x="7797" y="14159"/>
                  </a:cubicBezTo>
                  <a:cubicBezTo>
                    <a:pt x="2938" y="9887"/>
                    <a:pt x="459" y="4706"/>
                    <a:pt x="1438" y="2068"/>
                  </a:cubicBezTo>
                  <a:cubicBezTo>
                    <a:pt x="2090" y="184"/>
                    <a:pt x="3557" y="28"/>
                    <a:pt x="3557" y="28"/>
                  </a:cubicBezTo>
                  <a:cubicBezTo>
                    <a:pt x="3557" y="28"/>
                    <a:pt x="2450" y="-148"/>
                    <a:pt x="1389" y="390"/>
                  </a:cubicBezTo>
                  <a:cubicBezTo>
                    <a:pt x="726" y="924"/>
                    <a:pt x="-235" y="2018"/>
                    <a:pt x="52" y="3737"/>
                  </a:cubicBezTo>
                  <a:cubicBezTo>
                    <a:pt x="480" y="6297"/>
                    <a:pt x="2386" y="11419"/>
                    <a:pt x="8638" y="16236"/>
                  </a:cubicBezTo>
                  <a:cubicBezTo>
                    <a:pt x="14425" y="20693"/>
                    <a:pt x="18326" y="21452"/>
                    <a:pt x="20490" y="19781"/>
                  </a:cubicBezTo>
                  <a:cubicBezTo>
                    <a:pt x="20566" y="19688"/>
                    <a:pt x="20619" y="19613"/>
                    <a:pt x="20647" y="19560"/>
                  </a:cubicBezTo>
                  <a:cubicBezTo>
                    <a:pt x="20875" y="19120"/>
                    <a:pt x="21365" y="18367"/>
                    <a:pt x="21169" y="17048"/>
                  </a:cubicBezTo>
                  <a:close/>
                </a:path>
              </a:pathLst>
            </a:custGeom>
            <a:solidFill>
              <a:srgbClr val="000000">
                <a:alpha val="30000"/>
              </a:srgbClr>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sp>
          <p:nvSpPr>
            <p:cNvPr id="30" name="Shape 2558"/>
            <p:cNvSpPr/>
            <p:nvPr/>
          </p:nvSpPr>
          <p:spPr>
            <a:xfrm rot="527819">
              <a:off x="4904258" y="2425579"/>
              <a:ext cx="367288" cy="350539"/>
            </a:xfrm>
            <a:custGeom>
              <a:avLst/>
              <a:gdLst/>
              <a:ahLst/>
              <a:cxnLst>
                <a:cxn ang="0">
                  <a:pos x="wd2" y="hd2"/>
                </a:cxn>
                <a:cxn ang="5400000">
                  <a:pos x="wd2" y="hd2"/>
                </a:cxn>
                <a:cxn ang="10800000">
                  <a:pos x="wd2" y="hd2"/>
                </a:cxn>
                <a:cxn ang="16200000">
                  <a:pos x="wd2" y="hd2"/>
                </a:cxn>
              </a:cxnLst>
              <a:rect l="0" t="0" r="r" b="b"/>
              <a:pathLst>
                <a:path w="20250" h="21600" extrusionOk="0">
                  <a:moveTo>
                    <a:pt x="19180" y="0"/>
                  </a:moveTo>
                  <a:lnTo>
                    <a:pt x="0" y="21600"/>
                  </a:lnTo>
                  <a:cubicBezTo>
                    <a:pt x="0" y="21600"/>
                    <a:pt x="5428" y="19879"/>
                    <a:pt x="12652" y="12993"/>
                  </a:cubicBezTo>
                  <a:cubicBezTo>
                    <a:pt x="20115" y="5615"/>
                    <a:pt x="21600" y="2213"/>
                    <a:pt x="19180" y="0"/>
                  </a:cubicBezTo>
                  <a:close/>
                </a:path>
              </a:pathLst>
            </a:custGeom>
            <a:solidFill>
              <a:srgbClr val="002060">
                <a:alpha val="28000"/>
              </a:srgbClr>
            </a:solidFill>
            <a:ln w="12700" cap="flat">
              <a:noFill/>
              <a:miter lim="400000"/>
            </a:ln>
            <a:effectLst/>
          </p:spPr>
          <p:txBody>
            <a:bodyPr wrap="square" lIns="38100" tIns="38100" rIns="38100" bIns="38100" numCol="1" anchor="ctr">
              <a:noAutofit/>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组合 48"/>
          <p:cNvGrpSpPr/>
          <p:nvPr/>
        </p:nvGrpSpPr>
        <p:grpSpPr>
          <a:xfrm>
            <a:off x="5309247" y="1872258"/>
            <a:ext cx="4772409" cy="3582109"/>
            <a:chOff x="5309247" y="1872258"/>
            <a:chExt cx="4772409" cy="3582109"/>
          </a:xfrm>
        </p:grpSpPr>
        <p:sp>
          <p:nvSpPr>
            <p:cNvPr id="35" name="Shape 1705"/>
            <p:cNvSpPr/>
            <p:nvPr/>
          </p:nvSpPr>
          <p:spPr>
            <a:xfrm>
              <a:off x="5309247" y="2160290"/>
              <a:ext cx="578748" cy="578749"/>
            </a:xfrm>
            <a:prstGeom prst="roundRect">
              <a:avLst>
                <a:gd name="adj" fmla="val 20083"/>
              </a:avLst>
            </a:prstGeom>
            <a:gradFill>
              <a:gsLst>
                <a:gs pos="0">
                  <a:srgbClr val="FFFF00"/>
                </a:gs>
                <a:gs pos="100000">
                  <a:srgbClr val="FFFF00"/>
                </a:gs>
              </a:gsLst>
              <a:lin ang="2700000" scaled="1"/>
            </a:gradFill>
            <a:ln w="15875">
              <a:solidFill>
                <a:srgbClr val="FF0000"/>
              </a:solidFill>
            </a:ln>
            <a:effectLst>
              <a:outerShdw blurRad="292100" sx="102000" sy="102000" algn="ctr" rotWithShape="0">
                <a:prstClr val="black">
                  <a:alpha val="40000"/>
                </a:prstClr>
              </a:outerShdw>
            </a:effectLst>
            <a:scene3d>
              <a:camera prst="orthographicFront"/>
              <a:lightRig rig="glow" dir="t"/>
            </a:scene3d>
            <a:sp3d>
              <a:bevelT/>
            </a:sp3d>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pPr lvl="0" fontAlgn="base">
                <a:spcBef>
                  <a:spcPct val="0"/>
                </a:spcBef>
                <a:spcAft>
                  <a:spcPct val="0"/>
                </a:spcAft>
                <a:defRPr sz="3200"/>
              </a:pPr>
              <a:endParaRPr lang="zh-CN" altLang="en-US">
                <a:gradFill flip="none" rotWithShape="1">
                  <a:gsLst>
                    <a:gs pos="0">
                      <a:srgbClr val="FFFF00"/>
                    </a:gs>
                    <a:gs pos="100000">
                      <a:srgbClr val="FFC000"/>
                    </a:gs>
                  </a:gsLst>
                  <a:lin ang="2700000" scaled="1"/>
                  <a:tileRect/>
                </a:gradFill>
                <a:latin typeface="Arial" panose="020B0604020202020204" pitchFamily="34" charset="0"/>
                <a:ea typeface="微软雅黑" panose="020B0503020204020204" pitchFamily="34" charset="-122"/>
                <a:sym typeface="Arial" panose="020B0604020202020204" pitchFamily="34" charset="0"/>
              </a:endParaRPr>
            </a:p>
          </p:txBody>
        </p:sp>
        <p:sp>
          <p:nvSpPr>
            <p:cNvPr id="36" name="Shape 1726"/>
            <p:cNvSpPr/>
            <p:nvPr/>
          </p:nvSpPr>
          <p:spPr>
            <a:xfrm>
              <a:off x="5458230" y="2309134"/>
              <a:ext cx="280783" cy="280885"/>
            </a:xfrm>
            <a:custGeom>
              <a:avLst/>
              <a:gdLst/>
              <a:ahLst/>
              <a:cxnLst>
                <a:cxn ang="0">
                  <a:pos x="wd2" y="hd2"/>
                </a:cxn>
                <a:cxn ang="5400000">
                  <a:pos x="wd2" y="hd2"/>
                </a:cxn>
                <a:cxn ang="10800000">
                  <a:pos x="wd2" y="hd2"/>
                </a:cxn>
                <a:cxn ang="16200000">
                  <a:pos x="wd2" y="hd2"/>
                </a:cxn>
              </a:cxnLst>
              <a:rect l="0" t="0" r="r" b="b"/>
              <a:pathLst>
                <a:path w="21020" h="21600" extrusionOk="0">
                  <a:moveTo>
                    <a:pt x="18847" y="7946"/>
                  </a:moveTo>
                  <a:lnTo>
                    <a:pt x="17741" y="9092"/>
                  </a:lnTo>
                  <a:cubicBezTo>
                    <a:pt x="17741" y="8940"/>
                    <a:pt x="17759" y="8792"/>
                    <a:pt x="17745" y="8637"/>
                  </a:cubicBezTo>
                  <a:cubicBezTo>
                    <a:pt x="17629" y="7331"/>
                    <a:pt x="17037" y="6068"/>
                    <a:pt x="16074" y="5081"/>
                  </a:cubicBezTo>
                  <a:cubicBezTo>
                    <a:pt x="15004" y="3980"/>
                    <a:pt x="13586" y="3349"/>
                    <a:pt x="12181" y="3345"/>
                  </a:cubicBezTo>
                  <a:lnTo>
                    <a:pt x="13269" y="2218"/>
                  </a:lnTo>
                  <a:cubicBezTo>
                    <a:pt x="13813" y="1660"/>
                    <a:pt x="14572" y="1350"/>
                    <a:pt x="15403" y="1350"/>
                  </a:cubicBezTo>
                  <a:cubicBezTo>
                    <a:pt x="16461" y="1350"/>
                    <a:pt x="17547" y="1841"/>
                    <a:pt x="18381" y="2697"/>
                  </a:cubicBezTo>
                  <a:cubicBezTo>
                    <a:pt x="19165" y="3501"/>
                    <a:pt x="19632" y="4500"/>
                    <a:pt x="19699" y="5510"/>
                  </a:cubicBezTo>
                  <a:cubicBezTo>
                    <a:pt x="19760" y="6453"/>
                    <a:pt x="19458" y="7318"/>
                    <a:pt x="18847" y="7946"/>
                  </a:cubicBezTo>
                  <a:moveTo>
                    <a:pt x="5829" y="19329"/>
                  </a:moveTo>
                  <a:cubicBezTo>
                    <a:pt x="5814" y="18424"/>
                    <a:pt x="5454" y="17482"/>
                    <a:pt x="4731" y="16739"/>
                  </a:cubicBezTo>
                  <a:cubicBezTo>
                    <a:pt x="4046" y="16035"/>
                    <a:pt x="3151" y="15629"/>
                    <a:pt x="2257" y="15593"/>
                  </a:cubicBezTo>
                  <a:lnTo>
                    <a:pt x="2912" y="13158"/>
                  </a:lnTo>
                  <a:cubicBezTo>
                    <a:pt x="2960" y="12995"/>
                    <a:pt x="3053" y="12836"/>
                    <a:pt x="3168" y="12695"/>
                  </a:cubicBezTo>
                  <a:cubicBezTo>
                    <a:pt x="4486" y="11727"/>
                    <a:pt x="6513" y="12012"/>
                    <a:pt x="7920" y="13460"/>
                  </a:cubicBezTo>
                  <a:cubicBezTo>
                    <a:pt x="9410" y="14990"/>
                    <a:pt x="9639" y="17231"/>
                    <a:pt x="8492" y="18569"/>
                  </a:cubicBezTo>
                  <a:cubicBezTo>
                    <a:pt x="8417" y="18610"/>
                    <a:pt x="8340" y="18649"/>
                    <a:pt x="8256" y="18675"/>
                  </a:cubicBezTo>
                  <a:cubicBezTo>
                    <a:pt x="8256" y="18675"/>
                    <a:pt x="5829" y="19329"/>
                    <a:pt x="5829" y="19329"/>
                  </a:cubicBezTo>
                  <a:close/>
                  <a:moveTo>
                    <a:pt x="2738" y="20164"/>
                  </a:moveTo>
                  <a:cubicBezTo>
                    <a:pt x="2666" y="20181"/>
                    <a:pt x="2443" y="20239"/>
                    <a:pt x="2292" y="20250"/>
                  </a:cubicBezTo>
                  <a:cubicBezTo>
                    <a:pt x="1752" y="20244"/>
                    <a:pt x="1314" y="19792"/>
                    <a:pt x="1314" y="19238"/>
                  </a:cubicBezTo>
                  <a:cubicBezTo>
                    <a:pt x="1321" y="19125"/>
                    <a:pt x="1366" y="18929"/>
                    <a:pt x="1380" y="18857"/>
                  </a:cubicBezTo>
                  <a:lnTo>
                    <a:pt x="2072" y="16283"/>
                  </a:lnTo>
                  <a:cubicBezTo>
                    <a:pt x="2822" y="16261"/>
                    <a:pt x="3631" y="16563"/>
                    <a:pt x="4266" y="17216"/>
                  </a:cubicBezTo>
                  <a:cubicBezTo>
                    <a:pt x="4911" y="17879"/>
                    <a:pt x="5214" y="18725"/>
                    <a:pt x="5181" y="19505"/>
                  </a:cubicBezTo>
                  <a:cubicBezTo>
                    <a:pt x="5181" y="19505"/>
                    <a:pt x="2738" y="20164"/>
                    <a:pt x="2738" y="20164"/>
                  </a:cubicBezTo>
                  <a:close/>
                  <a:moveTo>
                    <a:pt x="6889" y="11179"/>
                  </a:moveTo>
                  <a:cubicBezTo>
                    <a:pt x="6281" y="10928"/>
                    <a:pt x="5643" y="10784"/>
                    <a:pt x="5004" y="10775"/>
                  </a:cubicBezTo>
                  <a:lnTo>
                    <a:pt x="10064" y="5536"/>
                  </a:lnTo>
                  <a:cubicBezTo>
                    <a:pt x="10839" y="4760"/>
                    <a:pt x="11967" y="4536"/>
                    <a:pt x="13078" y="4820"/>
                  </a:cubicBezTo>
                  <a:cubicBezTo>
                    <a:pt x="13078" y="4820"/>
                    <a:pt x="6889" y="11179"/>
                    <a:pt x="6889" y="11179"/>
                  </a:cubicBezTo>
                  <a:close/>
                  <a:moveTo>
                    <a:pt x="9718" y="13672"/>
                  </a:moveTo>
                  <a:cubicBezTo>
                    <a:pt x="9473" y="13258"/>
                    <a:pt x="9194" y="12860"/>
                    <a:pt x="8849" y="12506"/>
                  </a:cubicBezTo>
                  <a:cubicBezTo>
                    <a:pt x="8447" y="12093"/>
                    <a:pt x="7987" y="11771"/>
                    <a:pt x="7507" y="11499"/>
                  </a:cubicBezTo>
                  <a:lnTo>
                    <a:pt x="13768" y="5064"/>
                  </a:lnTo>
                  <a:cubicBezTo>
                    <a:pt x="14259" y="5289"/>
                    <a:pt x="14730" y="5608"/>
                    <a:pt x="15146" y="6035"/>
                  </a:cubicBezTo>
                  <a:cubicBezTo>
                    <a:pt x="15501" y="6399"/>
                    <a:pt x="15776" y="6807"/>
                    <a:pt x="15987" y="7230"/>
                  </a:cubicBezTo>
                  <a:cubicBezTo>
                    <a:pt x="15987" y="7230"/>
                    <a:pt x="9718" y="13672"/>
                    <a:pt x="9718" y="13672"/>
                  </a:cubicBezTo>
                  <a:close/>
                  <a:moveTo>
                    <a:pt x="10519" y="16062"/>
                  </a:moveTo>
                  <a:cubicBezTo>
                    <a:pt x="10465" y="15452"/>
                    <a:pt x="10299" y="14855"/>
                    <a:pt x="10048" y="14288"/>
                  </a:cubicBezTo>
                  <a:lnTo>
                    <a:pt x="16258" y="7907"/>
                  </a:lnTo>
                  <a:cubicBezTo>
                    <a:pt x="16638" y="9140"/>
                    <a:pt x="16443" y="10430"/>
                    <a:pt x="15610" y="11285"/>
                  </a:cubicBezTo>
                  <a:cubicBezTo>
                    <a:pt x="15605" y="11290"/>
                    <a:pt x="15598" y="11293"/>
                    <a:pt x="15593" y="11299"/>
                  </a:cubicBezTo>
                  <a:lnTo>
                    <a:pt x="15602" y="11307"/>
                  </a:lnTo>
                  <a:lnTo>
                    <a:pt x="10526" y="16565"/>
                  </a:lnTo>
                  <a:cubicBezTo>
                    <a:pt x="10527" y="16398"/>
                    <a:pt x="10535" y="16232"/>
                    <a:pt x="10519" y="16062"/>
                  </a:cubicBezTo>
                  <a:moveTo>
                    <a:pt x="19309" y="1742"/>
                  </a:moveTo>
                  <a:cubicBezTo>
                    <a:pt x="18228" y="632"/>
                    <a:pt x="16806" y="0"/>
                    <a:pt x="15403" y="0"/>
                  </a:cubicBezTo>
                  <a:cubicBezTo>
                    <a:pt x="14221" y="0"/>
                    <a:pt x="13131" y="451"/>
                    <a:pt x="12336" y="1266"/>
                  </a:cubicBezTo>
                  <a:lnTo>
                    <a:pt x="9139" y="4577"/>
                  </a:lnTo>
                  <a:cubicBezTo>
                    <a:pt x="9130" y="4586"/>
                    <a:pt x="9118" y="4593"/>
                    <a:pt x="9108" y="4603"/>
                  </a:cubicBezTo>
                  <a:cubicBezTo>
                    <a:pt x="9103" y="4608"/>
                    <a:pt x="9100" y="4615"/>
                    <a:pt x="9095" y="4621"/>
                  </a:cubicBezTo>
                  <a:lnTo>
                    <a:pt x="9097" y="4622"/>
                  </a:lnTo>
                  <a:lnTo>
                    <a:pt x="2311" y="11647"/>
                  </a:lnTo>
                  <a:cubicBezTo>
                    <a:pt x="1998" y="11966"/>
                    <a:pt x="1771" y="12365"/>
                    <a:pt x="1646" y="12798"/>
                  </a:cubicBezTo>
                  <a:lnTo>
                    <a:pt x="103" y="18541"/>
                  </a:lnTo>
                  <a:cubicBezTo>
                    <a:pt x="101" y="18557"/>
                    <a:pt x="0" y="19009"/>
                    <a:pt x="0" y="19238"/>
                  </a:cubicBezTo>
                  <a:cubicBezTo>
                    <a:pt x="0" y="20542"/>
                    <a:pt x="1031" y="21600"/>
                    <a:pt x="2303" y="21600"/>
                  </a:cubicBezTo>
                  <a:cubicBezTo>
                    <a:pt x="2555" y="21600"/>
                    <a:pt x="3044" y="21476"/>
                    <a:pt x="3062" y="21473"/>
                  </a:cubicBezTo>
                  <a:lnTo>
                    <a:pt x="8631" y="19969"/>
                  </a:lnTo>
                  <a:cubicBezTo>
                    <a:pt x="9054" y="19840"/>
                    <a:pt x="9439" y="19605"/>
                    <a:pt x="9751" y="19283"/>
                  </a:cubicBezTo>
                  <a:lnTo>
                    <a:pt x="19777" y="8900"/>
                  </a:lnTo>
                  <a:cubicBezTo>
                    <a:pt x="21600" y="7024"/>
                    <a:pt x="21395" y="3881"/>
                    <a:pt x="19309" y="1742"/>
                  </a:cubicBezTo>
                </a:path>
              </a:pathLst>
            </a:custGeom>
            <a:solidFill>
              <a:srgbClr val="FF0000"/>
            </a:solidFill>
            <a:ln w="12700">
              <a:miter lim="400000"/>
            </a:ln>
          </p:spPr>
          <p:txBody>
            <a:bodyPr lIns="38100" tIns="38100" rIns="38100" bIns="38100" anchor="ctr">
              <a:scene3d>
                <a:camera prst="orthographicFront"/>
                <a:lightRig rig="threePt" dir="t"/>
              </a:scene3d>
              <a:sp3d contourW="12700"/>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gradFill flip="none" rotWithShape="1">
                  <a:gsLst>
                    <a:gs pos="0">
                      <a:srgbClr val="FFFF00"/>
                    </a:gs>
                    <a:gs pos="100000">
                      <a:srgbClr val="FFC000"/>
                    </a:gs>
                  </a:gsLst>
                  <a:lin ang="2700000" scaled="1"/>
                  <a:tileRect/>
                </a:gra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28"/>
            <p:cNvSpPr txBox="1"/>
            <p:nvPr/>
          </p:nvSpPr>
          <p:spPr>
            <a:xfrm>
              <a:off x="6029327" y="1872258"/>
              <a:ext cx="3661337"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800" b="1" dirty="0">
                  <a:gradFill flip="none" rotWithShape="1">
                    <a:gsLst>
                      <a:gs pos="0">
                        <a:srgbClr val="FFFF00"/>
                      </a:gs>
                      <a:gs pos="100000">
                        <a:srgbClr val="FFC000"/>
                      </a:gs>
                    </a:gsLst>
                    <a:lin ang="2700000" scaled="1"/>
                    <a:tileRect/>
                  </a:gradFill>
                  <a:latin typeface="Arial" panose="020B0604020202020204" pitchFamily="34" charset="0"/>
                  <a:ea typeface="微软雅黑" panose="020B0503020204020204" pitchFamily="34" charset="-122"/>
                  <a:sym typeface="Arial" panose="020B0604020202020204" pitchFamily="34" charset="0"/>
                </a:rPr>
                <a:t>填加标题</a:t>
              </a:r>
              <a:endParaRPr lang="en-US" altLang="zh-CN" sz="1800" b="1" dirty="0">
                <a:gradFill flip="none" rotWithShape="1">
                  <a:gsLst>
                    <a:gs pos="0">
                      <a:srgbClr val="FFFF00"/>
                    </a:gs>
                    <a:gs pos="100000">
                      <a:srgbClr val="FFC000"/>
                    </a:gs>
                  </a:gsLst>
                  <a:lin ang="2700000" scaled="1"/>
                  <a:tileRect/>
                </a:gra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zh-CN" altLang="en-US" sz="1200" dirty="0">
                  <a:gradFill flip="none" rotWithShape="1">
                    <a:gsLst>
                      <a:gs pos="0">
                        <a:srgbClr val="FFFF00"/>
                      </a:gs>
                      <a:gs pos="100000">
                        <a:srgbClr val="FFC000"/>
                      </a:gs>
                    </a:gsLst>
                    <a:lin ang="2700000" scaled="1"/>
                    <a:tileRect/>
                  </a:gradFill>
                  <a:latin typeface="Arial" panose="020B0604020202020204" pitchFamily="34" charset="0"/>
                  <a:ea typeface="微软雅黑" panose="020B0503020204020204" pitchFamily="34" charset="-122"/>
                  <a:sym typeface="Arial" panose="020B0604020202020204" pitchFamily="34" charset="0"/>
                </a:rPr>
                <a:t>单击此处添加文本单击此处添加文本单击此处文本单击此处添加文本单击此处添加文本单击</a:t>
              </a:r>
              <a:endParaRPr lang="en-US" altLang="zh-CN" sz="1200" dirty="0">
                <a:gradFill flip="none" rotWithShape="1">
                  <a:gsLst>
                    <a:gs pos="0">
                      <a:srgbClr val="FFFF00"/>
                    </a:gs>
                    <a:gs pos="100000">
                      <a:srgbClr val="FFC000"/>
                    </a:gs>
                  </a:gsLst>
                  <a:lin ang="2700000" scaled="1"/>
                  <a:tileRect/>
                </a:gradFill>
                <a:latin typeface="Arial" panose="020B0604020202020204" pitchFamily="34" charset="0"/>
                <a:ea typeface="微软雅黑" panose="020B0503020204020204" pitchFamily="34" charset="-122"/>
                <a:sym typeface="Arial" panose="020B0604020202020204" pitchFamily="34" charset="0"/>
              </a:endParaRPr>
            </a:p>
          </p:txBody>
        </p:sp>
        <p:sp>
          <p:nvSpPr>
            <p:cNvPr id="39" name="Shape 1709"/>
            <p:cNvSpPr/>
            <p:nvPr/>
          </p:nvSpPr>
          <p:spPr>
            <a:xfrm>
              <a:off x="5309247" y="3340835"/>
              <a:ext cx="578748" cy="578749"/>
            </a:xfrm>
            <a:prstGeom prst="roundRect">
              <a:avLst>
                <a:gd name="adj" fmla="val 20083"/>
              </a:avLst>
            </a:prstGeom>
            <a:gradFill>
              <a:gsLst>
                <a:gs pos="0">
                  <a:srgbClr val="FFFF00"/>
                </a:gs>
                <a:gs pos="100000">
                  <a:srgbClr val="FFFF00"/>
                </a:gs>
              </a:gsLst>
              <a:lin ang="2700000" scaled="1"/>
            </a:gradFill>
            <a:ln w="15875">
              <a:solidFill>
                <a:srgbClr val="FF0000"/>
              </a:solidFill>
            </a:ln>
            <a:effectLst>
              <a:outerShdw blurRad="292100" sx="102000" sy="102000" algn="ctr" rotWithShape="0">
                <a:prstClr val="black">
                  <a:alpha val="40000"/>
                </a:prstClr>
              </a:outerShdw>
            </a:effectLst>
            <a:scene3d>
              <a:camera prst="orthographicFront"/>
              <a:lightRig rig="glow" dir="t"/>
            </a:scene3d>
            <a:sp3d>
              <a:bevelT/>
            </a:sp3d>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pPr fontAlgn="base">
                <a:spcBef>
                  <a:spcPct val="0"/>
                </a:spcBef>
                <a:spcAft>
                  <a:spcPct val="0"/>
                </a:spcAft>
              </a:pPr>
              <a:endParaRPr lang="zh-CN" altLang="en-US" sz="3200">
                <a:gradFill flip="none" rotWithShape="1">
                  <a:gsLst>
                    <a:gs pos="0">
                      <a:srgbClr val="FFFF00"/>
                    </a:gs>
                    <a:gs pos="100000">
                      <a:srgbClr val="FFC000"/>
                    </a:gs>
                  </a:gsLst>
                  <a:lin ang="2700000" scaled="1"/>
                  <a:tileRect/>
                </a:gradFill>
                <a:latin typeface="Arial" panose="020B0604020202020204" pitchFamily="34" charset="0"/>
                <a:ea typeface="微软雅黑" panose="020B0503020204020204" pitchFamily="34" charset="-122"/>
                <a:sym typeface="Arial" panose="020B0604020202020204" pitchFamily="34" charset="0"/>
              </a:endParaRPr>
            </a:p>
          </p:txBody>
        </p:sp>
        <p:sp>
          <p:nvSpPr>
            <p:cNvPr id="40" name="Shape 1727"/>
            <p:cNvSpPr/>
            <p:nvPr/>
          </p:nvSpPr>
          <p:spPr>
            <a:xfrm>
              <a:off x="5455470" y="3497350"/>
              <a:ext cx="280782" cy="272113"/>
            </a:xfrm>
            <a:custGeom>
              <a:avLst/>
              <a:gdLst/>
              <a:ahLst/>
              <a:cxnLst>
                <a:cxn ang="0">
                  <a:pos x="wd2" y="hd2"/>
                </a:cxn>
                <a:cxn ang="5400000">
                  <a:pos x="wd2" y="hd2"/>
                </a:cxn>
                <a:cxn ang="10800000">
                  <a:pos x="wd2" y="hd2"/>
                </a:cxn>
                <a:cxn ang="16200000">
                  <a:pos x="wd2" y="hd2"/>
                </a:cxn>
              </a:cxnLst>
              <a:rect l="0" t="0" r="r" b="b"/>
              <a:pathLst>
                <a:path w="20946" h="21600" extrusionOk="0">
                  <a:moveTo>
                    <a:pt x="18509" y="15329"/>
                  </a:moveTo>
                  <a:lnTo>
                    <a:pt x="11782" y="15329"/>
                  </a:lnTo>
                  <a:cubicBezTo>
                    <a:pt x="10699" y="15329"/>
                    <a:pt x="9818" y="14391"/>
                    <a:pt x="9818" y="13239"/>
                  </a:cubicBezTo>
                  <a:cubicBezTo>
                    <a:pt x="9818" y="12086"/>
                    <a:pt x="10699" y="11148"/>
                    <a:pt x="11782" y="11148"/>
                  </a:cubicBezTo>
                  <a:lnTo>
                    <a:pt x="17673" y="11148"/>
                  </a:lnTo>
                  <a:cubicBezTo>
                    <a:pt x="18078" y="11143"/>
                    <a:pt x="18478" y="10935"/>
                    <a:pt x="18722" y="10588"/>
                  </a:cubicBezTo>
                  <a:cubicBezTo>
                    <a:pt x="18790" y="10491"/>
                    <a:pt x="18842" y="10382"/>
                    <a:pt x="18886" y="10267"/>
                  </a:cubicBezTo>
                  <a:cubicBezTo>
                    <a:pt x="18891" y="10252"/>
                    <a:pt x="18902" y="10240"/>
                    <a:pt x="18907" y="10224"/>
                  </a:cubicBezTo>
                  <a:cubicBezTo>
                    <a:pt x="19378" y="10881"/>
                    <a:pt x="19637" y="11687"/>
                    <a:pt x="19637" y="12542"/>
                  </a:cubicBezTo>
                  <a:cubicBezTo>
                    <a:pt x="19637" y="13614"/>
                    <a:pt x="19230" y="14608"/>
                    <a:pt x="18509" y="15329"/>
                  </a:cubicBezTo>
                  <a:moveTo>
                    <a:pt x="17673" y="17768"/>
                  </a:moveTo>
                  <a:cubicBezTo>
                    <a:pt x="17673" y="19114"/>
                    <a:pt x="16647" y="20206"/>
                    <a:pt x="15382" y="20206"/>
                  </a:cubicBezTo>
                  <a:lnTo>
                    <a:pt x="3600" y="20206"/>
                  </a:lnTo>
                  <a:cubicBezTo>
                    <a:pt x="2335" y="20206"/>
                    <a:pt x="1309" y="19114"/>
                    <a:pt x="1309" y="17768"/>
                  </a:cubicBezTo>
                  <a:lnTo>
                    <a:pt x="1309" y="6786"/>
                  </a:lnTo>
                  <a:cubicBezTo>
                    <a:pt x="1931" y="7335"/>
                    <a:pt x="2730" y="7665"/>
                    <a:pt x="3600" y="7665"/>
                  </a:cubicBezTo>
                  <a:lnTo>
                    <a:pt x="14400" y="7665"/>
                  </a:lnTo>
                  <a:lnTo>
                    <a:pt x="17019" y="7665"/>
                  </a:lnTo>
                  <a:cubicBezTo>
                    <a:pt x="17379" y="7665"/>
                    <a:pt x="17673" y="7977"/>
                    <a:pt x="17673" y="8361"/>
                  </a:cubicBezTo>
                  <a:lnTo>
                    <a:pt x="17673" y="9755"/>
                  </a:lnTo>
                  <a:lnTo>
                    <a:pt x="11782" y="9755"/>
                  </a:lnTo>
                  <a:cubicBezTo>
                    <a:pt x="9974" y="9755"/>
                    <a:pt x="8509" y="11314"/>
                    <a:pt x="8509" y="13239"/>
                  </a:cubicBezTo>
                  <a:cubicBezTo>
                    <a:pt x="8509" y="15163"/>
                    <a:pt x="9974" y="16723"/>
                    <a:pt x="11782" y="16723"/>
                  </a:cubicBezTo>
                  <a:lnTo>
                    <a:pt x="17673" y="16723"/>
                  </a:lnTo>
                  <a:cubicBezTo>
                    <a:pt x="17673" y="16723"/>
                    <a:pt x="17673" y="17768"/>
                    <a:pt x="17673" y="17768"/>
                  </a:cubicBezTo>
                  <a:close/>
                  <a:moveTo>
                    <a:pt x="16363" y="5574"/>
                  </a:moveTo>
                  <a:lnTo>
                    <a:pt x="16363" y="6271"/>
                  </a:lnTo>
                  <a:lnTo>
                    <a:pt x="14400" y="6271"/>
                  </a:lnTo>
                  <a:lnTo>
                    <a:pt x="3600" y="6271"/>
                  </a:lnTo>
                  <a:cubicBezTo>
                    <a:pt x="3247" y="6271"/>
                    <a:pt x="2916" y="6179"/>
                    <a:pt x="2618" y="6027"/>
                  </a:cubicBezTo>
                  <a:lnTo>
                    <a:pt x="2618" y="5574"/>
                  </a:lnTo>
                  <a:cubicBezTo>
                    <a:pt x="2618" y="5574"/>
                    <a:pt x="16363" y="5574"/>
                    <a:pt x="16363" y="5574"/>
                  </a:cubicBezTo>
                  <a:close/>
                  <a:moveTo>
                    <a:pt x="16363" y="4877"/>
                  </a:moveTo>
                  <a:lnTo>
                    <a:pt x="2618" y="4877"/>
                  </a:lnTo>
                  <a:lnTo>
                    <a:pt x="2618" y="4181"/>
                  </a:lnTo>
                  <a:lnTo>
                    <a:pt x="16363" y="4181"/>
                  </a:lnTo>
                  <a:cubicBezTo>
                    <a:pt x="16363" y="4181"/>
                    <a:pt x="16363" y="4877"/>
                    <a:pt x="16363" y="4877"/>
                  </a:cubicBezTo>
                  <a:close/>
                  <a:moveTo>
                    <a:pt x="16363" y="3484"/>
                  </a:moveTo>
                  <a:lnTo>
                    <a:pt x="2618" y="3484"/>
                  </a:lnTo>
                  <a:lnTo>
                    <a:pt x="2618" y="2787"/>
                  </a:lnTo>
                  <a:lnTo>
                    <a:pt x="16363" y="2787"/>
                  </a:lnTo>
                  <a:cubicBezTo>
                    <a:pt x="16363" y="2787"/>
                    <a:pt x="16363" y="3484"/>
                    <a:pt x="16363" y="3484"/>
                  </a:cubicBezTo>
                  <a:close/>
                  <a:moveTo>
                    <a:pt x="3600" y="1394"/>
                  </a:moveTo>
                  <a:lnTo>
                    <a:pt x="14400" y="1394"/>
                  </a:lnTo>
                  <a:lnTo>
                    <a:pt x="17019" y="1394"/>
                  </a:lnTo>
                  <a:cubicBezTo>
                    <a:pt x="17379" y="1394"/>
                    <a:pt x="17673" y="1706"/>
                    <a:pt x="17673" y="2090"/>
                  </a:cubicBezTo>
                  <a:lnTo>
                    <a:pt x="17673" y="3832"/>
                  </a:lnTo>
                  <a:lnTo>
                    <a:pt x="17673" y="4181"/>
                  </a:lnTo>
                  <a:lnTo>
                    <a:pt x="17673" y="6399"/>
                  </a:lnTo>
                  <a:cubicBezTo>
                    <a:pt x="17467" y="6321"/>
                    <a:pt x="17249" y="6271"/>
                    <a:pt x="17019" y="6271"/>
                  </a:cubicBezTo>
                  <a:lnTo>
                    <a:pt x="17018" y="6271"/>
                  </a:lnTo>
                  <a:lnTo>
                    <a:pt x="17018" y="5574"/>
                  </a:lnTo>
                  <a:lnTo>
                    <a:pt x="17018" y="4181"/>
                  </a:lnTo>
                  <a:lnTo>
                    <a:pt x="17018" y="2787"/>
                  </a:lnTo>
                  <a:cubicBezTo>
                    <a:pt x="17018" y="2402"/>
                    <a:pt x="16725" y="2090"/>
                    <a:pt x="16363" y="2090"/>
                  </a:cubicBezTo>
                  <a:lnTo>
                    <a:pt x="2618" y="2090"/>
                  </a:lnTo>
                  <a:cubicBezTo>
                    <a:pt x="2256" y="2090"/>
                    <a:pt x="1963" y="2402"/>
                    <a:pt x="1963" y="2787"/>
                  </a:cubicBezTo>
                  <a:lnTo>
                    <a:pt x="1963" y="4181"/>
                  </a:lnTo>
                  <a:lnTo>
                    <a:pt x="1963" y="5535"/>
                  </a:lnTo>
                  <a:cubicBezTo>
                    <a:pt x="1559" y="5094"/>
                    <a:pt x="1309" y="4496"/>
                    <a:pt x="1309" y="3832"/>
                  </a:cubicBezTo>
                  <a:cubicBezTo>
                    <a:pt x="1309" y="2486"/>
                    <a:pt x="2335" y="1394"/>
                    <a:pt x="3600" y="1394"/>
                  </a:cubicBezTo>
                  <a:moveTo>
                    <a:pt x="18983" y="8361"/>
                  </a:moveTo>
                  <a:lnTo>
                    <a:pt x="18982" y="8361"/>
                  </a:lnTo>
                  <a:lnTo>
                    <a:pt x="18982" y="4181"/>
                  </a:lnTo>
                  <a:lnTo>
                    <a:pt x="18982" y="3832"/>
                  </a:lnTo>
                  <a:lnTo>
                    <a:pt x="18982" y="2090"/>
                  </a:lnTo>
                  <a:cubicBezTo>
                    <a:pt x="18982" y="936"/>
                    <a:pt x="18102" y="0"/>
                    <a:pt x="17019" y="0"/>
                  </a:cubicBezTo>
                  <a:lnTo>
                    <a:pt x="14400" y="0"/>
                  </a:lnTo>
                  <a:lnTo>
                    <a:pt x="3600" y="0"/>
                  </a:lnTo>
                  <a:cubicBezTo>
                    <a:pt x="1615" y="0"/>
                    <a:pt x="0" y="1719"/>
                    <a:pt x="0" y="3832"/>
                  </a:cubicBezTo>
                  <a:lnTo>
                    <a:pt x="0" y="17768"/>
                  </a:lnTo>
                  <a:cubicBezTo>
                    <a:pt x="0" y="19881"/>
                    <a:pt x="1615" y="21600"/>
                    <a:pt x="3600" y="21600"/>
                  </a:cubicBezTo>
                  <a:lnTo>
                    <a:pt x="15382" y="21600"/>
                  </a:lnTo>
                  <a:cubicBezTo>
                    <a:pt x="17367" y="21600"/>
                    <a:pt x="18982" y="19881"/>
                    <a:pt x="18982" y="17768"/>
                  </a:cubicBezTo>
                  <a:lnTo>
                    <a:pt x="18982" y="16723"/>
                  </a:lnTo>
                  <a:lnTo>
                    <a:pt x="18983" y="16723"/>
                  </a:lnTo>
                  <a:cubicBezTo>
                    <a:pt x="21600" y="14632"/>
                    <a:pt x="21600" y="10452"/>
                    <a:pt x="18983" y="8361"/>
                  </a:cubicBezTo>
                </a:path>
              </a:pathLst>
            </a:custGeom>
            <a:solidFill>
              <a:srgbClr val="FF0000"/>
            </a:solidFill>
            <a:ln w="12700">
              <a:miter lim="400000"/>
            </a:ln>
          </p:spPr>
          <p:txBody>
            <a:bodyPr lIns="38100" tIns="38100" rIns="38100" bIns="38100" anchor="ctr">
              <a:scene3d>
                <a:camera prst="orthographicFront"/>
                <a:lightRig rig="threePt" dir="t"/>
              </a:scene3d>
              <a:sp3d contourW="12700"/>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gradFill flip="none" rotWithShape="1">
                  <a:gsLst>
                    <a:gs pos="0">
                      <a:srgbClr val="FFFF00"/>
                    </a:gs>
                    <a:gs pos="100000">
                      <a:srgbClr val="FFC000"/>
                    </a:gs>
                  </a:gsLst>
                  <a:lin ang="2700000" scaled="1"/>
                  <a:tileRect/>
                </a:gra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29"/>
            <p:cNvSpPr txBox="1"/>
            <p:nvPr/>
          </p:nvSpPr>
          <p:spPr>
            <a:xfrm>
              <a:off x="6029328" y="3168402"/>
              <a:ext cx="3759880"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800" b="1" dirty="0">
                  <a:gradFill flip="none" rotWithShape="1">
                    <a:gsLst>
                      <a:gs pos="0">
                        <a:srgbClr val="FFFF00"/>
                      </a:gs>
                      <a:gs pos="100000">
                        <a:srgbClr val="FFC000"/>
                      </a:gs>
                    </a:gsLst>
                    <a:lin ang="2700000" scaled="1"/>
                    <a:tileRect/>
                  </a:gradFill>
                  <a:latin typeface="Arial" panose="020B0604020202020204" pitchFamily="34" charset="0"/>
                  <a:ea typeface="微软雅黑" panose="020B0503020204020204" pitchFamily="34" charset="-122"/>
                  <a:sym typeface="Arial" panose="020B0604020202020204" pitchFamily="34" charset="0"/>
                </a:rPr>
                <a:t>填加标题</a:t>
              </a:r>
              <a:endParaRPr lang="en-US" altLang="zh-CN" sz="1800" b="1" dirty="0">
                <a:gradFill flip="none" rotWithShape="1">
                  <a:gsLst>
                    <a:gs pos="0">
                      <a:srgbClr val="FFFF00"/>
                    </a:gs>
                    <a:gs pos="100000">
                      <a:srgbClr val="FFC000"/>
                    </a:gs>
                  </a:gsLst>
                  <a:lin ang="2700000" scaled="1"/>
                  <a:tileRect/>
                </a:gra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zh-CN" altLang="en-US" sz="1200" dirty="0">
                  <a:gradFill flip="none" rotWithShape="1">
                    <a:gsLst>
                      <a:gs pos="0">
                        <a:srgbClr val="FFFF00"/>
                      </a:gs>
                      <a:gs pos="100000">
                        <a:srgbClr val="FFC000"/>
                      </a:gs>
                    </a:gsLst>
                    <a:lin ang="2700000" scaled="1"/>
                    <a:tileRect/>
                  </a:gradFill>
                  <a:latin typeface="Arial" panose="020B0604020202020204" pitchFamily="34" charset="0"/>
                  <a:ea typeface="微软雅黑" panose="020B0503020204020204" pitchFamily="34" charset="-122"/>
                  <a:sym typeface="Arial" panose="020B0604020202020204" pitchFamily="34" charset="0"/>
                </a:rPr>
                <a:t>单击此处添加文本单击此处添加文本单击此处添加文本单击此处添加文本单击此处添加文本</a:t>
              </a:r>
              <a:endParaRPr lang="en-US" altLang="zh-CN" sz="1200" dirty="0">
                <a:gradFill flip="none" rotWithShape="1">
                  <a:gsLst>
                    <a:gs pos="0">
                      <a:srgbClr val="FFFF00"/>
                    </a:gs>
                    <a:gs pos="100000">
                      <a:srgbClr val="FFC000"/>
                    </a:gs>
                  </a:gsLst>
                  <a:lin ang="2700000" scaled="1"/>
                  <a:tileRect/>
                </a:gradFill>
                <a:latin typeface="Arial" panose="020B0604020202020204" pitchFamily="34" charset="0"/>
                <a:ea typeface="微软雅黑" panose="020B0503020204020204" pitchFamily="34" charset="-122"/>
                <a:sym typeface="Arial" panose="020B0604020202020204" pitchFamily="34" charset="0"/>
              </a:endParaRPr>
            </a:p>
          </p:txBody>
        </p:sp>
        <p:cxnSp>
          <p:nvCxnSpPr>
            <p:cNvPr id="42" name="直接连接符 41"/>
            <p:cNvCxnSpPr/>
            <p:nvPr/>
          </p:nvCxnSpPr>
          <p:spPr>
            <a:xfrm>
              <a:off x="5356151" y="3024386"/>
              <a:ext cx="4680520" cy="0"/>
            </a:xfrm>
            <a:prstGeom prst="line">
              <a:avLst/>
            </a:prstGeom>
            <a:noFill/>
            <a:ln w="9525" cap="flat" cmpd="sng" algn="ctr">
              <a:solidFill>
                <a:srgbClr val="FFFF00">
                  <a:alpha val="46000"/>
                </a:srgbClr>
              </a:solidFill>
              <a:prstDash val="dash"/>
            </a:ln>
            <a:effectLst/>
          </p:spPr>
        </p:cxnSp>
        <p:sp>
          <p:nvSpPr>
            <p:cNvPr id="44" name="Shape 1717"/>
            <p:cNvSpPr/>
            <p:nvPr/>
          </p:nvSpPr>
          <p:spPr>
            <a:xfrm>
              <a:off x="5309247" y="4677886"/>
              <a:ext cx="578749" cy="578748"/>
            </a:xfrm>
            <a:prstGeom prst="roundRect">
              <a:avLst>
                <a:gd name="adj" fmla="val 20083"/>
              </a:avLst>
            </a:prstGeom>
            <a:gradFill>
              <a:gsLst>
                <a:gs pos="0">
                  <a:srgbClr val="FFFF00"/>
                </a:gs>
                <a:gs pos="100000">
                  <a:srgbClr val="FFFF00"/>
                </a:gs>
              </a:gsLst>
              <a:lin ang="2700000" scaled="1"/>
            </a:gradFill>
            <a:ln w="15875">
              <a:solidFill>
                <a:srgbClr val="FF0000"/>
              </a:solidFill>
            </a:ln>
            <a:effectLst>
              <a:outerShdw blurRad="292100" sx="102000" sy="102000" algn="ctr" rotWithShape="0">
                <a:prstClr val="black">
                  <a:alpha val="40000"/>
                </a:prstClr>
              </a:outerShdw>
            </a:effectLst>
            <a:scene3d>
              <a:camera prst="orthographicFront"/>
              <a:lightRig rig="glow" dir="t"/>
            </a:scene3d>
            <a:sp3d>
              <a:bevelT/>
            </a:sp3d>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pPr fontAlgn="base">
                <a:spcBef>
                  <a:spcPct val="0"/>
                </a:spcBef>
                <a:spcAft>
                  <a:spcPct val="0"/>
                </a:spcAft>
              </a:pPr>
              <a:endParaRPr lang="zh-CN" altLang="en-US" sz="3200">
                <a:gradFill flip="none" rotWithShape="1">
                  <a:gsLst>
                    <a:gs pos="0">
                      <a:srgbClr val="FFFF00"/>
                    </a:gs>
                    <a:gs pos="100000">
                      <a:srgbClr val="FFC000"/>
                    </a:gs>
                  </a:gsLst>
                  <a:lin ang="2700000" scaled="1"/>
                  <a:tileRect/>
                </a:gradFill>
                <a:latin typeface="Arial" panose="020B0604020202020204" pitchFamily="34" charset="0"/>
                <a:ea typeface="微软雅黑" panose="020B0503020204020204" pitchFamily="34" charset="-122"/>
                <a:sym typeface="Arial" panose="020B0604020202020204" pitchFamily="34" charset="0"/>
              </a:endParaRPr>
            </a:p>
          </p:txBody>
        </p:sp>
        <p:sp>
          <p:nvSpPr>
            <p:cNvPr id="45" name="Shape 1729"/>
            <p:cNvSpPr/>
            <p:nvPr/>
          </p:nvSpPr>
          <p:spPr>
            <a:xfrm>
              <a:off x="5458525" y="4833390"/>
              <a:ext cx="272012" cy="272113"/>
            </a:xfrm>
            <a:custGeom>
              <a:avLst/>
              <a:gdLst/>
              <a:ahLst/>
              <a:cxnLst>
                <a:cxn ang="0">
                  <a:pos x="wd2" y="hd2"/>
                </a:cxn>
                <a:cxn ang="5400000">
                  <a:pos x="wd2" y="hd2"/>
                </a:cxn>
                <a:cxn ang="10800000">
                  <a:pos x="wd2" y="hd2"/>
                </a:cxn>
                <a:cxn ang="16200000">
                  <a:pos x="wd2" y="hd2"/>
                </a:cxn>
              </a:cxnLst>
              <a:rect l="0" t="0" r="r" b="b"/>
              <a:pathLst>
                <a:path w="21600" h="21600" extrusionOk="0">
                  <a:moveTo>
                    <a:pt x="16875" y="17550"/>
                  </a:moveTo>
                  <a:cubicBezTo>
                    <a:pt x="15513" y="17550"/>
                    <a:pt x="14344" y="15612"/>
                    <a:pt x="13810" y="12825"/>
                  </a:cubicBezTo>
                  <a:lnTo>
                    <a:pt x="15525" y="12825"/>
                  </a:lnTo>
                  <a:cubicBezTo>
                    <a:pt x="17038" y="12825"/>
                    <a:pt x="18225" y="11343"/>
                    <a:pt x="18225" y="9450"/>
                  </a:cubicBezTo>
                  <a:cubicBezTo>
                    <a:pt x="18225" y="7558"/>
                    <a:pt x="17038" y="6075"/>
                    <a:pt x="15525" y="6075"/>
                  </a:cubicBezTo>
                  <a:lnTo>
                    <a:pt x="13810" y="6075"/>
                  </a:lnTo>
                  <a:cubicBezTo>
                    <a:pt x="14344" y="3289"/>
                    <a:pt x="15513" y="1350"/>
                    <a:pt x="16875" y="1350"/>
                  </a:cubicBezTo>
                  <a:cubicBezTo>
                    <a:pt x="18739" y="1350"/>
                    <a:pt x="20250" y="4977"/>
                    <a:pt x="20250" y="9450"/>
                  </a:cubicBezTo>
                  <a:cubicBezTo>
                    <a:pt x="20250" y="13923"/>
                    <a:pt x="18739" y="17550"/>
                    <a:pt x="16875" y="17550"/>
                  </a:cubicBezTo>
                  <a:moveTo>
                    <a:pt x="8927" y="11483"/>
                  </a:moveTo>
                  <a:lnTo>
                    <a:pt x="8775" y="11483"/>
                  </a:lnTo>
                  <a:lnTo>
                    <a:pt x="8775" y="11475"/>
                  </a:lnTo>
                  <a:cubicBezTo>
                    <a:pt x="8029" y="11475"/>
                    <a:pt x="7425" y="10569"/>
                    <a:pt x="7425" y="9450"/>
                  </a:cubicBezTo>
                  <a:cubicBezTo>
                    <a:pt x="7425" y="8332"/>
                    <a:pt x="8029" y="7425"/>
                    <a:pt x="8775" y="7425"/>
                  </a:cubicBezTo>
                  <a:lnTo>
                    <a:pt x="8927" y="7425"/>
                  </a:lnTo>
                  <a:cubicBezTo>
                    <a:pt x="10200" y="7425"/>
                    <a:pt x="11392" y="6924"/>
                    <a:pt x="12441" y="6063"/>
                  </a:cubicBezTo>
                  <a:cubicBezTo>
                    <a:pt x="12249" y="7149"/>
                    <a:pt x="12150" y="8300"/>
                    <a:pt x="12150" y="9450"/>
                  </a:cubicBezTo>
                  <a:cubicBezTo>
                    <a:pt x="12150" y="10604"/>
                    <a:pt x="12249" y="11758"/>
                    <a:pt x="12443" y="12846"/>
                  </a:cubicBezTo>
                  <a:cubicBezTo>
                    <a:pt x="11393" y="11984"/>
                    <a:pt x="10200" y="11483"/>
                    <a:pt x="8927" y="11483"/>
                  </a:cubicBezTo>
                  <a:moveTo>
                    <a:pt x="8096" y="20250"/>
                  </a:moveTo>
                  <a:lnTo>
                    <a:pt x="5396" y="20250"/>
                  </a:lnTo>
                  <a:lnTo>
                    <a:pt x="5396" y="14175"/>
                  </a:lnTo>
                  <a:cubicBezTo>
                    <a:pt x="5396" y="13683"/>
                    <a:pt x="5264" y="13223"/>
                    <a:pt x="5033" y="12825"/>
                  </a:cubicBezTo>
                  <a:lnTo>
                    <a:pt x="5505" y="12825"/>
                  </a:lnTo>
                  <a:lnTo>
                    <a:pt x="5505" y="12833"/>
                  </a:lnTo>
                  <a:lnTo>
                    <a:pt x="7536" y="12833"/>
                  </a:lnTo>
                  <a:cubicBezTo>
                    <a:pt x="7463" y="13043"/>
                    <a:pt x="7421" y="13265"/>
                    <a:pt x="7421" y="13500"/>
                  </a:cubicBezTo>
                  <a:lnTo>
                    <a:pt x="7421" y="18225"/>
                  </a:lnTo>
                  <a:cubicBezTo>
                    <a:pt x="7421" y="18875"/>
                    <a:pt x="7785" y="19307"/>
                    <a:pt x="8001" y="19566"/>
                  </a:cubicBezTo>
                  <a:cubicBezTo>
                    <a:pt x="8031" y="19601"/>
                    <a:pt x="8066" y="19638"/>
                    <a:pt x="8096" y="19678"/>
                  </a:cubicBezTo>
                  <a:cubicBezTo>
                    <a:pt x="8096" y="19678"/>
                    <a:pt x="8096" y="20250"/>
                    <a:pt x="8096" y="20250"/>
                  </a:cubicBezTo>
                  <a:close/>
                  <a:moveTo>
                    <a:pt x="1350" y="9450"/>
                  </a:moveTo>
                  <a:cubicBezTo>
                    <a:pt x="1350" y="8332"/>
                    <a:pt x="1954" y="7425"/>
                    <a:pt x="2700" y="7425"/>
                  </a:cubicBezTo>
                  <a:lnTo>
                    <a:pt x="7434" y="7425"/>
                  </a:lnTo>
                  <a:cubicBezTo>
                    <a:pt x="7015" y="7917"/>
                    <a:pt x="6750" y="8631"/>
                    <a:pt x="6750" y="9450"/>
                  </a:cubicBezTo>
                  <a:cubicBezTo>
                    <a:pt x="6750" y="10270"/>
                    <a:pt x="7015" y="10985"/>
                    <a:pt x="7434" y="11475"/>
                  </a:cubicBezTo>
                  <a:lnTo>
                    <a:pt x="2700" y="11475"/>
                  </a:lnTo>
                  <a:cubicBezTo>
                    <a:pt x="1954" y="11475"/>
                    <a:pt x="1350" y="10569"/>
                    <a:pt x="1350" y="9450"/>
                  </a:cubicBezTo>
                  <a:moveTo>
                    <a:pt x="13500" y="9450"/>
                  </a:moveTo>
                  <a:cubicBezTo>
                    <a:pt x="13500" y="8750"/>
                    <a:pt x="13541" y="8074"/>
                    <a:pt x="13611" y="7425"/>
                  </a:cubicBezTo>
                  <a:lnTo>
                    <a:pt x="15525" y="7425"/>
                  </a:lnTo>
                  <a:cubicBezTo>
                    <a:pt x="16270" y="7425"/>
                    <a:pt x="16875" y="8332"/>
                    <a:pt x="16875" y="9450"/>
                  </a:cubicBezTo>
                  <a:cubicBezTo>
                    <a:pt x="16875" y="10569"/>
                    <a:pt x="16270" y="11475"/>
                    <a:pt x="15525" y="11475"/>
                  </a:cubicBezTo>
                  <a:lnTo>
                    <a:pt x="13611" y="11475"/>
                  </a:lnTo>
                  <a:cubicBezTo>
                    <a:pt x="13541" y="10826"/>
                    <a:pt x="13500" y="10151"/>
                    <a:pt x="13500" y="9450"/>
                  </a:cubicBezTo>
                  <a:moveTo>
                    <a:pt x="16875" y="0"/>
                  </a:moveTo>
                  <a:cubicBezTo>
                    <a:pt x="15489" y="0"/>
                    <a:pt x="14400" y="952"/>
                    <a:pt x="13619" y="2421"/>
                  </a:cubicBezTo>
                  <a:lnTo>
                    <a:pt x="13604" y="2413"/>
                  </a:lnTo>
                  <a:cubicBezTo>
                    <a:pt x="12469" y="4635"/>
                    <a:pt x="10779" y="6075"/>
                    <a:pt x="8927" y="6075"/>
                  </a:cubicBezTo>
                  <a:lnTo>
                    <a:pt x="8479" y="6075"/>
                  </a:lnTo>
                  <a:lnTo>
                    <a:pt x="5505" y="6075"/>
                  </a:lnTo>
                  <a:lnTo>
                    <a:pt x="2700" y="6075"/>
                  </a:lnTo>
                  <a:cubicBezTo>
                    <a:pt x="1185" y="6075"/>
                    <a:pt x="0" y="7558"/>
                    <a:pt x="0" y="9450"/>
                  </a:cubicBezTo>
                  <a:cubicBezTo>
                    <a:pt x="0" y="11343"/>
                    <a:pt x="1185" y="12825"/>
                    <a:pt x="2700" y="12825"/>
                  </a:cubicBezTo>
                  <a:cubicBezTo>
                    <a:pt x="3444" y="12828"/>
                    <a:pt x="4046" y="13430"/>
                    <a:pt x="4046" y="14175"/>
                  </a:cubicBezTo>
                  <a:lnTo>
                    <a:pt x="4046" y="20250"/>
                  </a:lnTo>
                  <a:cubicBezTo>
                    <a:pt x="4046" y="20996"/>
                    <a:pt x="4651" y="21600"/>
                    <a:pt x="5396" y="21600"/>
                  </a:cubicBezTo>
                  <a:lnTo>
                    <a:pt x="8096" y="21600"/>
                  </a:lnTo>
                  <a:cubicBezTo>
                    <a:pt x="8842" y="21600"/>
                    <a:pt x="9446" y="20996"/>
                    <a:pt x="9446" y="20250"/>
                  </a:cubicBezTo>
                  <a:lnTo>
                    <a:pt x="9446" y="19575"/>
                  </a:lnTo>
                  <a:cubicBezTo>
                    <a:pt x="9446" y="18900"/>
                    <a:pt x="8771" y="18598"/>
                    <a:pt x="8771" y="18225"/>
                  </a:cubicBezTo>
                  <a:lnTo>
                    <a:pt x="8771" y="13500"/>
                  </a:lnTo>
                  <a:cubicBezTo>
                    <a:pt x="8771" y="13484"/>
                    <a:pt x="8782" y="13474"/>
                    <a:pt x="8783" y="13458"/>
                  </a:cubicBezTo>
                  <a:cubicBezTo>
                    <a:pt x="8790" y="13362"/>
                    <a:pt x="8816" y="13272"/>
                    <a:pt x="8859" y="13192"/>
                  </a:cubicBezTo>
                  <a:cubicBezTo>
                    <a:pt x="8871" y="13169"/>
                    <a:pt x="8884" y="13152"/>
                    <a:pt x="8899" y="13132"/>
                  </a:cubicBezTo>
                  <a:cubicBezTo>
                    <a:pt x="8953" y="13052"/>
                    <a:pt x="9020" y="12986"/>
                    <a:pt x="9103" y="12934"/>
                  </a:cubicBezTo>
                  <a:cubicBezTo>
                    <a:pt x="9107" y="12932"/>
                    <a:pt x="9109" y="12928"/>
                    <a:pt x="9112" y="12925"/>
                  </a:cubicBezTo>
                  <a:cubicBezTo>
                    <a:pt x="9115" y="12925"/>
                    <a:pt x="9118" y="12923"/>
                    <a:pt x="9120" y="12923"/>
                  </a:cubicBezTo>
                  <a:cubicBezTo>
                    <a:pt x="9174" y="12892"/>
                    <a:pt x="9238" y="12886"/>
                    <a:pt x="9300" y="12869"/>
                  </a:cubicBezTo>
                  <a:cubicBezTo>
                    <a:pt x="11003" y="13049"/>
                    <a:pt x="12546" y="14424"/>
                    <a:pt x="13604" y="16496"/>
                  </a:cubicBezTo>
                  <a:lnTo>
                    <a:pt x="13621" y="16487"/>
                  </a:lnTo>
                  <a:cubicBezTo>
                    <a:pt x="14404" y="17951"/>
                    <a:pt x="15491" y="18900"/>
                    <a:pt x="16875" y="18900"/>
                  </a:cubicBezTo>
                  <a:cubicBezTo>
                    <a:pt x="19977" y="18900"/>
                    <a:pt x="21600" y="14146"/>
                    <a:pt x="21600" y="9450"/>
                  </a:cubicBezTo>
                  <a:cubicBezTo>
                    <a:pt x="21600" y="4754"/>
                    <a:pt x="19977" y="0"/>
                    <a:pt x="16875" y="0"/>
                  </a:cubicBezTo>
                </a:path>
              </a:pathLst>
            </a:custGeom>
            <a:solidFill>
              <a:srgbClr val="FF0000"/>
            </a:solidFill>
            <a:ln w="12700">
              <a:miter lim="400000"/>
            </a:ln>
          </p:spPr>
          <p:txBody>
            <a:bodyPr lIns="38100" tIns="38100" rIns="38100" bIns="38100" anchor="ctr">
              <a:scene3d>
                <a:camera prst="orthographicFront"/>
                <a:lightRig rig="threePt" dir="t"/>
              </a:scene3d>
              <a:sp3d contourW="12700"/>
            </a:bodyPr>
            <a:lstStyle/>
            <a:p>
              <a:pPr lvl="0" defTabSz="4572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gradFill flip="none" rotWithShape="1">
                  <a:gsLst>
                    <a:gs pos="0">
                      <a:srgbClr val="FFFF00"/>
                    </a:gs>
                    <a:gs pos="100000">
                      <a:srgbClr val="FFC000"/>
                    </a:gs>
                  </a:gsLst>
                  <a:lin ang="2700000" scaled="1"/>
                  <a:tileRect/>
                </a:gra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32"/>
            <p:cNvSpPr txBox="1"/>
            <p:nvPr/>
          </p:nvSpPr>
          <p:spPr>
            <a:xfrm>
              <a:off x="6029327" y="4392538"/>
              <a:ext cx="3723394" cy="106182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800" b="1" dirty="0">
                  <a:gradFill flip="none" rotWithShape="1">
                    <a:gsLst>
                      <a:gs pos="0">
                        <a:srgbClr val="FFFF00"/>
                      </a:gs>
                      <a:gs pos="100000">
                        <a:srgbClr val="FFC000"/>
                      </a:gs>
                    </a:gsLst>
                    <a:lin ang="2700000" scaled="1"/>
                    <a:tileRect/>
                  </a:gradFill>
                  <a:latin typeface="Arial" panose="020B0604020202020204" pitchFamily="34" charset="0"/>
                  <a:ea typeface="微软雅黑" panose="020B0503020204020204" pitchFamily="34" charset="-122"/>
                  <a:sym typeface="Arial" panose="020B0604020202020204" pitchFamily="34" charset="0"/>
                </a:rPr>
                <a:t>填加标题</a:t>
              </a:r>
              <a:endParaRPr lang="en-US" altLang="zh-CN" sz="1800" b="1" dirty="0">
                <a:gradFill flip="none" rotWithShape="1">
                  <a:gsLst>
                    <a:gs pos="0">
                      <a:srgbClr val="FFFF00"/>
                    </a:gs>
                    <a:gs pos="100000">
                      <a:srgbClr val="FFC000"/>
                    </a:gs>
                  </a:gsLst>
                  <a:lin ang="2700000" scaled="1"/>
                  <a:tileRect/>
                </a:gra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lang="zh-CN" altLang="en-US" sz="1200" dirty="0">
                  <a:gradFill flip="none" rotWithShape="1">
                    <a:gsLst>
                      <a:gs pos="0">
                        <a:srgbClr val="FFFF00"/>
                      </a:gs>
                      <a:gs pos="100000">
                        <a:srgbClr val="FFC000"/>
                      </a:gs>
                    </a:gsLst>
                    <a:lin ang="2700000" scaled="1"/>
                    <a:tileRect/>
                  </a:gradFill>
                  <a:latin typeface="Arial" panose="020B0604020202020204" pitchFamily="34" charset="0"/>
                  <a:ea typeface="微软雅黑" panose="020B0503020204020204" pitchFamily="34" charset="-122"/>
                  <a:sym typeface="Arial" panose="020B0604020202020204" pitchFamily="34" charset="0"/>
                </a:rPr>
                <a:t>单击此处添加文本单击此处添加文本单击此处添加文本单击此处添加文本单击此处添加文本</a:t>
              </a:r>
              <a:endParaRPr lang="en-US" altLang="zh-CN" sz="1200" dirty="0">
                <a:gradFill flip="none" rotWithShape="1">
                  <a:gsLst>
                    <a:gs pos="0">
                      <a:srgbClr val="FFFF00"/>
                    </a:gs>
                    <a:gs pos="100000">
                      <a:srgbClr val="FFC000"/>
                    </a:gs>
                  </a:gsLst>
                  <a:lin ang="2700000" scaled="1"/>
                  <a:tileRect/>
                </a:gradFill>
                <a:latin typeface="Arial" panose="020B0604020202020204" pitchFamily="34" charset="0"/>
                <a:ea typeface="微软雅黑" panose="020B0503020204020204" pitchFamily="34" charset="-122"/>
                <a:sym typeface="Arial" panose="020B0604020202020204" pitchFamily="34" charset="0"/>
              </a:endParaRPr>
            </a:p>
          </p:txBody>
        </p:sp>
        <p:cxnSp>
          <p:nvCxnSpPr>
            <p:cNvPr id="47" name="直接连接符 46"/>
            <p:cNvCxnSpPr/>
            <p:nvPr/>
          </p:nvCxnSpPr>
          <p:spPr>
            <a:xfrm flipV="1">
              <a:off x="5356151" y="4248522"/>
              <a:ext cx="4725505" cy="64729"/>
            </a:xfrm>
            <a:prstGeom prst="line">
              <a:avLst/>
            </a:prstGeom>
            <a:noFill/>
            <a:ln w="9525" cap="flat" cmpd="sng" algn="ctr">
              <a:solidFill>
                <a:srgbClr val="FFFF00">
                  <a:alpha val="46000"/>
                </a:srgbClr>
              </a:solidFill>
              <a:prstDash val="dash"/>
            </a:ln>
            <a:effectLst/>
          </p:spPr>
        </p:cxnSp>
      </p:grpSp>
      <p:sp>
        <p:nvSpPr>
          <p:cNvPr id="48" name="文本框 47"/>
          <p:cNvSpPr txBox="1"/>
          <p:nvPr/>
        </p:nvSpPr>
        <p:spPr>
          <a:xfrm>
            <a:off x="5080338" y="458925"/>
            <a:ext cx="2031326" cy="646331"/>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zh-CN" altLang="en-US" sz="3600" b="1" smtClean="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业绩目标</a:t>
            </a:r>
            <a:endParaRPr lang="zh-CN" altLang="en-US" sz="3600" b="1">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endParaRPr>
          </a:p>
        </p:txBody>
      </p:sp>
    </p:spTree>
    <p:extLst>
      <p:ext uri="{BB962C8B-B14F-4D97-AF65-F5344CB8AC3E}">
        <p14:creationId xmlns:p14="http://schemas.microsoft.com/office/powerpoint/2010/main" val="255177743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wipe(left)">
                                      <p:cBhvr>
                                        <p:cTn id="1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文本框 5"/>
          <p:cNvSpPr txBox="1"/>
          <p:nvPr/>
        </p:nvSpPr>
        <p:spPr>
          <a:xfrm>
            <a:off x="5276704" y="4630563"/>
            <a:ext cx="1638590" cy="400110"/>
          </a:xfrm>
          <a:prstGeom prst="rect">
            <a:avLst/>
          </a:prstGeom>
          <a:noFill/>
          <a:scene3d>
            <a:camera prst="orthographicFront"/>
            <a:lightRig rig="glow" dir="t"/>
          </a:scene3d>
          <a:sp3d/>
        </p:spPr>
        <p:txBody>
          <a:bodyPr wrap="none" rtlCol="0">
            <a:spAutoFit/>
            <a:sp3d contourW="12700" prstMaterial="plastic">
              <a:bevelT w="19050" h="44450"/>
              <a:extrusionClr>
                <a:srgbClr val="C00000"/>
              </a:extrusionClr>
              <a:contourClr>
                <a:srgbClr val="C00000"/>
              </a:contourClr>
            </a:sp3d>
          </a:bodyPr>
          <a:lstStyle>
            <a:defPPr>
              <a:defRPr lang="zh-CN"/>
            </a:defPPr>
            <a:lvl1pPr algn="ctr">
              <a:defRPr sz="4000" b="1">
                <a:gradFill>
                  <a:gsLst>
                    <a:gs pos="0">
                      <a:srgbClr val="FFFF00"/>
                    </a:gs>
                    <a:gs pos="45000">
                      <a:srgbClr val="FFC000"/>
                    </a:gs>
                    <a:gs pos="100000">
                      <a:srgbClr val="FFFF00"/>
                    </a:gs>
                  </a:gsLst>
                  <a:lin ang="5400000" scaled="1"/>
                </a:gradFill>
                <a:effectLst>
                  <a:outerShdw blurRad="203200" dist="38100" dir="5400000" algn="t" rotWithShape="0">
                    <a:prstClr val="black">
                      <a:alpha val="57000"/>
                    </a:prstClr>
                  </a:outerShdw>
                </a:effectLst>
              </a:defRPr>
            </a:lvl1pPr>
          </a:lstStyle>
          <a:p>
            <a:r>
              <a:rPr lang="zh-CN" altLang="en-US" sz="2000" dirty="0" smtClean="0"/>
              <a:t>汇报人</a:t>
            </a:r>
            <a:r>
              <a:rPr lang="zh-CN" altLang="en-US" sz="2000" dirty="0" smtClean="0"/>
              <a:t>：</a:t>
            </a:r>
            <a:r>
              <a:rPr lang="en-US" altLang="zh-CN" sz="2000" dirty="0" smtClean="0"/>
              <a:t>xxx</a:t>
            </a:r>
            <a:endParaRPr lang="zh-CN" altLang="en-US" sz="2000" dirty="0"/>
          </a:p>
        </p:txBody>
      </p:sp>
      <p:sp>
        <p:nvSpPr>
          <p:cNvPr id="8" name="文本框 7"/>
          <p:cNvSpPr txBox="1"/>
          <p:nvPr/>
        </p:nvSpPr>
        <p:spPr>
          <a:xfrm>
            <a:off x="2666907" y="2587793"/>
            <a:ext cx="6553397" cy="1015663"/>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zh-CN" altLang="en-US" sz="6000" b="1" smtClean="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rPr>
              <a:t>晚会结束 谢谢大家</a:t>
            </a:r>
            <a:endParaRPr lang="zh-CN" altLang="en-US" sz="6000" b="1" dirty="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endParaRPr>
          </a:p>
        </p:txBody>
      </p:sp>
    </p:spTree>
    <p:extLst>
      <p:ext uri="{BB962C8B-B14F-4D97-AF65-F5344CB8AC3E}">
        <p14:creationId xmlns:p14="http://schemas.microsoft.com/office/powerpoint/2010/main" val="11234865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赢战2018开门红公司年会颁奖PPT模板"/>
</p:tagLst>
</file>

<file path=ppt/theme/theme1.xml><?xml version="1.0" encoding="utf-8"?>
<a:theme xmlns:a="http://schemas.openxmlformats.org/drawingml/2006/main" name="包图主题2">
  <a:themeElements>
    <a:clrScheme name="自定义 253">
      <a:dk1>
        <a:srgbClr val="000000"/>
      </a:dk1>
      <a:lt1>
        <a:srgbClr val="FFFFFF"/>
      </a:lt1>
      <a:dk2>
        <a:srgbClr val="778495"/>
      </a:dk2>
      <a:lt2>
        <a:srgbClr val="F0F0F0"/>
      </a:lt2>
      <a:accent1>
        <a:srgbClr val="FF3737"/>
      </a:accent1>
      <a:accent2>
        <a:srgbClr val="414141"/>
      </a:accent2>
      <a:accent3>
        <a:srgbClr val="FF3737"/>
      </a:accent3>
      <a:accent4>
        <a:srgbClr val="414141"/>
      </a:accent4>
      <a:accent5>
        <a:srgbClr val="FF3737"/>
      </a:accent5>
      <a:accent6>
        <a:srgbClr val="414141"/>
      </a:accent6>
      <a:hlink>
        <a:srgbClr val="262626"/>
      </a:hlink>
      <a:folHlink>
        <a:srgbClr val="3F3F3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453</TotalTime>
  <Words>501</Words>
  <Application>Microsoft Office PowerPoint</Application>
  <PresentationFormat>自定义</PresentationFormat>
  <Paragraphs>89</Paragraphs>
  <Slides>22</Slides>
  <Notes>22</Notes>
  <HiddenSlides>0</HiddenSlides>
  <MMClips>1</MMClips>
  <ScaleCrop>false</ScaleCrop>
  <HeadingPairs>
    <vt:vector size="4" baseType="variant">
      <vt:variant>
        <vt:lpstr>主题</vt:lpstr>
      </vt:variant>
      <vt:variant>
        <vt:i4>1</vt:i4>
      </vt:variant>
      <vt:variant>
        <vt:lpstr>幻灯片标题</vt:lpstr>
      </vt:variant>
      <vt:variant>
        <vt:i4>22</vt:i4>
      </vt:variant>
    </vt:vector>
  </HeadingPairs>
  <TitlesOfParts>
    <vt:vector size="23" baseType="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赢战2018开门红公司年会颁奖PPT模板</dc:title>
  <dc:creator>千库网</dc:creator>
  <cp:lastModifiedBy>Sky123.Org</cp:lastModifiedBy>
  <cp:revision>73</cp:revision>
  <dcterms:created xsi:type="dcterms:W3CDTF">2017-11-02T08:38:29Z</dcterms:created>
  <dcterms:modified xsi:type="dcterms:W3CDTF">2018-01-23T02:17:13Z</dcterms:modified>
</cp:coreProperties>
</file>