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9" r:id="rId2"/>
    <p:sldId id="257" r:id="rId3"/>
    <p:sldId id="259" r:id="rId4"/>
    <p:sldId id="258" r:id="rId5"/>
    <p:sldId id="260" r:id="rId6"/>
    <p:sldId id="261" r:id="rId7"/>
    <p:sldId id="262" r:id="rId8"/>
    <p:sldId id="263" r:id="rId9"/>
    <p:sldId id="264"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141A"/>
    <a:srgbClr val="262626"/>
    <a:srgbClr val="DDA34D"/>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系列2</c:v>
                </c:pt>
              </c:strCache>
            </c:strRef>
          </c:tx>
          <c:spPr>
            <a:solidFill>
              <a:srgbClr val="36474F"/>
            </a:solidFill>
            <a:ln w="19050">
              <a:noFill/>
            </a:ln>
            <a:effectLst/>
          </c:spPr>
          <c:invertIfNegative val="0"/>
          <c:dPt>
            <c:idx val="0"/>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1-F705-4A24-917F-240CC82FF1AE}"/>
              </c:ext>
            </c:extLst>
          </c:dPt>
          <c:dPt>
            <c:idx val="1"/>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3-F705-4A24-917F-240CC82FF1AE}"/>
              </c:ext>
            </c:extLst>
          </c:dPt>
          <c:dPt>
            <c:idx val="2"/>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5-F705-4A24-917F-240CC82FF1AE}"/>
              </c:ext>
            </c:extLst>
          </c:dPt>
          <c:dPt>
            <c:idx val="3"/>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7-F705-4A24-917F-240CC82FF1AE}"/>
              </c:ext>
            </c:extLst>
          </c:dPt>
          <c:dPt>
            <c:idx val="4"/>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9-F705-4A24-917F-240CC82FF1AE}"/>
              </c:ext>
            </c:extLst>
          </c:dPt>
          <c:dPt>
            <c:idx val="5"/>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B-F705-4A24-917F-240CC82FF1AE}"/>
              </c:ext>
            </c:extLst>
          </c:dPt>
          <c:dLbls>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705-4A24-917F-240CC82FF1AE}"/>
                </c:ext>
                <c:ext xmlns:c15="http://schemas.microsoft.com/office/drawing/2012/chart" uri="{CE6537A1-D6FC-4f65-9D91-7224C49458BB}"/>
              </c:extLst>
            </c:dLbl>
            <c:dLbl>
              <c:idx val="4"/>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705-4A24-917F-240CC82FF1AE}"/>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C-F705-4A24-917F-240CC82FF1AE}"/>
            </c:ext>
          </c:extLst>
        </c:ser>
        <c:ser>
          <c:idx val="1"/>
          <c:order val="1"/>
          <c:tx>
            <c:strRef>
              <c:f>Sheet1!$C$1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D-F705-4A24-917F-240CC82FF1AE}"/>
            </c:ext>
          </c:extLst>
        </c:ser>
        <c:dLbls>
          <c:showLegendKey val="0"/>
          <c:showVal val="0"/>
          <c:showCatName val="0"/>
          <c:showSerName val="0"/>
          <c:showPercent val="0"/>
          <c:showBubbleSize val="0"/>
        </c:dLbls>
        <c:gapWidth val="60"/>
        <c:overlap val="3"/>
        <c:axId val="-1877653248"/>
        <c:axId val="-1877623872"/>
      </c:barChart>
      <c:catAx>
        <c:axId val="-187765324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1877623872"/>
        <c:crosses val="autoZero"/>
        <c:auto val="0"/>
        <c:lblAlgn val="l"/>
        <c:lblOffset val="100"/>
        <c:noMultiLvlLbl val="0"/>
      </c:catAx>
      <c:valAx>
        <c:axId val="-187762387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18776532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55B2A0"/>
            </a:solidFill>
            <a:ln>
              <a:noFill/>
            </a:ln>
          </c:spPr>
          <c:dPt>
            <c:idx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1-0AB9-486F-8C79-DF6655B56BCD}"/>
              </c:ext>
            </c:extLst>
          </c:dPt>
          <c:dPt>
            <c:idx val="1"/>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3B75-4188-92E6-17F4449FE909}"/>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2-3B75-4188-92E6-17F4449FE909}"/>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3-3B75-4188-92E6-17F4449FE909}"/>
              </c:ext>
            </c:extLst>
          </c:dPt>
          <c:cat>
            <c:strRef>
              <c:f>Sheet1!$A$2:$A$5</c:f>
              <c:strCache>
                <c:ptCount val="4"/>
                <c:pt idx="0">
                  <c:v>项目1</c:v>
                </c:pt>
                <c:pt idx="1">
                  <c:v>项目2</c:v>
                </c:pt>
                <c:pt idx="2">
                  <c:v>项目3</c:v>
                </c:pt>
                <c:pt idx="3">
                  <c:v>项目4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3B75-4188-92E6-17F4449FE909}"/>
            </c:ext>
          </c:extLst>
        </c:ser>
        <c:dLbls>
          <c:showLegendKey val="0"/>
          <c:showVal val="0"/>
          <c:showCatName val="0"/>
          <c:showSerName val="0"/>
          <c:showPercent val="0"/>
          <c:showBubbleSize val="0"/>
          <c:showLeaderLines val="1"/>
        </c:dLbls>
        <c:firstSliceAng val="0"/>
        <c:holeSize val="90"/>
      </c:doughnutChart>
      <c:spPr>
        <a:noFill/>
        <a:ln>
          <a:noFill/>
        </a:ln>
        <a:effectLst/>
      </c:spPr>
    </c:plotArea>
    <c:legend>
      <c:legendPos val="b"/>
      <c:layout>
        <c:manualLayout>
          <c:xMode val="edge"/>
          <c:yMode val="edge"/>
          <c:x val="1.1328549247785693E-2"/>
          <c:y val="0.93069777736981596"/>
          <c:w val="0.97423073002230975"/>
          <c:h val="6.93022226301840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7</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09E-2"/>
          <c:y val="0.18580661817187807"/>
          <c:w val="0.899307268039792"/>
          <c:h val="0.69640419748211813"/>
        </c:manualLayout>
      </c:layout>
      <c:lineChart>
        <c:grouping val="stacked"/>
        <c:varyColors val="0"/>
        <c:ser>
          <c:idx val="0"/>
          <c:order val="0"/>
          <c:tx>
            <c:strRef>
              <c:f>Sheet1!$B$1</c:f>
              <c:strCache>
                <c:ptCount val="1"/>
                <c:pt idx="0">
                  <c:v>Series 1</c:v>
                </c:pt>
              </c:strCache>
            </c:strRef>
          </c:tx>
          <c:spPr>
            <a:ln cap="rnd" cmpd="sng">
              <a:solidFill>
                <a:srgbClr val="D8141A"/>
              </a:solidFill>
              <a:round/>
            </a:ln>
            <a:effectLst>
              <a:outerShdw blurRad="25400" dist="12700" dir="2700000" algn="tl" rotWithShape="0">
                <a:prstClr val="black">
                  <a:alpha val="40000"/>
                </a:prstClr>
              </a:outerShdw>
            </a:effectLst>
          </c:spPr>
          <c:marker>
            <c:symbol val="circle"/>
            <c:size val="8"/>
            <c:spPr>
              <a:solidFill>
                <a:srgbClr val="262626"/>
              </a:solidFill>
              <a:ln cap="flat">
                <a:solidFill>
                  <a:srgbClr val="D8141A"/>
                </a:solidFill>
                <a:bevel/>
              </a:ln>
              <a:effectLst>
                <a:outerShdw blurRad="25400" dist="12700" dir="2700000" algn="tl" rotWithShape="0">
                  <a:prstClr val="black">
                    <a:alpha val="40000"/>
                  </a:prstClr>
                </a:outerShdw>
              </a:effectLst>
            </c:spPr>
          </c:marker>
          <c:dPt>
            <c:idx val="0"/>
            <c:bubble3D val="0"/>
            <c:extLst xmlns:c16r2="http://schemas.microsoft.com/office/drawing/2015/06/chart">
              <c:ext xmlns:c16="http://schemas.microsoft.com/office/drawing/2014/chart" uri="{C3380CC4-5D6E-409C-BE32-E72D297353CC}">
                <c16:uniqueId val="{00000010-E445-4398-BF0F-16AC754D92A3}"/>
              </c:ext>
            </c:extLst>
          </c:dPt>
          <c:dPt>
            <c:idx val="1"/>
            <c:bubble3D val="0"/>
            <c:extLst xmlns:c16r2="http://schemas.microsoft.com/office/drawing/2015/06/chart">
              <c:ext xmlns:c16="http://schemas.microsoft.com/office/drawing/2014/chart" uri="{C3380CC4-5D6E-409C-BE32-E72D297353CC}">
                <c16:uniqueId val="{00000009-E445-4398-BF0F-16AC754D92A3}"/>
              </c:ext>
            </c:extLst>
          </c:dPt>
          <c:dPt>
            <c:idx val="2"/>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E445-4398-BF0F-16AC754D92A3}"/>
              </c:ext>
            </c:extLst>
          </c:dPt>
          <c:dPt>
            <c:idx val="3"/>
            <c:bubble3D val="0"/>
            <c:extLst xmlns:c16r2="http://schemas.microsoft.com/office/drawing/2015/06/chart">
              <c:ext xmlns:c16="http://schemas.microsoft.com/office/drawing/2014/chart" uri="{C3380CC4-5D6E-409C-BE32-E72D297353CC}">
                <c16:uniqueId val="{0000000A-E445-4398-BF0F-16AC754D92A3}"/>
              </c:ext>
            </c:extLst>
          </c:dPt>
          <c:dPt>
            <c:idx val="4"/>
            <c:bubble3D val="0"/>
            <c:extLst xmlns:c16r2="http://schemas.microsoft.com/office/drawing/2015/06/chart">
              <c:ext xmlns:c16="http://schemas.microsoft.com/office/drawing/2014/chart" uri="{C3380CC4-5D6E-409C-BE32-E72D297353CC}">
                <c16:uniqueId val="{0000000B-E445-4398-BF0F-16AC754D92A3}"/>
              </c:ext>
            </c:extLst>
          </c:dPt>
          <c:dPt>
            <c:idx val="5"/>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E445-4398-BF0F-16AC754D92A3}"/>
              </c:ext>
            </c:extLst>
          </c:dPt>
          <c:dPt>
            <c:idx val="6"/>
            <c:bubble3D val="0"/>
            <c:extLst xmlns:c16r2="http://schemas.microsoft.com/office/drawing/2015/06/chart">
              <c:ext xmlns:c16="http://schemas.microsoft.com/office/drawing/2014/chart" uri="{C3380CC4-5D6E-409C-BE32-E72D297353CC}">
                <c16:uniqueId val="{0000000C-E445-4398-BF0F-16AC754D92A3}"/>
              </c:ext>
            </c:extLst>
          </c:dPt>
          <c:dPt>
            <c:idx val="7"/>
            <c:bubble3D val="0"/>
            <c:extLst xmlns:c16r2="http://schemas.microsoft.com/office/drawing/2015/06/chart">
              <c:ext xmlns:c16="http://schemas.microsoft.com/office/drawing/2014/chart" uri="{C3380CC4-5D6E-409C-BE32-E72D297353CC}">
                <c16:uniqueId val="{0000000D-E445-4398-BF0F-16AC754D92A3}"/>
              </c:ext>
            </c:extLst>
          </c:dPt>
          <c:dPt>
            <c:idx val="8"/>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E445-4398-BF0F-16AC754D92A3}"/>
              </c:ext>
            </c:extLst>
          </c:dPt>
          <c:dPt>
            <c:idx val="9"/>
            <c:bubble3D val="0"/>
            <c:extLst xmlns:c16r2="http://schemas.microsoft.com/office/drawing/2015/06/chart">
              <c:ext xmlns:c16="http://schemas.microsoft.com/office/drawing/2014/chart" uri="{C3380CC4-5D6E-409C-BE32-E72D297353CC}">
                <c16:uniqueId val="{0000000E-E445-4398-BF0F-16AC754D92A3}"/>
              </c:ext>
            </c:extLst>
          </c:dPt>
          <c:dPt>
            <c:idx val="10"/>
            <c:bubble3D val="0"/>
            <c:extLst xmlns:c16r2="http://schemas.microsoft.com/office/drawing/2015/06/chart">
              <c:ext xmlns:c16="http://schemas.microsoft.com/office/drawing/2014/chart" uri="{C3380CC4-5D6E-409C-BE32-E72D297353CC}">
                <c16:uniqueId val="{0000000F-E445-4398-BF0F-16AC754D92A3}"/>
              </c:ext>
            </c:extLst>
          </c:dPt>
          <c:dPt>
            <c:idx val="11"/>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E445-4398-BF0F-16AC754D92A3}"/>
              </c:ext>
            </c:extLst>
          </c:dPt>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xmlns:c16r2="http://schemas.microsoft.com/office/drawing/2015/06/chart">
            <c:ext xmlns:c16="http://schemas.microsoft.com/office/drawing/2014/chart" uri="{C3380CC4-5D6E-409C-BE32-E72D297353CC}">
              <c16:uniqueId val="{00000008-E445-4398-BF0F-16AC754D92A3}"/>
            </c:ext>
          </c:extLst>
        </c:ser>
        <c:dLbls>
          <c:showLegendKey val="0"/>
          <c:showVal val="0"/>
          <c:showCatName val="0"/>
          <c:showSerName val="0"/>
          <c:showPercent val="0"/>
          <c:showBubbleSize val="0"/>
        </c:dLbls>
        <c:marker val="1"/>
        <c:smooth val="0"/>
        <c:axId val="-1762509872"/>
        <c:axId val="-1762524560"/>
      </c:lineChart>
      <c:catAx>
        <c:axId val="-1762509872"/>
        <c:scaling>
          <c:orientation val="minMax"/>
        </c:scaling>
        <c:delete val="0"/>
        <c:axPos val="b"/>
        <c:numFmt formatCode="General" sourceLinked="0"/>
        <c:majorTickMark val="out"/>
        <c:minorTickMark val="none"/>
        <c:tickLblPos val="nextTo"/>
        <c:txPr>
          <a:bodyPr/>
          <a:lstStyle/>
          <a:p>
            <a:pPr>
              <a:defRPr>
                <a:solidFill>
                  <a:srgbClr val="36474F"/>
                </a:solidFill>
                <a:effectLst>
                  <a:outerShdw blurRad="25400" dist="25400" dir="2700000" algn="tl" rotWithShape="0">
                    <a:prstClr val="black">
                      <a:alpha val="40000"/>
                    </a:prstClr>
                  </a:outerShdw>
                </a:effectLst>
                <a:latin typeface="+mj-ea"/>
                <a:ea typeface="+mj-ea"/>
              </a:defRPr>
            </a:pPr>
            <a:endParaRPr lang="zh-CN"/>
          </a:p>
        </c:txPr>
        <c:crossAx val="-1762524560"/>
        <c:crosses val="autoZero"/>
        <c:auto val="1"/>
        <c:lblAlgn val="ctr"/>
        <c:lblOffset val="100"/>
        <c:noMultiLvlLbl val="0"/>
      </c:catAx>
      <c:valAx>
        <c:axId val="-1762524560"/>
        <c:scaling>
          <c:orientation val="minMax"/>
        </c:scaling>
        <c:delete val="1"/>
        <c:axPos val="l"/>
        <c:majorGridlines>
          <c:spPr>
            <a:ln>
              <a:solidFill>
                <a:schemeClr val="bg1">
                  <a:lumMod val="95000"/>
                </a:schemeClr>
              </a:solidFill>
            </a:ln>
          </c:spPr>
        </c:majorGridlines>
        <c:numFmt formatCode="[$$-1009]#,##0.00" sourceLinked="0"/>
        <c:majorTickMark val="in"/>
        <c:minorTickMark val="in"/>
        <c:tickLblPos val="low"/>
        <c:crossAx val="-1762509872"/>
        <c:crosses val="autoZero"/>
        <c:crossBetween val="between"/>
      </c:valAx>
      <c:spPr>
        <a:noFill/>
        <a:ln>
          <a:noFill/>
        </a:ln>
      </c:spPr>
    </c:plotArea>
    <c:plotVisOnly val="1"/>
    <c:dispBlanksAs val="zero"/>
    <c:showDLblsOverMax val="0"/>
  </c:chart>
  <c:txPr>
    <a:bodyPr/>
    <a:lstStyle/>
    <a:p>
      <a:pPr>
        <a:defRPr sz="1200">
          <a:latin typeface="Lato" panose="020F0502020204030203"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187852-526C-41BC-A9F4-2FBA1E58FBA7}" type="datetimeFigureOut">
              <a:rPr lang="zh-CN" altLang="en-US" smtClean="0"/>
              <a:t>2018/11/3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AA44B-B0C8-49AD-8F07-737B85375B22}" type="slidenum">
              <a:rPr lang="zh-CN" altLang="en-US" smtClean="0"/>
              <a:t>‹#›</a:t>
            </a:fld>
            <a:endParaRPr lang="zh-CN" altLang="en-US"/>
          </a:p>
        </p:txBody>
      </p:sp>
    </p:spTree>
    <p:extLst>
      <p:ext uri="{BB962C8B-B14F-4D97-AF65-F5344CB8AC3E}">
        <p14:creationId xmlns:p14="http://schemas.microsoft.com/office/powerpoint/2010/main" val="14207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a:t>
            </a:fld>
            <a:endParaRPr lang="zh-CN" altLang="en-US"/>
          </a:p>
        </p:txBody>
      </p:sp>
    </p:spTree>
    <p:extLst>
      <p:ext uri="{BB962C8B-B14F-4D97-AF65-F5344CB8AC3E}">
        <p14:creationId xmlns:p14="http://schemas.microsoft.com/office/powerpoint/2010/main" val="395170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a:t>
            </a:fld>
            <a:endParaRPr lang="zh-CN" altLang="en-US"/>
          </a:p>
        </p:txBody>
      </p:sp>
    </p:spTree>
    <p:extLst>
      <p:ext uri="{BB962C8B-B14F-4D97-AF65-F5344CB8AC3E}">
        <p14:creationId xmlns:p14="http://schemas.microsoft.com/office/powerpoint/2010/main" val="126944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3</a:t>
            </a:fld>
            <a:endParaRPr lang="zh-CN" altLang="en-US"/>
          </a:p>
        </p:txBody>
      </p:sp>
    </p:spTree>
    <p:extLst>
      <p:ext uri="{BB962C8B-B14F-4D97-AF65-F5344CB8AC3E}">
        <p14:creationId xmlns:p14="http://schemas.microsoft.com/office/powerpoint/2010/main" val="65507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4</a:t>
            </a:fld>
            <a:endParaRPr lang="zh-CN" altLang="en-US"/>
          </a:p>
        </p:txBody>
      </p:sp>
    </p:spTree>
    <p:extLst>
      <p:ext uri="{BB962C8B-B14F-4D97-AF65-F5344CB8AC3E}">
        <p14:creationId xmlns:p14="http://schemas.microsoft.com/office/powerpoint/2010/main" val="2372670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5</a:t>
            </a:fld>
            <a:endParaRPr lang="zh-CN" altLang="en-US"/>
          </a:p>
        </p:txBody>
      </p:sp>
    </p:spTree>
    <p:extLst>
      <p:ext uri="{BB962C8B-B14F-4D97-AF65-F5344CB8AC3E}">
        <p14:creationId xmlns:p14="http://schemas.microsoft.com/office/powerpoint/2010/main" val="390263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6</a:t>
            </a:fld>
            <a:endParaRPr lang="zh-CN" altLang="en-US"/>
          </a:p>
        </p:txBody>
      </p:sp>
    </p:spTree>
    <p:extLst>
      <p:ext uri="{BB962C8B-B14F-4D97-AF65-F5344CB8AC3E}">
        <p14:creationId xmlns:p14="http://schemas.microsoft.com/office/powerpoint/2010/main" val="367472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7</a:t>
            </a:fld>
            <a:endParaRPr lang="zh-CN" altLang="en-US"/>
          </a:p>
        </p:txBody>
      </p:sp>
    </p:spTree>
    <p:extLst>
      <p:ext uri="{BB962C8B-B14F-4D97-AF65-F5344CB8AC3E}">
        <p14:creationId xmlns:p14="http://schemas.microsoft.com/office/powerpoint/2010/main" val="3924727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8</a:t>
            </a:fld>
            <a:endParaRPr lang="zh-CN" altLang="en-US"/>
          </a:p>
        </p:txBody>
      </p:sp>
    </p:spTree>
    <p:extLst>
      <p:ext uri="{BB962C8B-B14F-4D97-AF65-F5344CB8AC3E}">
        <p14:creationId xmlns:p14="http://schemas.microsoft.com/office/powerpoint/2010/main" val="151293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9</a:t>
            </a:fld>
            <a:endParaRPr lang="zh-CN" altLang="en-US"/>
          </a:p>
        </p:txBody>
      </p:sp>
    </p:spTree>
    <p:extLst>
      <p:ext uri="{BB962C8B-B14F-4D97-AF65-F5344CB8AC3E}">
        <p14:creationId xmlns:p14="http://schemas.microsoft.com/office/powerpoint/2010/main" val="2221551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10</a:t>
            </a:fld>
            <a:endParaRPr lang="zh-CN" altLang="en-US"/>
          </a:p>
        </p:txBody>
      </p:sp>
    </p:spTree>
    <p:extLst>
      <p:ext uri="{BB962C8B-B14F-4D97-AF65-F5344CB8AC3E}">
        <p14:creationId xmlns:p14="http://schemas.microsoft.com/office/powerpoint/2010/main" val="37301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11</a:t>
            </a:fld>
            <a:endParaRPr lang="zh-CN" altLang="en-US"/>
          </a:p>
        </p:txBody>
      </p:sp>
    </p:spTree>
    <p:extLst>
      <p:ext uri="{BB962C8B-B14F-4D97-AF65-F5344CB8AC3E}">
        <p14:creationId xmlns:p14="http://schemas.microsoft.com/office/powerpoint/2010/main" val="535917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12</a:t>
            </a:fld>
            <a:endParaRPr lang="zh-CN" altLang="en-US"/>
          </a:p>
        </p:txBody>
      </p:sp>
    </p:spTree>
    <p:extLst>
      <p:ext uri="{BB962C8B-B14F-4D97-AF65-F5344CB8AC3E}">
        <p14:creationId xmlns:p14="http://schemas.microsoft.com/office/powerpoint/2010/main" val="297999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13</a:t>
            </a:fld>
            <a:endParaRPr lang="zh-CN" altLang="en-US"/>
          </a:p>
        </p:txBody>
      </p:sp>
    </p:spTree>
    <p:extLst>
      <p:ext uri="{BB962C8B-B14F-4D97-AF65-F5344CB8AC3E}">
        <p14:creationId xmlns:p14="http://schemas.microsoft.com/office/powerpoint/2010/main" val="194327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14</a:t>
            </a:fld>
            <a:endParaRPr lang="zh-CN" altLang="en-US"/>
          </a:p>
        </p:txBody>
      </p:sp>
    </p:spTree>
    <p:extLst>
      <p:ext uri="{BB962C8B-B14F-4D97-AF65-F5344CB8AC3E}">
        <p14:creationId xmlns:p14="http://schemas.microsoft.com/office/powerpoint/2010/main" val="3123241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15</a:t>
            </a:fld>
            <a:endParaRPr lang="zh-CN" altLang="en-US"/>
          </a:p>
        </p:txBody>
      </p:sp>
    </p:spTree>
    <p:extLst>
      <p:ext uri="{BB962C8B-B14F-4D97-AF65-F5344CB8AC3E}">
        <p14:creationId xmlns:p14="http://schemas.microsoft.com/office/powerpoint/2010/main" val="2551599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16</a:t>
            </a:fld>
            <a:endParaRPr lang="zh-CN" altLang="en-US"/>
          </a:p>
        </p:txBody>
      </p:sp>
    </p:spTree>
    <p:extLst>
      <p:ext uri="{BB962C8B-B14F-4D97-AF65-F5344CB8AC3E}">
        <p14:creationId xmlns:p14="http://schemas.microsoft.com/office/powerpoint/2010/main" val="89073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17</a:t>
            </a:fld>
            <a:endParaRPr lang="zh-CN" altLang="en-US"/>
          </a:p>
        </p:txBody>
      </p:sp>
    </p:spTree>
    <p:extLst>
      <p:ext uri="{BB962C8B-B14F-4D97-AF65-F5344CB8AC3E}">
        <p14:creationId xmlns:p14="http://schemas.microsoft.com/office/powerpoint/2010/main" val="307842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18</a:t>
            </a:fld>
            <a:endParaRPr lang="zh-CN" altLang="en-US"/>
          </a:p>
        </p:txBody>
      </p:sp>
    </p:spTree>
    <p:extLst>
      <p:ext uri="{BB962C8B-B14F-4D97-AF65-F5344CB8AC3E}">
        <p14:creationId xmlns:p14="http://schemas.microsoft.com/office/powerpoint/2010/main" val="363387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19</a:t>
            </a:fld>
            <a:endParaRPr lang="zh-CN" altLang="en-US"/>
          </a:p>
        </p:txBody>
      </p:sp>
    </p:spTree>
    <p:extLst>
      <p:ext uri="{BB962C8B-B14F-4D97-AF65-F5344CB8AC3E}">
        <p14:creationId xmlns:p14="http://schemas.microsoft.com/office/powerpoint/2010/main" val="1426606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20</a:t>
            </a:fld>
            <a:endParaRPr lang="zh-CN" altLang="en-US"/>
          </a:p>
        </p:txBody>
      </p:sp>
    </p:spTree>
    <p:extLst>
      <p:ext uri="{BB962C8B-B14F-4D97-AF65-F5344CB8AC3E}">
        <p14:creationId xmlns:p14="http://schemas.microsoft.com/office/powerpoint/2010/main" val="3030317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21</a:t>
            </a:fld>
            <a:endParaRPr lang="zh-CN" altLang="en-US"/>
          </a:p>
        </p:txBody>
      </p:sp>
    </p:spTree>
    <p:extLst>
      <p:ext uri="{BB962C8B-B14F-4D97-AF65-F5344CB8AC3E}">
        <p14:creationId xmlns:p14="http://schemas.microsoft.com/office/powerpoint/2010/main" val="420578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22</a:t>
            </a:fld>
            <a:endParaRPr lang="zh-CN" altLang="en-US"/>
          </a:p>
        </p:txBody>
      </p:sp>
    </p:spTree>
    <p:extLst>
      <p:ext uri="{BB962C8B-B14F-4D97-AF65-F5344CB8AC3E}">
        <p14:creationId xmlns:p14="http://schemas.microsoft.com/office/powerpoint/2010/main" val="235325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23</a:t>
            </a:fld>
            <a:endParaRPr lang="zh-CN" altLang="en-US"/>
          </a:p>
        </p:txBody>
      </p:sp>
    </p:spTree>
    <p:extLst>
      <p:ext uri="{BB962C8B-B14F-4D97-AF65-F5344CB8AC3E}">
        <p14:creationId xmlns:p14="http://schemas.microsoft.com/office/powerpoint/2010/main" val="1169782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24</a:t>
            </a:fld>
            <a:endParaRPr lang="zh-CN" altLang="en-US"/>
          </a:p>
        </p:txBody>
      </p:sp>
    </p:spTree>
    <p:extLst>
      <p:ext uri="{BB962C8B-B14F-4D97-AF65-F5344CB8AC3E}">
        <p14:creationId xmlns:p14="http://schemas.microsoft.com/office/powerpoint/2010/main" val="1265987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25</a:t>
            </a:fld>
            <a:endParaRPr lang="zh-CN" altLang="en-US"/>
          </a:p>
        </p:txBody>
      </p:sp>
    </p:spTree>
    <p:extLst>
      <p:ext uri="{BB962C8B-B14F-4D97-AF65-F5344CB8AC3E}">
        <p14:creationId xmlns:p14="http://schemas.microsoft.com/office/powerpoint/2010/main" val="4145047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148242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9592512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8388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430577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935193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069728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007208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921227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1652166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175458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2018/11/3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3572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030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490923" y="1896990"/>
            <a:ext cx="7923964" cy="923330"/>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5400" spc="0" dirty="0">
                <a:solidFill>
                  <a:srgbClr val="D8141A"/>
                </a:solidFill>
                <a:latin typeface="方正尚酷简体" panose="03000509000000000000" pitchFamily="65" charset="-122"/>
                <a:ea typeface="方正尚酷简体" panose="03000509000000000000" pitchFamily="65" charset="-122"/>
              </a:rPr>
              <a:t>餐厅营销策划方案</a:t>
            </a:r>
            <a:r>
              <a:rPr lang="en-US" altLang="zh-CN" sz="5400" spc="0" dirty="0" err="1">
                <a:solidFill>
                  <a:srgbClr val="D8141A"/>
                </a:solidFill>
                <a:latin typeface="方正尚酷简体" panose="03000509000000000000" pitchFamily="65" charset="-122"/>
                <a:ea typeface="方正尚酷简体" panose="03000509000000000000" pitchFamily="65" charset="-122"/>
              </a:rPr>
              <a:t>ppt</a:t>
            </a:r>
            <a:r>
              <a:rPr lang="zh-CN" altLang="en-US" sz="5400" spc="0" dirty="0">
                <a:solidFill>
                  <a:srgbClr val="D8141A"/>
                </a:solidFill>
                <a:latin typeface="方正尚酷简体" panose="03000509000000000000" pitchFamily="65" charset="-122"/>
                <a:ea typeface="方正尚酷简体" panose="03000509000000000000" pitchFamily="65" charset="-122"/>
              </a:rPr>
              <a:t>模板</a:t>
            </a:r>
            <a:endParaRPr lang="zh-CN" altLang="en-US" sz="5400" spc="0" dirty="0">
              <a:solidFill>
                <a:srgbClr val="D8141A"/>
              </a:solidFill>
              <a:latin typeface="方正尚酷简体" panose="03000509000000000000" pitchFamily="65" charset="-122"/>
              <a:ea typeface="方正尚酷简体" panose="03000509000000000000" pitchFamily="65"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1690933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2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2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0" y="1747521"/>
            <a:ext cx="12187838" cy="5107304"/>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solidFill>
            <a:srgbClr val="D8141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p:cNvSpPr>
          <p:nvPr/>
        </p:nvSpPr>
        <p:spPr bwMode="auto">
          <a:xfrm>
            <a:off x="3175" y="2885440"/>
            <a:ext cx="12187838" cy="3969385"/>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blipFill dpi="0" rotWithShape="1">
            <a:blip r:embed="rId3"/>
            <a:srcRect/>
            <a:stretch>
              <a:fillRect l="-4682" t="-101793" r="-6856" b="-55276"/>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7784680" y="180719"/>
            <a:ext cx="3375861" cy="1938992"/>
          </a:xfrm>
          <a:prstGeom prst="rect">
            <a:avLst/>
          </a:prstGeom>
          <a:noFill/>
        </p:spPr>
        <p:txBody>
          <a:bodyPr wrap="none" rtlCol="0">
            <a:spAutoFit/>
          </a:bodyPr>
          <a:lstStyle/>
          <a:p>
            <a:pPr algn="ctr"/>
            <a:r>
              <a:rPr lang="zh-CN" altLang="en-US" sz="7200" dirty="0">
                <a:solidFill>
                  <a:srgbClr val="D8141A"/>
                </a:solidFill>
                <a:latin typeface="方正尚酷简体" panose="03000509000000000000" pitchFamily="65" charset="-122"/>
                <a:ea typeface="方正尚酷简体" panose="03000509000000000000" pitchFamily="65" charset="-122"/>
              </a:rPr>
              <a:t>目 录</a:t>
            </a:r>
            <a:endParaRPr lang="en-US" altLang="zh-CN" sz="7200" dirty="0">
              <a:solidFill>
                <a:srgbClr val="D8141A"/>
              </a:solidFill>
              <a:latin typeface="方正尚酷简体" panose="03000509000000000000" pitchFamily="65" charset="-122"/>
              <a:ea typeface="方正尚酷简体" panose="03000509000000000000" pitchFamily="65" charset="-122"/>
            </a:endParaRPr>
          </a:p>
          <a:p>
            <a:pPr algn="ctr"/>
            <a:r>
              <a:rPr lang="en-US" altLang="zh-CN" sz="4800" dirty="0">
                <a:solidFill>
                  <a:srgbClr val="D8141A"/>
                </a:solidFill>
                <a:latin typeface="微软雅黑 Light" panose="020B0502040204020203" pitchFamily="34" charset="-122"/>
                <a:ea typeface="微软雅黑 Light" panose="020B0502040204020203" pitchFamily="34" charset="-122"/>
              </a:rPr>
              <a:t>CONTENTS</a:t>
            </a:r>
            <a:endParaRPr lang="zh-CN" altLang="en-US" sz="4800" dirty="0">
              <a:solidFill>
                <a:srgbClr val="D8141A"/>
              </a:solidFill>
              <a:latin typeface="微软雅黑 Light" panose="020B0502040204020203" pitchFamily="34" charset="-122"/>
              <a:ea typeface="微软雅黑 Light" panose="020B0502040204020203" pitchFamily="34" charset="-122"/>
            </a:endParaRPr>
          </a:p>
        </p:txBody>
      </p:sp>
      <p:sp>
        <p:nvSpPr>
          <p:cNvPr id="11" name="流程图: 离页连接符 10"/>
          <p:cNvSpPr/>
          <p:nvPr/>
        </p:nvSpPr>
        <p:spPr>
          <a:xfrm>
            <a:off x="693987" y="1176407"/>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01</a:t>
            </a:r>
            <a:endParaRPr lang="zh-CN" altLang="en-US" sz="2800" dirty="0">
              <a:solidFill>
                <a:schemeClr val="bg1"/>
              </a:solidFill>
              <a:latin typeface="Agency FB" panose="020B0503020202020204" pitchFamily="34" charset="0"/>
            </a:endParaRPr>
          </a:p>
        </p:txBody>
      </p:sp>
      <p:sp>
        <p:nvSpPr>
          <p:cNvPr id="12" name="文本框 11"/>
          <p:cNvSpPr txBox="1"/>
          <p:nvPr/>
        </p:nvSpPr>
        <p:spPr>
          <a:xfrm>
            <a:off x="1655373" y="1233126"/>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市场现状分析</a:t>
            </a:r>
          </a:p>
        </p:txBody>
      </p:sp>
      <p:cxnSp>
        <p:nvCxnSpPr>
          <p:cNvPr id="13" name="直接连接符 12"/>
          <p:cNvCxnSpPr/>
          <p:nvPr/>
        </p:nvCxnSpPr>
        <p:spPr>
          <a:xfrm>
            <a:off x="1579173" y="1867650"/>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流程图: 离页连接符 13"/>
          <p:cNvSpPr/>
          <p:nvPr/>
        </p:nvSpPr>
        <p:spPr>
          <a:xfrm>
            <a:off x="693987" y="2177893"/>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02</a:t>
            </a:r>
            <a:endParaRPr lang="zh-CN" altLang="en-US" sz="2800" dirty="0">
              <a:solidFill>
                <a:schemeClr val="bg1"/>
              </a:solidFill>
              <a:latin typeface="Agency FB" panose="020B0503020202020204" pitchFamily="34" charset="0"/>
            </a:endParaRPr>
          </a:p>
        </p:txBody>
      </p:sp>
      <p:sp>
        <p:nvSpPr>
          <p:cNvPr id="15" name="文本框 14"/>
          <p:cNvSpPr txBox="1"/>
          <p:nvPr/>
        </p:nvSpPr>
        <p:spPr>
          <a:xfrm>
            <a:off x="1655373" y="2234612"/>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营销目标和任务</a:t>
            </a:r>
          </a:p>
        </p:txBody>
      </p:sp>
      <p:cxnSp>
        <p:nvCxnSpPr>
          <p:cNvPr id="16" name="直接连接符 15"/>
          <p:cNvCxnSpPr/>
          <p:nvPr/>
        </p:nvCxnSpPr>
        <p:spPr>
          <a:xfrm>
            <a:off x="1579173" y="2869136"/>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流程图: 离页连接符 16"/>
          <p:cNvSpPr/>
          <p:nvPr/>
        </p:nvSpPr>
        <p:spPr>
          <a:xfrm>
            <a:off x="693987" y="3179379"/>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03</a:t>
            </a:r>
            <a:endParaRPr lang="zh-CN" altLang="en-US" sz="2800" dirty="0">
              <a:solidFill>
                <a:schemeClr val="bg1"/>
              </a:solidFill>
              <a:latin typeface="Agency FB" panose="020B0503020202020204" pitchFamily="34" charset="0"/>
            </a:endParaRPr>
          </a:p>
        </p:txBody>
      </p:sp>
      <p:sp>
        <p:nvSpPr>
          <p:cNvPr id="18" name="文本框 17"/>
          <p:cNvSpPr txBox="1"/>
          <p:nvPr/>
        </p:nvSpPr>
        <p:spPr>
          <a:xfrm>
            <a:off x="1655373" y="3236098"/>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营销执行策略</a:t>
            </a:r>
          </a:p>
        </p:txBody>
      </p:sp>
      <p:cxnSp>
        <p:nvCxnSpPr>
          <p:cNvPr id="19" name="直接连接符 18"/>
          <p:cNvCxnSpPr/>
          <p:nvPr/>
        </p:nvCxnSpPr>
        <p:spPr>
          <a:xfrm>
            <a:off x="1579173" y="3870622"/>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0" name="流程图: 离页连接符 19"/>
          <p:cNvSpPr/>
          <p:nvPr/>
        </p:nvSpPr>
        <p:spPr>
          <a:xfrm>
            <a:off x="693987" y="4180865"/>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04</a:t>
            </a:r>
            <a:endParaRPr lang="zh-CN" altLang="en-US" sz="2800" dirty="0">
              <a:solidFill>
                <a:schemeClr val="bg1"/>
              </a:solidFill>
              <a:latin typeface="Agency FB" panose="020B0503020202020204" pitchFamily="34" charset="0"/>
            </a:endParaRPr>
          </a:p>
        </p:txBody>
      </p:sp>
      <p:sp>
        <p:nvSpPr>
          <p:cNvPr id="21" name="文本框 20"/>
          <p:cNvSpPr txBox="1"/>
          <p:nvPr/>
        </p:nvSpPr>
        <p:spPr>
          <a:xfrm>
            <a:off x="1655373" y="4237584"/>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营销费用和预算</a:t>
            </a:r>
          </a:p>
        </p:txBody>
      </p:sp>
      <p:cxnSp>
        <p:nvCxnSpPr>
          <p:cNvPr id="22" name="直接连接符 21"/>
          <p:cNvCxnSpPr/>
          <p:nvPr/>
        </p:nvCxnSpPr>
        <p:spPr>
          <a:xfrm>
            <a:off x="1579173" y="4872108"/>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65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childTnLst>
                          </p:cTn>
                        </p:par>
                        <p:par>
                          <p:cTn id="11" fill="hold">
                            <p:stCondLst>
                              <p:cond delay="750"/>
                            </p:stCondLst>
                            <p:childTnLst>
                              <p:par>
                                <p:cTn id="12" presetID="23" presetClass="entr" presetSubtype="16" fill="hold" nodeType="afterEffect">
                                  <p:stCondLst>
                                    <p:cond delay="0"/>
                                  </p:stCondLst>
                                  <p:iterate type="lt">
                                    <p:tmPct val="10000"/>
                                  </p:iterate>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p:cTn id="1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1300"/>
                            </p:stCondLst>
                            <p:childTnLst>
                              <p:par>
                                <p:cTn id="17" presetID="23" presetClass="entr" presetSubtype="16" fill="hold" nodeType="afterEffect">
                                  <p:stCondLst>
                                    <p:cond delay="0"/>
                                  </p:stCondLst>
                                  <p:iterate type="lt">
                                    <p:tmPct val="10000"/>
                                  </p:iterate>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p:cTn id="19"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par>
                          <p:cTn id="21" fill="hold">
                            <p:stCondLst>
                              <p:cond delay="21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42" presetClass="path" presetSubtype="0" decel="100000" fill="hold" grpId="1" nodeType="withEffect">
                                  <p:stCondLst>
                                    <p:cond delay="0"/>
                                  </p:stCondLst>
                                  <p:childTnLst>
                                    <p:animMotion origin="layout" path="M -2.08333E-6 4.44444E-6 L -2.08333E-6 -0.10903 " pathEditMode="relative" rAng="0" ptsTypes="AA">
                                      <p:cBhvr>
                                        <p:cTn id="26" dur="1000" spd="-100000" fill="hold"/>
                                        <p:tgtEl>
                                          <p:spTgt spid="11"/>
                                        </p:tgtEl>
                                        <p:attrNameLst>
                                          <p:attrName>ppt_x</p:attrName>
                                          <p:attrName>ppt_y</p:attrName>
                                        </p:attrNameLst>
                                      </p:cBhvr>
                                      <p:rCtr x="0" y="-5463"/>
                                    </p:animMotion>
                                  </p:childTnLst>
                                </p:cTn>
                              </p:par>
                            </p:childTnLst>
                          </p:cTn>
                        </p:par>
                        <p:par>
                          <p:cTn id="27" fill="hold">
                            <p:stCondLst>
                              <p:cond delay="315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1000"/>
                                        <p:tgtEl>
                                          <p:spTgt spid="13"/>
                                        </p:tgtEl>
                                      </p:cBhvr>
                                    </p:animEffect>
                                  </p:childTnLst>
                                </p:cTn>
                              </p:par>
                            </p:childTnLst>
                          </p:cTn>
                        </p:par>
                        <p:par>
                          <p:cTn id="31" fill="hold">
                            <p:stCondLst>
                              <p:cond delay="4150"/>
                            </p:stCondLst>
                            <p:childTnLst>
                              <p:par>
                                <p:cTn id="32" presetID="23" presetClass="entr" presetSubtype="16" fill="hold" nodeType="afterEffect">
                                  <p:stCondLst>
                                    <p:cond delay="0"/>
                                  </p:stCondLst>
                                  <p:iterate type="lt">
                                    <p:tmPct val="10000"/>
                                  </p:iterate>
                                  <p:childTnLst>
                                    <p:set>
                                      <p:cBhvr>
                                        <p:cTn id="33" dur="1" fill="hold">
                                          <p:stCondLst>
                                            <p:cond delay="0"/>
                                          </p:stCondLst>
                                        </p:cTn>
                                        <p:tgtEl>
                                          <p:spTgt spid="12">
                                            <p:txEl>
                                              <p:pRg st="0" end="0"/>
                                            </p:txEl>
                                          </p:spTgt>
                                        </p:tgtEl>
                                        <p:attrNameLst>
                                          <p:attrName>style.visibility</p:attrName>
                                        </p:attrNameLst>
                                      </p:cBhvr>
                                      <p:to>
                                        <p:strVal val="visible"/>
                                      </p:to>
                                    </p:set>
                                    <p:anim calcmode="lin" valueType="num">
                                      <p:cBhvr>
                                        <p:cTn id="34"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36" fill="hold">
                            <p:stCondLst>
                              <p:cond delay="49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childTnLst>
                                </p:cTn>
                              </p:par>
                              <p:par>
                                <p:cTn id="40" presetID="42" presetClass="path" presetSubtype="0" decel="100000" fill="hold" grpId="1" nodeType="withEffect">
                                  <p:stCondLst>
                                    <p:cond delay="0"/>
                                  </p:stCondLst>
                                  <p:childTnLst>
                                    <p:animMotion origin="layout" path="M -2.08333E-6 -3.7037E-7 L -2.08333E-6 -0.10903 " pathEditMode="relative" rAng="0" ptsTypes="AA">
                                      <p:cBhvr>
                                        <p:cTn id="41" dur="1000" spd="-100000" fill="hold"/>
                                        <p:tgtEl>
                                          <p:spTgt spid="14"/>
                                        </p:tgtEl>
                                        <p:attrNameLst>
                                          <p:attrName>ppt_x</p:attrName>
                                          <p:attrName>ppt_y</p:attrName>
                                        </p:attrNameLst>
                                      </p:cBhvr>
                                      <p:rCtr x="0" y="-5463"/>
                                    </p:animMotion>
                                  </p:childTnLst>
                                </p:cTn>
                              </p:par>
                            </p:childTnLst>
                          </p:cTn>
                        </p:par>
                        <p:par>
                          <p:cTn id="42" fill="hold">
                            <p:stCondLst>
                              <p:cond delay="59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1000"/>
                                        <p:tgtEl>
                                          <p:spTgt spid="16"/>
                                        </p:tgtEl>
                                      </p:cBhvr>
                                    </p:animEffect>
                                  </p:childTnLst>
                                </p:cTn>
                              </p:par>
                            </p:childTnLst>
                          </p:cTn>
                        </p:par>
                        <p:par>
                          <p:cTn id="46" fill="hold">
                            <p:stCondLst>
                              <p:cond delay="6900"/>
                            </p:stCondLst>
                            <p:childTnLst>
                              <p:par>
                                <p:cTn id="47" presetID="23" presetClass="entr" presetSubtype="16" fill="hold" nodeType="afterEffect">
                                  <p:stCondLst>
                                    <p:cond delay="0"/>
                                  </p:stCondLst>
                                  <p:iterate type="lt">
                                    <p:tmPct val="10000"/>
                                  </p:iterate>
                                  <p:childTnLst>
                                    <p:set>
                                      <p:cBhvr>
                                        <p:cTn id="48" dur="1" fill="hold">
                                          <p:stCondLst>
                                            <p:cond delay="0"/>
                                          </p:stCondLst>
                                        </p:cTn>
                                        <p:tgtEl>
                                          <p:spTgt spid="15">
                                            <p:txEl>
                                              <p:pRg st="0" end="0"/>
                                            </p:txEl>
                                          </p:spTgt>
                                        </p:tgtEl>
                                        <p:attrNameLst>
                                          <p:attrName>style.visibility</p:attrName>
                                        </p:attrNameLst>
                                      </p:cBhvr>
                                      <p:to>
                                        <p:strVal val="visible"/>
                                      </p:to>
                                    </p:set>
                                    <p:anim calcmode="lin" valueType="num">
                                      <p:cBhvr>
                                        <p:cTn id="49"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5">
                                            <p:txEl>
                                              <p:pRg st="0" end="0"/>
                                            </p:txEl>
                                          </p:spTgt>
                                        </p:tgtEl>
                                        <p:attrNameLst>
                                          <p:attrName>ppt_h</p:attrName>
                                        </p:attrNameLst>
                                      </p:cBhvr>
                                      <p:tavLst>
                                        <p:tav tm="0">
                                          <p:val>
                                            <p:fltVal val="0"/>
                                          </p:val>
                                        </p:tav>
                                        <p:tav tm="100000">
                                          <p:val>
                                            <p:strVal val="#ppt_h"/>
                                          </p:val>
                                        </p:tav>
                                      </p:tavLst>
                                    </p:anim>
                                  </p:childTnLst>
                                </p:cTn>
                              </p:par>
                            </p:childTnLst>
                          </p:cTn>
                        </p:par>
                        <p:par>
                          <p:cTn id="51" fill="hold">
                            <p:stCondLst>
                              <p:cond delay="77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childTnLst>
                                </p:cTn>
                              </p:par>
                              <p:par>
                                <p:cTn id="55" presetID="42" presetClass="path" presetSubtype="0" decel="100000" fill="hold" grpId="1" nodeType="withEffect">
                                  <p:stCondLst>
                                    <p:cond delay="0"/>
                                  </p:stCondLst>
                                  <p:childTnLst>
                                    <p:animMotion origin="layout" path="M -2.08333E-6 4.81481E-6 L -2.08333E-6 -0.10903 " pathEditMode="relative" rAng="0" ptsTypes="AA">
                                      <p:cBhvr>
                                        <p:cTn id="56" dur="1000" spd="-100000" fill="hold"/>
                                        <p:tgtEl>
                                          <p:spTgt spid="17"/>
                                        </p:tgtEl>
                                        <p:attrNameLst>
                                          <p:attrName>ppt_x</p:attrName>
                                          <p:attrName>ppt_y</p:attrName>
                                        </p:attrNameLst>
                                      </p:cBhvr>
                                      <p:rCtr x="0" y="-5463"/>
                                    </p:animMotion>
                                  </p:childTnLst>
                                </p:cTn>
                              </p:par>
                            </p:childTnLst>
                          </p:cTn>
                        </p:par>
                        <p:par>
                          <p:cTn id="57" fill="hold">
                            <p:stCondLst>
                              <p:cond delay="87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1000"/>
                                        <p:tgtEl>
                                          <p:spTgt spid="19"/>
                                        </p:tgtEl>
                                      </p:cBhvr>
                                    </p:animEffect>
                                  </p:childTnLst>
                                </p:cTn>
                              </p:par>
                            </p:childTnLst>
                          </p:cTn>
                        </p:par>
                        <p:par>
                          <p:cTn id="61" fill="hold">
                            <p:stCondLst>
                              <p:cond delay="9700"/>
                            </p:stCondLst>
                            <p:childTnLst>
                              <p:par>
                                <p:cTn id="62" presetID="23" presetClass="entr" presetSubtype="16" fill="hold" nodeType="afterEffect">
                                  <p:stCondLst>
                                    <p:cond delay="0"/>
                                  </p:stCondLst>
                                  <p:iterate type="lt">
                                    <p:tmPct val="10000"/>
                                  </p:iterate>
                                  <p:childTnLst>
                                    <p:set>
                                      <p:cBhvr>
                                        <p:cTn id="63" dur="1" fill="hold">
                                          <p:stCondLst>
                                            <p:cond delay="0"/>
                                          </p:stCondLst>
                                        </p:cTn>
                                        <p:tgtEl>
                                          <p:spTgt spid="18">
                                            <p:txEl>
                                              <p:pRg st="0" end="0"/>
                                            </p:txEl>
                                          </p:spTgt>
                                        </p:tgtEl>
                                        <p:attrNameLst>
                                          <p:attrName>style.visibility</p:attrName>
                                        </p:attrNameLst>
                                      </p:cBhvr>
                                      <p:to>
                                        <p:strVal val="visible"/>
                                      </p:to>
                                    </p:set>
                                    <p:anim calcmode="lin" valueType="num">
                                      <p:cBhvr>
                                        <p:cTn id="64"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66" fill="hold">
                            <p:stCondLst>
                              <p:cond delay="1045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childTnLst>
                                </p:cTn>
                              </p:par>
                              <p:par>
                                <p:cTn id="70" presetID="42" presetClass="path" presetSubtype="0" decel="100000" fill="hold" grpId="1" nodeType="withEffect">
                                  <p:stCondLst>
                                    <p:cond delay="0"/>
                                  </p:stCondLst>
                                  <p:childTnLst>
                                    <p:animMotion origin="layout" path="M -2.08333E-6 1.11022E-16 L -2.08333E-6 -0.10903 " pathEditMode="relative" rAng="0" ptsTypes="AA">
                                      <p:cBhvr>
                                        <p:cTn id="71" dur="1000" spd="-100000" fill="hold"/>
                                        <p:tgtEl>
                                          <p:spTgt spid="20"/>
                                        </p:tgtEl>
                                        <p:attrNameLst>
                                          <p:attrName>ppt_x</p:attrName>
                                          <p:attrName>ppt_y</p:attrName>
                                        </p:attrNameLst>
                                      </p:cBhvr>
                                      <p:rCtr x="0" y="-5463"/>
                                    </p:animMotion>
                                  </p:childTnLst>
                                </p:cTn>
                              </p:par>
                            </p:childTnLst>
                          </p:cTn>
                        </p:par>
                        <p:par>
                          <p:cTn id="72" fill="hold">
                            <p:stCondLst>
                              <p:cond delay="11450"/>
                            </p:stCondLst>
                            <p:childTnLst>
                              <p:par>
                                <p:cTn id="73" presetID="22" presetClass="entr" presetSubtype="8"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1000"/>
                                        <p:tgtEl>
                                          <p:spTgt spid="22"/>
                                        </p:tgtEl>
                                      </p:cBhvr>
                                    </p:animEffect>
                                  </p:childTnLst>
                                </p:cTn>
                              </p:par>
                            </p:childTnLst>
                          </p:cTn>
                        </p:par>
                        <p:par>
                          <p:cTn id="76" fill="hold">
                            <p:stCondLst>
                              <p:cond delay="12450"/>
                            </p:stCondLst>
                            <p:childTnLst>
                              <p:par>
                                <p:cTn id="77" presetID="23" presetClass="entr" presetSubtype="16" fill="hold" nodeType="afterEffect">
                                  <p:stCondLst>
                                    <p:cond delay="0"/>
                                  </p:stCondLst>
                                  <p:iterate type="lt">
                                    <p:tmPct val="10000"/>
                                  </p:iterate>
                                  <p:childTnLst>
                                    <p:set>
                                      <p:cBhvr>
                                        <p:cTn id="78" dur="1" fill="hold">
                                          <p:stCondLst>
                                            <p:cond delay="0"/>
                                          </p:stCondLst>
                                        </p:cTn>
                                        <p:tgtEl>
                                          <p:spTgt spid="21">
                                            <p:txEl>
                                              <p:pRg st="0" end="0"/>
                                            </p:txEl>
                                          </p:spTgt>
                                        </p:tgtEl>
                                        <p:attrNameLst>
                                          <p:attrName>style.visibility</p:attrName>
                                        </p:attrNameLst>
                                      </p:cBhvr>
                                      <p:to>
                                        <p:strVal val="visible"/>
                                      </p:to>
                                    </p:set>
                                    <p:anim calcmode="lin" valueType="num">
                                      <p:cBhvr>
                                        <p:cTn id="79"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11" grpId="0" animBg="1"/>
      <p:bldP spid="11" grpId="1" animBg="1"/>
      <p:bldP spid="14" grpId="0" animBg="1"/>
      <p:bldP spid="14" grpId="1" animBg="1"/>
      <p:bldP spid="17" grpId="0" animBg="1"/>
      <p:bldP spid="17" grpId="1"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a:latin typeface="Agency FB" panose="020B0503020202020204" pitchFamily="34" charset="0"/>
              </a:rPr>
              <a:t>01</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市场现状分析</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65989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aphicFrame>
        <p:nvGraphicFramePr>
          <p:cNvPr id="8" name="图表 7"/>
          <p:cNvGraphicFramePr/>
          <p:nvPr>
            <p:extLst>
              <p:ext uri="{D42A27DB-BD31-4B8C-83A1-F6EECF244321}">
                <p14:modId xmlns:p14="http://schemas.microsoft.com/office/powerpoint/2010/main" val="824465837"/>
              </p:ext>
            </p:extLst>
          </p:nvPr>
        </p:nvGraphicFramePr>
        <p:xfrm>
          <a:off x="736819" y="2405570"/>
          <a:ext cx="5638800" cy="3759202"/>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组合 8"/>
          <p:cNvGrpSpPr/>
          <p:nvPr/>
        </p:nvGrpSpPr>
        <p:grpSpPr>
          <a:xfrm>
            <a:off x="618149" y="2461285"/>
            <a:ext cx="109875" cy="3295575"/>
            <a:chOff x="3649344" y="1383505"/>
            <a:chExt cx="127000" cy="3809208"/>
          </a:xfrm>
          <a:solidFill>
            <a:srgbClr val="36474F"/>
          </a:solidFill>
        </p:grpSpPr>
        <p:sp>
          <p:nvSpPr>
            <p:cNvPr id="10" name="上箭头 7"/>
            <p:cNvSpPr/>
            <p:nvPr/>
          </p:nvSpPr>
          <p:spPr>
            <a:xfrm>
              <a:off x="3655694" y="1383505"/>
              <a:ext cx="114301" cy="3809161"/>
            </a:xfrm>
            <a:prstGeom prst="upArrow">
              <a:avLst>
                <a:gd name="adj1" fmla="val 50000"/>
                <a:gd name="adj2" fmla="val 909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649344" y="5065713"/>
              <a:ext cx="127000" cy="127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6488807" y="2852643"/>
            <a:ext cx="4845503" cy="1823576"/>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13" name="文本框 12"/>
          <p:cNvSpPr txBox="1"/>
          <p:nvPr/>
        </p:nvSpPr>
        <p:spPr>
          <a:xfrm flipH="1">
            <a:off x="6491734" y="2308147"/>
            <a:ext cx="2732643" cy="523220"/>
          </a:xfrm>
          <a:prstGeom prst="rect">
            <a:avLst/>
          </a:prstGeom>
          <a:noFill/>
          <a:effectLst/>
        </p:spPr>
        <p:txBody>
          <a:bodyPr wrap="square" rtlCol="0">
            <a:spAutoFit/>
          </a:bodyPr>
          <a:lstStyle/>
          <a:p>
            <a:r>
              <a:rPr lang="zh-CN" altLang="en-US" sz="2800" spc="300" dirty="0">
                <a:solidFill>
                  <a:srgbClr val="D8141A"/>
                </a:solidFill>
                <a:latin typeface="方正尚酷简体" panose="03000509000000000000" pitchFamily="65" charset="-122"/>
                <a:ea typeface="方正尚酷简体" panose="03000509000000000000" pitchFamily="65" charset="-122"/>
              </a:rPr>
              <a:t>输入标题文字</a:t>
            </a:r>
          </a:p>
        </p:txBody>
      </p:sp>
      <p:sp>
        <p:nvSpPr>
          <p:cNvPr id="14" name="文本框 13"/>
          <p:cNvSpPr txBox="1"/>
          <p:nvPr/>
        </p:nvSpPr>
        <p:spPr>
          <a:xfrm>
            <a:off x="6488807" y="4724405"/>
            <a:ext cx="4845503" cy="1477328"/>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4277275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14:presetBounceEnd="40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0000">
                                          <p:cBhvr additive="base">
                                            <p:cTn id="16"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cxnSp>
        <p:nvCxnSpPr>
          <p:cNvPr id="8" name="直接连接符 7"/>
          <p:cNvCxnSpPr/>
          <p:nvPr/>
        </p:nvCxnSpPr>
        <p:spPr>
          <a:xfrm>
            <a:off x="4758579" y="3981017"/>
            <a:ext cx="668984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153673" y="2170820"/>
            <a:ext cx="0" cy="3847256"/>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aphicFrame>
        <p:nvGraphicFramePr>
          <p:cNvPr id="10" name="图表 9"/>
          <p:cNvGraphicFramePr/>
          <p:nvPr>
            <p:extLst>
              <p:ext uri="{D42A27DB-BD31-4B8C-83A1-F6EECF244321}">
                <p14:modId xmlns:p14="http://schemas.microsoft.com/office/powerpoint/2010/main" val="3756806721"/>
              </p:ext>
            </p:extLst>
          </p:nvPr>
        </p:nvGraphicFramePr>
        <p:xfrm>
          <a:off x="432489" y="2220706"/>
          <a:ext cx="4080752" cy="3442588"/>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0"/>
          <p:cNvSpPr txBox="1"/>
          <p:nvPr/>
        </p:nvSpPr>
        <p:spPr>
          <a:xfrm>
            <a:off x="1243479" y="3755505"/>
            <a:ext cx="2416942" cy="461665"/>
          </a:xfrm>
          <a:prstGeom prst="rect">
            <a:avLst/>
          </a:prstGeom>
          <a:noFill/>
        </p:spPr>
        <p:txBody>
          <a:bodyPr wrap="square" rtlCol="0">
            <a:spAutoFit/>
          </a:bodyPr>
          <a:lstStyle/>
          <a:p>
            <a:pPr algn="ctr"/>
            <a:r>
              <a:rPr lang="zh-CN" altLang="en-US" sz="2400" dirty="0" smtClean="0">
                <a:solidFill>
                  <a:srgbClr val="D8141A"/>
                </a:solidFill>
                <a:latin typeface="方正尚酷简体" panose="03000509000000000000" pitchFamily="65" charset="-122"/>
                <a:ea typeface="方正尚酷简体" panose="03000509000000000000" pitchFamily="65" charset="-122"/>
              </a:rPr>
              <a:t>在此输入标题</a:t>
            </a:r>
            <a:endParaRPr lang="zh-CN" altLang="en-US" sz="2400" dirty="0">
              <a:solidFill>
                <a:srgbClr val="D8141A"/>
              </a:solidFill>
              <a:latin typeface="方正尚酷简体" panose="03000509000000000000" pitchFamily="65" charset="-122"/>
              <a:ea typeface="方正尚酷简体" panose="03000509000000000000" pitchFamily="65" charset="-122"/>
            </a:endParaRPr>
          </a:p>
        </p:txBody>
      </p:sp>
      <p:sp>
        <p:nvSpPr>
          <p:cNvPr id="12" name="Freeform 41"/>
          <p:cNvSpPr>
            <a:spLocks noEditPoints="1"/>
          </p:cNvSpPr>
          <p:nvPr/>
        </p:nvSpPr>
        <p:spPr bwMode="auto">
          <a:xfrm>
            <a:off x="2219890" y="3183274"/>
            <a:ext cx="505950" cy="504436"/>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nvGrpSpPr>
          <p:cNvPr id="14" name="组合 13"/>
          <p:cNvGrpSpPr/>
          <p:nvPr/>
        </p:nvGrpSpPr>
        <p:grpSpPr>
          <a:xfrm>
            <a:off x="4703804" y="2240956"/>
            <a:ext cx="2032102" cy="1323439"/>
            <a:chOff x="5866082" y="1732189"/>
            <a:chExt cx="2032102" cy="1323439"/>
          </a:xfrm>
        </p:grpSpPr>
        <p:sp>
          <p:nvSpPr>
            <p:cNvPr id="15" name="文本框 14"/>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D8141A"/>
                  </a:solidFill>
                  <a:latin typeface="Agency FB" panose="020B0503020202020204" pitchFamily="34" charset="0"/>
                </a:rPr>
                <a:t>59</a:t>
              </a:r>
              <a:endParaRPr lang="zh-CN" altLang="en-US" sz="8000" dirty="0">
                <a:solidFill>
                  <a:srgbClr val="D8141A"/>
                </a:solidFill>
                <a:latin typeface="Agency FB" panose="020B0503020202020204" pitchFamily="34" charset="0"/>
              </a:endParaRPr>
            </a:p>
          </p:txBody>
        </p:sp>
        <p:sp>
          <p:nvSpPr>
            <p:cNvPr id="16" name="文本框 15"/>
            <p:cNvSpPr txBox="1"/>
            <p:nvPr/>
          </p:nvSpPr>
          <p:spPr>
            <a:xfrm>
              <a:off x="7116577" y="2362863"/>
              <a:ext cx="605631" cy="523220"/>
            </a:xfrm>
            <a:prstGeom prst="rect">
              <a:avLst/>
            </a:prstGeom>
            <a:noFill/>
          </p:spPr>
          <p:txBody>
            <a:bodyPr wrap="square" rtlCol="0">
              <a:spAutoFit/>
            </a:bodyPr>
            <a:lstStyle/>
            <a:p>
              <a:r>
                <a:rPr lang="en-US" altLang="zh-CN" sz="2800" dirty="0">
                  <a:solidFill>
                    <a:srgbClr val="D8141A"/>
                  </a:solidFill>
                  <a:latin typeface="Agency FB" panose="020B0503020202020204" pitchFamily="34" charset="0"/>
                </a:rPr>
                <a:t>%</a:t>
              </a:r>
              <a:endParaRPr lang="zh-CN" altLang="en-US" sz="2800" dirty="0">
                <a:solidFill>
                  <a:srgbClr val="D8141A"/>
                </a:solidFill>
                <a:latin typeface="Agency FB" panose="020B0503020202020204" pitchFamily="34" charset="0"/>
              </a:endParaRPr>
            </a:p>
          </p:txBody>
        </p:sp>
      </p:grpSp>
      <p:sp>
        <p:nvSpPr>
          <p:cNvPr id="17" name="文本框 16"/>
          <p:cNvSpPr txBox="1"/>
          <p:nvPr/>
        </p:nvSpPr>
        <p:spPr>
          <a:xfrm>
            <a:off x="4759033"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0" name="组合 19"/>
          <p:cNvGrpSpPr/>
          <p:nvPr/>
        </p:nvGrpSpPr>
        <p:grpSpPr>
          <a:xfrm>
            <a:off x="8241611" y="2240956"/>
            <a:ext cx="2032102" cy="1323439"/>
            <a:chOff x="5866082" y="1732189"/>
            <a:chExt cx="2032102" cy="1323439"/>
          </a:xfrm>
        </p:grpSpPr>
        <p:sp>
          <p:nvSpPr>
            <p:cNvPr id="21" name="文本框 20"/>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262626"/>
                  </a:solidFill>
                  <a:latin typeface="Agency FB" panose="020B0503020202020204" pitchFamily="34" charset="0"/>
                </a:rPr>
                <a:t>23</a:t>
              </a:r>
              <a:endParaRPr lang="zh-CN" altLang="en-US" sz="8000" dirty="0">
                <a:solidFill>
                  <a:srgbClr val="262626"/>
                </a:solidFill>
                <a:latin typeface="Agency FB" panose="020B0503020202020204" pitchFamily="34" charset="0"/>
              </a:endParaRPr>
            </a:p>
          </p:txBody>
        </p:sp>
        <p:sp>
          <p:nvSpPr>
            <p:cNvPr id="22" name="文本框 21"/>
            <p:cNvSpPr txBox="1"/>
            <p:nvPr/>
          </p:nvSpPr>
          <p:spPr>
            <a:xfrm>
              <a:off x="7130213" y="2362863"/>
              <a:ext cx="605631" cy="523220"/>
            </a:xfrm>
            <a:prstGeom prst="rect">
              <a:avLst/>
            </a:prstGeom>
            <a:noFill/>
          </p:spPr>
          <p:txBody>
            <a:bodyPr wrap="square" rtlCol="0">
              <a:spAutoFit/>
            </a:bodyPr>
            <a:lstStyle/>
            <a:p>
              <a:r>
                <a:rPr lang="en-US" altLang="zh-CN" sz="2800" dirty="0">
                  <a:solidFill>
                    <a:srgbClr val="262626"/>
                  </a:solidFill>
                  <a:latin typeface="Agency FB" panose="020B0503020202020204" pitchFamily="34" charset="0"/>
                </a:rPr>
                <a:t>%</a:t>
              </a:r>
              <a:endParaRPr lang="zh-CN" altLang="en-US" sz="2800" dirty="0">
                <a:solidFill>
                  <a:srgbClr val="262626"/>
                </a:solidFill>
                <a:latin typeface="Agency FB" panose="020B0503020202020204" pitchFamily="34" charset="0"/>
              </a:endParaRPr>
            </a:p>
          </p:txBody>
        </p:sp>
      </p:grpSp>
      <p:sp>
        <p:nvSpPr>
          <p:cNvPr id="23" name="文本框 22"/>
          <p:cNvSpPr txBox="1"/>
          <p:nvPr/>
        </p:nvSpPr>
        <p:spPr>
          <a:xfrm>
            <a:off x="8296840"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6" name="组合 25"/>
          <p:cNvGrpSpPr/>
          <p:nvPr/>
        </p:nvGrpSpPr>
        <p:grpSpPr>
          <a:xfrm>
            <a:off x="4696037" y="4169375"/>
            <a:ext cx="2032102" cy="1323439"/>
            <a:chOff x="5866082" y="1732189"/>
            <a:chExt cx="2032102" cy="1323439"/>
          </a:xfrm>
        </p:grpSpPr>
        <p:sp>
          <p:nvSpPr>
            <p:cNvPr id="27" name="文本框 26"/>
            <p:cNvSpPr txBox="1"/>
            <p:nvPr/>
          </p:nvSpPr>
          <p:spPr>
            <a:xfrm>
              <a:off x="5866082" y="1732189"/>
              <a:ext cx="2032102" cy="1323439"/>
            </a:xfrm>
            <a:prstGeom prst="rect">
              <a:avLst/>
            </a:prstGeom>
            <a:noFill/>
          </p:spPr>
          <p:txBody>
            <a:bodyPr wrap="square" rtlCol="0">
              <a:spAutoFit/>
            </a:bodyPr>
            <a:lstStyle/>
            <a:p>
              <a:r>
                <a:rPr lang="en-US" altLang="zh-CN" sz="8000" dirty="0">
                  <a:solidFill>
                    <a:schemeClr val="bg1">
                      <a:lumMod val="65000"/>
                    </a:schemeClr>
                  </a:solidFill>
                  <a:latin typeface="Agency FB" panose="020B0503020202020204" pitchFamily="34" charset="0"/>
                </a:rPr>
                <a:t>10</a:t>
              </a:r>
              <a:endParaRPr lang="zh-CN" altLang="en-US" sz="8000" dirty="0">
                <a:solidFill>
                  <a:schemeClr val="bg1">
                    <a:lumMod val="65000"/>
                  </a:schemeClr>
                </a:solidFill>
                <a:latin typeface="Agency FB" panose="020B0503020202020204" pitchFamily="34" charset="0"/>
              </a:endParaRPr>
            </a:p>
          </p:txBody>
        </p:sp>
        <p:sp>
          <p:nvSpPr>
            <p:cNvPr id="28" name="文本框 27"/>
            <p:cNvSpPr txBox="1"/>
            <p:nvPr/>
          </p:nvSpPr>
          <p:spPr>
            <a:xfrm>
              <a:off x="7145579" y="2362863"/>
              <a:ext cx="605631" cy="523220"/>
            </a:xfrm>
            <a:prstGeom prst="rect">
              <a:avLst/>
            </a:prstGeom>
            <a:noFill/>
          </p:spPr>
          <p:txBody>
            <a:bodyPr wrap="square" rtlCol="0">
              <a:spAutoFit/>
            </a:bodyPr>
            <a:lstStyle/>
            <a:p>
              <a:r>
                <a:rPr lang="en-US" altLang="zh-CN" sz="2800" dirty="0">
                  <a:solidFill>
                    <a:schemeClr val="bg1">
                      <a:lumMod val="65000"/>
                    </a:schemeClr>
                  </a:solidFill>
                  <a:latin typeface="Agency FB" panose="020B0503020202020204" pitchFamily="34" charset="0"/>
                </a:rPr>
                <a:t>%</a:t>
              </a:r>
              <a:endParaRPr lang="zh-CN" altLang="en-US" sz="2800" dirty="0">
                <a:solidFill>
                  <a:schemeClr val="bg1">
                    <a:lumMod val="65000"/>
                  </a:schemeClr>
                </a:solidFill>
                <a:latin typeface="Agency FB" panose="020B0503020202020204" pitchFamily="34" charset="0"/>
              </a:endParaRPr>
            </a:p>
          </p:txBody>
        </p:sp>
      </p:grpSp>
      <p:sp>
        <p:nvSpPr>
          <p:cNvPr id="29" name="文本框 28"/>
          <p:cNvSpPr txBox="1"/>
          <p:nvPr/>
        </p:nvSpPr>
        <p:spPr>
          <a:xfrm>
            <a:off x="4740996" y="5312916"/>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32" name="组合 31"/>
          <p:cNvGrpSpPr/>
          <p:nvPr/>
        </p:nvGrpSpPr>
        <p:grpSpPr>
          <a:xfrm>
            <a:off x="8227927" y="4169375"/>
            <a:ext cx="2032102" cy="1323439"/>
            <a:chOff x="5866082" y="1732189"/>
            <a:chExt cx="2032102" cy="1323439"/>
          </a:xfrm>
        </p:grpSpPr>
        <p:sp>
          <p:nvSpPr>
            <p:cNvPr id="33" name="文本框 32"/>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FFC000"/>
                  </a:solidFill>
                  <a:latin typeface="Agency FB" panose="020B0503020202020204" pitchFamily="34" charset="0"/>
                </a:rPr>
                <a:t>9</a:t>
              </a:r>
              <a:endParaRPr lang="zh-CN" altLang="en-US" sz="8000" dirty="0">
                <a:solidFill>
                  <a:srgbClr val="FFC000"/>
                </a:solidFill>
                <a:latin typeface="Agency FB" panose="020B0503020202020204" pitchFamily="34" charset="0"/>
              </a:endParaRPr>
            </a:p>
          </p:txBody>
        </p:sp>
        <p:sp>
          <p:nvSpPr>
            <p:cNvPr id="34" name="文本框 33"/>
            <p:cNvSpPr txBox="1"/>
            <p:nvPr/>
          </p:nvSpPr>
          <p:spPr>
            <a:xfrm>
              <a:off x="6533702" y="2362863"/>
              <a:ext cx="605631" cy="523220"/>
            </a:xfrm>
            <a:prstGeom prst="rect">
              <a:avLst/>
            </a:prstGeom>
            <a:noFill/>
          </p:spPr>
          <p:txBody>
            <a:bodyPr wrap="square" rtlCol="0">
              <a:spAutoFit/>
            </a:bodyPr>
            <a:lstStyle/>
            <a:p>
              <a:r>
                <a:rPr lang="en-US" altLang="zh-CN" sz="2800" dirty="0">
                  <a:solidFill>
                    <a:srgbClr val="FFC000"/>
                  </a:solidFill>
                  <a:latin typeface="Agency FB" panose="020B0503020202020204" pitchFamily="34" charset="0"/>
                </a:rPr>
                <a:t>%</a:t>
              </a:r>
              <a:endParaRPr lang="zh-CN" altLang="en-US" sz="2800" dirty="0">
                <a:solidFill>
                  <a:srgbClr val="FFC000"/>
                </a:solidFill>
                <a:latin typeface="Agency FB" panose="020B0503020202020204" pitchFamily="34" charset="0"/>
              </a:endParaRPr>
            </a:p>
          </p:txBody>
        </p:sp>
      </p:grpSp>
      <p:sp>
        <p:nvSpPr>
          <p:cNvPr id="35" name="文本框 34"/>
          <p:cNvSpPr txBox="1"/>
          <p:nvPr/>
        </p:nvSpPr>
        <p:spPr>
          <a:xfrm>
            <a:off x="8283156" y="5304484"/>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spTree>
    <p:extLst>
      <p:ext uri="{BB962C8B-B14F-4D97-AF65-F5344CB8AC3E}">
        <p14:creationId xmlns:p14="http://schemas.microsoft.com/office/powerpoint/2010/main" val="15791024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1" presetClass="entr" presetSubtype="1" fill="hold" grpId="0" nodeType="afterEffect">
                                  <p:stCondLst>
                                    <p:cond delay="0"/>
                                  </p:stCondLst>
                                  <p:childTnLst>
                                    <p:set>
                                      <p:cBhvr>
                                        <p:cTn id="1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17" dur="750"/>
                                        <p:tgtEl>
                                          <p:spTgt spid="10">
                                            <p:graphicEl>
                                              <a:chart seriesIdx="-3" categoryIdx="-3" bldStep="gridLegend"/>
                                            </p:graphicEl>
                                          </p:spTgt>
                                        </p:tgtEl>
                                      </p:cBhvr>
                                    </p:animEffect>
                                  </p:childTnLst>
                                </p:cTn>
                              </p:par>
                            </p:childTnLst>
                          </p:cTn>
                        </p:par>
                        <p:par>
                          <p:cTn id="18" fill="hold">
                            <p:stCondLst>
                              <p:cond delay="2100"/>
                            </p:stCondLst>
                            <p:childTnLst>
                              <p:par>
                                <p:cTn id="19" presetID="21" presetClass="entr" presetSubtype="1" fill="hold" grpId="0" nodeType="afterEffect">
                                  <p:stCondLst>
                                    <p:cond delay="0"/>
                                  </p:stCondLst>
                                  <p:childTnLst>
                                    <p:set>
                                      <p:cBhvr>
                                        <p:cTn id="20" dur="1" fill="hold">
                                          <p:stCondLst>
                                            <p:cond delay="0"/>
                                          </p:stCondLst>
                                        </p:cTn>
                                        <p:tgtEl>
                                          <p:spTgt spid="10">
                                            <p:graphicEl>
                                              <a:chart seriesIdx="0" categoryIdx="0" bldStep="ptInCategory"/>
                                            </p:graphicEl>
                                          </p:spTgt>
                                        </p:tgtEl>
                                        <p:attrNameLst>
                                          <p:attrName>style.visibility</p:attrName>
                                        </p:attrNameLst>
                                      </p:cBhvr>
                                      <p:to>
                                        <p:strVal val="visible"/>
                                      </p:to>
                                    </p:set>
                                    <p:animEffect transition="in" filter="wheel(1)">
                                      <p:cBhvr>
                                        <p:cTn id="21" dur="750"/>
                                        <p:tgtEl>
                                          <p:spTgt spid="10">
                                            <p:graphicEl>
                                              <a:chart seriesIdx="0" categoryIdx="0" bldStep="ptInCategory"/>
                                            </p:graphicEl>
                                          </p:spTgt>
                                        </p:tgtEl>
                                      </p:cBhvr>
                                    </p:animEffect>
                                  </p:childTnLst>
                                </p:cTn>
                              </p:par>
                            </p:childTnLst>
                          </p:cTn>
                        </p:par>
                        <p:par>
                          <p:cTn id="22" fill="hold">
                            <p:stCondLst>
                              <p:cond delay="2850"/>
                            </p:stCondLst>
                            <p:childTnLst>
                              <p:par>
                                <p:cTn id="23" presetID="21" presetClass="entr" presetSubtype="1" fill="hold" grpId="0" nodeType="afterEffect">
                                  <p:stCondLst>
                                    <p:cond delay="0"/>
                                  </p:stCondLst>
                                  <p:childTnLst>
                                    <p:set>
                                      <p:cBhvr>
                                        <p:cTn id="24" dur="1" fill="hold">
                                          <p:stCondLst>
                                            <p:cond delay="0"/>
                                          </p:stCondLst>
                                        </p:cTn>
                                        <p:tgtEl>
                                          <p:spTgt spid="10">
                                            <p:graphicEl>
                                              <a:chart seriesIdx="0" categoryIdx="1" bldStep="ptInCategory"/>
                                            </p:graphicEl>
                                          </p:spTgt>
                                        </p:tgtEl>
                                        <p:attrNameLst>
                                          <p:attrName>style.visibility</p:attrName>
                                        </p:attrNameLst>
                                      </p:cBhvr>
                                      <p:to>
                                        <p:strVal val="visible"/>
                                      </p:to>
                                    </p:set>
                                    <p:animEffect transition="in" filter="wheel(1)">
                                      <p:cBhvr>
                                        <p:cTn id="25" dur="750"/>
                                        <p:tgtEl>
                                          <p:spTgt spid="10">
                                            <p:graphicEl>
                                              <a:chart seriesIdx="0" categoryIdx="1" bldStep="ptInCategory"/>
                                            </p:graphicEl>
                                          </p:spTgt>
                                        </p:tgtEl>
                                      </p:cBhvr>
                                    </p:animEffect>
                                  </p:childTnLst>
                                </p:cTn>
                              </p:par>
                            </p:childTnLst>
                          </p:cTn>
                        </p:par>
                        <p:par>
                          <p:cTn id="26" fill="hold">
                            <p:stCondLst>
                              <p:cond delay="3600"/>
                            </p:stCondLst>
                            <p:childTnLst>
                              <p:par>
                                <p:cTn id="27" presetID="21" presetClass="entr" presetSubtype="1" fill="hold" grpId="0" nodeType="afterEffect">
                                  <p:stCondLst>
                                    <p:cond delay="0"/>
                                  </p:stCondLst>
                                  <p:childTnLst>
                                    <p:set>
                                      <p:cBhvr>
                                        <p:cTn id="28" dur="1" fill="hold">
                                          <p:stCondLst>
                                            <p:cond delay="0"/>
                                          </p:stCondLst>
                                        </p:cTn>
                                        <p:tgtEl>
                                          <p:spTgt spid="10">
                                            <p:graphicEl>
                                              <a:chart seriesIdx="0" categoryIdx="2" bldStep="ptInCategory"/>
                                            </p:graphicEl>
                                          </p:spTgt>
                                        </p:tgtEl>
                                        <p:attrNameLst>
                                          <p:attrName>style.visibility</p:attrName>
                                        </p:attrNameLst>
                                      </p:cBhvr>
                                      <p:to>
                                        <p:strVal val="visible"/>
                                      </p:to>
                                    </p:set>
                                    <p:animEffect transition="in" filter="wheel(1)">
                                      <p:cBhvr>
                                        <p:cTn id="29" dur="750"/>
                                        <p:tgtEl>
                                          <p:spTgt spid="10">
                                            <p:graphicEl>
                                              <a:chart seriesIdx="0" categoryIdx="2" bldStep="ptInCategory"/>
                                            </p:graphicEl>
                                          </p:spTgt>
                                        </p:tgtEl>
                                      </p:cBhvr>
                                    </p:animEffect>
                                  </p:childTnLst>
                                </p:cTn>
                              </p:par>
                            </p:childTnLst>
                          </p:cTn>
                        </p:par>
                        <p:par>
                          <p:cTn id="30" fill="hold">
                            <p:stCondLst>
                              <p:cond delay="4350"/>
                            </p:stCondLst>
                            <p:childTnLst>
                              <p:par>
                                <p:cTn id="31" presetID="21" presetClass="entr" presetSubtype="1" fill="hold" grpId="0" nodeType="afterEffect">
                                  <p:stCondLst>
                                    <p:cond delay="0"/>
                                  </p:stCondLst>
                                  <p:childTnLst>
                                    <p:set>
                                      <p:cBhvr>
                                        <p:cTn id="32" dur="1" fill="hold">
                                          <p:stCondLst>
                                            <p:cond delay="0"/>
                                          </p:stCondLst>
                                        </p:cTn>
                                        <p:tgtEl>
                                          <p:spTgt spid="10">
                                            <p:graphicEl>
                                              <a:chart seriesIdx="0" categoryIdx="3" bldStep="ptInCategory"/>
                                            </p:graphicEl>
                                          </p:spTgt>
                                        </p:tgtEl>
                                        <p:attrNameLst>
                                          <p:attrName>style.visibility</p:attrName>
                                        </p:attrNameLst>
                                      </p:cBhvr>
                                      <p:to>
                                        <p:strVal val="visible"/>
                                      </p:to>
                                    </p:set>
                                    <p:animEffect transition="in" filter="wheel(1)">
                                      <p:cBhvr>
                                        <p:cTn id="33" dur="750"/>
                                        <p:tgtEl>
                                          <p:spTgt spid="10">
                                            <p:graphicEl>
                                              <a:chart seriesIdx="0" categoryIdx="3" bldStep="ptInCategory"/>
                                            </p:graphicEl>
                                          </p:spTgt>
                                        </p:tgtEl>
                                      </p:cBhvr>
                                    </p:animEffect>
                                  </p:childTnLst>
                                </p:cTn>
                              </p:par>
                            </p:childTnLst>
                          </p:cTn>
                        </p:par>
                        <p:par>
                          <p:cTn id="34" fill="hold">
                            <p:stCondLst>
                              <p:cond delay="51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56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6100"/>
                            </p:stCondLst>
                            <p:childTnLst>
                              <p:par>
                                <p:cTn id="47" presetID="22"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250"/>
                                        <p:tgtEl>
                                          <p:spTgt spid="9"/>
                                        </p:tgtEl>
                                      </p:cBhvr>
                                    </p:animEffect>
                                  </p:childTnLst>
                                </p:cTn>
                              </p:par>
                              <p:par>
                                <p:cTn id="50" presetID="22" presetClass="entr" presetSubtype="8"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250"/>
                                        <p:tgtEl>
                                          <p:spTgt spid="8"/>
                                        </p:tgtEl>
                                      </p:cBhvr>
                                    </p:animEffect>
                                  </p:childTnLst>
                                </p:cTn>
                              </p:par>
                            </p:childTnLst>
                          </p:cTn>
                        </p:par>
                        <p:par>
                          <p:cTn id="53" fill="hold">
                            <p:stCondLst>
                              <p:cond delay="6350"/>
                            </p:stCondLst>
                            <p:childTnLst>
                              <p:par>
                                <p:cTn id="54" presetID="47"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250"/>
                                        <p:tgtEl>
                                          <p:spTgt spid="14"/>
                                        </p:tgtEl>
                                      </p:cBhvr>
                                    </p:animEffect>
                                    <p:anim calcmode="lin" valueType="num">
                                      <p:cBhvr>
                                        <p:cTn id="57" dur="250" fill="hold"/>
                                        <p:tgtEl>
                                          <p:spTgt spid="14"/>
                                        </p:tgtEl>
                                        <p:attrNameLst>
                                          <p:attrName>ppt_x</p:attrName>
                                        </p:attrNameLst>
                                      </p:cBhvr>
                                      <p:tavLst>
                                        <p:tav tm="0">
                                          <p:val>
                                            <p:strVal val="#ppt_x"/>
                                          </p:val>
                                        </p:tav>
                                        <p:tav tm="100000">
                                          <p:val>
                                            <p:strVal val="#ppt_x"/>
                                          </p:val>
                                        </p:tav>
                                      </p:tavLst>
                                    </p:anim>
                                    <p:anim calcmode="lin" valueType="num">
                                      <p:cBhvr>
                                        <p:cTn id="58" dur="25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6600"/>
                            </p:stCondLst>
                            <p:childTnLst>
                              <p:par>
                                <p:cTn id="65" presetID="47"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6850"/>
                            </p:stCondLst>
                            <p:childTnLst>
                              <p:par>
                                <p:cTn id="76" presetID="47" presetClass="entr" presetSubtype="0"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250"/>
                                        <p:tgtEl>
                                          <p:spTgt spid="26"/>
                                        </p:tgtEl>
                                      </p:cBhvr>
                                    </p:animEffect>
                                    <p:anim calcmode="lin" valueType="num">
                                      <p:cBhvr>
                                        <p:cTn id="79" dur="250" fill="hold"/>
                                        <p:tgtEl>
                                          <p:spTgt spid="26"/>
                                        </p:tgtEl>
                                        <p:attrNameLst>
                                          <p:attrName>ppt_x</p:attrName>
                                        </p:attrNameLst>
                                      </p:cBhvr>
                                      <p:tavLst>
                                        <p:tav tm="0">
                                          <p:val>
                                            <p:strVal val="#ppt_x"/>
                                          </p:val>
                                        </p:tav>
                                        <p:tav tm="100000">
                                          <p:val>
                                            <p:strVal val="#ppt_x"/>
                                          </p:val>
                                        </p:tav>
                                      </p:tavLst>
                                    </p:anim>
                                    <p:anim calcmode="lin" valueType="num">
                                      <p:cBhvr>
                                        <p:cTn id="80" dur="250" fill="hold"/>
                                        <p:tgtEl>
                                          <p:spTgt spid="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250"/>
                                        <p:tgtEl>
                                          <p:spTgt spid="29"/>
                                        </p:tgtEl>
                                      </p:cBhvr>
                                    </p:animEffect>
                                    <p:anim calcmode="lin" valueType="num">
                                      <p:cBhvr>
                                        <p:cTn id="84" dur="250" fill="hold"/>
                                        <p:tgtEl>
                                          <p:spTgt spid="29"/>
                                        </p:tgtEl>
                                        <p:attrNameLst>
                                          <p:attrName>ppt_x</p:attrName>
                                        </p:attrNameLst>
                                      </p:cBhvr>
                                      <p:tavLst>
                                        <p:tav tm="0">
                                          <p:val>
                                            <p:strVal val="#ppt_x"/>
                                          </p:val>
                                        </p:tav>
                                        <p:tav tm="100000">
                                          <p:val>
                                            <p:strVal val="#ppt_x"/>
                                          </p:val>
                                        </p:tav>
                                      </p:tavLst>
                                    </p:anim>
                                    <p:anim calcmode="lin" valueType="num">
                                      <p:cBhvr>
                                        <p:cTn id="85" dur="250" fill="hold"/>
                                        <p:tgtEl>
                                          <p:spTgt spid="29"/>
                                        </p:tgtEl>
                                        <p:attrNameLst>
                                          <p:attrName>ppt_y</p:attrName>
                                        </p:attrNameLst>
                                      </p:cBhvr>
                                      <p:tavLst>
                                        <p:tav tm="0">
                                          <p:val>
                                            <p:strVal val="#ppt_y+.1"/>
                                          </p:val>
                                        </p:tav>
                                        <p:tav tm="100000">
                                          <p:val>
                                            <p:strVal val="#ppt_y"/>
                                          </p:val>
                                        </p:tav>
                                      </p:tavLst>
                                    </p:anim>
                                  </p:childTnLst>
                                </p:cTn>
                              </p:par>
                            </p:childTnLst>
                          </p:cTn>
                        </p:par>
                        <p:par>
                          <p:cTn id="86" fill="hold">
                            <p:stCondLst>
                              <p:cond delay="7100"/>
                            </p:stCondLst>
                            <p:childTnLst>
                              <p:par>
                                <p:cTn id="87" presetID="47" presetClass="entr" presetSubtype="0" fill="hold"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250"/>
                                        <p:tgtEl>
                                          <p:spTgt spid="32"/>
                                        </p:tgtEl>
                                      </p:cBhvr>
                                    </p:animEffect>
                                    <p:anim calcmode="lin" valueType="num">
                                      <p:cBhvr>
                                        <p:cTn id="90" dur="250" fill="hold"/>
                                        <p:tgtEl>
                                          <p:spTgt spid="32"/>
                                        </p:tgtEl>
                                        <p:attrNameLst>
                                          <p:attrName>ppt_x</p:attrName>
                                        </p:attrNameLst>
                                      </p:cBhvr>
                                      <p:tavLst>
                                        <p:tav tm="0">
                                          <p:val>
                                            <p:strVal val="#ppt_x"/>
                                          </p:val>
                                        </p:tav>
                                        <p:tav tm="100000">
                                          <p:val>
                                            <p:strVal val="#ppt_x"/>
                                          </p:val>
                                        </p:tav>
                                      </p:tavLst>
                                    </p:anim>
                                    <p:anim calcmode="lin" valueType="num">
                                      <p:cBhvr>
                                        <p:cTn id="91" dur="250" fill="hold"/>
                                        <p:tgtEl>
                                          <p:spTgt spid="3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fade">
                                      <p:cBhvr>
                                        <p:cTn id="94" dur="250"/>
                                        <p:tgtEl>
                                          <p:spTgt spid="35"/>
                                        </p:tgtEl>
                                      </p:cBhvr>
                                    </p:animEffect>
                                    <p:anim calcmode="lin" valueType="num">
                                      <p:cBhvr>
                                        <p:cTn id="95" dur="250" fill="hold"/>
                                        <p:tgtEl>
                                          <p:spTgt spid="35"/>
                                        </p:tgtEl>
                                        <p:attrNameLst>
                                          <p:attrName>ppt_x</p:attrName>
                                        </p:attrNameLst>
                                      </p:cBhvr>
                                      <p:tavLst>
                                        <p:tav tm="0">
                                          <p:val>
                                            <p:strVal val="#ppt_x"/>
                                          </p:val>
                                        </p:tav>
                                        <p:tav tm="100000">
                                          <p:val>
                                            <p:strVal val="#ppt_x"/>
                                          </p:val>
                                        </p:tav>
                                      </p:tavLst>
                                    </p:anim>
                                    <p:anim calcmode="lin" valueType="num">
                                      <p:cBhvr>
                                        <p:cTn id="96"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10" grpId="0">
        <p:bldSub>
          <a:bldChart bld="categoryEl"/>
        </p:bldSub>
      </p:bldGraphic>
      <p:bldP spid="11" grpId="0"/>
      <p:bldP spid="12" grpId="0" animBg="1"/>
      <p:bldP spid="17" grpId="0"/>
      <p:bldP spid="23" grpId="0"/>
      <p:bldP spid="29"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029541" y="1659511"/>
            <a:ext cx="4261998" cy="3785207"/>
            <a:chOff x="1324312" y="1372974"/>
            <a:chExt cx="4261998" cy="3785207"/>
          </a:xfrm>
        </p:grpSpPr>
        <p:grpSp>
          <p:nvGrpSpPr>
            <p:cNvPr id="10" name="组合 9"/>
            <p:cNvGrpSpPr/>
            <p:nvPr/>
          </p:nvGrpSpPr>
          <p:grpSpPr>
            <a:xfrm>
              <a:off x="2694483" y="2268517"/>
              <a:ext cx="698807" cy="1877962"/>
              <a:chOff x="2694483" y="2268517"/>
              <a:chExt cx="698807" cy="1877962"/>
            </a:xfrm>
            <a:effectLst>
              <a:outerShdw blurRad="25400" dist="25400" dir="2700000" algn="tl" rotWithShape="0">
                <a:prstClr val="black">
                  <a:alpha val="40000"/>
                </a:prstClr>
              </a:outerShdw>
            </a:effectLst>
          </p:grpSpPr>
          <p:sp>
            <p:nvSpPr>
              <p:cNvPr id="38" name="椭圆 66"/>
              <p:cNvSpPr/>
              <p:nvPr/>
            </p:nvSpPr>
            <p:spPr>
              <a:xfrm>
                <a:off x="2737854" y="4031045"/>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9" name="直接连接符 67"/>
              <p:cNvCxnSpPr/>
              <p:nvPr/>
            </p:nvCxnSpPr>
            <p:spPr>
              <a:xfrm flipV="1">
                <a:off x="3044149" y="2967402"/>
                <a:ext cx="0" cy="87308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40" name="弧形 68"/>
              <p:cNvSpPr/>
              <p:nvPr/>
            </p:nvSpPr>
            <p:spPr>
              <a:xfrm>
                <a:off x="2694483" y="2268517"/>
                <a:ext cx="698807" cy="698808"/>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1" name="椭圆 69"/>
              <p:cNvSpPr/>
              <p:nvPr/>
            </p:nvSpPr>
            <p:spPr>
              <a:xfrm>
                <a:off x="2738158" y="2312442"/>
                <a:ext cx="611456" cy="611457"/>
              </a:xfrm>
              <a:prstGeom prst="ellipse">
                <a:avLst/>
              </a:prstGeom>
              <a:solidFill>
                <a:srgbClr val="D8141A"/>
              </a:solidFill>
              <a:ln>
                <a:solidFill>
                  <a:srgbClr val="D8141A"/>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cxnSp>
            <p:nvCxnSpPr>
              <p:cNvPr id="42" name="直接连接符 63"/>
              <p:cNvCxnSpPr>
                <a:endCxn id="38" idx="7"/>
              </p:cNvCxnSpPr>
              <p:nvPr/>
            </p:nvCxnSpPr>
            <p:spPr>
              <a:xfrm flipH="1">
                <a:off x="2836384" y="3826446"/>
                <a:ext cx="212955" cy="22150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 name="弧形 33"/>
            <p:cNvSpPr/>
            <p:nvPr/>
          </p:nvSpPr>
          <p:spPr>
            <a:xfrm>
              <a:off x="1471200" y="1372974"/>
              <a:ext cx="3785207" cy="3785207"/>
            </a:xfrm>
            <a:prstGeom prst="arc">
              <a:avLst>
                <a:gd name="adj1" fmla="val 830435"/>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2" name="组合 11"/>
            <p:cNvGrpSpPr/>
            <p:nvPr/>
          </p:nvGrpSpPr>
          <p:grpSpPr>
            <a:xfrm>
              <a:off x="3420839" y="2268517"/>
              <a:ext cx="698807" cy="2285214"/>
              <a:chOff x="3420839" y="2268517"/>
              <a:chExt cx="698807" cy="2285214"/>
            </a:xfrm>
            <a:effectLst>
              <a:outerShdw blurRad="25400" dist="25400" dir="2700000" algn="tl" rotWithShape="0">
                <a:prstClr val="black">
                  <a:alpha val="40000"/>
                </a:prstClr>
              </a:outerShdw>
            </a:effectLst>
          </p:grpSpPr>
          <p:sp>
            <p:nvSpPr>
              <p:cNvPr id="34" name="椭圆 83"/>
              <p:cNvSpPr/>
              <p:nvPr/>
            </p:nvSpPr>
            <p:spPr>
              <a:xfrm>
                <a:off x="3712525" y="443829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5" name="直接连接符 84"/>
              <p:cNvCxnSpPr>
                <a:stCxn id="34" idx="0"/>
              </p:cNvCxnSpPr>
              <p:nvPr/>
            </p:nvCxnSpPr>
            <p:spPr>
              <a:xfrm flipV="1">
                <a:off x="3770243" y="2981763"/>
                <a:ext cx="262" cy="145653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36" name="弧形 85"/>
              <p:cNvSpPr/>
              <p:nvPr/>
            </p:nvSpPr>
            <p:spPr>
              <a:xfrm>
                <a:off x="3420839" y="2268517"/>
                <a:ext cx="698807" cy="698807"/>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椭圆 86"/>
              <p:cNvSpPr/>
              <p:nvPr/>
            </p:nvSpPr>
            <p:spPr>
              <a:xfrm>
                <a:off x="3464514"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3" name="文本框 20"/>
            <p:cNvSpPr txBox="1"/>
            <p:nvPr/>
          </p:nvSpPr>
          <p:spPr>
            <a:xfrm>
              <a:off x="3416735"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28%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14" name="弧形 35"/>
            <p:cNvSpPr/>
            <p:nvPr/>
          </p:nvSpPr>
          <p:spPr>
            <a:xfrm>
              <a:off x="1762370" y="1664144"/>
              <a:ext cx="3202868" cy="3202867"/>
            </a:xfrm>
            <a:prstGeom prst="arc">
              <a:avLst>
                <a:gd name="adj1" fmla="val 2938498"/>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5" name="弧形 36"/>
            <p:cNvSpPr/>
            <p:nvPr/>
          </p:nvSpPr>
          <p:spPr>
            <a:xfrm>
              <a:off x="2053540" y="1955314"/>
              <a:ext cx="2620528" cy="2620528"/>
            </a:xfrm>
            <a:prstGeom prst="arc">
              <a:avLst>
                <a:gd name="adj1" fmla="val 4654623"/>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6" name="弧形 37"/>
            <p:cNvSpPr/>
            <p:nvPr/>
          </p:nvSpPr>
          <p:spPr>
            <a:xfrm>
              <a:off x="2344709" y="2246483"/>
              <a:ext cx="2038188" cy="2038188"/>
            </a:xfrm>
            <a:prstGeom prst="arc">
              <a:avLst>
                <a:gd name="adj1" fmla="val 7924595"/>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7" name="组合 16"/>
            <p:cNvGrpSpPr/>
            <p:nvPr/>
          </p:nvGrpSpPr>
          <p:grpSpPr>
            <a:xfrm>
              <a:off x="4147194" y="2268517"/>
              <a:ext cx="698807" cy="2158950"/>
              <a:chOff x="4147194" y="2268517"/>
              <a:chExt cx="698807" cy="2158950"/>
            </a:xfrm>
            <a:effectLst>
              <a:outerShdw blurRad="25400" dist="25400" dir="2700000" algn="tl" rotWithShape="0">
                <a:prstClr val="black">
                  <a:alpha val="40000"/>
                </a:prstClr>
              </a:outerShdw>
            </a:effectLst>
          </p:grpSpPr>
          <p:sp>
            <p:nvSpPr>
              <p:cNvPr id="30" name="椭圆 76"/>
              <p:cNvSpPr/>
              <p:nvPr/>
            </p:nvSpPr>
            <p:spPr>
              <a:xfrm>
                <a:off x="4438880" y="4312033"/>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1" name="直接连接符 77"/>
              <p:cNvCxnSpPr>
                <a:stCxn id="30" idx="0"/>
              </p:cNvCxnSpPr>
              <p:nvPr/>
            </p:nvCxnSpPr>
            <p:spPr>
              <a:xfrm flipV="1">
                <a:off x="4496598" y="2967324"/>
                <a:ext cx="0" cy="1344708"/>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32" name="弧形 78"/>
              <p:cNvSpPr/>
              <p:nvPr/>
            </p:nvSpPr>
            <p:spPr>
              <a:xfrm>
                <a:off x="4147194" y="2268517"/>
                <a:ext cx="698807" cy="698807"/>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3" name="椭圆 79"/>
              <p:cNvSpPr/>
              <p:nvPr/>
            </p:nvSpPr>
            <p:spPr>
              <a:xfrm>
                <a:off x="4190869"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8" name="文本框 38"/>
            <p:cNvSpPr txBox="1"/>
            <p:nvPr/>
          </p:nvSpPr>
          <p:spPr>
            <a:xfrm>
              <a:off x="4143090"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38%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grpSp>
          <p:nvGrpSpPr>
            <p:cNvPr id="19" name="组合 18"/>
            <p:cNvGrpSpPr/>
            <p:nvPr/>
          </p:nvGrpSpPr>
          <p:grpSpPr>
            <a:xfrm>
              <a:off x="4873550" y="2268517"/>
              <a:ext cx="698807" cy="1396724"/>
              <a:chOff x="4873550" y="2268517"/>
              <a:chExt cx="698807" cy="1396724"/>
            </a:xfrm>
            <a:effectLst>
              <a:outerShdw blurRad="25400" dist="25400" dir="2700000" algn="tl" rotWithShape="0">
                <a:prstClr val="black">
                  <a:alpha val="40000"/>
                </a:prstClr>
              </a:outerShdw>
            </a:effectLst>
          </p:grpSpPr>
          <p:sp>
            <p:nvSpPr>
              <p:cNvPr id="26" name="椭圆 72"/>
              <p:cNvSpPr/>
              <p:nvPr/>
            </p:nvSpPr>
            <p:spPr>
              <a:xfrm>
                <a:off x="5165236" y="354980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7" name="直接连接符 73"/>
              <p:cNvCxnSpPr/>
              <p:nvPr/>
            </p:nvCxnSpPr>
            <p:spPr>
              <a:xfrm flipV="1">
                <a:off x="5222692" y="2967402"/>
                <a:ext cx="523" cy="58240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28" name="弧形 74"/>
              <p:cNvSpPr/>
              <p:nvPr/>
            </p:nvSpPr>
            <p:spPr>
              <a:xfrm>
                <a:off x="4873550" y="2268517"/>
                <a:ext cx="698807" cy="698808"/>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椭圆 75"/>
              <p:cNvSpPr/>
              <p:nvPr/>
            </p:nvSpPr>
            <p:spPr>
              <a:xfrm>
                <a:off x="4917225" y="2312442"/>
                <a:ext cx="611456" cy="611457"/>
              </a:xfrm>
              <a:prstGeom prst="ellipse">
                <a:avLst/>
              </a:prstGeom>
              <a:solidFill>
                <a:srgbClr val="D8141A"/>
              </a:solidFill>
              <a:ln>
                <a:solidFill>
                  <a:srgbClr val="262626"/>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20" name="文本框 45"/>
            <p:cNvSpPr txBox="1"/>
            <p:nvPr/>
          </p:nvSpPr>
          <p:spPr>
            <a:xfrm>
              <a:off x="4869446" y="2444608"/>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46%</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1" name="文本框 52"/>
            <p:cNvSpPr txBox="1"/>
            <p:nvPr/>
          </p:nvSpPr>
          <p:spPr>
            <a:xfrm>
              <a:off x="2773282" y="2444608"/>
              <a:ext cx="551754" cy="338554"/>
            </a:xfrm>
            <a:prstGeom prst="rect">
              <a:avLst/>
            </a:prstGeom>
            <a:noFill/>
            <a:effectLst/>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9%</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2" name="Content Placeholder 2"/>
            <p:cNvSpPr txBox="1">
              <a:spLocks/>
            </p:cNvSpPr>
            <p:nvPr/>
          </p:nvSpPr>
          <p:spPr>
            <a:xfrm rot="16200000">
              <a:off x="913245" y="2643215"/>
              <a:ext cx="1015831" cy="193697"/>
            </a:xfrm>
            <a:prstGeom prst="rect">
              <a:avLst/>
            </a:prstGeom>
          </p:spPr>
          <p:txBody>
            <a:bodyPr vert="horz" lIns="91440" tIns="45720" rIns="91440" bIns="45720" rtlCol="0">
              <a:noAutofit/>
            </a:bodyPr>
            <a:lstStyle>
              <a:defPPr>
                <a:defRPr lang="zh-CN"/>
              </a:defPPr>
              <a:lvl1pPr indent="0">
                <a:spcBef>
                  <a:spcPct val="20000"/>
                </a:spcBef>
                <a:buFont typeface="Arial" pitchFamily="34" charset="0"/>
                <a:buNone/>
                <a:defRPr sz="1200">
                  <a:solidFill>
                    <a:srgbClr val="36474F"/>
                  </a:solidFill>
                  <a:latin typeface="+mj-ea"/>
                  <a:ea typeface="+mj-ea"/>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1600" dirty="0">
                <a:solidFill>
                  <a:srgbClr val="262626"/>
                </a:solidFill>
                <a:latin typeface="方正尚酷简体" panose="03000509000000000000" pitchFamily="65" charset="-122"/>
                <a:ea typeface="方正尚酷简体" panose="03000509000000000000" pitchFamily="65" charset="-122"/>
              </a:endParaRPr>
            </a:p>
          </p:txBody>
        </p:sp>
        <p:sp>
          <p:nvSpPr>
            <p:cNvPr id="23" name="Content Placeholder 2"/>
            <p:cNvSpPr txBox="1">
              <a:spLocks/>
            </p:cNvSpPr>
            <p:nvPr/>
          </p:nvSpPr>
          <p:spPr>
            <a:xfrm rot="16200000">
              <a:off x="1210780"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sp>
          <p:nvSpPr>
            <p:cNvPr id="24" name="Content Placeholder 2"/>
            <p:cNvSpPr txBox="1">
              <a:spLocks/>
            </p:cNvSpPr>
            <p:nvPr/>
          </p:nvSpPr>
          <p:spPr>
            <a:xfrm rot="16200000">
              <a:off x="1501401"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2000" dirty="0">
                <a:solidFill>
                  <a:srgbClr val="262626"/>
                </a:solidFill>
                <a:latin typeface="方正尚酷简体" panose="03000509000000000000" pitchFamily="65" charset="-122"/>
                <a:ea typeface="方正尚酷简体" panose="03000509000000000000" pitchFamily="65" charset="-122"/>
              </a:endParaRPr>
            </a:p>
          </p:txBody>
        </p:sp>
        <p:sp>
          <p:nvSpPr>
            <p:cNvPr id="25" name="Content Placeholder 2"/>
            <p:cNvSpPr txBox="1">
              <a:spLocks/>
            </p:cNvSpPr>
            <p:nvPr/>
          </p:nvSpPr>
          <p:spPr>
            <a:xfrm rot="16200000">
              <a:off x="1777824" y="2679583"/>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grpSp>
      <p:sp>
        <p:nvSpPr>
          <p:cNvPr id="43" name="文本框 42"/>
          <p:cNvSpPr txBox="1"/>
          <p:nvPr/>
        </p:nvSpPr>
        <p:spPr>
          <a:xfrm flipH="1">
            <a:off x="6096000" y="1950681"/>
            <a:ext cx="5196115" cy="1806264"/>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44" name="文本框 43"/>
          <p:cNvSpPr txBox="1"/>
          <p:nvPr/>
        </p:nvSpPr>
        <p:spPr>
          <a:xfrm flipH="1">
            <a:off x="6847058" y="3946848"/>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5" name="Freeform 115"/>
          <p:cNvSpPr>
            <a:spLocks noEditPoints="1"/>
          </p:cNvSpPr>
          <p:nvPr/>
        </p:nvSpPr>
        <p:spPr bwMode="auto">
          <a:xfrm>
            <a:off x="6194483" y="5652868"/>
            <a:ext cx="432322" cy="432322"/>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6" name="Freeform 191"/>
          <p:cNvSpPr>
            <a:spLocks noEditPoints="1"/>
          </p:cNvSpPr>
          <p:nvPr/>
        </p:nvSpPr>
        <p:spPr bwMode="auto">
          <a:xfrm>
            <a:off x="6194483" y="4862960"/>
            <a:ext cx="432322" cy="432322"/>
          </a:xfrm>
          <a:custGeom>
            <a:avLst/>
            <a:gdLst>
              <a:gd name="T0" fmla="*/ 244 w 256"/>
              <a:gd name="T1" fmla="*/ 256 h 256"/>
              <a:gd name="T2" fmla="*/ 12 w 256"/>
              <a:gd name="T3" fmla="*/ 256 h 256"/>
              <a:gd name="T4" fmla="*/ 0 w 256"/>
              <a:gd name="T5" fmla="*/ 244 h 256"/>
              <a:gd name="T6" fmla="*/ 0 w 256"/>
              <a:gd name="T7" fmla="*/ 44 h 256"/>
              <a:gd name="T8" fmla="*/ 12 w 256"/>
              <a:gd name="T9" fmla="*/ 32 h 256"/>
              <a:gd name="T10" fmla="*/ 36 w 256"/>
              <a:gd name="T11" fmla="*/ 32 h 256"/>
              <a:gd name="T12" fmla="*/ 36 w 256"/>
              <a:gd name="T13" fmla="*/ 44 h 256"/>
              <a:gd name="T14" fmla="*/ 64 w 256"/>
              <a:gd name="T15" fmla="*/ 72 h 256"/>
              <a:gd name="T16" fmla="*/ 92 w 256"/>
              <a:gd name="T17" fmla="*/ 44 h 256"/>
              <a:gd name="T18" fmla="*/ 92 w 256"/>
              <a:gd name="T19" fmla="*/ 32 h 256"/>
              <a:gd name="T20" fmla="*/ 164 w 256"/>
              <a:gd name="T21" fmla="*/ 32 h 256"/>
              <a:gd name="T22" fmla="*/ 164 w 256"/>
              <a:gd name="T23" fmla="*/ 44 h 256"/>
              <a:gd name="T24" fmla="*/ 192 w 256"/>
              <a:gd name="T25" fmla="*/ 72 h 256"/>
              <a:gd name="T26" fmla="*/ 220 w 256"/>
              <a:gd name="T27" fmla="*/ 44 h 256"/>
              <a:gd name="T28" fmla="*/ 220 w 256"/>
              <a:gd name="T29" fmla="*/ 32 h 256"/>
              <a:gd name="T30" fmla="*/ 244 w 256"/>
              <a:gd name="T31" fmla="*/ 32 h 256"/>
              <a:gd name="T32" fmla="*/ 256 w 256"/>
              <a:gd name="T33" fmla="*/ 44 h 256"/>
              <a:gd name="T34" fmla="*/ 256 w 256"/>
              <a:gd name="T35" fmla="*/ 244 h 256"/>
              <a:gd name="T36" fmla="*/ 244 w 256"/>
              <a:gd name="T37" fmla="*/ 256 h 256"/>
              <a:gd name="T38" fmla="*/ 232 w 256"/>
              <a:gd name="T39" fmla="*/ 96 h 256"/>
              <a:gd name="T40" fmla="*/ 24 w 256"/>
              <a:gd name="T41" fmla="*/ 96 h 256"/>
              <a:gd name="T42" fmla="*/ 24 w 256"/>
              <a:gd name="T43" fmla="*/ 232 h 256"/>
              <a:gd name="T44" fmla="*/ 232 w 256"/>
              <a:gd name="T45" fmla="*/ 232 h 256"/>
              <a:gd name="T46" fmla="*/ 232 w 256"/>
              <a:gd name="T47" fmla="*/ 96 h 256"/>
              <a:gd name="T48" fmla="*/ 88 w 256"/>
              <a:gd name="T49" fmla="*/ 152 h 256"/>
              <a:gd name="T50" fmla="*/ 96 w 256"/>
              <a:gd name="T51" fmla="*/ 156 h 256"/>
              <a:gd name="T52" fmla="*/ 116 w 256"/>
              <a:gd name="T53" fmla="*/ 175 h 256"/>
              <a:gd name="T54" fmla="*/ 164 w 256"/>
              <a:gd name="T55" fmla="*/ 128 h 256"/>
              <a:gd name="T56" fmla="*/ 172 w 256"/>
              <a:gd name="T57" fmla="*/ 124 h 256"/>
              <a:gd name="T58" fmla="*/ 184 w 256"/>
              <a:gd name="T59" fmla="*/ 136 h 256"/>
              <a:gd name="T60" fmla="*/ 180 w 256"/>
              <a:gd name="T61" fmla="*/ 144 h 256"/>
              <a:gd name="T62" fmla="*/ 124 w 256"/>
              <a:gd name="T63" fmla="*/ 200 h 256"/>
              <a:gd name="T64" fmla="*/ 116 w 256"/>
              <a:gd name="T65" fmla="*/ 204 h 256"/>
              <a:gd name="T66" fmla="*/ 108 w 256"/>
              <a:gd name="T67" fmla="*/ 200 h 256"/>
              <a:gd name="T68" fmla="*/ 80 w 256"/>
              <a:gd name="T69" fmla="*/ 172 h 256"/>
              <a:gd name="T70" fmla="*/ 76 w 256"/>
              <a:gd name="T71" fmla="*/ 164 h 256"/>
              <a:gd name="T72" fmla="*/ 88 w 256"/>
              <a:gd name="T73" fmla="*/ 152 h 256"/>
              <a:gd name="T74" fmla="*/ 192 w 256"/>
              <a:gd name="T75" fmla="*/ 56 h 256"/>
              <a:gd name="T76" fmla="*/ 180 w 256"/>
              <a:gd name="T77" fmla="*/ 44 h 256"/>
              <a:gd name="T78" fmla="*/ 180 w 256"/>
              <a:gd name="T79" fmla="*/ 12 h 256"/>
              <a:gd name="T80" fmla="*/ 192 w 256"/>
              <a:gd name="T81" fmla="*/ 0 h 256"/>
              <a:gd name="T82" fmla="*/ 204 w 256"/>
              <a:gd name="T83" fmla="*/ 12 h 256"/>
              <a:gd name="T84" fmla="*/ 204 w 256"/>
              <a:gd name="T85" fmla="*/ 44 h 256"/>
              <a:gd name="T86" fmla="*/ 192 w 256"/>
              <a:gd name="T87" fmla="*/ 56 h 256"/>
              <a:gd name="T88" fmla="*/ 64 w 256"/>
              <a:gd name="T89" fmla="*/ 56 h 256"/>
              <a:gd name="T90" fmla="*/ 52 w 256"/>
              <a:gd name="T91" fmla="*/ 44 h 256"/>
              <a:gd name="T92" fmla="*/ 52 w 256"/>
              <a:gd name="T93" fmla="*/ 12 h 256"/>
              <a:gd name="T94" fmla="*/ 64 w 256"/>
              <a:gd name="T95" fmla="*/ 0 h 256"/>
              <a:gd name="T96" fmla="*/ 76 w 256"/>
              <a:gd name="T97" fmla="*/ 12 h 256"/>
              <a:gd name="T98" fmla="*/ 76 w 256"/>
              <a:gd name="T99" fmla="*/ 44 h 256"/>
              <a:gd name="T100" fmla="*/ 64 w 256"/>
              <a:gd name="T101" fmla="*/ 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6" h="256">
                <a:moveTo>
                  <a:pt x="244" y="256"/>
                </a:moveTo>
                <a:cubicBezTo>
                  <a:pt x="12" y="256"/>
                  <a:pt x="12" y="256"/>
                  <a:pt x="12" y="256"/>
                </a:cubicBezTo>
                <a:cubicBezTo>
                  <a:pt x="5" y="256"/>
                  <a:pt x="0" y="251"/>
                  <a:pt x="0" y="244"/>
                </a:cubicBezTo>
                <a:cubicBezTo>
                  <a:pt x="0" y="44"/>
                  <a:pt x="0" y="44"/>
                  <a:pt x="0" y="44"/>
                </a:cubicBezTo>
                <a:cubicBezTo>
                  <a:pt x="0" y="37"/>
                  <a:pt x="5" y="32"/>
                  <a:pt x="12" y="32"/>
                </a:cubicBezTo>
                <a:cubicBezTo>
                  <a:pt x="36" y="32"/>
                  <a:pt x="36" y="32"/>
                  <a:pt x="36" y="32"/>
                </a:cubicBezTo>
                <a:cubicBezTo>
                  <a:pt x="36" y="44"/>
                  <a:pt x="36" y="44"/>
                  <a:pt x="36" y="44"/>
                </a:cubicBezTo>
                <a:cubicBezTo>
                  <a:pt x="36" y="59"/>
                  <a:pt x="49" y="72"/>
                  <a:pt x="64" y="72"/>
                </a:cubicBezTo>
                <a:cubicBezTo>
                  <a:pt x="79" y="72"/>
                  <a:pt x="92" y="59"/>
                  <a:pt x="92" y="44"/>
                </a:cubicBezTo>
                <a:cubicBezTo>
                  <a:pt x="92" y="32"/>
                  <a:pt x="92" y="32"/>
                  <a:pt x="92" y="32"/>
                </a:cubicBezTo>
                <a:cubicBezTo>
                  <a:pt x="164" y="32"/>
                  <a:pt x="164" y="32"/>
                  <a:pt x="164" y="32"/>
                </a:cubicBezTo>
                <a:cubicBezTo>
                  <a:pt x="164" y="44"/>
                  <a:pt x="164" y="44"/>
                  <a:pt x="164" y="44"/>
                </a:cubicBezTo>
                <a:cubicBezTo>
                  <a:pt x="164" y="59"/>
                  <a:pt x="177" y="72"/>
                  <a:pt x="192" y="72"/>
                </a:cubicBezTo>
                <a:cubicBezTo>
                  <a:pt x="207" y="72"/>
                  <a:pt x="220" y="59"/>
                  <a:pt x="220" y="44"/>
                </a:cubicBezTo>
                <a:cubicBezTo>
                  <a:pt x="220" y="32"/>
                  <a:pt x="220" y="32"/>
                  <a:pt x="220" y="32"/>
                </a:cubicBezTo>
                <a:cubicBezTo>
                  <a:pt x="244" y="32"/>
                  <a:pt x="244" y="32"/>
                  <a:pt x="244" y="32"/>
                </a:cubicBezTo>
                <a:cubicBezTo>
                  <a:pt x="251" y="32"/>
                  <a:pt x="256" y="37"/>
                  <a:pt x="256" y="44"/>
                </a:cubicBezTo>
                <a:cubicBezTo>
                  <a:pt x="256" y="244"/>
                  <a:pt x="256" y="244"/>
                  <a:pt x="256" y="244"/>
                </a:cubicBezTo>
                <a:cubicBezTo>
                  <a:pt x="256" y="251"/>
                  <a:pt x="251" y="256"/>
                  <a:pt x="244" y="256"/>
                </a:cubicBezTo>
                <a:moveTo>
                  <a:pt x="232" y="96"/>
                </a:moveTo>
                <a:cubicBezTo>
                  <a:pt x="24" y="96"/>
                  <a:pt x="24" y="96"/>
                  <a:pt x="24" y="96"/>
                </a:cubicBezTo>
                <a:cubicBezTo>
                  <a:pt x="24" y="232"/>
                  <a:pt x="24" y="232"/>
                  <a:pt x="24" y="232"/>
                </a:cubicBezTo>
                <a:cubicBezTo>
                  <a:pt x="232" y="232"/>
                  <a:pt x="232" y="232"/>
                  <a:pt x="232" y="232"/>
                </a:cubicBezTo>
                <a:lnTo>
                  <a:pt x="232" y="96"/>
                </a:lnTo>
                <a:close/>
                <a:moveTo>
                  <a:pt x="88" y="152"/>
                </a:moveTo>
                <a:cubicBezTo>
                  <a:pt x="91" y="152"/>
                  <a:pt x="94" y="153"/>
                  <a:pt x="96" y="156"/>
                </a:cubicBezTo>
                <a:cubicBezTo>
                  <a:pt x="116" y="175"/>
                  <a:pt x="116" y="175"/>
                  <a:pt x="116" y="175"/>
                </a:cubicBezTo>
                <a:cubicBezTo>
                  <a:pt x="164" y="128"/>
                  <a:pt x="164" y="128"/>
                  <a:pt x="164" y="128"/>
                </a:cubicBezTo>
                <a:cubicBezTo>
                  <a:pt x="166" y="125"/>
                  <a:pt x="169" y="124"/>
                  <a:pt x="172" y="124"/>
                </a:cubicBezTo>
                <a:cubicBezTo>
                  <a:pt x="179" y="124"/>
                  <a:pt x="184" y="129"/>
                  <a:pt x="184" y="136"/>
                </a:cubicBezTo>
                <a:cubicBezTo>
                  <a:pt x="184" y="139"/>
                  <a:pt x="183" y="142"/>
                  <a:pt x="180" y="144"/>
                </a:cubicBezTo>
                <a:cubicBezTo>
                  <a:pt x="124" y="200"/>
                  <a:pt x="124" y="200"/>
                  <a:pt x="124" y="200"/>
                </a:cubicBezTo>
                <a:cubicBezTo>
                  <a:pt x="122" y="203"/>
                  <a:pt x="119" y="204"/>
                  <a:pt x="116" y="204"/>
                </a:cubicBezTo>
                <a:cubicBezTo>
                  <a:pt x="113" y="204"/>
                  <a:pt x="110" y="203"/>
                  <a:pt x="108" y="200"/>
                </a:cubicBezTo>
                <a:cubicBezTo>
                  <a:pt x="80" y="172"/>
                  <a:pt x="80" y="172"/>
                  <a:pt x="80" y="172"/>
                </a:cubicBezTo>
                <a:cubicBezTo>
                  <a:pt x="77" y="170"/>
                  <a:pt x="76" y="167"/>
                  <a:pt x="76" y="164"/>
                </a:cubicBezTo>
                <a:cubicBezTo>
                  <a:pt x="76" y="157"/>
                  <a:pt x="81" y="152"/>
                  <a:pt x="88" y="152"/>
                </a:cubicBezTo>
                <a:moveTo>
                  <a:pt x="192" y="56"/>
                </a:moveTo>
                <a:cubicBezTo>
                  <a:pt x="185" y="56"/>
                  <a:pt x="180" y="51"/>
                  <a:pt x="180" y="44"/>
                </a:cubicBezTo>
                <a:cubicBezTo>
                  <a:pt x="180" y="12"/>
                  <a:pt x="180" y="12"/>
                  <a:pt x="180" y="12"/>
                </a:cubicBezTo>
                <a:cubicBezTo>
                  <a:pt x="180" y="5"/>
                  <a:pt x="185" y="0"/>
                  <a:pt x="192" y="0"/>
                </a:cubicBezTo>
                <a:cubicBezTo>
                  <a:pt x="199" y="0"/>
                  <a:pt x="204" y="5"/>
                  <a:pt x="204" y="12"/>
                </a:cubicBezTo>
                <a:cubicBezTo>
                  <a:pt x="204" y="44"/>
                  <a:pt x="204" y="44"/>
                  <a:pt x="204" y="44"/>
                </a:cubicBezTo>
                <a:cubicBezTo>
                  <a:pt x="204" y="51"/>
                  <a:pt x="199" y="56"/>
                  <a:pt x="192" y="56"/>
                </a:cubicBezTo>
                <a:moveTo>
                  <a:pt x="64" y="56"/>
                </a:moveTo>
                <a:cubicBezTo>
                  <a:pt x="57" y="56"/>
                  <a:pt x="52" y="51"/>
                  <a:pt x="52" y="44"/>
                </a:cubicBezTo>
                <a:cubicBezTo>
                  <a:pt x="52" y="12"/>
                  <a:pt x="52" y="12"/>
                  <a:pt x="52" y="12"/>
                </a:cubicBezTo>
                <a:cubicBezTo>
                  <a:pt x="52" y="5"/>
                  <a:pt x="57" y="0"/>
                  <a:pt x="64" y="0"/>
                </a:cubicBezTo>
                <a:cubicBezTo>
                  <a:pt x="71" y="0"/>
                  <a:pt x="76" y="5"/>
                  <a:pt x="76" y="12"/>
                </a:cubicBezTo>
                <a:cubicBezTo>
                  <a:pt x="76" y="44"/>
                  <a:pt x="76" y="44"/>
                  <a:pt x="76" y="44"/>
                </a:cubicBezTo>
                <a:cubicBezTo>
                  <a:pt x="76" y="51"/>
                  <a:pt x="71" y="56"/>
                  <a:pt x="64" y="56"/>
                </a:cubicBezTo>
              </a:path>
            </a:pathLst>
          </a:custGeom>
          <a:solidFill>
            <a:srgbClr val="262626"/>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7" name="Freeform 188"/>
          <p:cNvSpPr>
            <a:spLocks/>
          </p:cNvSpPr>
          <p:nvPr/>
        </p:nvSpPr>
        <p:spPr bwMode="auto">
          <a:xfrm>
            <a:off x="6194482" y="4016815"/>
            <a:ext cx="432322" cy="40993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8" name="文本框 47"/>
          <p:cNvSpPr txBox="1"/>
          <p:nvPr/>
        </p:nvSpPr>
        <p:spPr>
          <a:xfrm flipH="1">
            <a:off x="6847058" y="4726461"/>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9" name="文本框 48"/>
          <p:cNvSpPr txBox="1"/>
          <p:nvPr/>
        </p:nvSpPr>
        <p:spPr>
          <a:xfrm flipH="1">
            <a:off x="6847058" y="5506074"/>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Tree>
    <p:extLst>
      <p:ext uri="{BB962C8B-B14F-4D97-AF65-F5344CB8AC3E}">
        <p14:creationId xmlns:p14="http://schemas.microsoft.com/office/powerpoint/2010/main" val="503776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8" presetClass="entr" presetSubtype="3"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upRight)">
                                      <p:cBhvr>
                                        <p:cTn id="16" dur="1000"/>
                                        <p:tgtEl>
                                          <p:spTgt spid="8"/>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par>
                                <p:cTn id="27" presetID="18" presetClass="entr" presetSubtype="6" fill="hold" grpId="0" nodeType="withEffect">
                                  <p:stCondLst>
                                    <p:cond delay="750"/>
                                  </p:stCondLst>
                                  <p:childTnLst>
                                    <p:set>
                                      <p:cBhvr>
                                        <p:cTn id="28" dur="1" fill="hold">
                                          <p:stCondLst>
                                            <p:cond delay="0"/>
                                          </p:stCondLst>
                                        </p:cTn>
                                        <p:tgtEl>
                                          <p:spTgt spid="44"/>
                                        </p:tgtEl>
                                        <p:attrNameLst>
                                          <p:attrName>style.visibility</p:attrName>
                                        </p:attrNameLst>
                                      </p:cBhvr>
                                      <p:to>
                                        <p:strVal val="visible"/>
                                      </p:to>
                                    </p:set>
                                    <p:animEffect transition="in" filter="strips(downRight)">
                                      <p:cBhvr>
                                        <p:cTn id="29" dur="500"/>
                                        <p:tgtEl>
                                          <p:spTgt spid="44"/>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18" presetClass="entr" presetSubtype="6"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strips(downRight)">
                                      <p:cBhvr>
                                        <p:cTn id="37" dur="500"/>
                                        <p:tgtEl>
                                          <p:spTgt spid="4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par>
                                <p:cTn id="43" presetID="18" presetClass="entr" presetSubtype="6" fill="hold" grpId="0" nodeType="withEffect">
                                  <p:stCondLst>
                                    <p:cond delay="1250"/>
                                  </p:stCondLst>
                                  <p:childTnLst>
                                    <p:set>
                                      <p:cBhvr>
                                        <p:cTn id="44" dur="1" fill="hold">
                                          <p:stCondLst>
                                            <p:cond delay="0"/>
                                          </p:stCondLst>
                                        </p:cTn>
                                        <p:tgtEl>
                                          <p:spTgt spid="49"/>
                                        </p:tgtEl>
                                        <p:attrNameLst>
                                          <p:attrName>style.visibility</p:attrName>
                                        </p:attrNameLst>
                                      </p:cBhvr>
                                      <p:to>
                                        <p:strVal val="visible"/>
                                      </p:to>
                                    </p:set>
                                    <p:animEffect transition="in" filter="strips(downRight)">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3" grpId="0"/>
      <p:bldP spid="44" grpId="0"/>
      <p:bldP spid="45" grpId="0" animBg="1"/>
      <p:bldP spid="46" grpId="0" animBg="1"/>
      <p:bldP spid="47" grpId="0" animBg="1"/>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523579" y="1907067"/>
            <a:ext cx="2785348" cy="3816553"/>
            <a:chOff x="1523579" y="1875172"/>
            <a:chExt cx="2785348" cy="3816553"/>
          </a:xfrm>
        </p:grpSpPr>
        <p:grpSp>
          <p:nvGrpSpPr>
            <p:cNvPr id="9" name="组合 8"/>
            <p:cNvGrpSpPr/>
            <p:nvPr/>
          </p:nvGrpSpPr>
          <p:grpSpPr>
            <a:xfrm>
              <a:off x="1958345" y="2469183"/>
              <a:ext cx="1903030" cy="1713715"/>
              <a:chOff x="1958345" y="2345303"/>
              <a:chExt cx="1903030" cy="1713715"/>
            </a:xfrm>
            <a:effectLst>
              <a:outerShdw blurRad="50800" dist="38100" dir="2700000" algn="tl" rotWithShape="0">
                <a:prstClr val="black">
                  <a:alpha val="40000"/>
                </a:prstClr>
              </a:outerShdw>
            </a:effectLst>
          </p:grpSpPr>
          <p:sp>
            <p:nvSpPr>
              <p:cNvPr id="12" name="Rounded Rectangle 243"/>
              <p:cNvSpPr/>
              <p:nvPr/>
            </p:nvSpPr>
            <p:spPr>
              <a:xfrm>
                <a:off x="1958345" y="2345303"/>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13" name="Group 1"/>
              <p:cNvGrpSpPr/>
              <p:nvPr/>
            </p:nvGrpSpPr>
            <p:grpSpPr>
              <a:xfrm>
                <a:off x="2423844" y="2640398"/>
                <a:ext cx="1041133" cy="1418620"/>
                <a:chOff x="5358447" y="5028179"/>
                <a:chExt cx="2617332" cy="3566306"/>
              </a:xfrm>
              <a:solidFill>
                <a:srgbClr val="36474F"/>
              </a:solidFill>
            </p:grpSpPr>
            <p:sp>
              <p:nvSpPr>
                <p:cNvPr id="14"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5"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6"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7"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8"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10" name="文本框 9"/>
            <p:cNvSpPr txBox="1"/>
            <p:nvPr/>
          </p:nvSpPr>
          <p:spPr>
            <a:xfrm>
              <a:off x="152357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11" name="文本框 10"/>
            <p:cNvSpPr txBox="1"/>
            <p:nvPr/>
          </p:nvSpPr>
          <p:spPr>
            <a:xfrm flipH="1">
              <a:off x="1576284"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grpSp>
        <p:nvGrpSpPr>
          <p:cNvPr id="19" name="组合 18"/>
          <p:cNvGrpSpPr/>
          <p:nvPr/>
        </p:nvGrpSpPr>
        <p:grpSpPr>
          <a:xfrm>
            <a:off x="4709719" y="1907067"/>
            <a:ext cx="2772562" cy="3816553"/>
            <a:chOff x="4709719" y="1875172"/>
            <a:chExt cx="2772562" cy="3816553"/>
          </a:xfrm>
        </p:grpSpPr>
        <p:grpSp>
          <p:nvGrpSpPr>
            <p:cNvPr id="20" name="组合 19"/>
            <p:cNvGrpSpPr/>
            <p:nvPr/>
          </p:nvGrpSpPr>
          <p:grpSpPr>
            <a:xfrm>
              <a:off x="5133823" y="2484571"/>
              <a:ext cx="1903030" cy="1682861"/>
              <a:chOff x="5133823" y="2360691"/>
              <a:chExt cx="1903030" cy="1682861"/>
            </a:xfrm>
            <a:effectLst>
              <a:outerShdw blurRad="50800" dist="38100" dir="2700000" algn="tl" rotWithShape="0">
                <a:prstClr val="black">
                  <a:alpha val="40000"/>
                </a:prstClr>
              </a:outerShdw>
            </a:effectLst>
          </p:grpSpPr>
          <p:sp>
            <p:nvSpPr>
              <p:cNvPr id="23" name="Rounded Rectangle 245"/>
              <p:cNvSpPr/>
              <p:nvPr/>
            </p:nvSpPr>
            <p:spPr>
              <a:xfrm>
                <a:off x="5133823" y="2360691"/>
                <a:ext cx="1903030" cy="54863"/>
              </a:xfrm>
              <a:prstGeom prst="roundRect">
                <a:avLst>
                  <a:gd name="adj" fmla="val 50000"/>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24" name="Group 83"/>
              <p:cNvGrpSpPr/>
              <p:nvPr/>
            </p:nvGrpSpPr>
            <p:grpSpPr>
              <a:xfrm>
                <a:off x="5577299" y="2624932"/>
                <a:ext cx="1041133" cy="1418620"/>
                <a:chOff x="5358447" y="5028179"/>
                <a:chExt cx="2617332" cy="3566306"/>
              </a:xfrm>
              <a:solidFill>
                <a:srgbClr val="EDB52A"/>
              </a:solidFill>
            </p:grpSpPr>
            <p:sp>
              <p:nvSpPr>
                <p:cNvPr id="25"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6"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7" name="Rectangle 22"/>
                <p:cNvSpPr>
                  <a:spLocks noChangeArrowheads="1"/>
                </p:cNvSpPr>
                <p:nvPr/>
              </p:nvSpPr>
              <p:spPr bwMode="auto">
                <a:xfrm>
                  <a:off x="5832471" y="7621239"/>
                  <a:ext cx="1660214" cy="331222"/>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8" name="Rectangle 23"/>
                <p:cNvSpPr>
                  <a:spLocks noChangeArrowheads="1"/>
                </p:cNvSpPr>
                <p:nvPr/>
              </p:nvSpPr>
              <p:spPr bwMode="auto">
                <a:xfrm>
                  <a:off x="5832471" y="7997833"/>
                  <a:ext cx="1660214" cy="217790"/>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9" name="Freeform 24"/>
                <p:cNvSpPr>
                  <a:spLocks/>
                </p:cNvSpPr>
                <p:nvPr/>
              </p:nvSpPr>
              <p:spPr bwMode="auto">
                <a:xfrm>
                  <a:off x="5841543" y="7242375"/>
                  <a:ext cx="1642070" cy="331222"/>
                </a:xfrm>
                <a:custGeom>
                  <a:avLst/>
                  <a:gdLst>
                    <a:gd name="T0" fmla="*/ 9 w 173"/>
                    <a:gd name="T1" fmla="*/ 22 h 35"/>
                    <a:gd name="T2" fmla="*/ 0 w 173"/>
                    <a:gd name="T3" fmla="*/ 35 h 35"/>
                    <a:gd name="T4" fmla="*/ 173 w 173"/>
                    <a:gd name="T5" fmla="*/ 35 h 35"/>
                    <a:gd name="T6" fmla="*/ 164 w 173"/>
                    <a:gd name="T7" fmla="*/ 22 h 35"/>
                    <a:gd name="T8" fmla="*/ 131 w 173"/>
                    <a:gd name="T9" fmla="*/ 0 h 35"/>
                    <a:gd name="T10" fmla="*/ 43 w 173"/>
                    <a:gd name="T11" fmla="*/ 0 h 35"/>
                    <a:gd name="T12" fmla="*/ 9 w 173"/>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173" h="35">
                      <a:moveTo>
                        <a:pt x="9" y="22"/>
                      </a:moveTo>
                      <a:cubicBezTo>
                        <a:pt x="6" y="24"/>
                        <a:pt x="2" y="30"/>
                        <a:pt x="0" y="35"/>
                      </a:cubicBezTo>
                      <a:cubicBezTo>
                        <a:pt x="173" y="35"/>
                        <a:pt x="173" y="35"/>
                        <a:pt x="173" y="35"/>
                      </a:cubicBezTo>
                      <a:cubicBezTo>
                        <a:pt x="171" y="30"/>
                        <a:pt x="168" y="24"/>
                        <a:pt x="164" y="22"/>
                      </a:cubicBezTo>
                      <a:cubicBezTo>
                        <a:pt x="131" y="0"/>
                        <a:pt x="131" y="0"/>
                        <a:pt x="131" y="0"/>
                      </a:cubicBezTo>
                      <a:cubicBezTo>
                        <a:pt x="43" y="0"/>
                        <a:pt x="43" y="0"/>
                        <a:pt x="43" y="0"/>
                      </a:cubicBezTo>
                      <a:lnTo>
                        <a:pt x="9" y="22"/>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21" name="文本框 20"/>
            <p:cNvSpPr txBox="1"/>
            <p:nvPr/>
          </p:nvSpPr>
          <p:spPr>
            <a:xfrm>
              <a:off x="470971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22" name="文本框 21"/>
            <p:cNvSpPr txBox="1"/>
            <p:nvPr/>
          </p:nvSpPr>
          <p:spPr>
            <a:xfrm flipH="1">
              <a:off x="4729678" y="1875172"/>
              <a:ext cx="2732643" cy="461665"/>
            </a:xfrm>
            <a:prstGeom prst="rect">
              <a:avLst/>
            </a:prstGeom>
            <a:noFill/>
            <a:effectLst/>
          </p:spPr>
          <p:txBody>
            <a:bodyPr wrap="square" rtlCol="0">
              <a:spAutoFit/>
            </a:bodyPr>
            <a:lstStyle/>
            <a:p>
              <a:pPr algn="ctr"/>
              <a:r>
                <a:rPr lang="zh-CN" altLang="en-US" sz="2400" spc="300" dirty="0">
                  <a:solidFill>
                    <a:srgbClr val="262626"/>
                  </a:solidFill>
                  <a:latin typeface="方正尚酷简体" panose="03000509000000000000" pitchFamily="65" charset="-122"/>
                  <a:ea typeface="方正尚酷简体" panose="03000509000000000000" pitchFamily="65" charset="-122"/>
                </a:rPr>
                <a:t>输入标题文字</a:t>
              </a:r>
            </a:p>
          </p:txBody>
        </p:sp>
      </p:grpSp>
      <p:grpSp>
        <p:nvGrpSpPr>
          <p:cNvPr id="30" name="组合 29"/>
          <p:cNvGrpSpPr/>
          <p:nvPr/>
        </p:nvGrpSpPr>
        <p:grpSpPr>
          <a:xfrm>
            <a:off x="7871172" y="1907067"/>
            <a:ext cx="2772562" cy="3816553"/>
            <a:chOff x="7871172" y="1875172"/>
            <a:chExt cx="2772562" cy="3816553"/>
          </a:xfrm>
        </p:grpSpPr>
        <p:grpSp>
          <p:nvGrpSpPr>
            <p:cNvPr id="31" name="组合 30"/>
            <p:cNvGrpSpPr/>
            <p:nvPr/>
          </p:nvGrpSpPr>
          <p:grpSpPr>
            <a:xfrm>
              <a:off x="8309301" y="2484571"/>
              <a:ext cx="1903030" cy="1682861"/>
              <a:chOff x="8309301" y="2360691"/>
              <a:chExt cx="1903030" cy="1682861"/>
            </a:xfrm>
            <a:solidFill>
              <a:srgbClr val="36474F"/>
            </a:solidFill>
            <a:effectLst>
              <a:outerShdw blurRad="50800" dist="38100" dir="2700000" algn="tl" rotWithShape="0">
                <a:prstClr val="black">
                  <a:alpha val="40000"/>
                </a:prstClr>
              </a:outerShdw>
            </a:effectLst>
          </p:grpSpPr>
          <p:sp>
            <p:nvSpPr>
              <p:cNvPr id="34" name="Rounded Rectangle 247"/>
              <p:cNvSpPr/>
              <p:nvPr/>
            </p:nvSpPr>
            <p:spPr>
              <a:xfrm>
                <a:off x="8309301" y="2360691"/>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35" name="Group 92"/>
              <p:cNvGrpSpPr/>
              <p:nvPr/>
            </p:nvGrpSpPr>
            <p:grpSpPr>
              <a:xfrm>
                <a:off x="8738691" y="2624932"/>
                <a:ext cx="1041133" cy="1418620"/>
                <a:chOff x="5358447" y="5028179"/>
                <a:chExt cx="2617332" cy="3566306"/>
              </a:xfrm>
              <a:grpFill/>
            </p:grpSpPr>
            <p:sp>
              <p:nvSpPr>
                <p:cNvPr id="36"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7"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8"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9"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0" name="Rectangle 22"/>
                <p:cNvSpPr>
                  <a:spLocks noChangeArrowheads="1"/>
                </p:cNvSpPr>
                <p:nvPr/>
              </p:nvSpPr>
              <p:spPr bwMode="auto">
                <a:xfrm>
                  <a:off x="5832471" y="7621239"/>
                  <a:ext cx="1660214" cy="331222"/>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1"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32" name="文本框 31"/>
            <p:cNvSpPr txBox="1"/>
            <p:nvPr/>
          </p:nvSpPr>
          <p:spPr>
            <a:xfrm>
              <a:off x="7871172"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33" name="文本框 32"/>
            <p:cNvSpPr txBox="1"/>
            <p:nvPr/>
          </p:nvSpPr>
          <p:spPr>
            <a:xfrm flipH="1">
              <a:off x="7891131"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spTree>
    <p:extLst>
      <p:ext uri="{BB962C8B-B14F-4D97-AF65-F5344CB8AC3E}">
        <p14:creationId xmlns:p14="http://schemas.microsoft.com/office/powerpoint/2010/main" val="3306097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53" presetClass="entr" presetSubtype="16" fill="hold"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5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ïṧḷïḓê-矩形: 圆角 4"/>
          <p:cNvSpPr/>
          <p:nvPr/>
        </p:nvSpPr>
        <p:spPr>
          <a:xfrm>
            <a:off x="80962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9" name="ïṧḷïḓê-矩形: 圆角 3"/>
          <p:cNvSpPr/>
          <p:nvPr/>
        </p:nvSpPr>
        <p:spPr>
          <a:xfrm>
            <a:off x="48196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10" name="ïṧḷïḓê-矩形: 圆角 2"/>
          <p:cNvSpPr/>
          <p:nvPr/>
        </p:nvSpPr>
        <p:spPr>
          <a:xfrm>
            <a:off x="15430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11" name="图片占位符 26"/>
          <p:cNvPicPr>
            <a:picLocks noChangeAspect="1"/>
          </p:cNvPicPr>
          <p:nvPr/>
        </p:nvPicPr>
        <p:blipFill>
          <a:blip r:embed="rId3" cstate="print">
            <a:extLst>
              <a:ext uri="{28A0092B-C50C-407E-A947-70E740481C1C}">
                <a14:useLocalDpi xmlns:a14="http://schemas.microsoft.com/office/drawing/2010/main" val="0"/>
              </a:ext>
            </a:extLst>
          </a:blip>
          <a:srcRect l="16882" r="16882"/>
          <a:stretch>
            <a:fillRect/>
          </a:stretch>
        </p:blipFill>
        <p:spPr>
          <a:xfrm>
            <a:off x="19526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2" name="图片占位符 27"/>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52292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3" name="图片占位符 28"/>
          <p:cNvPicPr>
            <a:picLocks noChangeAspect="1"/>
          </p:cNvPicPr>
          <p:nvPr/>
        </p:nvPicPr>
        <p:blipFill>
          <a:blip r:embed="rId5" cstate="print">
            <a:extLst>
              <a:ext uri="{28A0092B-C50C-407E-A947-70E740481C1C}">
                <a14:useLocalDpi xmlns:a14="http://schemas.microsoft.com/office/drawing/2010/main" val="0"/>
              </a:ext>
            </a:extLst>
          </a:blip>
          <a:srcRect l="16670" r="16670"/>
          <a:stretch>
            <a:fillRect/>
          </a:stretch>
        </p:blipFill>
        <p:spPr>
          <a:xfrm>
            <a:off x="85058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sp>
        <p:nvSpPr>
          <p:cNvPr id="14" name="ïṧḷïḓê-Oval 8"/>
          <p:cNvSpPr/>
          <p:nvPr/>
        </p:nvSpPr>
        <p:spPr>
          <a:xfrm>
            <a:off x="31924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Oval 9"/>
          <p:cNvSpPr/>
          <p:nvPr/>
        </p:nvSpPr>
        <p:spPr>
          <a:xfrm>
            <a:off x="6469063" y="2173288"/>
            <a:ext cx="493712" cy="493712"/>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ïṧḷïḓê-Oval 10"/>
          <p:cNvSpPr/>
          <p:nvPr/>
        </p:nvSpPr>
        <p:spPr>
          <a:xfrm>
            <a:off x="97456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组合 16"/>
          <p:cNvGrpSpPr/>
          <p:nvPr/>
        </p:nvGrpSpPr>
        <p:grpSpPr>
          <a:xfrm>
            <a:off x="1776215" y="4424035"/>
            <a:ext cx="2084387" cy="1129366"/>
            <a:chOff x="874713" y="1063625"/>
            <a:chExt cx="2084387" cy="1129366"/>
          </a:xfrm>
        </p:grpSpPr>
        <p:sp>
          <p:nvSpPr>
            <p:cNvPr id="18" name="矩形 17"/>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19" name="矩形 18"/>
            <p:cNvSpPr/>
            <p:nvPr/>
          </p:nvSpPr>
          <p:spPr>
            <a:xfrm>
              <a:off x="874713" y="1063625"/>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grpSp>
        <p:nvGrpSpPr>
          <p:cNvPr id="20" name="组合 19"/>
          <p:cNvGrpSpPr/>
          <p:nvPr/>
        </p:nvGrpSpPr>
        <p:grpSpPr>
          <a:xfrm>
            <a:off x="5053806" y="4424035"/>
            <a:ext cx="2084387" cy="1129366"/>
            <a:chOff x="874713" y="1063625"/>
            <a:chExt cx="2084387" cy="1129366"/>
          </a:xfrm>
        </p:grpSpPr>
        <p:sp>
          <p:nvSpPr>
            <p:cNvPr id="21" name="矩形 20"/>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2" name="矩形 21"/>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262626"/>
                  </a:solidFill>
                  <a:latin typeface="方正尚酷简体" panose="03000509000000000000" pitchFamily="65" charset="-122"/>
                  <a:ea typeface="方正尚酷简体" panose="03000509000000000000" pitchFamily="65" charset="-122"/>
                </a:rPr>
                <a:t>标题文字添加</a:t>
              </a:r>
              <a:endParaRPr lang="zh-CN" altLang="en-US" dirty="0">
                <a:solidFill>
                  <a:srgbClr val="262626"/>
                </a:solidFill>
                <a:latin typeface="方正尚酷简体" panose="03000509000000000000" pitchFamily="65" charset="-122"/>
                <a:ea typeface="方正尚酷简体" panose="03000509000000000000" pitchFamily="65" charset="-122"/>
              </a:endParaRPr>
            </a:p>
          </p:txBody>
        </p:sp>
      </p:grpSp>
      <p:grpSp>
        <p:nvGrpSpPr>
          <p:cNvPr id="23" name="组合 22"/>
          <p:cNvGrpSpPr/>
          <p:nvPr/>
        </p:nvGrpSpPr>
        <p:grpSpPr>
          <a:xfrm>
            <a:off x="8330406" y="4424035"/>
            <a:ext cx="2084387" cy="1129366"/>
            <a:chOff x="874713" y="1063625"/>
            <a:chExt cx="2084387" cy="1129366"/>
          </a:xfrm>
        </p:grpSpPr>
        <p:sp>
          <p:nvSpPr>
            <p:cNvPr id="24" name="矩形 23"/>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5" name="矩形 24"/>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Tree>
    <p:extLst>
      <p:ext uri="{BB962C8B-B14F-4D97-AF65-F5344CB8AC3E}">
        <p14:creationId xmlns:p14="http://schemas.microsoft.com/office/powerpoint/2010/main" val="3863681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235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3350"/>
                            </p:stCondLst>
                            <p:childTnLst>
                              <p:par>
                                <p:cTn id="57" presetID="42"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Rectangle 8"/>
          <p:cNvSpPr/>
          <p:nvPr/>
        </p:nvSpPr>
        <p:spPr>
          <a:xfrm>
            <a:off x="2563135" y="466708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2563135" y="332293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2563135" y="2017321"/>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344092" y="2022417"/>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2" name="Rounded Rectangle 18"/>
          <p:cNvSpPr/>
          <p:nvPr/>
        </p:nvSpPr>
        <p:spPr>
          <a:xfrm>
            <a:off x="1344092" y="3360068"/>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3" name="Rounded Rectangle 19"/>
          <p:cNvSpPr/>
          <p:nvPr/>
        </p:nvSpPr>
        <p:spPr>
          <a:xfrm>
            <a:off x="1344092" y="4728689"/>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4" name="Rectangle 20"/>
          <p:cNvSpPr/>
          <p:nvPr/>
        </p:nvSpPr>
        <p:spPr>
          <a:xfrm>
            <a:off x="7896938" y="4699110"/>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7896938" y="3354961"/>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7896938" y="2049347"/>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6677895" y="205444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8" name="Rounded Rectangle 24"/>
          <p:cNvSpPr/>
          <p:nvPr/>
        </p:nvSpPr>
        <p:spPr>
          <a:xfrm>
            <a:off x="6677895" y="339209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9" name="Rounded Rectangle 25"/>
          <p:cNvSpPr/>
          <p:nvPr/>
        </p:nvSpPr>
        <p:spPr>
          <a:xfrm>
            <a:off x="6677895" y="4760715"/>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grpSp>
        <p:nvGrpSpPr>
          <p:cNvPr id="20" name="Group 26"/>
          <p:cNvGrpSpPr/>
          <p:nvPr/>
        </p:nvGrpSpPr>
        <p:grpSpPr>
          <a:xfrm>
            <a:off x="1612276" y="3648854"/>
            <a:ext cx="519679" cy="524115"/>
            <a:chOff x="6418263" y="2255838"/>
            <a:chExt cx="188913" cy="190501"/>
          </a:xfrm>
          <a:solidFill>
            <a:schemeClr val="bg1"/>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23" name="Freeform 38"/>
          <p:cNvSpPr>
            <a:spLocks noEditPoints="1"/>
          </p:cNvSpPr>
          <p:nvPr/>
        </p:nvSpPr>
        <p:spPr bwMode="auto">
          <a:xfrm>
            <a:off x="1612276" y="2288887"/>
            <a:ext cx="537149" cy="52848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grpSp>
        <p:nvGrpSpPr>
          <p:cNvPr id="24" name="Group 34"/>
          <p:cNvGrpSpPr/>
          <p:nvPr/>
        </p:nvGrpSpPr>
        <p:grpSpPr>
          <a:xfrm>
            <a:off x="6992575" y="2306357"/>
            <a:ext cx="441072" cy="511011"/>
            <a:chOff x="3581400" y="3905251"/>
            <a:chExt cx="160338" cy="185738"/>
          </a:xfrm>
          <a:solidFill>
            <a:schemeClr val="bg1"/>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grpSp>
        <p:nvGrpSpPr>
          <p:cNvPr id="29" name="Group 39"/>
          <p:cNvGrpSpPr/>
          <p:nvPr/>
        </p:nvGrpSpPr>
        <p:grpSpPr>
          <a:xfrm>
            <a:off x="6933622" y="4993454"/>
            <a:ext cx="593917" cy="572157"/>
            <a:chOff x="4616450" y="1549401"/>
            <a:chExt cx="215900" cy="207963"/>
          </a:xfrm>
          <a:solidFill>
            <a:schemeClr val="bg1"/>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32" name="Freeform 32"/>
          <p:cNvSpPr>
            <a:spLocks/>
          </p:cNvSpPr>
          <p:nvPr/>
        </p:nvSpPr>
        <p:spPr bwMode="auto">
          <a:xfrm>
            <a:off x="6902418" y="3696067"/>
            <a:ext cx="605468" cy="53495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33" name="Freeform 58"/>
          <p:cNvSpPr>
            <a:spLocks/>
          </p:cNvSpPr>
          <p:nvPr/>
        </p:nvSpPr>
        <p:spPr bwMode="auto">
          <a:xfrm>
            <a:off x="1614895" y="4995259"/>
            <a:ext cx="517059" cy="53604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Tree>
    <p:extLst>
      <p:ext uri="{BB962C8B-B14F-4D97-AF65-F5344CB8AC3E}">
        <p14:creationId xmlns:p14="http://schemas.microsoft.com/office/powerpoint/2010/main" val="3748257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ppt_x"/>
                                          </p:val>
                                        </p:tav>
                                        <p:tav tm="100000">
                                          <p:val>
                                            <p:strVal val="#ppt_x"/>
                                          </p:val>
                                        </p:tav>
                                      </p:tavLst>
                                    </p:anim>
                                    <p:anim calcmode="lin" valueType="num">
                                      <p:cBhvr additive="base">
                                        <p:cTn id="18" dur="25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600"/>
                            </p:stCondLst>
                            <p:childTnLst>
                              <p:par>
                                <p:cTn id="20" presetID="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250" fill="hold"/>
                                        <p:tgtEl>
                                          <p:spTgt spid="23"/>
                                        </p:tgtEl>
                                        <p:attrNameLst>
                                          <p:attrName>ppt_x</p:attrName>
                                        </p:attrNameLst>
                                      </p:cBhvr>
                                      <p:tavLst>
                                        <p:tav tm="0">
                                          <p:val>
                                            <p:strVal val="#ppt_x"/>
                                          </p:val>
                                        </p:tav>
                                        <p:tav tm="100000">
                                          <p:val>
                                            <p:strVal val="#ppt_x"/>
                                          </p:val>
                                        </p:tav>
                                      </p:tavLst>
                                    </p:anim>
                                    <p:anim calcmode="lin" valueType="num">
                                      <p:cBhvr additive="base">
                                        <p:cTn id="23" dur="25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185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1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2350"/>
                            </p:stCondLst>
                            <p:childTnLst>
                              <p:par>
                                <p:cTn id="35" presetID="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6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285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3100"/>
                            </p:stCondLst>
                            <p:childTnLst>
                              <p:par>
                                <p:cTn id="50" presetID="2" presetClass="entr" presetSubtype="4"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250" fill="hold"/>
                                        <p:tgtEl>
                                          <p:spTgt spid="33"/>
                                        </p:tgtEl>
                                        <p:attrNameLst>
                                          <p:attrName>ppt_x</p:attrName>
                                        </p:attrNameLst>
                                      </p:cBhvr>
                                      <p:tavLst>
                                        <p:tav tm="0">
                                          <p:val>
                                            <p:strVal val="#ppt_x"/>
                                          </p:val>
                                        </p:tav>
                                        <p:tav tm="100000">
                                          <p:val>
                                            <p:strVal val="#ppt_x"/>
                                          </p:val>
                                        </p:tav>
                                      </p:tavLst>
                                    </p:anim>
                                    <p:anim calcmode="lin" valueType="num">
                                      <p:cBhvr additive="base">
                                        <p:cTn id="53" dur="250" fill="hold"/>
                                        <p:tgtEl>
                                          <p:spTgt spid="33"/>
                                        </p:tgtEl>
                                        <p:attrNameLst>
                                          <p:attrName>ppt_y</p:attrName>
                                        </p:attrNameLst>
                                      </p:cBhvr>
                                      <p:tavLst>
                                        <p:tav tm="0">
                                          <p:val>
                                            <p:strVal val="1+#ppt_h/2"/>
                                          </p:val>
                                        </p:tav>
                                        <p:tav tm="100000">
                                          <p:val>
                                            <p:strVal val="#ppt_y"/>
                                          </p:val>
                                        </p:tav>
                                      </p:tavLst>
                                    </p:anim>
                                  </p:childTnLst>
                                </p:cTn>
                              </p:par>
                            </p:childTnLst>
                          </p:cTn>
                        </p:par>
                        <p:par>
                          <p:cTn id="54" fill="hold">
                            <p:stCondLst>
                              <p:cond delay="3350"/>
                            </p:stCondLst>
                            <p:childTnLst>
                              <p:par>
                                <p:cTn id="55" presetID="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250" fill="hold"/>
                                        <p:tgtEl>
                                          <p:spTgt spid="8"/>
                                        </p:tgtEl>
                                        <p:attrNameLst>
                                          <p:attrName>ppt_x</p:attrName>
                                        </p:attrNameLst>
                                      </p:cBhvr>
                                      <p:tavLst>
                                        <p:tav tm="0">
                                          <p:val>
                                            <p:strVal val="#ppt_x"/>
                                          </p:val>
                                        </p:tav>
                                        <p:tav tm="100000">
                                          <p:val>
                                            <p:strVal val="#ppt_x"/>
                                          </p:val>
                                        </p:tav>
                                      </p:tavLst>
                                    </p:anim>
                                    <p:anim calcmode="lin" valueType="num">
                                      <p:cBhvr additive="base">
                                        <p:cTn id="58" dur="250" fill="hold"/>
                                        <p:tgtEl>
                                          <p:spTgt spid="8"/>
                                        </p:tgtEl>
                                        <p:attrNameLst>
                                          <p:attrName>ppt_y</p:attrName>
                                        </p:attrNameLst>
                                      </p:cBhvr>
                                      <p:tavLst>
                                        <p:tav tm="0">
                                          <p:val>
                                            <p:strVal val="1+#ppt_h/2"/>
                                          </p:val>
                                        </p:tav>
                                        <p:tav tm="100000">
                                          <p:val>
                                            <p:strVal val="#ppt_y"/>
                                          </p:val>
                                        </p:tav>
                                      </p:tavLst>
                                    </p:anim>
                                  </p:childTnLst>
                                </p:cTn>
                              </p:par>
                            </p:childTnLst>
                          </p:cTn>
                        </p:par>
                        <p:par>
                          <p:cTn id="59" fill="hold">
                            <p:stCondLst>
                              <p:cond delay="360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ppt_x"/>
                                          </p:val>
                                        </p:tav>
                                        <p:tav tm="100000">
                                          <p:val>
                                            <p:strVal val="#ppt_x"/>
                                          </p:val>
                                        </p:tav>
                                      </p:tavLst>
                                    </p:anim>
                                    <p:anim calcmode="lin" valueType="num">
                                      <p:cBhvr additive="base">
                                        <p:cTn id="63" dur="25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3850"/>
                            </p:stCondLst>
                            <p:childTnLst>
                              <p:par>
                                <p:cTn id="65" presetID="2" presetClass="entr" presetSubtype="4"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250" fill="hold"/>
                                        <p:tgtEl>
                                          <p:spTgt spid="24"/>
                                        </p:tgtEl>
                                        <p:attrNameLst>
                                          <p:attrName>ppt_x</p:attrName>
                                        </p:attrNameLst>
                                      </p:cBhvr>
                                      <p:tavLst>
                                        <p:tav tm="0">
                                          <p:val>
                                            <p:strVal val="#ppt_x"/>
                                          </p:val>
                                        </p:tav>
                                        <p:tav tm="100000">
                                          <p:val>
                                            <p:strVal val="#ppt_x"/>
                                          </p:val>
                                        </p:tav>
                                      </p:tavLst>
                                    </p:anim>
                                    <p:anim calcmode="lin" valueType="num">
                                      <p:cBhvr additive="base">
                                        <p:cTn id="68" dur="250" fill="hold"/>
                                        <p:tgtEl>
                                          <p:spTgt spid="24"/>
                                        </p:tgtEl>
                                        <p:attrNameLst>
                                          <p:attrName>ppt_y</p:attrName>
                                        </p:attrNameLst>
                                      </p:cBhvr>
                                      <p:tavLst>
                                        <p:tav tm="0">
                                          <p:val>
                                            <p:strVal val="1+#ppt_h/2"/>
                                          </p:val>
                                        </p:tav>
                                        <p:tav tm="100000">
                                          <p:val>
                                            <p:strVal val="#ppt_y"/>
                                          </p:val>
                                        </p:tav>
                                      </p:tavLst>
                                    </p:anim>
                                  </p:childTnLst>
                                </p:cTn>
                              </p:par>
                            </p:childTnLst>
                          </p:cTn>
                        </p:par>
                        <p:par>
                          <p:cTn id="69" fill="hold">
                            <p:stCondLst>
                              <p:cond delay="4100"/>
                            </p:stCondLst>
                            <p:childTnLst>
                              <p:par>
                                <p:cTn id="70" presetID="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par>
                          <p:cTn id="74" fill="hold">
                            <p:stCondLst>
                              <p:cond delay="43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600"/>
                            </p:stCondLst>
                            <p:childTnLst>
                              <p:par>
                                <p:cTn id="80" presetID="2" presetClass="entr" presetSubtype="4"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250" fill="hold"/>
                                        <p:tgtEl>
                                          <p:spTgt spid="32"/>
                                        </p:tgtEl>
                                        <p:attrNameLst>
                                          <p:attrName>ppt_x</p:attrName>
                                        </p:attrNameLst>
                                      </p:cBhvr>
                                      <p:tavLst>
                                        <p:tav tm="0">
                                          <p:val>
                                            <p:strVal val="#ppt_x"/>
                                          </p:val>
                                        </p:tav>
                                        <p:tav tm="100000">
                                          <p:val>
                                            <p:strVal val="#ppt_x"/>
                                          </p:val>
                                        </p:tav>
                                      </p:tavLst>
                                    </p:anim>
                                    <p:anim calcmode="lin" valueType="num">
                                      <p:cBhvr additive="base">
                                        <p:cTn id="83" dur="250" fill="hold"/>
                                        <p:tgtEl>
                                          <p:spTgt spid="32"/>
                                        </p:tgtEl>
                                        <p:attrNameLst>
                                          <p:attrName>ppt_y</p:attrName>
                                        </p:attrNameLst>
                                      </p:cBhvr>
                                      <p:tavLst>
                                        <p:tav tm="0">
                                          <p:val>
                                            <p:strVal val="1+#ppt_h/2"/>
                                          </p:val>
                                        </p:tav>
                                        <p:tav tm="100000">
                                          <p:val>
                                            <p:strVal val="#ppt_y"/>
                                          </p:val>
                                        </p:tav>
                                      </p:tavLst>
                                    </p:anim>
                                  </p:childTnLst>
                                </p:cTn>
                              </p:par>
                            </p:childTnLst>
                          </p:cTn>
                        </p:par>
                        <p:par>
                          <p:cTn id="84" fill="hold">
                            <p:stCondLst>
                              <p:cond delay="4850"/>
                            </p:stCondLst>
                            <p:childTnLst>
                              <p:par>
                                <p:cTn id="85" presetID="2" presetClass="entr" presetSubtype="4"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250" fill="hold"/>
                                        <p:tgtEl>
                                          <p:spTgt spid="15"/>
                                        </p:tgtEl>
                                        <p:attrNameLst>
                                          <p:attrName>ppt_x</p:attrName>
                                        </p:attrNameLst>
                                      </p:cBhvr>
                                      <p:tavLst>
                                        <p:tav tm="0">
                                          <p:val>
                                            <p:strVal val="#ppt_x"/>
                                          </p:val>
                                        </p:tav>
                                        <p:tav tm="100000">
                                          <p:val>
                                            <p:strVal val="#ppt_x"/>
                                          </p:val>
                                        </p:tav>
                                      </p:tavLst>
                                    </p:anim>
                                    <p:anim calcmode="lin" valueType="num">
                                      <p:cBhvr additive="base">
                                        <p:cTn id="88" dur="250" fill="hold"/>
                                        <p:tgtEl>
                                          <p:spTgt spid="15"/>
                                        </p:tgtEl>
                                        <p:attrNameLst>
                                          <p:attrName>ppt_y</p:attrName>
                                        </p:attrNameLst>
                                      </p:cBhvr>
                                      <p:tavLst>
                                        <p:tav tm="0">
                                          <p:val>
                                            <p:strVal val="1+#ppt_h/2"/>
                                          </p:val>
                                        </p:tav>
                                        <p:tav tm="100000">
                                          <p:val>
                                            <p:strVal val="#ppt_y"/>
                                          </p:val>
                                        </p:tav>
                                      </p:tavLst>
                                    </p:anim>
                                  </p:childTnLst>
                                </p:cTn>
                              </p:par>
                            </p:childTnLst>
                          </p:cTn>
                        </p:par>
                        <p:par>
                          <p:cTn id="89" fill="hold">
                            <p:stCondLst>
                              <p:cond delay="5100"/>
                            </p:stCondLst>
                            <p:childTnLst>
                              <p:par>
                                <p:cTn id="90" presetID="2" presetClass="entr" presetSubtype="4"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50" fill="hold"/>
                                        <p:tgtEl>
                                          <p:spTgt spid="19"/>
                                        </p:tgtEl>
                                        <p:attrNameLst>
                                          <p:attrName>ppt_x</p:attrName>
                                        </p:attrNameLst>
                                      </p:cBhvr>
                                      <p:tavLst>
                                        <p:tav tm="0">
                                          <p:val>
                                            <p:strVal val="#ppt_x"/>
                                          </p:val>
                                        </p:tav>
                                        <p:tav tm="100000">
                                          <p:val>
                                            <p:strVal val="#ppt_x"/>
                                          </p:val>
                                        </p:tav>
                                      </p:tavLst>
                                    </p:anim>
                                    <p:anim calcmode="lin" valueType="num">
                                      <p:cBhvr additive="base">
                                        <p:cTn id="93" dur="250" fill="hold"/>
                                        <p:tgtEl>
                                          <p:spTgt spid="19"/>
                                        </p:tgtEl>
                                        <p:attrNameLst>
                                          <p:attrName>ppt_y</p:attrName>
                                        </p:attrNameLst>
                                      </p:cBhvr>
                                      <p:tavLst>
                                        <p:tav tm="0">
                                          <p:val>
                                            <p:strVal val="1+#ppt_h/2"/>
                                          </p:val>
                                        </p:tav>
                                        <p:tav tm="100000">
                                          <p:val>
                                            <p:strVal val="#ppt_y"/>
                                          </p:val>
                                        </p:tav>
                                      </p:tavLst>
                                    </p:anim>
                                  </p:childTnLst>
                                </p:cTn>
                              </p:par>
                            </p:childTnLst>
                          </p:cTn>
                        </p:par>
                        <p:par>
                          <p:cTn id="94" fill="hold">
                            <p:stCondLst>
                              <p:cond delay="5350"/>
                            </p:stCondLst>
                            <p:childTnLst>
                              <p:par>
                                <p:cTn id="95" presetID="2" presetClass="entr" presetSubtype="4"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250" fill="hold"/>
                                        <p:tgtEl>
                                          <p:spTgt spid="29"/>
                                        </p:tgtEl>
                                        <p:attrNameLst>
                                          <p:attrName>ppt_x</p:attrName>
                                        </p:attrNameLst>
                                      </p:cBhvr>
                                      <p:tavLst>
                                        <p:tav tm="0">
                                          <p:val>
                                            <p:strVal val="#ppt_x"/>
                                          </p:val>
                                        </p:tav>
                                        <p:tav tm="100000">
                                          <p:val>
                                            <p:strVal val="#ppt_x"/>
                                          </p:val>
                                        </p:tav>
                                      </p:tavLst>
                                    </p:anim>
                                    <p:anim calcmode="lin" valueType="num">
                                      <p:cBhvr additive="base">
                                        <p:cTn id="98" dur="25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5600"/>
                            </p:stCondLst>
                            <p:childTnLst>
                              <p:par>
                                <p:cTn id="100" presetID="2" presetClass="entr" presetSubtype="4" fill="hold" grpId="0" nodeType="after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250" fill="hold"/>
                                        <p:tgtEl>
                                          <p:spTgt spid="14"/>
                                        </p:tgtEl>
                                        <p:attrNameLst>
                                          <p:attrName>ppt_x</p:attrName>
                                        </p:attrNameLst>
                                      </p:cBhvr>
                                      <p:tavLst>
                                        <p:tav tm="0">
                                          <p:val>
                                            <p:strVal val="#ppt_x"/>
                                          </p:val>
                                        </p:tav>
                                        <p:tav tm="100000">
                                          <p:val>
                                            <p:strVal val="#ppt_x"/>
                                          </p:val>
                                        </p:tav>
                                      </p:tavLst>
                                    </p:anim>
                                    <p:anim calcmode="lin" valueType="num">
                                      <p:cBhvr additive="base">
                                        <p:cTn id="10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02</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营销目标和任务</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3063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aphicFrame>
        <p:nvGraphicFramePr>
          <p:cNvPr id="34" name="图表 33"/>
          <p:cNvGraphicFramePr/>
          <p:nvPr>
            <p:extLst>
              <p:ext uri="{D42A27DB-BD31-4B8C-83A1-F6EECF244321}">
                <p14:modId xmlns:p14="http://schemas.microsoft.com/office/powerpoint/2010/main" val="976268034"/>
              </p:ext>
            </p:extLst>
          </p:nvPr>
        </p:nvGraphicFramePr>
        <p:xfrm>
          <a:off x="717221" y="2386834"/>
          <a:ext cx="2518126" cy="1678751"/>
        </p:xfrm>
        <a:graphic>
          <a:graphicData uri="http://schemas.openxmlformats.org/drawingml/2006/chart">
            <c:chart xmlns:c="http://schemas.openxmlformats.org/drawingml/2006/chart" xmlns:r="http://schemas.openxmlformats.org/officeDocument/2006/relationships" r:id="rId3"/>
          </a:graphicData>
        </a:graphic>
      </p:graphicFrame>
      <p:sp>
        <p:nvSpPr>
          <p:cNvPr id="35" name="Freeform 5"/>
          <p:cNvSpPr>
            <a:spLocks noEditPoints="1"/>
          </p:cNvSpPr>
          <p:nvPr/>
        </p:nvSpPr>
        <p:spPr bwMode="auto">
          <a:xfrm>
            <a:off x="1800158" y="3092726"/>
            <a:ext cx="349074" cy="346796"/>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32 w 128"/>
              <a:gd name="T19" fmla="*/ 8 h 128"/>
              <a:gd name="T20" fmla="*/ 96 w 128"/>
              <a:gd name="T21" fmla="*/ 8 h 128"/>
              <a:gd name="T22" fmla="*/ 96 w 128"/>
              <a:gd name="T23" fmla="*/ 44 h 128"/>
              <a:gd name="T24" fmla="*/ 92 w 128"/>
              <a:gd name="T25" fmla="*/ 48 h 128"/>
              <a:gd name="T26" fmla="*/ 36 w 128"/>
              <a:gd name="T27" fmla="*/ 48 h 128"/>
              <a:gd name="T28" fmla="*/ 32 w 128"/>
              <a:gd name="T29" fmla="*/ 44 h 128"/>
              <a:gd name="T30" fmla="*/ 32 w 128"/>
              <a:gd name="T31" fmla="*/ 8 h 128"/>
              <a:gd name="T32" fmla="*/ 120 w 128"/>
              <a:gd name="T33" fmla="*/ 112 h 128"/>
              <a:gd name="T34" fmla="*/ 112 w 128"/>
              <a:gd name="T35" fmla="*/ 120 h 128"/>
              <a:gd name="T36" fmla="*/ 16 w 128"/>
              <a:gd name="T37" fmla="*/ 120 h 128"/>
              <a:gd name="T38" fmla="*/ 8 w 128"/>
              <a:gd name="T39" fmla="*/ 112 h 128"/>
              <a:gd name="T40" fmla="*/ 8 w 128"/>
              <a:gd name="T41" fmla="*/ 16 h 128"/>
              <a:gd name="T42" fmla="*/ 16 w 128"/>
              <a:gd name="T43" fmla="*/ 8 h 128"/>
              <a:gd name="T44" fmla="*/ 24 w 128"/>
              <a:gd name="T45" fmla="*/ 8 h 128"/>
              <a:gd name="T46" fmla="*/ 24 w 128"/>
              <a:gd name="T47" fmla="*/ 48 h 128"/>
              <a:gd name="T48" fmla="*/ 32 w 128"/>
              <a:gd name="T49" fmla="*/ 56 h 128"/>
              <a:gd name="T50" fmla="*/ 96 w 128"/>
              <a:gd name="T51" fmla="*/ 56 h 128"/>
              <a:gd name="T52" fmla="*/ 104 w 128"/>
              <a:gd name="T53" fmla="*/ 48 h 128"/>
              <a:gd name="T54" fmla="*/ 104 w 128"/>
              <a:gd name="T55" fmla="*/ 8 h 128"/>
              <a:gd name="T56" fmla="*/ 112 w 128"/>
              <a:gd name="T57" fmla="*/ 8 h 128"/>
              <a:gd name="T58" fmla="*/ 120 w 128"/>
              <a:gd name="T59" fmla="*/ 16 h 128"/>
              <a:gd name="T60" fmla="*/ 120 w 128"/>
              <a:gd name="T61" fmla="*/ 112 h 128"/>
              <a:gd name="T62" fmla="*/ 76 w 128"/>
              <a:gd name="T63" fmla="*/ 40 h 128"/>
              <a:gd name="T64" fmla="*/ 80 w 128"/>
              <a:gd name="T65" fmla="*/ 36 h 128"/>
              <a:gd name="T66" fmla="*/ 80 w 128"/>
              <a:gd name="T67" fmla="*/ 20 h 128"/>
              <a:gd name="T68" fmla="*/ 76 w 128"/>
              <a:gd name="T69" fmla="*/ 16 h 128"/>
              <a:gd name="T70" fmla="*/ 72 w 128"/>
              <a:gd name="T71" fmla="*/ 20 h 128"/>
              <a:gd name="T72" fmla="*/ 72 w 128"/>
              <a:gd name="T73" fmla="*/ 36 h 128"/>
              <a:gd name="T74" fmla="*/ 76 w 128"/>
              <a:gd name="T75"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8"/>
                </a:moveTo>
                <a:cubicBezTo>
                  <a:pt x="34" y="8"/>
                  <a:pt x="94" y="8"/>
                  <a:pt x="96" y="8"/>
                </a:cubicBezTo>
                <a:cubicBezTo>
                  <a:pt x="96" y="44"/>
                  <a:pt x="96" y="44"/>
                  <a:pt x="96" y="44"/>
                </a:cubicBezTo>
                <a:cubicBezTo>
                  <a:pt x="96" y="46"/>
                  <a:pt x="94" y="48"/>
                  <a:pt x="92" y="48"/>
                </a:cubicBezTo>
                <a:cubicBezTo>
                  <a:pt x="36" y="48"/>
                  <a:pt x="36" y="48"/>
                  <a:pt x="36" y="48"/>
                </a:cubicBezTo>
                <a:cubicBezTo>
                  <a:pt x="34" y="48"/>
                  <a:pt x="32" y="46"/>
                  <a:pt x="32" y="44"/>
                </a:cubicBezTo>
                <a:lnTo>
                  <a:pt x="32" y="8"/>
                </a:lnTo>
                <a:close/>
                <a:moveTo>
                  <a:pt x="120" y="112"/>
                </a:moveTo>
                <a:cubicBezTo>
                  <a:pt x="120" y="116"/>
                  <a:pt x="116" y="120"/>
                  <a:pt x="112" y="120"/>
                </a:cubicBezTo>
                <a:cubicBezTo>
                  <a:pt x="16" y="120"/>
                  <a:pt x="16" y="120"/>
                  <a:pt x="16" y="120"/>
                </a:cubicBezTo>
                <a:cubicBezTo>
                  <a:pt x="12" y="120"/>
                  <a:pt x="8" y="116"/>
                  <a:pt x="8" y="112"/>
                </a:cubicBezTo>
                <a:cubicBezTo>
                  <a:pt x="8" y="16"/>
                  <a:pt x="8" y="16"/>
                  <a:pt x="8" y="16"/>
                </a:cubicBezTo>
                <a:cubicBezTo>
                  <a:pt x="8" y="12"/>
                  <a:pt x="12" y="8"/>
                  <a:pt x="16" y="8"/>
                </a:cubicBezTo>
                <a:cubicBezTo>
                  <a:pt x="24" y="8"/>
                  <a:pt x="24" y="8"/>
                  <a:pt x="24" y="8"/>
                </a:cubicBezTo>
                <a:cubicBezTo>
                  <a:pt x="24" y="48"/>
                  <a:pt x="24" y="48"/>
                  <a:pt x="24" y="48"/>
                </a:cubicBezTo>
                <a:cubicBezTo>
                  <a:pt x="24" y="52"/>
                  <a:pt x="28" y="56"/>
                  <a:pt x="32" y="56"/>
                </a:cubicBezTo>
                <a:cubicBezTo>
                  <a:pt x="96" y="56"/>
                  <a:pt x="96" y="56"/>
                  <a:pt x="96" y="56"/>
                </a:cubicBezTo>
                <a:cubicBezTo>
                  <a:pt x="100" y="56"/>
                  <a:pt x="104" y="52"/>
                  <a:pt x="104" y="48"/>
                </a:cubicBezTo>
                <a:cubicBezTo>
                  <a:pt x="104" y="8"/>
                  <a:pt x="104" y="8"/>
                  <a:pt x="104" y="8"/>
                </a:cubicBezTo>
                <a:cubicBezTo>
                  <a:pt x="112" y="8"/>
                  <a:pt x="112" y="8"/>
                  <a:pt x="112" y="8"/>
                </a:cubicBezTo>
                <a:cubicBezTo>
                  <a:pt x="116" y="8"/>
                  <a:pt x="120" y="12"/>
                  <a:pt x="120" y="16"/>
                </a:cubicBezTo>
                <a:lnTo>
                  <a:pt x="120" y="112"/>
                </a:lnTo>
                <a:close/>
                <a:moveTo>
                  <a:pt x="76" y="40"/>
                </a:moveTo>
                <a:cubicBezTo>
                  <a:pt x="78" y="40"/>
                  <a:pt x="80" y="38"/>
                  <a:pt x="80" y="36"/>
                </a:cubicBezTo>
                <a:cubicBezTo>
                  <a:pt x="80" y="20"/>
                  <a:pt x="80" y="20"/>
                  <a:pt x="80" y="20"/>
                </a:cubicBezTo>
                <a:cubicBezTo>
                  <a:pt x="80" y="18"/>
                  <a:pt x="78" y="16"/>
                  <a:pt x="76" y="16"/>
                </a:cubicBezTo>
                <a:cubicBezTo>
                  <a:pt x="74" y="16"/>
                  <a:pt x="72" y="18"/>
                  <a:pt x="72" y="20"/>
                </a:cubicBezTo>
                <a:cubicBezTo>
                  <a:pt x="72" y="36"/>
                  <a:pt x="72" y="36"/>
                  <a:pt x="72" y="36"/>
                </a:cubicBezTo>
                <a:cubicBezTo>
                  <a:pt x="72" y="38"/>
                  <a:pt x="74" y="40"/>
                  <a:pt x="76" y="40"/>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文本框 35"/>
          <p:cNvSpPr txBox="1"/>
          <p:nvPr/>
        </p:nvSpPr>
        <p:spPr>
          <a:xfrm>
            <a:off x="1215976" y="4203691"/>
            <a:ext cx="1083033" cy="584775"/>
          </a:xfrm>
          <a:prstGeom prst="rect">
            <a:avLst/>
          </a:prstGeom>
          <a:noFill/>
        </p:spPr>
        <p:txBody>
          <a:bodyPr wrap="square" rtlCol="0">
            <a:spAutoFit/>
          </a:bodyPr>
          <a:lstStyle/>
          <a:p>
            <a:r>
              <a:rPr lang="en-US" altLang="zh-CN" sz="3200" dirty="0">
                <a:solidFill>
                  <a:srgbClr val="D8141A"/>
                </a:solidFill>
              </a:rPr>
              <a:t>72</a:t>
            </a:r>
            <a:r>
              <a:rPr lang="en-US" altLang="zh-CN" sz="2400" dirty="0">
                <a:solidFill>
                  <a:srgbClr val="D8141A"/>
                </a:solidFill>
              </a:rPr>
              <a:t>%</a:t>
            </a:r>
            <a:endParaRPr lang="zh-CN" altLang="en-US" sz="3200" dirty="0">
              <a:solidFill>
                <a:srgbClr val="D8141A"/>
              </a:solidFill>
            </a:endParaRPr>
          </a:p>
        </p:txBody>
      </p:sp>
      <p:cxnSp>
        <p:nvCxnSpPr>
          <p:cNvPr id="37" name="直接连接符 36"/>
          <p:cNvCxnSpPr/>
          <p:nvPr/>
        </p:nvCxnSpPr>
        <p:spPr>
          <a:xfrm>
            <a:off x="1324252"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245005"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39" name="文本框 38"/>
          <p:cNvSpPr txBox="1"/>
          <p:nvPr/>
        </p:nvSpPr>
        <p:spPr>
          <a:xfrm>
            <a:off x="1300865"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0" name="图表 39"/>
          <p:cNvGraphicFramePr/>
          <p:nvPr>
            <p:extLst>
              <p:ext uri="{D42A27DB-BD31-4B8C-83A1-F6EECF244321}">
                <p14:modId xmlns:p14="http://schemas.microsoft.com/office/powerpoint/2010/main" val="494251244"/>
              </p:ext>
            </p:extLst>
          </p:nvPr>
        </p:nvGraphicFramePr>
        <p:xfrm>
          <a:off x="3469413" y="2386834"/>
          <a:ext cx="2518126" cy="1678751"/>
        </p:xfrm>
        <a:graphic>
          <a:graphicData uri="http://schemas.openxmlformats.org/drawingml/2006/chart">
            <c:chart xmlns:c="http://schemas.openxmlformats.org/drawingml/2006/chart" xmlns:r="http://schemas.openxmlformats.org/officeDocument/2006/relationships" r:id="rId4"/>
          </a:graphicData>
        </a:graphic>
      </p:graphicFrame>
      <p:sp>
        <p:nvSpPr>
          <p:cNvPr id="41" name="文本框 40"/>
          <p:cNvSpPr txBox="1"/>
          <p:nvPr/>
        </p:nvSpPr>
        <p:spPr>
          <a:xfrm>
            <a:off x="3968168" y="4203691"/>
            <a:ext cx="1083033" cy="584775"/>
          </a:xfrm>
          <a:prstGeom prst="rect">
            <a:avLst/>
          </a:prstGeom>
          <a:noFill/>
        </p:spPr>
        <p:txBody>
          <a:bodyPr wrap="square" rtlCol="0">
            <a:spAutoFit/>
          </a:bodyPr>
          <a:lstStyle/>
          <a:p>
            <a:r>
              <a:rPr lang="en-US" altLang="zh-CN" sz="3200" dirty="0">
                <a:solidFill>
                  <a:srgbClr val="D8141A"/>
                </a:solidFill>
              </a:rPr>
              <a:t>57</a:t>
            </a:r>
            <a:r>
              <a:rPr lang="en-US" altLang="zh-CN" sz="2400" dirty="0">
                <a:solidFill>
                  <a:srgbClr val="D8141A"/>
                </a:solidFill>
              </a:rPr>
              <a:t>%</a:t>
            </a:r>
            <a:endParaRPr lang="zh-CN" altLang="en-US" sz="3200" dirty="0">
              <a:solidFill>
                <a:srgbClr val="D8141A"/>
              </a:solidFill>
            </a:endParaRPr>
          </a:p>
        </p:txBody>
      </p:sp>
      <p:cxnSp>
        <p:nvCxnSpPr>
          <p:cNvPr id="42" name="直接连接符 41"/>
          <p:cNvCxnSpPr/>
          <p:nvPr/>
        </p:nvCxnSpPr>
        <p:spPr>
          <a:xfrm>
            <a:off x="4076444"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3997197"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4" name="文本框 43"/>
          <p:cNvSpPr txBox="1"/>
          <p:nvPr/>
        </p:nvSpPr>
        <p:spPr>
          <a:xfrm>
            <a:off x="4053057"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5" name="图表 44"/>
          <p:cNvGraphicFramePr/>
          <p:nvPr>
            <p:extLst>
              <p:ext uri="{D42A27DB-BD31-4B8C-83A1-F6EECF244321}">
                <p14:modId xmlns:p14="http://schemas.microsoft.com/office/powerpoint/2010/main" val="3525210494"/>
              </p:ext>
            </p:extLst>
          </p:nvPr>
        </p:nvGraphicFramePr>
        <p:xfrm>
          <a:off x="6221605" y="2386834"/>
          <a:ext cx="2518126" cy="1678751"/>
        </p:xfrm>
        <a:graphic>
          <a:graphicData uri="http://schemas.openxmlformats.org/drawingml/2006/chart">
            <c:chart xmlns:c="http://schemas.openxmlformats.org/drawingml/2006/chart" xmlns:r="http://schemas.openxmlformats.org/officeDocument/2006/relationships" r:id="rId5"/>
          </a:graphicData>
        </a:graphic>
      </p:graphicFrame>
      <p:sp>
        <p:nvSpPr>
          <p:cNvPr id="46" name="文本框 45"/>
          <p:cNvSpPr txBox="1"/>
          <p:nvPr/>
        </p:nvSpPr>
        <p:spPr>
          <a:xfrm>
            <a:off x="6720360" y="4203691"/>
            <a:ext cx="1083033" cy="584775"/>
          </a:xfrm>
          <a:prstGeom prst="rect">
            <a:avLst/>
          </a:prstGeom>
          <a:noFill/>
        </p:spPr>
        <p:txBody>
          <a:bodyPr wrap="square" rtlCol="0">
            <a:spAutoFit/>
          </a:bodyPr>
          <a:lstStyle/>
          <a:p>
            <a:r>
              <a:rPr lang="en-US" altLang="zh-CN" sz="3200" dirty="0">
                <a:solidFill>
                  <a:srgbClr val="D8141A"/>
                </a:solidFill>
              </a:rPr>
              <a:t>36</a:t>
            </a:r>
            <a:r>
              <a:rPr lang="en-US" altLang="zh-CN" sz="2400" dirty="0">
                <a:solidFill>
                  <a:srgbClr val="D8141A"/>
                </a:solidFill>
              </a:rPr>
              <a:t>%</a:t>
            </a:r>
            <a:endParaRPr lang="zh-CN" altLang="en-US" sz="3200" dirty="0">
              <a:solidFill>
                <a:srgbClr val="D8141A"/>
              </a:solidFill>
            </a:endParaRPr>
          </a:p>
        </p:txBody>
      </p:sp>
      <p:cxnSp>
        <p:nvCxnSpPr>
          <p:cNvPr id="47" name="直接连接符 46"/>
          <p:cNvCxnSpPr/>
          <p:nvPr/>
        </p:nvCxnSpPr>
        <p:spPr>
          <a:xfrm>
            <a:off x="6828636"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6749389"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9" name="文本框 48"/>
          <p:cNvSpPr txBox="1"/>
          <p:nvPr/>
        </p:nvSpPr>
        <p:spPr>
          <a:xfrm>
            <a:off x="6805249"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50" name="图表 49"/>
          <p:cNvGraphicFramePr/>
          <p:nvPr>
            <p:extLst>
              <p:ext uri="{D42A27DB-BD31-4B8C-83A1-F6EECF244321}">
                <p14:modId xmlns:p14="http://schemas.microsoft.com/office/powerpoint/2010/main" val="2946131009"/>
              </p:ext>
            </p:extLst>
          </p:nvPr>
        </p:nvGraphicFramePr>
        <p:xfrm>
          <a:off x="8973796" y="2386834"/>
          <a:ext cx="2518126" cy="1678751"/>
        </p:xfrm>
        <a:graphic>
          <a:graphicData uri="http://schemas.openxmlformats.org/drawingml/2006/chart">
            <c:chart xmlns:c="http://schemas.openxmlformats.org/drawingml/2006/chart" xmlns:r="http://schemas.openxmlformats.org/officeDocument/2006/relationships" r:id="rId6"/>
          </a:graphicData>
        </a:graphic>
      </p:graphicFrame>
      <p:sp>
        <p:nvSpPr>
          <p:cNvPr id="51" name="文本框 50"/>
          <p:cNvSpPr txBox="1"/>
          <p:nvPr/>
        </p:nvSpPr>
        <p:spPr>
          <a:xfrm>
            <a:off x="9472551" y="4203691"/>
            <a:ext cx="1083033" cy="584775"/>
          </a:xfrm>
          <a:prstGeom prst="rect">
            <a:avLst/>
          </a:prstGeom>
          <a:noFill/>
        </p:spPr>
        <p:txBody>
          <a:bodyPr wrap="square" rtlCol="0">
            <a:spAutoFit/>
          </a:bodyPr>
          <a:lstStyle/>
          <a:p>
            <a:r>
              <a:rPr lang="en-US" altLang="zh-CN" sz="3200" dirty="0">
                <a:solidFill>
                  <a:srgbClr val="D8141A"/>
                </a:solidFill>
              </a:rPr>
              <a:t>56</a:t>
            </a:r>
            <a:r>
              <a:rPr lang="en-US" altLang="zh-CN" sz="2400" dirty="0">
                <a:solidFill>
                  <a:srgbClr val="D8141A"/>
                </a:solidFill>
              </a:rPr>
              <a:t>%</a:t>
            </a:r>
            <a:endParaRPr lang="zh-CN" altLang="en-US" sz="3200" dirty="0">
              <a:solidFill>
                <a:srgbClr val="D8141A"/>
              </a:solidFill>
            </a:endParaRPr>
          </a:p>
        </p:txBody>
      </p:sp>
      <p:cxnSp>
        <p:nvCxnSpPr>
          <p:cNvPr id="52" name="直接连接符 51"/>
          <p:cNvCxnSpPr/>
          <p:nvPr/>
        </p:nvCxnSpPr>
        <p:spPr>
          <a:xfrm>
            <a:off x="9580827"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9501580"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54" name="文本框 53"/>
          <p:cNvSpPr txBox="1"/>
          <p:nvPr/>
        </p:nvSpPr>
        <p:spPr>
          <a:xfrm>
            <a:off x="9557440"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sp>
        <p:nvSpPr>
          <p:cNvPr id="55" name="Freeform 97"/>
          <p:cNvSpPr>
            <a:spLocks noEditPoints="1"/>
          </p:cNvSpPr>
          <p:nvPr/>
        </p:nvSpPr>
        <p:spPr bwMode="auto">
          <a:xfrm>
            <a:off x="4548795" y="3084498"/>
            <a:ext cx="360000" cy="360000"/>
          </a:xfrm>
          <a:custGeom>
            <a:avLst/>
            <a:gdLst>
              <a:gd name="T0" fmla="*/ 2147483646 w 2556"/>
              <a:gd name="T1" fmla="*/ 0 h 2576"/>
              <a:gd name="T2" fmla="*/ 2147483646 w 2556"/>
              <a:gd name="T3" fmla="*/ 0 h 2576"/>
              <a:gd name="T4" fmla="*/ 2147483646 w 2556"/>
              <a:gd name="T5" fmla="*/ 2147483646 h 2576"/>
              <a:gd name="T6" fmla="*/ 2147483646 w 2556"/>
              <a:gd name="T7" fmla="*/ 2147483646 h 2576"/>
              <a:gd name="T8" fmla="*/ 2147483646 w 2556"/>
              <a:gd name="T9" fmla="*/ 2147483646 h 2576"/>
              <a:gd name="T10" fmla="*/ 2147483646 w 2556"/>
              <a:gd name="T11" fmla="*/ 2147483646 h 2576"/>
              <a:gd name="T12" fmla="*/ 2147483646 w 2556"/>
              <a:gd name="T13" fmla="*/ 2147483646 h 2576"/>
              <a:gd name="T14" fmla="*/ 2147483646 w 2556"/>
              <a:gd name="T15" fmla="*/ 2147483646 h 2576"/>
              <a:gd name="T16" fmla="*/ 2147483646 w 2556"/>
              <a:gd name="T17" fmla="*/ 2147483646 h 2576"/>
              <a:gd name="T18" fmla="*/ 2147483646 w 2556"/>
              <a:gd name="T19" fmla="*/ 2147483646 h 2576"/>
              <a:gd name="T20" fmla="*/ 2147483646 w 2556"/>
              <a:gd name="T21" fmla="*/ 2147483646 h 2576"/>
              <a:gd name="T22" fmla="*/ 2147483646 w 2556"/>
              <a:gd name="T23" fmla="*/ 2147483646 h 2576"/>
              <a:gd name="T24" fmla="*/ 2147483646 w 2556"/>
              <a:gd name="T25" fmla="*/ 2147483646 h 2576"/>
              <a:gd name="T26" fmla="*/ 2147483646 w 2556"/>
              <a:gd name="T27" fmla="*/ 2147483646 h 2576"/>
              <a:gd name="T28" fmla="*/ 2147483646 w 2556"/>
              <a:gd name="T29" fmla="*/ 2147483646 h 2576"/>
              <a:gd name="T30" fmla="*/ 2147483646 w 2556"/>
              <a:gd name="T31" fmla="*/ 2147483646 h 2576"/>
              <a:gd name="T32" fmla="*/ 595118780 w 2556"/>
              <a:gd name="T33" fmla="*/ 2147483646 h 2576"/>
              <a:gd name="T34" fmla="*/ 0 w 2556"/>
              <a:gd name="T35" fmla="*/ 2147483646 h 2576"/>
              <a:gd name="T36" fmla="*/ 0 w 2556"/>
              <a:gd name="T37" fmla="*/ 2147483646 h 2576"/>
              <a:gd name="T38" fmla="*/ 2147483646 w 2556"/>
              <a:gd name="T39" fmla="*/ 2147483646 h 2576"/>
              <a:gd name="T40" fmla="*/ 2147483646 w 2556"/>
              <a:gd name="T41" fmla="*/ 2147483646 h 2576"/>
              <a:gd name="T42" fmla="*/ 2147483646 w 2556"/>
              <a:gd name="T43" fmla="*/ 2147483646 h 2576"/>
              <a:gd name="T44" fmla="*/ 2147483646 w 2556"/>
              <a:gd name="T45" fmla="*/ 2147483646 h 2576"/>
              <a:gd name="T46" fmla="*/ 2147483646 w 2556"/>
              <a:gd name="T47" fmla="*/ 2147483646 h 2576"/>
              <a:gd name="T48" fmla="*/ 2147483646 w 2556"/>
              <a:gd name="T49" fmla="*/ 2147483646 h 2576"/>
              <a:gd name="T50" fmla="*/ 2147483646 w 2556"/>
              <a:gd name="T51" fmla="*/ 2147483646 h 2576"/>
              <a:gd name="T52" fmla="*/ 2147483646 w 2556"/>
              <a:gd name="T53" fmla="*/ 2147483646 h 2576"/>
              <a:gd name="T54" fmla="*/ 2147483646 w 2556"/>
              <a:gd name="T55" fmla="*/ 0 h 2576"/>
              <a:gd name="T56" fmla="*/ 2147483646 w 2556"/>
              <a:gd name="T57" fmla="*/ 2147483646 h 2576"/>
              <a:gd name="T58" fmla="*/ 2147483646 w 2556"/>
              <a:gd name="T59" fmla="*/ 2147483646 h 2576"/>
              <a:gd name="T60" fmla="*/ 2147483646 w 2556"/>
              <a:gd name="T61" fmla="*/ 2147483646 h 2576"/>
              <a:gd name="T62" fmla="*/ 2147483646 w 2556"/>
              <a:gd name="T63" fmla="*/ 2147483646 h 2576"/>
              <a:gd name="T64" fmla="*/ 2147483646 w 2556"/>
              <a:gd name="T65" fmla="*/ 2147483646 h 2576"/>
              <a:gd name="T66" fmla="*/ 2147483646 w 2556"/>
              <a:gd name="T67" fmla="*/ 2147483646 h 2576"/>
              <a:gd name="T68" fmla="*/ 2147483646 w 2556"/>
              <a:gd name="T69" fmla="*/ 2147483646 h 2576"/>
              <a:gd name="T70" fmla="*/ 2147483646 w 2556"/>
              <a:gd name="T71" fmla="*/ 2147483646 h 2576"/>
              <a:gd name="T72" fmla="*/ 2147483646 w 2556"/>
              <a:gd name="T73" fmla="*/ 2147483646 h 2576"/>
              <a:gd name="T74" fmla="*/ 2147483646 w 2556"/>
              <a:gd name="T75" fmla="*/ 2147483646 h 2576"/>
              <a:gd name="T76" fmla="*/ 2147483646 w 2556"/>
              <a:gd name="T77" fmla="*/ 2147483646 h 2576"/>
              <a:gd name="T78" fmla="*/ 2147483646 w 2556"/>
              <a:gd name="T79" fmla="*/ 2147483646 h 2576"/>
              <a:gd name="T80" fmla="*/ 2147483646 w 2556"/>
              <a:gd name="T81" fmla="*/ 2147483646 h 2576"/>
              <a:gd name="T82" fmla="*/ 2147483646 w 2556"/>
              <a:gd name="T83" fmla="*/ 2147483646 h 2576"/>
              <a:gd name="T84" fmla="*/ 2147483646 w 2556"/>
              <a:gd name="T85" fmla="*/ 2147483646 h 2576"/>
              <a:gd name="T86" fmla="*/ 2147483646 w 2556"/>
              <a:gd name="T87" fmla="*/ 2147483646 h 2576"/>
              <a:gd name="T88" fmla="*/ 2147483646 w 2556"/>
              <a:gd name="T89" fmla="*/ 2147483646 h 2576"/>
              <a:gd name="T90" fmla="*/ 2147483646 w 2556"/>
              <a:gd name="T91" fmla="*/ 2147483646 h 2576"/>
              <a:gd name="T92" fmla="*/ 2147483646 w 2556"/>
              <a:gd name="T93" fmla="*/ 2147483646 h 2576"/>
              <a:gd name="T94" fmla="*/ 2147483646 w 2556"/>
              <a:gd name="T95" fmla="*/ 2147483646 h 2576"/>
              <a:gd name="T96" fmla="*/ 2147483646 w 2556"/>
              <a:gd name="T97" fmla="*/ 2147483646 h 2576"/>
              <a:gd name="T98" fmla="*/ 2147483646 w 2556"/>
              <a:gd name="T99" fmla="*/ 2147483646 h 2576"/>
              <a:gd name="T100" fmla="*/ 2147483646 w 2556"/>
              <a:gd name="T101" fmla="*/ 2147483646 h 2576"/>
              <a:gd name="T102" fmla="*/ 2147483646 w 2556"/>
              <a:gd name="T103" fmla="*/ 2147483646 h 2576"/>
              <a:gd name="T104" fmla="*/ 2147483646 w 2556"/>
              <a:gd name="T105" fmla="*/ 2147483646 h 2576"/>
              <a:gd name="T106" fmla="*/ 2147483646 w 2556"/>
              <a:gd name="T107" fmla="*/ 2147483646 h 2576"/>
              <a:gd name="T108" fmla="*/ 2147483646 w 2556"/>
              <a:gd name="T109" fmla="*/ 2147483646 h 2576"/>
              <a:gd name="T110" fmla="*/ 2147483646 w 2556"/>
              <a:gd name="T111" fmla="*/ 2147483646 h 2576"/>
              <a:gd name="T112" fmla="*/ 2147483646 w 2556"/>
              <a:gd name="T113" fmla="*/ 2147483646 h 2576"/>
              <a:gd name="T114" fmla="*/ 2147483646 w 2556"/>
              <a:gd name="T115" fmla="*/ 2147483646 h 2576"/>
              <a:gd name="T116" fmla="*/ 2147483646 w 2556"/>
              <a:gd name="T117" fmla="*/ 2147483646 h 2576"/>
              <a:gd name="T118" fmla="*/ 2147483646 w 2556"/>
              <a:gd name="T119" fmla="*/ 2147483646 h 25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56" h="2576">
                <a:moveTo>
                  <a:pt x="2094" y="0"/>
                </a:moveTo>
                <a:cubicBezTo>
                  <a:pt x="2134" y="0"/>
                  <a:pt x="2134" y="0"/>
                  <a:pt x="2134" y="0"/>
                </a:cubicBezTo>
                <a:cubicBezTo>
                  <a:pt x="2199" y="4"/>
                  <a:pt x="2264" y="22"/>
                  <a:pt x="2322" y="54"/>
                </a:cubicBezTo>
                <a:cubicBezTo>
                  <a:pt x="2382" y="87"/>
                  <a:pt x="2434" y="134"/>
                  <a:pt x="2474" y="190"/>
                </a:cubicBezTo>
                <a:cubicBezTo>
                  <a:pt x="2527" y="263"/>
                  <a:pt x="2555" y="352"/>
                  <a:pt x="2556" y="442"/>
                </a:cubicBezTo>
                <a:cubicBezTo>
                  <a:pt x="2556" y="447"/>
                  <a:pt x="2556" y="447"/>
                  <a:pt x="2556" y="447"/>
                </a:cubicBezTo>
                <a:cubicBezTo>
                  <a:pt x="2555" y="533"/>
                  <a:pt x="2529" y="620"/>
                  <a:pt x="2479" y="691"/>
                </a:cubicBezTo>
                <a:cubicBezTo>
                  <a:pt x="2451" y="733"/>
                  <a:pt x="2414" y="767"/>
                  <a:pt x="2379" y="803"/>
                </a:cubicBezTo>
                <a:cubicBezTo>
                  <a:pt x="2209" y="972"/>
                  <a:pt x="2040" y="1141"/>
                  <a:pt x="1871" y="1311"/>
                </a:cubicBezTo>
                <a:cubicBezTo>
                  <a:pt x="1834" y="1349"/>
                  <a:pt x="1791" y="1381"/>
                  <a:pt x="1744" y="1404"/>
                </a:cubicBezTo>
                <a:cubicBezTo>
                  <a:pt x="1648" y="1451"/>
                  <a:pt x="1535" y="1460"/>
                  <a:pt x="1433" y="1432"/>
                </a:cubicBezTo>
                <a:cubicBezTo>
                  <a:pt x="1454" y="1511"/>
                  <a:pt x="1454" y="1597"/>
                  <a:pt x="1431" y="1675"/>
                </a:cubicBezTo>
                <a:cubicBezTo>
                  <a:pt x="1410" y="1745"/>
                  <a:pt x="1372" y="1809"/>
                  <a:pt x="1320" y="1861"/>
                </a:cubicBezTo>
                <a:cubicBezTo>
                  <a:pt x="1156" y="2025"/>
                  <a:pt x="991" y="2190"/>
                  <a:pt x="827" y="2354"/>
                </a:cubicBezTo>
                <a:cubicBezTo>
                  <a:pt x="778" y="2401"/>
                  <a:pt x="735" y="2453"/>
                  <a:pt x="677" y="2488"/>
                </a:cubicBezTo>
                <a:cubicBezTo>
                  <a:pt x="555" y="2566"/>
                  <a:pt x="395" y="2576"/>
                  <a:pt x="264" y="2516"/>
                </a:cubicBezTo>
                <a:cubicBezTo>
                  <a:pt x="141" y="2460"/>
                  <a:pt x="45" y="2347"/>
                  <a:pt x="13" y="2216"/>
                </a:cubicBezTo>
                <a:cubicBezTo>
                  <a:pt x="5" y="2186"/>
                  <a:pt x="2" y="2156"/>
                  <a:pt x="0" y="2125"/>
                </a:cubicBezTo>
                <a:cubicBezTo>
                  <a:pt x="0" y="2094"/>
                  <a:pt x="0" y="2094"/>
                  <a:pt x="0" y="2094"/>
                </a:cubicBezTo>
                <a:cubicBezTo>
                  <a:pt x="4" y="2007"/>
                  <a:pt x="33" y="1922"/>
                  <a:pt x="85" y="1852"/>
                </a:cubicBezTo>
                <a:cubicBezTo>
                  <a:pt x="108" y="1819"/>
                  <a:pt x="138" y="1791"/>
                  <a:pt x="167" y="1763"/>
                </a:cubicBezTo>
                <a:cubicBezTo>
                  <a:pt x="343" y="1587"/>
                  <a:pt x="519" y="1411"/>
                  <a:pt x="695" y="1235"/>
                </a:cubicBezTo>
                <a:cubicBezTo>
                  <a:pt x="746" y="1183"/>
                  <a:pt x="810" y="1145"/>
                  <a:pt x="880" y="1124"/>
                </a:cubicBezTo>
                <a:cubicBezTo>
                  <a:pt x="959" y="1101"/>
                  <a:pt x="1044" y="1101"/>
                  <a:pt x="1123" y="1123"/>
                </a:cubicBezTo>
                <a:cubicBezTo>
                  <a:pt x="1107" y="1064"/>
                  <a:pt x="1103" y="1003"/>
                  <a:pt x="1111" y="943"/>
                </a:cubicBezTo>
                <a:cubicBezTo>
                  <a:pt x="1124" y="850"/>
                  <a:pt x="1168" y="761"/>
                  <a:pt x="1235" y="695"/>
                </a:cubicBezTo>
                <a:cubicBezTo>
                  <a:pt x="1425" y="505"/>
                  <a:pt x="1615" y="315"/>
                  <a:pt x="1805" y="125"/>
                </a:cubicBezTo>
                <a:cubicBezTo>
                  <a:pt x="1881" y="49"/>
                  <a:pt x="1986" y="4"/>
                  <a:pt x="2094" y="0"/>
                </a:cubicBezTo>
                <a:close/>
                <a:moveTo>
                  <a:pt x="1948" y="156"/>
                </a:moveTo>
                <a:cubicBezTo>
                  <a:pt x="1920" y="172"/>
                  <a:pt x="1894" y="192"/>
                  <a:pt x="1872" y="216"/>
                </a:cubicBezTo>
                <a:cubicBezTo>
                  <a:pt x="1686" y="402"/>
                  <a:pt x="1500" y="588"/>
                  <a:pt x="1314" y="774"/>
                </a:cubicBezTo>
                <a:cubicBezTo>
                  <a:pt x="1255" y="832"/>
                  <a:pt x="1221" y="913"/>
                  <a:pt x="1219" y="996"/>
                </a:cubicBezTo>
                <a:cubicBezTo>
                  <a:pt x="1217" y="1067"/>
                  <a:pt x="1239" y="1138"/>
                  <a:pt x="1281" y="1195"/>
                </a:cubicBezTo>
                <a:cubicBezTo>
                  <a:pt x="1391" y="1086"/>
                  <a:pt x="1500" y="976"/>
                  <a:pt x="1610" y="866"/>
                </a:cubicBezTo>
                <a:cubicBezTo>
                  <a:pt x="1620" y="856"/>
                  <a:pt x="1630" y="844"/>
                  <a:pt x="1644" y="840"/>
                </a:cubicBezTo>
                <a:cubicBezTo>
                  <a:pt x="1668" y="831"/>
                  <a:pt x="1696" y="841"/>
                  <a:pt x="1709" y="862"/>
                </a:cubicBezTo>
                <a:cubicBezTo>
                  <a:pt x="1723" y="883"/>
                  <a:pt x="1721" y="913"/>
                  <a:pt x="1703" y="931"/>
                </a:cubicBezTo>
                <a:cubicBezTo>
                  <a:pt x="1589" y="1046"/>
                  <a:pt x="1474" y="1160"/>
                  <a:pt x="1360" y="1275"/>
                </a:cubicBezTo>
                <a:cubicBezTo>
                  <a:pt x="1424" y="1321"/>
                  <a:pt x="1505" y="1343"/>
                  <a:pt x="1584" y="1335"/>
                </a:cubicBezTo>
                <a:cubicBezTo>
                  <a:pt x="1655" y="1328"/>
                  <a:pt x="1724" y="1297"/>
                  <a:pt x="1775" y="1247"/>
                </a:cubicBezTo>
                <a:cubicBezTo>
                  <a:pt x="1967" y="1056"/>
                  <a:pt x="2158" y="865"/>
                  <a:pt x="2350" y="674"/>
                </a:cubicBezTo>
                <a:cubicBezTo>
                  <a:pt x="2421" y="602"/>
                  <a:pt x="2456" y="496"/>
                  <a:pt x="2440" y="396"/>
                </a:cubicBezTo>
                <a:cubicBezTo>
                  <a:pt x="2421" y="259"/>
                  <a:pt x="2308" y="142"/>
                  <a:pt x="2172" y="117"/>
                </a:cubicBezTo>
                <a:cubicBezTo>
                  <a:pt x="2096" y="103"/>
                  <a:pt x="2015" y="116"/>
                  <a:pt x="1948" y="156"/>
                </a:cubicBezTo>
                <a:close/>
                <a:moveTo>
                  <a:pt x="842" y="1262"/>
                </a:moveTo>
                <a:cubicBezTo>
                  <a:pt x="795" y="1287"/>
                  <a:pt x="761" y="1327"/>
                  <a:pt x="724" y="1364"/>
                </a:cubicBezTo>
                <a:cubicBezTo>
                  <a:pt x="565" y="1522"/>
                  <a:pt x="406" y="1681"/>
                  <a:pt x="248" y="1840"/>
                </a:cubicBezTo>
                <a:cubicBezTo>
                  <a:pt x="222" y="1866"/>
                  <a:pt x="194" y="1890"/>
                  <a:pt x="173" y="1921"/>
                </a:cubicBezTo>
                <a:cubicBezTo>
                  <a:pt x="119" y="1995"/>
                  <a:pt x="100" y="2092"/>
                  <a:pt x="120" y="2180"/>
                </a:cubicBezTo>
                <a:cubicBezTo>
                  <a:pt x="148" y="2313"/>
                  <a:pt x="265" y="2423"/>
                  <a:pt x="400" y="2440"/>
                </a:cubicBezTo>
                <a:cubicBezTo>
                  <a:pt x="479" y="2451"/>
                  <a:pt x="561" y="2432"/>
                  <a:pt x="627" y="2387"/>
                </a:cubicBezTo>
                <a:cubicBezTo>
                  <a:pt x="657" y="2368"/>
                  <a:pt x="681" y="2342"/>
                  <a:pt x="705" y="2317"/>
                </a:cubicBezTo>
                <a:cubicBezTo>
                  <a:pt x="885" y="2138"/>
                  <a:pt x="1064" y="1959"/>
                  <a:pt x="1243" y="1779"/>
                </a:cubicBezTo>
                <a:cubicBezTo>
                  <a:pt x="1299" y="1723"/>
                  <a:pt x="1333" y="1647"/>
                  <a:pt x="1336" y="1568"/>
                </a:cubicBezTo>
                <a:cubicBezTo>
                  <a:pt x="1341" y="1494"/>
                  <a:pt x="1319" y="1419"/>
                  <a:pt x="1275" y="1359"/>
                </a:cubicBezTo>
                <a:cubicBezTo>
                  <a:pt x="1154" y="1480"/>
                  <a:pt x="1033" y="1602"/>
                  <a:pt x="911" y="1723"/>
                </a:cubicBezTo>
                <a:cubicBezTo>
                  <a:pt x="890" y="1745"/>
                  <a:pt x="851" y="1744"/>
                  <a:pt x="831" y="1721"/>
                </a:cubicBezTo>
                <a:cubicBezTo>
                  <a:pt x="811" y="1701"/>
                  <a:pt x="811" y="1664"/>
                  <a:pt x="832" y="1644"/>
                </a:cubicBezTo>
                <a:cubicBezTo>
                  <a:pt x="953" y="1523"/>
                  <a:pt x="1075" y="1402"/>
                  <a:pt x="1196" y="1280"/>
                </a:cubicBezTo>
                <a:cubicBezTo>
                  <a:pt x="1095" y="1205"/>
                  <a:pt x="950" y="1198"/>
                  <a:pt x="842" y="1262"/>
                </a:cubicBezTo>
                <a:close/>
              </a:path>
            </a:pathLst>
          </a:custGeom>
          <a:solidFill>
            <a:schemeClr val="bg1">
              <a:lumMod val="50000"/>
            </a:schemeClr>
          </a:solidFill>
          <a:ln>
            <a:noFill/>
          </a:ln>
          <a:extLst/>
        </p:spPr>
        <p:txBody>
          <a:bodyPr/>
          <a:lstStyle/>
          <a:p>
            <a:endParaRPr lang="zh-CN" altLang="en-US"/>
          </a:p>
        </p:txBody>
      </p:sp>
      <p:grpSp>
        <p:nvGrpSpPr>
          <p:cNvPr id="56" name="组合 55"/>
          <p:cNvGrpSpPr/>
          <p:nvPr/>
        </p:nvGrpSpPr>
        <p:grpSpPr>
          <a:xfrm>
            <a:off x="7322857" y="3032360"/>
            <a:ext cx="326172" cy="392604"/>
            <a:chOff x="2036763" y="1936751"/>
            <a:chExt cx="1987550" cy="2392362"/>
          </a:xfrm>
          <a:solidFill>
            <a:schemeClr val="bg1">
              <a:lumMod val="50000"/>
            </a:schemeClr>
          </a:solidFill>
        </p:grpSpPr>
        <p:sp>
          <p:nvSpPr>
            <p:cNvPr id="57" name="Freeform 10"/>
            <p:cNvSpPr>
              <a:spLocks noEditPoints="1"/>
            </p:cNvSpPr>
            <p:nvPr/>
          </p:nvSpPr>
          <p:spPr bwMode="auto">
            <a:xfrm>
              <a:off x="2403475" y="1936751"/>
              <a:ext cx="1257300" cy="1252538"/>
            </a:xfrm>
            <a:custGeom>
              <a:avLst/>
              <a:gdLst>
                <a:gd name="T0" fmla="*/ 745 w 1491"/>
                <a:gd name="T1" fmla="*/ 1491 h 1491"/>
                <a:gd name="T2" fmla="*/ 218 w 1491"/>
                <a:gd name="T3" fmla="*/ 1272 h 1491"/>
                <a:gd name="T4" fmla="*/ 0 w 1491"/>
                <a:gd name="T5" fmla="*/ 745 h 1491"/>
                <a:gd name="T6" fmla="*/ 218 w 1491"/>
                <a:gd name="T7" fmla="*/ 218 h 1491"/>
                <a:gd name="T8" fmla="*/ 745 w 1491"/>
                <a:gd name="T9" fmla="*/ 0 h 1491"/>
                <a:gd name="T10" fmla="*/ 1273 w 1491"/>
                <a:gd name="T11" fmla="*/ 218 h 1491"/>
                <a:gd name="T12" fmla="*/ 1491 w 1491"/>
                <a:gd name="T13" fmla="*/ 745 h 1491"/>
                <a:gd name="T14" fmla="*/ 1273 w 1491"/>
                <a:gd name="T15" fmla="*/ 1272 h 1491"/>
                <a:gd name="T16" fmla="*/ 745 w 1491"/>
                <a:gd name="T17" fmla="*/ 1491 h 1491"/>
                <a:gd name="T18" fmla="*/ 745 w 1491"/>
                <a:gd name="T19" fmla="*/ 164 h 1491"/>
                <a:gd name="T20" fmla="*/ 163 w 1491"/>
                <a:gd name="T21" fmla="*/ 745 h 1491"/>
                <a:gd name="T22" fmla="*/ 745 w 1491"/>
                <a:gd name="T23" fmla="*/ 1327 h 1491"/>
                <a:gd name="T24" fmla="*/ 1327 w 1491"/>
                <a:gd name="T25" fmla="*/ 745 h 1491"/>
                <a:gd name="T26" fmla="*/ 745 w 1491"/>
                <a:gd name="T27" fmla="*/ 164 h 1491"/>
                <a:gd name="T28" fmla="*/ 745 w 1491"/>
                <a:gd name="T29" fmla="*/ 164 h 1491"/>
                <a:gd name="T30" fmla="*/ 745 w 1491"/>
                <a:gd name="T31" fmla="*/ 164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1" h="1491">
                  <a:moveTo>
                    <a:pt x="745" y="1491"/>
                  </a:moveTo>
                  <a:cubicBezTo>
                    <a:pt x="546" y="1491"/>
                    <a:pt x="359" y="1413"/>
                    <a:pt x="218" y="1272"/>
                  </a:cubicBezTo>
                  <a:cubicBezTo>
                    <a:pt x="77" y="1132"/>
                    <a:pt x="0" y="944"/>
                    <a:pt x="0" y="745"/>
                  </a:cubicBezTo>
                  <a:cubicBezTo>
                    <a:pt x="0" y="546"/>
                    <a:pt x="77" y="359"/>
                    <a:pt x="218" y="218"/>
                  </a:cubicBezTo>
                  <a:cubicBezTo>
                    <a:pt x="359" y="78"/>
                    <a:pt x="546" y="0"/>
                    <a:pt x="745" y="0"/>
                  </a:cubicBezTo>
                  <a:cubicBezTo>
                    <a:pt x="944" y="0"/>
                    <a:pt x="1132" y="78"/>
                    <a:pt x="1273" y="218"/>
                  </a:cubicBezTo>
                  <a:cubicBezTo>
                    <a:pt x="1413" y="359"/>
                    <a:pt x="1491" y="546"/>
                    <a:pt x="1491" y="745"/>
                  </a:cubicBezTo>
                  <a:cubicBezTo>
                    <a:pt x="1491" y="944"/>
                    <a:pt x="1413" y="1132"/>
                    <a:pt x="1273" y="1272"/>
                  </a:cubicBezTo>
                  <a:cubicBezTo>
                    <a:pt x="1132" y="1413"/>
                    <a:pt x="944" y="1491"/>
                    <a:pt x="745" y="1491"/>
                  </a:cubicBezTo>
                  <a:close/>
                  <a:moveTo>
                    <a:pt x="745" y="164"/>
                  </a:moveTo>
                  <a:cubicBezTo>
                    <a:pt x="424" y="164"/>
                    <a:pt x="163" y="425"/>
                    <a:pt x="163" y="745"/>
                  </a:cubicBezTo>
                  <a:cubicBezTo>
                    <a:pt x="163" y="1066"/>
                    <a:pt x="424" y="1327"/>
                    <a:pt x="745" y="1327"/>
                  </a:cubicBezTo>
                  <a:cubicBezTo>
                    <a:pt x="1066" y="1327"/>
                    <a:pt x="1327" y="1066"/>
                    <a:pt x="1327" y="745"/>
                  </a:cubicBezTo>
                  <a:cubicBezTo>
                    <a:pt x="1327" y="425"/>
                    <a:pt x="1066" y="164"/>
                    <a:pt x="745" y="164"/>
                  </a:cubicBezTo>
                  <a:close/>
                  <a:moveTo>
                    <a:pt x="745" y="164"/>
                  </a:moveTo>
                  <a:cubicBezTo>
                    <a:pt x="745" y="164"/>
                    <a:pt x="745" y="164"/>
                    <a:pt x="745"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
            <p:cNvSpPr>
              <a:spLocks noEditPoints="1"/>
            </p:cNvSpPr>
            <p:nvPr/>
          </p:nvSpPr>
          <p:spPr bwMode="auto">
            <a:xfrm>
              <a:off x="2036763" y="3233738"/>
              <a:ext cx="1987550" cy="1095375"/>
            </a:xfrm>
            <a:custGeom>
              <a:avLst/>
              <a:gdLst>
                <a:gd name="T0" fmla="*/ 2351 w 2357"/>
                <a:gd name="T1" fmla="*/ 1305 h 1305"/>
                <a:gd name="T2" fmla="*/ 6 w 2357"/>
                <a:gd name="T3" fmla="*/ 1305 h 1305"/>
                <a:gd name="T4" fmla="*/ 2 w 2357"/>
                <a:gd name="T5" fmla="*/ 1227 h 1305"/>
                <a:gd name="T6" fmla="*/ 0 w 2357"/>
                <a:gd name="T7" fmla="*/ 1167 h 1305"/>
                <a:gd name="T8" fmla="*/ 93 w 2357"/>
                <a:gd name="T9" fmla="*/ 713 h 1305"/>
                <a:gd name="T10" fmla="*/ 345 w 2357"/>
                <a:gd name="T11" fmla="*/ 342 h 1305"/>
                <a:gd name="T12" fmla="*/ 720 w 2357"/>
                <a:gd name="T13" fmla="*/ 92 h 1305"/>
                <a:gd name="T14" fmla="*/ 1178 w 2357"/>
                <a:gd name="T15" fmla="*/ 0 h 1305"/>
                <a:gd name="T16" fmla="*/ 1637 w 2357"/>
                <a:gd name="T17" fmla="*/ 92 h 1305"/>
                <a:gd name="T18" fmla="*/ 2011 w 2357"/>
                <a:gd name="T19" fmla="*/ 342 h 1305"/>
                <a:gd name="T20" fmla="*/ 2264 w 2357"/>
                <a:gd name="T21" fmla="*/ 713 h 1305"/>
                <a:gd name="T22" fmla="*/ 2357 w 2357"/>
                <a:gd name="T23" fmla="*/ 1167 h 1305"/>
                <a:gd name="T24" fmla="*/ 2355 w 2357"/>
                <a:gd name="T25" fmla="*/ 1227 h 1305"/>
                <a:gd name="T26" fmla="*/ 2351 w 2357"/>
                <a:gd name="T27" fmla="*/ 1305 h 1305"/>
                <a:gd name="T28" fmla="*/ 164 w 2357"/>
                <a:gd name="T29" fmla="*/ 1141 h 1305"/>
                <a:gd name="T30" fmla="*/ 2192 w 2357"/>
                <a:gd name="T31" fmla="*/ 1141 h 1305"/>
                <a:gd name="T32" fmla="*/ 1178 w 2357"/>
                <a:gd name="T33" fmla="*/ 164 h 1305"/>
                <a:gd name="T34" fmla="*/ 164 w 2357"/>
                <a:gd name="T35" fmla="*/ 1141 h 1305"/>
                <a:gd name="T36" fmla="*/ 164 w 2357"/>
                <a:gd name="T37" fmla="*/ 1141 h 1305"/>
                <a:gd name="T38" fmla="*/ 164 w 2357"/>
                <a:gd name="T39" fmla="*/ 1141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7" h="1305">
                  <a:moveTo>
                    <a:pt x="2351" y="1305"/>
                  </a:moveTo>
                  <a:cubicBezTo>
                    <a:pt x="6" y="1305"/>
                    <a:pt x="6" y="1305"/>
                    <a:pt x="6" y="1305"/>
                  </a:cubicBezTo>
                  <a:cubicBezTo>
                    <a:pt x="2" y="1227"/>
                    <a:pt x="2" y="1227"/>
                    <a:pt x="2" y="1227"/>
                  </a:cubicBezTo>
                  <a:cubicBezTo>
                    <a:pt x="1" y="1207"/>
                    <a:pt x="0" y="1187"/>
                    <a:pt x="0" y="1167"/>
                  </a:cubicBezTo>
                  <a:cubicBezTo>
                    <a:pt x="0" y="1010"/>
                    <a:pt x="31" y="857"/>
                    <a:pt x="93" y="713"/>
                  </a:cubicBezTo>
                  <a:cubicBezTo>
                    <a:pt x="152" y="574"/>
                    <a:pt x="237" y="449"/>
                    <a:pt x="345" y="342"/>
                  </a:cubicBezTo>
                  <a:cubicBezTo>
                    <a:pt x="454" y="235"/>
                    <a:pt x="580" y="150"/>
                    <a:pt x="720" y="92"/>
                  </a:cubicBezTo>
                  <a:cubicBezTo>
                    <a:pt x="865" y="31"/>
                    <a:pt x="1019" y="0"/>
                    <a:pt x="1178" y="0"/>
                  </a:cubicBezTo>
                  <a:cubicBezTo>
                    <a:pt x="1337" y="0"/>
                    <a:pt x="1491" y="31"/>
                    <a:pt x="1637" y="92"/>
                  </a:cubicBezTo>
                  <a:cubicBezTo>
                    <a:pt x="1777" y="150"/>
                    <a:pt x="1903" y="235"/>
                    <a:pt x="2011" y="342"/>
                  </a:cubicBezTo>
                  <a:cubicBezTo>
                    <a:pt x="2119" y="449"/>
                    <a:pt x="2204" y="574"/>
                    <a:pt x="2264" y="713"/>
                  </a:cubicBezTo>
                  <a:cubicBezTo>
                    <a:pt x="2325" y="857"/>
                    <a:pt x="2357" y="1010"/>
                    <a:pt x="2357" y="1167"/>
                  </a:cubicBezTo>
                  <a:cubicBezTo>
                    <a:pt x="2357" y="1187"/>
                    <a:pt x="2356" y="1207"/>
                    <a:pt x="2355" y="1227"/>
                  </a:cubicBezTo>
                  <a:cubicBezTo>
                    <a:pt x="2351" y="1305"/>
                    <a:pt x="2351" y="1305"/>
                    <a:pt x="2351" y="1305"/>
                  </a:cubicBezTo>
                  <a:close/>
                  <a:moveTo>
                    <a:pt x="164" y="1141"/>
                  </a:moveTo>
                  <a:cubicBezTo>
                    <a:pt x="2192" y="1141"/>
                    <a:pt x="2192" y="1141"/>
                    <a:pt x="2192" y="1141"/>
                  </a:cubicBezTo>
                  <a:cubicBezTo>
                    <a:pt x="2178" y="600"/>
                    <a:pt x="1729" y="164"/>
                    <a:pt x="1178" y="164"/>
                  </a:cubicBezTo>
                  <a:cubicBezTo>
                    <a:pt x="628" y="164"/>
                    <a:pt x="178" y="600"/>
                    <a:pt x="164" y="1141"/>
                  </a:cubicBezTo>
                  <a:close/>
                  <a:moveTo>
                    <a:pt x="164" y="1141"/>
                  </a:moveTo>
                  <a:cubicBezTo>
                    <a:pt x="164" y="1141"/>
                    <a:pt x="164" y="1141"/>
                    <a:pt x="164" y="1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Freeform 33"/>
          <p:cNvSpPr>
            <a:spLocks noEditPoints="1"/>
          </p:cNvSpPr>
          <p:nvPr/>
        </p:nvSpPr>
        <p:spPr bwMode="auto">
          <a:xfrm>
            <a:off x="10035243" y="3035949"/>
            <a:ext cx="386014" cy="384084"/>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lumMod val="50000"/>
            </a:schemeClr>
          </a:solidFill>
          <a:ln>
            <a:noFill/>
          </a:ln>
        </p:spPr>
        <p:txBody>
          <a:bodyPr/>
          <a:lstStyle/>
          <a:p>
            <a:pPr>
              <a:defRPr/>
            </a:pPr>
            <a:endParaRPr lang="zh-CN" altLang="en-US"/>
          </a:p>
        </p:txBody>
      </p:sp>
    </p:spTree>
    <p:extLst>
      <p:ext uri="{BB962C8B-B14F-4D97-AF65-F5344CB8AC3E}">
        <p14:creationId xmlns:p14="http://schemas.microsoft.com/office/powerpoint/2010/main" val="403776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1"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750"/>
                                        <p:tgtEl>
                                          <p:spTgt spid="3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5"/>
                                        </p:tgtEl>
                                        <p:attrNameLst>
                                          <p:attrName>style.visibility</p:attrName>
                                        </p:attrNameLst>
                                      </p:cBhvr>
                                      <p:to>
                                        <p:strVal val="visible"/>
                                      </p:to>
                                    </p:set>
                                    <p:anim calcmode="lin" valueType="num">
                                      <p:cBhvr>
                                        <p:cTn id="20" dur="250" fill="hold"/>
                                        <p:tgtEl>
                                          <p:spTgt spid="35"/>
                                        </p:tgtEl>
                                        <p:attrNameLst>
                                          <p:attrName>ppt_w</p:attrName>
                                        </p:attrNameLst>
                                      </p:cBhvr>
                                      <p:tavLst>
                                        <p:tav tm="0">
                                          <p:val>
                                            <p:fltVal val="0"/>
                                          </p:val>
                                        </p:tav>
                                        <p:tav tm="100000">
                                          <p:val>
                                            <p:strVal val="#ppt_w"/>
                                          </p:val>
                                        </p:tav>
                                      </p:tavLst>
                                    </p:anim>
                                    <p:anim calcmode="lin" valueType="num">
                                      <p:cBhvr>
                                        <p:cTn id="21" dur="250" fill="hold"/>
                                        <p:tgtEl>
                                          <p:spTgt spid="35"/>
                                        </p:tgtEl>
                                        <p:attrNameLst>
                                          <p:attrName>ppt_h</p:attrName>
                                        </p:attrNameLst>
                                      </p:cBhvr>
                                      <p:tavLst>
                                        <p:tav tm="0">
                                          <p:val>
                                            <p:fltVal val="0"/>
                                          </p:val>
                                        </p:tav>
                                        <p:tav tm="100000">
                                          <p:val>
                                            <p:strVal val="#ppt_h"/>
                                          </p:val>
                                        </p:tav>
                                      </p:tavLst>
                                    </p:anim>
                                    <p:animEffect transition="in" filter="fade">
                                      <p:cBhvr>
                                        <p:cTn id="22" dur="250"/>
                                        <p:tgtEl>
                                          <p:spTgt spid="35"/>
                                        </p:tgtEl>
                                      </p:cBhvr>
                                    </p:animEffect>
                                  </p:childTnLst>
                                </p:cTn>
                              </p:par>
                            </p:childTnLst>
                          </p:cTn>
                        </p:par>
                        <p:par>
                          <p:cTn id="23" fill="hold">
                            <p:stCondLst>
                              <p:cond delay="2150"/>
                            </p:stCondLst>
                            <p:childTnLst>
                              <p:par>
                                <p:cTn id="24" presetID="2" presetClass="entr" presetSubtype="1" decel="10000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265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50"/>
                                        <p:tgtEl>
                                          <p:spTgt spid="36"/>
                                        </p:tgtEl>
                                      </p:cBhvr>
                                    </p:animEffect>
                                    <p:anim calcmode="lin" valueType="num">
                                      <p:cBhvr>
                                        <p:cTn id="32" dur="250" fill="hold"/>
                                        <p:tgtEl>
                                          <p:spTgt spid="36"/>
                                        </p:tgtEl>
                                        <p:attrNameLst>
                                          <p:attrName>ppt_x</p:attrName>
                                        </p:attrNameLst>
                                      </p:cBhvr>
                                      <p:tavLst>
                                        <p:tav tm="0">
                                          <p:val>
                                            <p:strVal val="#ppt_x"/>
                                          </p:val>
                                        </p:tav>
                                        <p:tav tm="100000">
                                          <p:val>
                                            <p:strVal val="#ppt_x"/>
                                          </p:val>
                                        </p:tav>
                                      </p:tavLst>
                                    </p:anim>
                                    <p:anim calcmode="lin" valueType="num">
                                      <p:cBhvr>
                                        <p:cTn id="33" dur="25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9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250"/>
                                        <p:tgtEl>
                                          <p:spTgt spid="37"/>
                                        </p:tgtEl>
                                      </p:cBhvr>
                                    </p:animEffect>
                                  </p:childTnLst>
                                </p:cTn>
                              </p:par>
                            </p:childTnLst>
                          </p:cTn>
                        </p:par>
                        <p:par>
                          <p:cTn id="38" fill="hold">
                            <p:stCondLst>
                              <p:cond delay="31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400"/>
                            </p:stCondLst>
                            <p:childTnLst>
                              <p:par>
                                <p:cTn id="43" presetID="21" presetClass="entr" presetSubtype="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heel(1)">
                                      <p:cBhvr>
                                        <p:cTn id="45" dur="750"/>
                                        <p:tgtEl>
                                          <p:spTgt spid="40"/>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250" fill="hold"/>
                                        <p:tgtEl>
                                          <p:spTgt spid="55"/>
                                        </p:tgtEl>
                                        <p:attrNameLst>
                                          <p:attrName>ppt_w</p:attrName>
                                        </p:attrNameLst>
                                      </p:cBhvr>
                                      <p:tavLst>
                                        <p:tav tm="0">
                                          <p:val>
                                            <p:fltVal val="0"/>
                                          </p:val>
                                        </p:tav>
                                        <p:tav tm="100000">
                                          <p:val>
                                            <p:strVal val="#ppt_w"/>
                                          </p:val>
                                        </p:tav>
                                      </p:tavLst>
                                    </p:anim>
                                    <p:anim calcmode="lin" valueType="num">
                                      <p:cBhvr>
                                        <p:cTn id="49" dur="250" fill="hold"/>
                                        <p:tgtEl>
                                          <p:spTgt spid="55"/>
                                        </p:tgtEl>
                                        <p:attrNameLst>
                                          <p:attrName>ppt_h</p:attrName>
                                        </p:attrNameLst>
                                      </p:cBhvr>
                                      <p:tavLst>
                                        <p:tav tm="0">
                                          <p:val>
                                            <p:fltVal val="0"/>
                                          </p:val>
                                        </p:tav>
                                        <p:tav tm="100000">
                                          <p:val>
                                            <p:strVal val="#ppt_h"/>
                                          </p:val>
                                        </p:tav>
                                      </p:tavLst>
                                    </p:anim>
                                    <p:animEffect transition="in" filter="fade">
                                      <p:cBhvr>
                                        <p:cTn id="50" dur="250"/>
                                        <p:tgtEl>
                                          <p:spTgt spid="55"/>
                                        </p:tgtEl>
                                      </p:cBhvr>
                                    </p:animEffect>
                                  </p:childTnLst>
                                </p:cTn>
                              </p:par>
                            </p:childTnLst>
                          </p:cTn>
                        </p:par>
                        <p:par>
                          <p:cTn id="51" fill="hold">
                            <p:stCondLst>
                              <p:cond delay="5150"/>
                            </p:stCondLst>
                            <p:childTnLst>
                              <p:par>
                                <p:cTn id="52" presetID="2" presetClass="entr" presetSubtype="1" decel="10000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0-#ppt_h/2"/>
                                          </p:val>
                                        </p:tav>
                                        <p:tav tm="100000">
                                          <p:val>
                                            <p:strVal val="#ppt_y"/>
                                          </p:val>
                                        </p:tav>
                                      </p:tavLst>
                                    </p:anim>
                                  </p:childTnLst>
                                </p:cTn>
                              </p:par>
                            </p:childTnLst>
                          </p:cTn>
                        </p:par>
                        <p:par>
                          <p:cTn id="56" fill="hold">
                            <p:stCondLst>
                              <p:cond delay="565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5900"/>
                            </p:stCondLst>
                            <p:childTnLst>
                              <p:par>
                                <p:cTn id="63" presetID="22" presetClass="entr" presetSubtype="8"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250"/>
                                        <p:tgtEl>
                                          <p:spTgt spid="42"/>
                                        </p:tgtEl>
                                      </p:cBhvr>
                                    </p:animEffect>
                                  </p:childTnLst>
                                </p:cTn>
                              </p:par>
                            </p:childTnLst>
                          </p:cTn>
                        </p:par>
                        <p:par>
                          <p:cTn id="66" fill="hold">
                            <p:stCondLst>
                              <p:cond delay="6150"/>
                            </p:stCondLst>
                            <p:childTnLst>
                              <p:par>
                                <p:cTn id="67" presetID="10" presetClass="entr" presetSubtype="0" fill="hold" grpId="0" nodeType="afterEffect">
                                  <p:stCondLst>
                                    <p:cond delay="0"/>
                                  </p:stCondLst>
                                  <p:iterate type="wd">
                                    <p:tmPct val="10000"/>
                                  </p:iterate>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childTnLst>
                          </p:cTn>
                        </p:par>
                        <p:par>
                          <p:cTn id="70" fill="hold">
                            <p:stCondLst>
                              <p:cond delay="7400"/>
                            </p:stCondLst>
                            <p:childTnLst>
                              <p:par>
                                <p:cTn id="71" presetID="21" presetClass="entr" presetSubtype="1"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heel(1)">
                                      <p:cBhvr>
                                        <p:cTn id="73" dur="750"/>
                                        <p:tgtEl>
                                          <p:spTgt spid="45"/>
                                        </p:tgtEl>
                                      </p:cBhvr>
                                    </p:animEffect>
                                  </p:childTnLst>
                                </p:cTn>
                              </p:par>
                              <p:par>
                                <p:cTn id="74" presetID="53" presetClass="entr" presetSubtype="16" fill="hold" nodeType="withEffect">
                                  <p:stCondLst>
                                    <p:cond delay="500"/>
                                  </p:stCondLst>
                                  <p:childTnLst>
                                    <p:set>
                                      <p:cBhvr>
                                        <p:cTn id="75" dur="1" fill="hold">
                                          <p:stCondLst>
                                            <p:cond delay="0"/>
                                          </p:stCondLst>
                                        </p:cTn>
                                        <p:tgtEl>
                                          <p:spTgt spid="56"/>
                                        </p:tgtEl>
                                        <p:attrNameLst>
                                          <p:attrName>style.visibility</p:attrName>
                                        </p:attrNameLst>
                                      </p:cBhvr>
                                      <p:to>
                                        <p:strVal val="visible"/>
                                      </p:to>
                                    </p:set>
                                    <p:anim calcmode="lin" valueType="num">
                                      <p:cBhvr>
                                        <p:cTn id="76" dur="250" fill="hold"/>
                                        <p:tgtEl>
                                          <p:spTgt spid="56"/>
                                        </p:tgtEl>
                                        <p:attrNameLst>
                                          <p:attrName>ppt_w</p:attrName>
                                        </p:attrNameLst>
                                      </p:cBhvr>
                                      <p:tavLst>
                                        <p:tav tm="0">
                                          <p:val>
                                            <p:fltVal val="0"/>
                                          </p:val>
                                        </p:tav>
                                        <p:tav tm="100000">
                                          <p:val>
                                            <p:strVal val="#ppt_w"/>
                                          </p:val>
                                        </p:tav>
                                      </p:tavLst>
                                    </p:anim>
                                    <p:anim calcmode="lin" valueType="num">
                                      <p:cBhvr>
                                        <p:cTn id="77" dur="250" fill="hold"/>
                                        <p:tgtEl>
                                          <p:spTgt spid="56"/>
                                        </p:tgtEl>
                                        <p:attrNameLst>
                                          <p:attrName>ppt_h</p:attrName>
                                        </p:attrNameLst>
                                      </p:cBhvr>
                                      <p:tavLst>
                                        <p:tav tm="0">
                                          <p:val>
                                            <p:fltVal val="0"/>
                                          </p:val>
                                        </p:tav>
                                        <p:tav tm="100000">
                                          <p:val>
                                            <p:strVal val="#ppt_h"/>
                                          </p:val>
                                        </p:tav>
                                      </p:tavLst>
                                    </p:anim>
                                    <p:animEffect transition="in" filter="fade">
                                      <p:cBhvr>
                                        <p:cTn id="78" dur="250"/>
                                        <p:tgtEl>
                                          <p:spTgt spid="56"/>
                                        </p:tgtEl>
                                      </p:cBhvr>
                                    </p:animEffect>
                                  </p:childTnLst>
                                </p:cTn>
                              </p:par>
                            </p:childTnLst>
                          </p:cTn>
                        </p:par>
                        <p:par>
                          <p:cTn id="79" fill="hold">
                            <p:stCondLst>
                              <p:cond delay="8150"/>
                            </p:stCondLst>
                            <p:childTnLst>
                              <p:par>
                                <p:cTn id="80" presetID="2" presetClass="entr" presetSubtype="1" decel="100000"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ppt_x"/>
                                          </p:val>
                                        </p:tav>
                                        <p:tav tm="100000">
                                          <p:val>
                                            <p:strVal val="#ppt_x"/>
                                          </p:val>
                                        </p:tav>
                                      </p:tavLst>
                                    </p:anim>
                                    <p:anim calcmode="lin" valueType="num">
                                      <p:cBhvr additive="base">
                                        <p:cTn id="83" dur="500" fill="hold"/>
                                        <p:tgtEl>
                                          <p:spTgt spid="49"/>
                                        </p:tgtEl>
                                        <p:attrNameLst>
                                          <p:attrName>ppt_y</p:attrName>
                                        </p:attrNameLst>
                                      </p:cBhvr>
                                      <p:tavLst>
                                        <p:tav tm="0">
                                          <p:val>
                                            <p:strVal val="0-#ppt_h/2"/>
                                          </p:val>
                                        </p:tav>
                                        <p:tav tm="100000">
                                          <p:val>
                                            <p:strVal val="#ppt_y"/>
                                          </p:val>
                                        </p:tav>
                                      </p:tavLst>
                                    </p:anim>
                                  </p:childTnLst>
                                </p:cTn>
                              </p:par>
                            </p:childTnLst>
                          </p:cTn>
                        </p:par>
                        <p:par>
                          <p:cTn id="84" fill="hold">
                            <p:stCondLst>
                              <p:cond delay="8650"/>
                            </p:stCondLst>
                            <p:childTnLst>
                              <p:par>
                                <p:cTn id="85" presetID="42" presetClass="entr" presetSubtype="0"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250"/>
                                        <p:tgtEl>
                                          <p:spTgt spid="46"/>
                                        </p:tgtEl>
                                      </p:cBhvr>
                                    </p:animEffect>
                                    <p:anim calcmode="lin" valueType="num">
                                      <p:cBhvr>
                                        <p:cTn id="88" dur="250" fill="hold"/>
                                        <p:tgtEl>
                                          <p:spTgt spid="46"/>
                                        </p:tgtEl>
                                        <p:attrNameLst>
                                          <p:attrName>ppt_x</p:attrName>
                                        </p:attrNameLst>
                                      </p:cBhvr>
                                      <p:tavLst>
                                        <p:tav tm="0">
                                          <p:val>
                                            <p:strVal val="#ppt_x"/>
                                          </p:val>
                                        </p:tav>
                                        <p:tav tm="100000">
                                          <p:val>
                                            <p:strVal val="#ppt_x"/>
                                          </p:val>
                                        </p:tav>
                                      </p:tavLst>
                                    </p:anim>
                                    <p:anim calcmode="lin" valueType="num">
                                      <p:cBhvr>
                                        <p:cTn id="89" dur="250" fill="hold"/>
                                        <p:tgtEl>
                                          <p:spTgt spid="46"/>
                                        </p:tgtEl>
                                        <p:attrNameLst>
                                          <p:attrName>ppt_y</p:attrName>
                                        </p:attrNameLst>
                                      </p:cBhvr>
                                      <p:tavLst>
                                        <p:tav tm="0">
                                          <p:val>
                                            <p:strVal val="#ppt_y+.1"/>
                                          </p:val>
                                        </p:tav>
                                        <p:tav tm="100000">
                                          <p:val>
                                            <p:strVal val="#ppt_y"/>
                                          </p:val>
                                        </p:tav>
                                      </p:tavLst>
                                    </p:anim>
                                  </p:childTnLst>
                                </p:cTn>
                              </p:par>
                            </p:childTnLst>
                          </p:cTn>
                        </p:par>
                        <p:par>
                          <p:cTn id="90" fill="hold">
                            <p:stCondLst>
                              <p:cond delay="8900"/>
                            </p:stCondLst>
                            <p:childTnLst>
                              <p:par>
                                <p:cTn id="91" presetID="22" presetClass="entr" presetSubtype="8"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wipe(left)">
                                      <p:cBhvr>
                                        <p:cTn id="93" dur="250"/>
                                        <p:tgtEl>
                                          <p:spTgt spid="47"/>
                                        </p:tgtEl>
                                      </p:cBhvr>
                                    </p:animEffect>
                                  </p:childTnLst>
                                </p:cTn>
                              </p:par>
                            </p:childTnLst>
                          </p:cTn>
                        </p:par>
                        <p:par>
                          <p:cTn id="94" fill="hold">
                            <p:stCondLst>
                              <p:cond delay="9150"/>
                            </p:stCondLst>
                            <p:childTnLst>
                              <p:par>
                                <p:cTn id="95" presetID="10" presetClass="entr" presetSubtype="0" fill="hold" grpId="0" nodeType="afterEffect">
                                  <p:stCondLst>
                                    <p:cond delay="0"/>
                                  </p:stCondLst>
                                  <p:iterate type="wd">
                                    <p:tmPct val="10000"/>
                                  </p:iterate>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par>
                          <p:cTn id="98" fill="hold">
                            <p:stCondLst>
                              <p:cond delay="10400"/>
                            </p:stCondLst>
                            <p:childTnLst>
                              <p:par>
                                <p:cTn id="99" presetID="21" presetClass="entr" presetSubtype="1"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heel(1)">
                                      <p:cBhvr>
                                        <p:cTn id="101" dur="750"/>
                                        <p:tgtEl>
                                          <p:spTgt spid="50"/>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250" fill="hold"/>
                                        <p:tgtEl>
                                          <p:spTgt spid="59"/>
                                        </p:tgtEl>
                                        <p:attrNameLst>
                                          <p:attrName>ppt_w</p:attrName>
                                        </p:attrNameLst>
                                      </p:cBhvr>
                                      <p:tavLst>
                                        <p:tav tm="0">
                                          <p:val>
                                            <p:fltVal val="0"/>
                                          </p:val>
                                        </p:tav>
                                        <p:tav tm="100000">
                                          <p:val>
                                            <p:strVal val="#ppt_w"/>
                                          </p:val>
                                        </p:tav>
                                      </p:tavLst>
                                    </p:anim>
                                    <p:anim calcmode="lin" valueType="num">
                                      <p:cBhvr>
                                        <p:cTn id="105" dur="250" fill="hold"/>
                                        <p:tgtEl>
                                          <p:spTgt spid="59"/>
                                        </p:tgtEl>
                                        <p:attrNameLst>
                                          <p:attrName>ppt_h</p:attrName>
                                        </p:attrNameLst>
                                      </p:cBhvr>
                                      <p:tavLst>
                                        <p:tav tm="0">
                                          <p:val>
                                            <p:fltVal val="0"/>
                                          </p:val>
                                        </p:tav>
                                        <p:tav tm="100000">
                                          <p:val>
                                            <p:strVal val="#ppt_h"/>
                                          </p:val>
                                        </p:tav>
                                      </p:tavLst>
                                    </p:anim>
                                    <p:animEffect transition="in" filter="fade">
                                      <p:cBhvr>
                                        <p:cTn id="106" dur="250"/>
                                        <p:tgtEl>
                                          <p:spTgt spid="59"/>
                                        </p:tgtEl>
                                      </p:cBhvr>
                                    </p:animEffect>
                                  </p:childTnLst>
                                </p:cTn>
                              </p:par>
                            </p:childTnLst>
                          </p:cTn>
                        </p:par>
                        <p:par>
                          <p:cTn id="107" fill="hold">
                            <p:stCondLst>
                              <p:cond delay="11150"/>
                            </p:stCondLst>
                            <p:childTnLst>
                              <p:par>
                                <p:cTn id="108" presetID="2" presetClass="entr" presetSubtype="1" decel="100000"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500" fill="hold"/>
                                        <p:tgtEl>
                                          <p:spTgt spid="54"/>
                                        </p:tgtEl>
                                        <p:attrNameLst>
                                          <p:attrName>ppt_x</p:attrName>
                                        </p:attrNameLst>
                                      </p:cBhvr>
                                      <p:tavLst>
                                        <p:tav tm="0">
                                          <p:val>
                                            <p:strVal val="#ppt_x"/>
                                          </p:val>
                                        </p:tav>
                                        <p:tav tm="100000">
                                          <p:val>
                                            <p:strVal val="#ppt_x"/>
                                          </p:val>
                                        </p:tav>
                                      </p:tavLst>
                                    </p:anim>
                                    <p:anim calcmode="lin" valueType="num">
                                      <p:cBhvr additive="base">
                                        <p:cTn id="111" dur="500" fill="hold"/>
                                        <p:tgtEl>
                                          <p:spTgt spid="54"/>
                                        </p:tgtEl>
                                        <p:attrNameLst>
                                          <p:attrName>ppt_y</p:attrName>
                                        </p:attrNameLst>
                                      </p:cBhvr>
                                      <p:tavLst>
                                        <p:tav tm="0">
                                          <p:val>
                                            <p:strVal val="0-#ppt_h/2"/>
                                          </p:val>
                                        </p:tav>
                                        <p:tav tm="100000">
                                          <p:val>
                                            <p:strVal val="#ppt_y"/>
                                          </p:val>
                                        </p:tav>
                                      </p:tavLst>
                                    </p:anim>
                                  </p:childTnLst>
                                </p:cTn>
                              </p:par>
                            </p:childTnLst>
                          </p:cTn>
                        </p:par>
                        <p:par>
                          <p:cTn id="112" fill="hold">
                            <p:stCondLst>
                              <p:cond delay="11650"/>
                            </p:stCondLst>
                            <p:childTnLst>
                              <p:par>
                                <p:cTn id="113" presetID="42"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250"/>
                                        <p:tgtEl>
                                          <p:spTgt spid="51"/>
                                        </p:tgtEl>
                                      </p:cBhvr>
                                    </p:animEffect>
                                    <p:anim calcmode="lin" valueType="num">
                                      <p:cBhvr>
                                        <p:cTn id="116" dur="250" fill="hold"/>
                                        <p:tgtEl>
                                          <p:spTgt spid="51"/>
                                        </p:tgtEl>
                                        <p:attrNameLst>
                                          <p:attrName>ppt_x</p:attrName>
                                        </p:attrNameLst>
                                      </p:cBhvr>
                                      <p:tavLst>
                                        <p:tav tm="0">
                                          <p:val>
                                            <p:strVal val="#ppt_x"/>
                                          </p:val>
                                        </p:tav>
                                        <p:tav tm="100000">
                                          <p:val>
                                            <p:strVal val="#ppt_x"/>
                                          </p:val>
                                        </p:tav>
                                      </p:tavLst>
                                    </p:anim>
                                    <p:anim calcmode="lin" valueType="num">
                                      <p:cBhvr>
                                        <p:cTn id="117" dur="250" fill="hold"/>
                                        <p:tgtEl>
                                          <p:spTgt spid="51"/>
                                        </p:tgtEl>
                                        <p:attrNameLst>
                                          <p:attrName>ppt_y</p:attrName>
                                        </p:attrNameLst>
                                      </p:cBhvr>
                                      <p:tavLst>
                                        <p:tav tm="0">
                                          <p:val>
                                            <p:strVal val="#ppt_y+.1"/>
                                          </p:val>
                                        </p:tav>
                                        <p:tav tm="100000">
                                          <p:val>
                                            <p:strVal val="#ppt_y"/>
                                          </p:val>
                                        </p:tav>
                                      </p:tavLst>
                                    </p:anim>
                                  </p:childTnLst>
                                </p:cTn>
                              </p:par>
                            </p:childTnLst>
                          </p:cTn>
                        </p:par>
                        <p:par>
                          <p:cTn id="118" fill="hold">
                            <p:stCondLst>
                              <p:cond delay="11900"/>
                            </p:stCondLst>
                            <p:childTnLst>
                              <p:par>
                                <p:cTn id="119" presetID="22" presetClass="entr" presetSubtype="8"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left)">
                                      <p:cBhvr>
                                        <p:cTn id="121" dur="250"/>
                                        <p:tgtEl>
                                          <p:spTgt spid="52"/>
                                        </p:tgtEl>
                                      </p:cBhvr>
                                    </p:animEffect>
                                  </p:childTnLst>
                                </p:cTn>
                              </p:par>
                            </p:childTnLst>
                          </p:cTn>
                        </p:par>
                        <p:par>
                          <p:cTn id="122" fill="hold">
                            <p:stCondLst>
                              <p:cond delay="12150"/>
                            </p:stCondLst>
                            <p:childTnLst>
                              <p:par>
                                <p:cTn id="123" presetID="10" presetClass="entr" presetSubtype="0" fill="hold" grpId="0" nodeType="afterEffect">
                                  <p:stCondLst>
                                    <p:cond delay="0"/>
                                  </p:stCondLst>
                                  <p:iterate type="wd">
                                    <p:tmPct val="10000"/>
                                  </p:iterate>
                                  <p:childTnLst>
                                    <p:set>
                                      <p:cBhvr>
                                        <p:cTn id="124" dur="1" fill="hold">
                                          <p:stCondLst>
                                            <p:cond delay="0"/>
                                          </p:stCondLst>
                                        </p:cTn>
                                        <p:tgtEl>
                                          <p:spTgt spid="53"/>
                                        </p:tgtEl>
                                        <p:attrNameLst>
                                          <p:attrName>style.visibility</p:attrName>
                                        </p:attrNameLst>
                                      </p:cBhvr>
                                      <p:to>
                                        <p:strVal val="visible"/>
                                      </p:to>
                                    </p:set>
                                    <p:animEffect transition="in" filter="fade">
                                      <p:cBhvr>
                                        <p:cTn id="1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34" grpId="0">
        <p:bldAsOne/>
      </p:bldGraphic>
      <p:bldP spid="35" grpId="0" animBg="1"/>
      <p:bldP spid="36" grpId="0"/>
      <p:bldP spid="38" grpId="0"/>
      <p:bldP spid="39" grpId="0"/>
      <p:bldGraphic spid="40" grpId="0">
        <p:bldAsOne/>
      </p:bldGraphic>
      <p:bldP spid="41" grpId="0"/>
      <p:bldP spid="43" grpId="0"/>
      <p:bldP spid="44" grpId="0"/>
      <p:bldGraphic spid="45" grpId="0">
        <p:bldAsOne/>
      </p:bldGraphic>
      <p:bldP spid="46" grpId="0"/>
      <p:bldP spid="48" grpId="0"/>
      <p:bldP spid="49" grpId="0"/>
      <p:bldGraphic spid="50" grpId="0">
        <p:bldAsOne/>
      </p:bldGraphic>
      <p:bldP spid="51" grpId="0"/>
      <p:bldP spid="53" grpId="0"/>
      <p:bldP spid="54" grpId="0"/>
      <p:bldP spid="55"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sp>
        <p:nvSpPr>
          <p:cNvPr id="8" name="TextBox 64"/>
          <p:cNvSpPr txBox="1"/>
          <p:nvPr/>
        </p:nvSpPr>
        <p:spPr>
          <a:xfrm>
            <a:off x="2458175" y="2506241"/>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70%</a:t>
            </a:r>
          </a:p>
        </p:txBody>
      </p:sp>
      <p:sp>
        <p:nvSpPr>
          <p:cNvPr id="9" name="TextBox 65"/>
          <p:cNvSpPr txBox="1"/>
          <p:nvPr/>
        </p:nvSpPr>
        <p:spPr>
          <a:xfrm>
            <a:off x="3705481" y="3101325"/>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50%</a:t>
            </a:r>
          </a:p>
        </p:txBody>
      </p:sp>
      <p:sp>
        <p:nvSpPr>
          <p:cNvPr id="10" name="TextBox 66"/>
          <p:cNvSpPr txBox="1"/>
          <p:nvPr/>
        </p:nvSpPr>
        <p:spPr>
          <a:xfrm>
            <a:off x="5024461" y="2085328"/>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80%</a:t>
            </a:r>
          </a:p>
        </p:txBody>
      </p:sp>
      <p:sp>
        <p:nvSpPr>
          <p:cNvPr id="11" name="TextBox 67"/>
          <p:cNvSpPr txBox="1"/>
          <p:nvPr/>
        </p:nvSpPr>
        <p:spPr>
          <a:xfrm>
            <a:off x="6275901" y="269492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60%</a:t>
            </a:r>
          </a:p>
        </p:txBody>
      </p:sp>
      <p:sp>
        <p:nvSpPr>
          <p:cNvPr id="12" name="TextBox 68"/>
          <p:cNvSpPr txBox="1"/>
          <p:nvPr/>
        </p:nvSpPr>
        <p:spPr>
          <a:xfrm>
            <a:off x="7496335" y="1591844"/>
            <a:ext cx="995136"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100%</a:t>
            </a:r>
          </a:p>
        </p:txBody>
      </p:sp>
      <p:sp>
        <p:nvSpPr>
          <p:cNvPr id="13" name="TextBox 69"/>
          <p:cNvSpPr txBox="1"/>
          <p:nvPr/>
        </p:nvSpPr>
        <p:spPr>
          <a:xfrm>
            <a:off x="8848829" y="191115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90%</a:t>
            </a:r>
          </a:p>
        </p:txBody>
      </p:sp>
      <p:grpSp>
        <p:nvGrpSpPr>
          <p:cNvPr id="14" name="组合 13"/>
          <p:cNvGrpSpPr/>
          <p:nvPr/>
        </p:nvGrpSpPr>
        <p:grpSpPr>
          <a:xfrm>
            <a:off x="2092875" y="2880479"/>
            <a:ext cx="1562961" cy="1914899"/>
            <a:chOff x="2092875" y="2880479"/>
            <a:chExt cx="1562961" cy="1914899"/>
          </a:xfrm>
        </p:grpSpPr>
        <p:grpSp>
          <p:nvGrpSpPr>
            <p:cNvPr id="15" name="组合 14"/>
            <p:cNvGrpSpPr/>
            <p:nvPr/>
          </p:nvGrpSpPr>
          <p:grpSpPr>
            <a:xfrm>
              <a:off x="2092875" y="2880479"/>
              <a:ext cx="1562961" cy="1914899"/>
              <a:chOff x="2092875" y="2880479"/>
              <a:chExt cx="1562961" cy="1914899"/>
            </a:xfrm>
            <a:effectLst>
              <a:outerShdw blurRad="50800" dist="38100" dir="18900000" algn="bl" rotWithShape="0">
                <a:prstClr val="black">
                  <a:alpha val="40000"/>
                </a:prstClr>
              </a:outerShdw>
            </a:effectLst>
          </p:grpSpPr>
          <p:sp>
            <p:nvSpPr>
              <p:cNvPr id="17" name="Freeform 5"/>
              <p:cNvSpPr>
                <a:spLocks/>
              </p:cNvSpPr>
              <p:nvPr/>
            </p:nvSpPr>
            <p:spPr bwMode="auto">
              <a:xfrm>
                <a:off x="2092875" y="2880479"/>
                <a:ext cx="1562961" cy="191489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18" name="Freeform 6"/>
              <p:cNvSpPr>
                <a:spLocks/>
              </p:cNvSpPr>
              <p:nvPr/>
            </p:nvSpPr>
            <p:spPr bwMode="auto">
              <a:xfrm>
                <a:off x="2574834" y="2880479"/>
                <a:ext cx="599044" cy="921261"/>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16" name="TextBox 88"/>
            <p:cNvSpPr txBox="1"/>
            <p:nvPr/>
          </p:nvSpPr>
          <p:spPr>
            <a:xfrm>
              <a:off x="2280785" y="4456823"/>
              <a:ext cx="113845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01</a:t>
              </a:r>
            </a:p>
          </p:txBody>
        </p:sp>
      </p:grpSp>
      <p:grpSp>
        <p:nvGrpSpPr>
          <p:cNvPr id="19" name="组合 18"/>
          <p:cNvGrpSpPr/>
          <p:nvPr/>
        </p:nvGrpSpPr>
        <p:grpSpPr>
          <a:xfrm>
            <a:off x="3351987" y="3487011"/>
            <a:ext cx="1562961" cy="1308366"/>
            <a:chOff x="3351987" y="3487011"/>
            <a:chExt cx="1562961" cy="1308366"/>
          </a:xfrm>
        </p:grpSpPr>
        <p:grpSp>
          <p:nvGrpSpPr>
            <p:cNvPr id="20" name="组合 19"/>
            <p:cNvGrpSpPr/>
            <p:nvPr/>
          </p:nvGrpSpPr>
          <p:grpSpPr>
            <a:xfrm>
              <a:off x="3351987" y="3487011"/>
              <a:ext cx="1562961" cy="1308366"/>
              <a:chOff x="3351987" y="3487011"/>
              <a:chExt cx="1562961" cy="1308366"/>
            </a:xfrm>
            <a:effectLst>
              <a:outerShdw blurRad="50800" dist="38100" dir="18900000" algn="bl" rotWithShape="0">
                <a:prstClr val="black">
                  <a:alpha val="40000"/>
                </a:prstClr>
              </a:outerShdw>
            </a:effectLst>
          </p:grpSpPr>
          <p:sp>
            <p:nvSpPr>
              <p:cNvPr id="22" name="Freeform 5"/>
              <p:cNvSpPr>
                <a:spLocks/>
              </p:cNvSpPr>
              <p:nvPr/>
            </p:nvSpPr>
            <p:spPr bwMode="auto">
              <a:xfrm>
                <a:off x="3351987" y="3487011"/>
                <a:ext cx="1562961" cy="1308366"/>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3" name="Freeform 6"/>
              <p:cNvSpPr>
                <a:spLocks/>
              </p:cNvSpPr>
              <p:nvPr/>
            </p:nvSpPr>
            <p:spPr bwMode="auto">
              <a:xfrm>
                <a:off x="3833946" y="3487011"/>
                <a:ext cx="599044" cy="62945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1" name="TextBox 89"/>
            <p:cNvSpPr txBox="1"/>
            <p:nvPr/>
          </p:nvSpPr>
          <p:spPr>
            <a:xfrm>
              <a:off x="355628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02</a:t>
              </a:r>
            </a:p>
          </p:txBody>
        </p:sp>
      </p:grpSp>
      <p:grpSp>
        <p:nvGrpSpPr>
          <p:cNvPr id="24" name="组合 23"/>
          <p:cNvGrpSpPr/>
          <p:nvPr/>
        </p:nvGrpSpPr>
        <p:grpSpPr>
          <a:xfrm>
            <a:off x="4670967" y="2443284"/>
            <a:ext cx="1562961" cy="2352095"/>
            <a:chOff x="4670967" y="2443284"/>
            <a:chExt cx="1562961" cy="2352095"/>
          </a:xfrm>
        </p:grpSpPr>
        <p:grpSp>
          <p:nvGrpSpPr>
            <p:cNvPr id="25" name="组合 24"/>
            <p:cNvGrpSpPr/>
            <p:nvPr/>
          </p:nvGrpSpPr>
          <p:grpSpPr>
            <a:xfrm>
              <a:off x="4670967" y="2443284"/>
              <a:ext cx="1562961" cy="2352095"/>
              <a:chOff x="4670967" y="2443284"/>
              <a:chExt cx="1562961" cy="2352095"/>
            </a:xfrm>
            <a:effectLst>
              <a:outerShdw blurRad="50800" dist="38100" dir="18900000" algn="bl" rotWithShape="0">
                <a:prstClr val="black">
                  <a:alpha val="40000"/>
                </a:prstClr>
              </a:outerShdw>
            </a:effectLst>
          </p:grpSpPr>
          <p:sp>
            <p:nvSpPr>
              <p:cNvPr id="27" name="Freeform 5"/>
              <p:cNvSpPr>
                <a:spLocks/>
              </p:cNvSpPr>
              <p:nvPr/>
            </p:nvSpPr>
            <p:spPr bwMode="auto">
              <a:xfrm>
                <a:off x="4670967" y="2443284"/>
                <a:ext cx="1562961" cy="235209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8" name="Freeform 6"/>
              <p:cNvSpPr>
                <a:spLocks/>
              </p:cNvSpPr>
              <p:nvPr/>
            </p:nvSpPr>
            <p:spPr bwMode="auto">
              <a:xfrm>
                <a:off x="5152926" y="2443284"/>
                <a:ext cx="599044" cy="113159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6" name="TextBox 90"/>
            <p:cNvSpPr txBox="1"/>
            <p:nvPr/>
          </p:nvSpPr>
          <p:spPr>
            <a:xfrm>
              <a:off x="4875268"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03</a:t>
              </a:r>
            </a:p>
          </p:txBody>
        </p:sp>
      </p:grpSp>
      <p:grpSp>
        <p:nvGrpSpPr>
          <p:cNvPr id="29" name="组合 28"/>
          <p:cNvGrpSpPr/>
          <p:nvPr/>
        </p:nvGrpSpPr>
        <p:grpSpPr>
          <a:xfrm>
            <a:off x="5911019" y="3082854"/>
            <a:ext cx="1562961" cy="1712525"/>
            <a:chOff x="5911019" y="3082854"/>
            <a:chExt cx="1562961" cy="1712525"/>
          </a:xfrm>
        </p:grpSpPr>
        <p:grpSp>
          <p:nvGrpSpPr>
            <p:cNvPr id="30" name="组合 29"/>
            <p:cNvGrpSpPr/>
            <p:nvPr/>
          </p:nvGrpSpPr>
          <p:grpSpPr>
            <a:xfrm>
              <a:off x="5911019" y="3082854"/>
              <a:ext cx="1562961" cy="1712525"/>
              <a:chOff x="5911019" y="3082854"/>
              <a:chExt cx="1562961" cy="1712525"/>
            </a:xfrm>
            <a:effectLst>
              <a:outerShdw blurRad="50800" dist="38100" dir="18900000" algn="bl" rotWithShape="0">
                <a:prstClr val="black">
                  <a:alpha val="40000"/>
                </a:prstClr>
              </a:outerShdw>
            </a:effectLst>
          </p:grpSpPr>
          <p:sp>
            <p:nvSpPr>
              <p:cNvPr id="32" name="Freeform 5"/>
              <p:cNvSpPr>
                <a:spLocks/>
              </p:cNvSpPr>
              <p:nvPr/>
            </p:nvSpPr>
            <p:spPr bwMode="auto">
              <a:xfrm>
                <a:off x="5911019" y="3082854"/>
                <a:ext cx="1562961" cy="171252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3" name="Freeform 6"/>
              <p:cNvSpPr>
                <a:spLocks/>
              </p:cNvSpPr>
              <p:nvPr/>
            </p:nvSpPr>
            <p:spPr bwMode="auto">
              <a:xfrm>
                <a:off x="6392978" y="3082854"/>
                <a:ext cx="599044" cy="823899"/>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1" name="TextBox 91"/>
            <p:cNvSpPr txBox="1"/>
            <p:nvPr/>
          </p:nvSpPr>
          <p:spPr>
            <a:xfrm>
              <a:off x="612456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04</a:t>
              </a:r>
            </a:p>
          </p:txBody>
        </p:sp>
      </p:grpSp>
      <p:grpSp>
        <p:nvGrpSpPr>
          <p:cNvPr id="34" name="组合 33"/>
          <p:cNvGrpSpPr/>
          <p:nvPr/>
        </p:nvGrpSpPr>
        <p:grpSpPr>
          <a:xfrm>
            <a:off x="7214867" y="1901470"/>
            <a:ext cx="1562961" cy="2893909"/>
            <a:chOff x="7214867" y="1901470"/>
            <a:chExt cx="1562961" cy="2893909"/>
          </a:xfrm>
        </p:grpSpPr>
        <p:grpSp>
          <p:nvGrpSpPr>
            <p:cNvPr id="35" name="组合 34"/>
            <p:cNvGrpSpPr/>
            <p:nvPr/>
          </p:nvGrpSpPr>
          <p:grpSpPr>
            <a:xfrm>
              <a:off x="7214867" y="1901470"/>
              <a:ext cx="1562961" cy="2893909"/>
              <a:chOff x="7214867" y="1901470"/>
              <a:chExt cx="1562961" cy="2893909"/>
            </a:xfrm>
            <a:effectLst>
              <a:outerShdw blurRad="50800" dist="38100" dir="18900000" algn="bl" rotWithShape="0">
                <a:prstClr val="black">
                  <a:alpha val="40000"/>
                </a:prstClr>
              </a:outerShdw>
            </a:effectLst>
          </p:grpSpPr>
          <p:sp>
            <p:nvSpPr>
              <p:cNvPr id="37" name="Freeform 5"/>
              <p:cNvSpPr>
                <a:spLocks/>
              </p:cNvSpPr>
              <p:nvPr/>
            </p:nvSpPr>
            <p:spPr bwMode="auto">
              <a:xfrm>
                <a:off x="7214867" y="1901470"/>
                <a:ext cx="1562961" cy="289390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8" name="Freeform 6"/>
              <p:cNvSpPr>
                <a:spLocks/>
              </p:cNvSpPr>
              <p:nvPr/>
            </p:nvSpPr>
            <p:spPr bwMode="auto">
              <a:xfrm>
                <a:off x="7696826" y="1901470"/>
                <a:ext cx="599044" cy="13922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6" name="TextBox 92"/>
            <p:cNvSpPr txBox="1"/>
            <p:nvPr/>
          </p:nvSpPr>
          <p:spPr>
            <a:xfrm>
              <a:off x="7420025" y="4456823"/>
              <a:ext cx="115929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05</a:t>
              </a:r>
            </a:p>
          </p:txBody>
        </p:sp>
      </p:grpSp>
      <p:grpSp>
        <p:nvGrpSpPr>
          <p:cNvPr id="39" name="组合 38"/>
          <p:cNvGrpSpPr/>
          <p:nvPr/>
        </p:nvGrpSpPr>
        <p:grpSpPr>
          <a:xfrm>
            <a:off x="8494170" y="2273948"/>
            <a:ext cx="1562961" cy="2521431"/>
            <a:chOff x="8494170" y="2273948"/>
            <a:chExt cx="1562961" cy="2521431"/>
          </a:xfrm>
        </p:grpSpPr>
        <p:grpSp>
          <p:nvGrpSpPr>
            <p:cNvPr id="40" name="组合 39"/>
            <p:cNvGrpSpPr/>
            <p:nvPr/>
          </p:nvGrpSpPr>
          <p:grpSpPr>
            <a:xfrm>
              <a:off x="8494170" y="2273948"/>
              <a:ext cx="1562961" cy="2521431"/>
              <a:chOff x="8494170" y="2273948"/>
              <a:chExt cx="1562961" cy="2521431"/>
            </a:xfrm>
            <a:effectLst>
              <a:outerShdw blurRad="50800" dist="38100" dir="18900000" algn="bl" rotWithShape="0">
                <a:prstClr val="black">
                  <a:alpha val="40000"/>
                </a:prstClr>
              </a:outerShdw>
            </a:effectLst>
          </p:grpSpPr>
          <p:sp>
            <p:nvSpPr>
              <p:cNvPr id="42" name="Freeform 5"/>
              <p:cNvSpPr>
                <a:spLocks/>
              </p:cNvSpPr>
              <p:nvPr/>
            </p:nvSpPr>
            <p:spPr bwMode="auto">
              <a:xfrm>
                <a:off x="8494170" y="2273948"/>
                <a:ext cx="1562961" cy="2521431"/>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43" name="Freeform 6"/>
              <p:cNvSpPr>
                <a:spLocks/>
              </p:cNvSpPr>
              <p:nvPr/>
            </p:nvSpPr>
            <p:spPr bwMode="auto">
              <a:xfrm>
                <a:off x="8976129" y="2273948"/>
                <a:ext cx="599044" cy="12130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41" name="TextBox 93"/>
            <p:cNvSpPr txBox="1"/>
            <p:nvPr/>
          </p:nvSpPr>
          <p:spPr>
            <a:xfrm>
              <a:off x="8723873"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06</a:t>
              </a:r>
            </a:p>
          </p:txBody>
        </p:sp>
      </p:grpSp>
      <p:sp>
        <p:nvSpPr>
          <p:cNvPr id="44" name="Shape 1834"/>
          <p:cNvSpPr/>
          <p:nvPr/>
        </p:nvSpPr>
        <p:spPr>
          <a:xfrm>
            <a:off x="2092875" y="4792551"/>
            <a:ext cx="7964256" cy="60352"/>
          </a:xfrm>
          <a:prstGeom prst="rect">
            <a:avLst/>
          </a:prstGeom>
          <a:solidFill>
            <a:srgbClr val="D8141A"/>
          </a:solidFill>
          <a:ln>
            <a:noFill/>
          </a:ln>
          <a:effectLst>
            <a:outerShdw blurRad="63500" algn="ctr" rotWithShape="0">
              <a:prstClr val="black">
                <a:alpha val="40000"/>
              </a:prstClr>
            </a:outerShdw>
          </a:effectLst>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5" name="文本框 44"/>
          <p:cNvSpPr txBox="1"/>
          <p:nvPr/>
        </p:nvSpPr>
        <p:spPr>
          <a:xfrm>
            <a:off x="696469" y="5127091"/>
            <a:ext cx="10871418" cy="738664"/>
          </a:xfrm>
          <a:prstGeom prst="rect">
            <a:avLst/>
          </a:prstGeom>
          <a:noFill/>
        </p:spPr>
        <p:txBody>
          <a:bodyPr wrap="square" rtlCol="0">
            <a:spAutoFit/>
          </a:bodyPr>
          <a:lstStyle/>
          <a:p>
            <a:pPr algn="ctr">
              <a:lnSpc>
                <a:spcPct val="150000"/>
              </a:lnSpc>
            </a:pP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31483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1000" fill="hold"/>
                                        <p:tgtEl>
                                          <p:spTgt spid="44"/>
                                        </p:tgtEl>
                                        <p:attrNameLst>
                                          <p:attrName>ppt_w</p:attrName>
                                        </p:attrNameLst>
                                      </p:cBhvr>
                                      <p:tavLst>
                                        <p:tav tm="0">
                                          <p:val>
                                            <p:strVal val="#ppt_w*0.70"/>
                                          </p:val>
                                        </p:tav>
                                        <p:tav tm="100000">
                                          <p:val>
                                            <p:strVal val="#ppt_w"/>
                                          </p:val>
                                        </p:tav>
                                      </p:tavLst>
                                    </p:anim>
                                    <p:anim calcmode="lin" valueType="num">
                                      <p:cBhvr>
                                        <p:cTn id="17" dur="1000" fill="hold"/>
                                        <p:tgtEl>
                                          <p:spTgt spid="44"/>
                                        </p:tgtEl>
                                        <p:attrNameLst>
                                          <p:attrName>ppt_h</p:attrName>
                                        </p:attrNameLst>
                                      </p:cBhvr>
                                      <p:tavLst>
                                        <p:tav tm="0">
                                          <p:val>
                                            <p:strVal val="#ppt_h"/>
                                          </p:val>
                                        </p:tav>
                                        <p:tav tm="100000">
                                          <p:val>
                                            <p:strVal val="#ppt_h"/>
                                          </p:val>
                                        </p:tav>
                                      </p:tavLst>
                                    </p:anim>
                                    <p:animEffect transition="in" filter="fade">
                                      <p:cBhvr>
                                        <p:cTn id="18" dur="1000"/>
                                        <p:tgtEl>
                                          <p:spTgt spid="44"/>
                                        </p:tgtEl>
                                      </p:cBhvr>
                                    </p:animEffect>
                                  </p:childTnLst>
                                </p:cTn>
                              </p:par>
                              <p:par>
                                <p:cTn id="19" presetID="47" presetClass="entr" presetSubtype="0"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47" presetClass="entr" presetSubtype="0"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10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47" presetClass="entr" presetSubtype="0" fill="hold" nodeType="withEffect">
                                  <p:stCondLst>
                                    <p:cond delay="125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1"/>
                                          </p:val>
                                        </p:tav>
                                        <p:tav tm="100000">
                                          <p:val>
                                            <p:strVal val="#ppt_y"/>
                                          </p:val>
                                        </p:tav>
                                      </p:tavLst>
                                    </p:anim>
                                  </p:childTnLst>
                                </p:cTn>
                              </p:par>
                              <p:par>
                                <p:cTn id="49" presetID="53" presetClass="entr" presetSubtype="16" fill="hold" grpId="0" nodeType="withEffect">
                                  <p:stCondLst>
                                    <p:cond delay="125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7" presetClass="entr" presetSubtype="0" fill="hold" nodeType="withEffect">
                                  <p:stCondLst>
                                    <p:cond delay="150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anim calcmode="lin" valueType="num">
                                      <p:cBhvr>
                                        <p:cTn id="57" dur="500" fill="hold"/>
                                        <p:tgtEl>
                                          <p:spTgt spid="34"/>
                                        </p:tgtEl>
                                        <p:attrNameLst>
                                          <p:attrName>ppt_x</p:attrName>
                                        </p:attrNameLst>
                                      </p:cBhvr>
                                      <p:tavLst>
                                        <p:tav tm="0">
                                          <p:val>
                                            <p:strVal val="#ppt_x"/>
                                          </p:val>
                                        </p:tav>
                                        <p:tav tm="100000">
                                          <p:val>
                                            <p:strVal val="#ppt_x"/>
                                          </p:val>
                                        </p:tav>
                                      </p:tavLst>
                                    </p:anim>
                                    <p:anim calcmode="lin" valueType="num">
                                      <p:cBhvr>
                                        <p:cTn id="58" dur="500" fill="hold"/>
                                        <p:tgtEl>
                                          <p:spTgt spid="34"/>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15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47" presetClass="entr" presetSubtype="0" fill="hold" nodeType="withEffect">
                                  <p:stCondLst>
                                    <p:cond delay="175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anim calcmode="lin" valueType="num">
                                      <p:cBhvr>
                                        <p:cTn id="67" dur="500" fill="hold"/>
                                        <p:tgtEl>
                                          <p:spTgt spid="39"/>
                                        </p:tgtEl>
                                        <p:attrNameLst>
                                          <p:attrName>ppt_x</p:attrName>
                                        </p:attrNameLst>
                                      </p:cBhvr>
                                      <p:tavLst>
                                        <p:tav tm="0">
                                          <p:val>
                                            <p:strVal val="#ppt_x"/>
                                          </p:val>
                                        </p:tav>
                                        <p:tav tm="100000">
                                          <p:val>
                                            <p:strVal val="#ppt_x"/>
                                          </p:val>
                                        </p:tav>
                                      </p:tavLst>
                                    </p:anim>
                                    <p:anim calcmode="lin" valueType="num">
                                      <p:cBhvr>
                                        <p:cTn id="68" dur="500" fill="hold"/>
                                        <p:tgtEl>
                                          <p:spTgt spid="39"/>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175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par>
                                <p:cTn id="79" presetID="42" presetClass="entr" presetSubtype="0" fill="hold" grpId="0" nodeType="withEffect">
                                  <p:stCondLst>
                                    <p:cond delay="20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44"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12"/>
          <p:cNvGrpSpPr>
            <a:grpSpLocks/>
          </p:cNvGrpSpPr>
          <p:nvPr/>
        </p:nvGrpSpPr>
        <p:grpSpPr bwMode="auto">
          <a:xfrm>
            <a:off x="4246139" y="1951567"/>
            <a:ext cx="2165351" cy="1530351"/>
            <a:chOff x="0" y="0"/>
            <a:chExt cx="1624019" cy="1147515"/>
          </a:xfrm>
        </p:grpSpPr>
        <p:grpSp>
          <p:nvGrpSpPr>
            <p:cNvPr id="9" name="组合 7"/>
            <p:cNvGrpSpPr>
              <a:grpSpLocks/>
            </p:cNvGrpSpPr>
            <p:nvPr/>
          </p:nvGrpSpPr>
          <p:grpSpPr bwMode="auto">
            <a:xfrm>
              <a:off x="0" y="0"/>
              <a:ext cx="1624019" cy="1147515"/>
              <a:chOff x="0" y="0"/>
              <a:chExt cx="2070437" cy="1462949"/>
            </a:xfrm>
          </p:grpSpPr>
          <p:sp>
            <p:nvSpPr>
              <p:cNvPr id="11" name="等腰三角形 6"/>
              <p:cNvSpPr>
                <a:spLocks/>
              </p:cNvSpPr>
              <p:nvPr/>
            </p:nvSpPr>
            <p:spPr bwMode="auto">
              <a:xfrm>
                <a:off x="10120" y="900432"/>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2" name="右箭头 5"/>
              <p:cNvSpPr>
                <a:spLocks/>
              </p:cNvSpPr>
              <p:nvPr/>
            </p:nvSpPr>
            <p:spPr bwMode="auto">
              <a:xfrm>
                <a:off x="0" y="0"/>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0" name="Freeform 6"/>
            <p:cNvSpPr>
              <a:spLocks noEditPoints="1"/>
            </p:cNvSpPr>
            <p:nvPr/>
          </p:nvSpPr>
          <p:spPr bwMode="auto">
            <a:xfrm>
              <a:off x="1055100" y="277244"/>
              <a:ext cx="282917" cy="367363"/>
            </a:xfrm>
            <a:custGeom>
              <a:avLst/>
              <a:gdLst>
                <a:gd name="T0" fmla="*/ 37196 w 251"/>
                <a:gd name="T1" fmla="*/ 335810 h 326"/>
                <a:gd name="T2" fmla="*/ 29306 w 251"/>
                <a:gd name="T3" fmla="*/ 202838 h 326"/>
                <a:gd name="T4" fmla="*/ 49595 w 251"/>
                <a:gd name="T5" fmla="*/ 169032 h 326"/>
                <a:gd name="T6" fmla="*/ 86791 w 251"/>
                <a:gd name="T7" fmla="*/ 158890 h 326"/>
                <a:gd name="T8" fmla="*/ 93554 w 251"/>
                <a:gd name="T9" fmla="*/ 191570 h 326"/>
                <a:gd name="T10" fmla="*/ 85664 w 251"/>
                <a:gd name="T11" fmla="*/ 200585 h 326"/>
                <a:gd name="T12" fmla="*/ 60867 w 251"/>
                <a:gd name="T13" fmla="*/ 221995 h 326"/>
                <a:gd name="T14" fmla="*/ 50722 w 251"/>
                <a:gd name="T15" fmla="*/ 335810 h 326"/>
                <a:gd name="T16" fmla="*/ 65375 w 251"/>
                <a:gd name="T17" fmla="*/ 334683 h 326"/>
                <a:gd name="T18" fmla="*/ 223178 w 251"/>
                <a:gd name="T19" fmla="*/ 236645 h 326"/>
                <a:gd name="T20" fmla="*/ 92427 w 251"/>
                <a:gd name="T21" fmla="*/ 103673 h 326"/>
                <a:gd name="T22" fmla="*/ 151039 w 251"/>
                <a:gd name="T23" fmla="*/ 52963 h 326"/>
                <a:gd name="T24" fmla="*/ 184854 w 251"/>
                <a:gd name="T25" fmla="*/ 103673 h 326"/>
                <a:gd name="T26" fmla="*/ 192744 w 251"/>
                <a:gd name="T27" fmla="*/ 28172 h 326"/>
                <a:gd name="T28" fmla="*/ 84537 w 251"/>
                <a:gd name="T29" fmla="*/ 23664 h 326"/>
                <a:gd name="T30" fmla="*/ 92427 w 251"/>
                <a:gd name="T31" fmla="*/ 103673 h 326"/>
                <a:gd name="T32" fmla="*/ 242339 w 251"/>
                <a:gd name="T33" fmla="*/ 350460 h 326"/>
                <a:gd name="T34" fmla="*/ 55231 w 251"/>
                <a:gd name="T35" fmla="*/ 367363 h 326"/>
                <a:gd name="T36" fmla="*/ 253611 w 251"/>
                <a:gd name="T37" fmla="*/ 202838 h 326"/>
                <a:gd name="T38" fmla="*/ 245721 w 251"/>
                <a:gd name="T39" fmla="*/ 335810 h 326"/>
                <a:gd name="T40" fmla="*/ 237831 w 251"/>
                <a:gd name="T41" fmla="*/ 232137 h 326"/>
                <a:gd name="T42" fmla="*/ 188236 w 251"/>
                <a:gd name="T43" fmla="*/ 221995 h 326"/>
                <a:gd name="T44" fmla="*/ 199507 w 251"/>
                <a:gd name="T45" fmla="*/ 199458 h 326"/>
                <a:gd name="T46" fmla="*/ 201762 w 251"/>
                <a:gd name="T47" fmla="*/ 192697 h 326"/>
                <a:gd name="T48" fmla="*/ 234449 w 251"/>
                <a:gd name="T49" fmla="*/ 167905 h 326"/>
                <a:gd name="T50" fmla="*/ 237831 w 251"/>
                <a:gd name="T51" fmla="*/ 171286 h 326"/>
                <a:gd name="T52" fmla="*/ 253611 w 251"/>
                <a:gd name="T53" fmla="*/ 202838 h 326"/>
                <a:gd name="T54" fmla="*/ 193871 w 251"/>
                <a:gd name="T55" fmla="*/ 200585 h 326"/>
                <a:gd name="T56" fmla="*/ 184854 w 251"/>
                <a:gd name="T57" fmla="*/ 185935 h 326"/>
                <a:gd name="T58" fmla="*/ 196126 w 251"/>
                <a:gd name="T59" fmla="*/ 158890 h 326"/>
                <a:gd name="T60" fmla="*/ 174710 w 251"/>
                <a:gd name="T61" fmla="*/ 163398 h 326"/>
                <a:gd name="T62" fmla="*/ 182600 w 251"/>
                <a:gd name="T63" fmla="*/ 221995 h 326"/>
                <a:gd name="T64" fmla="*/ 87918 w 251"/>
                <a:gd name="T65" fmla="*/ 187062 h 326"/>
                <a:gd name="T66" fmla="*/ 101444 w 251"/>
                <a:gd name="T67" fmla="*/ 189316 h 326"/>
                <a:gd name="T68" fmla="*/ 102572 w 251"/>
                <a:gd name="T69" fmla="*/ 221995 h 326"/>
                <a:gd name="T70" fmla="*/ 108207 w 251"/>
                <a:gd name="T71" fmla="*/ 163398 h 326"/>
                <a:gd name="T72" fmla="*/ 89046 w 251"/>
                <a:gd name="T73" fmla="*/ 158890 h 3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3" name="组合 13"/>
          <p:cNvGrpSpPr>
            <a:grpSpLocks/>
          </p:cNvGrpSpPr>
          <p:nvPr/>
        </p:nvGrpSpPr>
        <p:grpSpPr bwMode="auto">
          <a:xfrm>
            <a:off x="6432656" y="2192867"/>
            <a:ext cx="1530349" cy="2165351"/>
            <a:chOff x="0" y="0"/>
            <a:chExt cx="1147515" cy="1624019"/>
          </a:xfrm>
        </p:grpSpPr>
        <p:grpSp>
          <p:nvGrpSpPr>
            <p:cNvPr id="14" name="组合 16"/>
            <p:cNvGrpSpPr>
              <a:grpSpLocks/>
            </p:cNvGrpSpPr>
            <p:nvPr/>
          </p:nvGrpSpPr>
          <p:grpSpPr bwMode="auto">
            <a:xfrm rot="5400000">
              <a:off x="-238252" y="238252"/>
              <a:ext cx="1624019" cy="1147515"/>
              <a:chOff x="0" y="0"/>
              <a:chExt cx="2070437" cy="1462949"/>
            </a:xfrm>
          </p:grpSpPr>
          <p:sp>
            <p:nvSpPr>
              <p:cNvPr id="16" name="等腰三角形 6"/>
              <p:cNvSpPr>
                <a:spLocks/>
              </p:cNvSpPr>
              <p:nvPr/>
            </p:nvSpPr>
            <p:spPr bwMode="auto">
              <a:xfrm>
                <a:off x="10119" y="898409"/>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5" name="Freeform 11"/>
            <p:cNvSpPr>
              <a:spLocks noEditPoints="1"/>
            </p:cNvSpPr>
            <p:nvPr/>
          </p:nvSpPr>
          <p:spPr bwMode="auto">
            <a:xfrm>
              <a:off x="511104" y="1045227"/>
              <a:ext cx="350967" cy="288563"/>
            </a:xfrm>
            <a:custGeom>
              <a:avLst/>
              <a:gdLst>
                <a:gd name="T0" fmla="*/ 97875 w 355"/>
                <a:gd name="T1" fmla="*/ 169975 h 292"/>
                <a:gd name="T2" fmla="*/ 57341 w 355"/>
                <a:gd name="T3" fmla="*/ 188752 h 292"/>
                <a:gd name="T4" fmla="*/ 0 w 355"/>
                <a:gd name="T5" fmla="*/ 153176 h 292"/>
                <a:gd name="T6" fmla="*/ 55364 w 355"/>
                <a:gd name="T7" fmla="*/ 75105 h 292"/>
                <a:gd name="T8" fmla="*/ 64262 w 355"/>
                <a:gd name="T9" fmla="*/ 75105 h 292"/>
                <a:gd name="T10" fmla="*/ 98864 w 355"/>
                <a:gd name="T11" fmla="*/ 72141 h 292"/>
                <a:gd name="T12" fmla="*/ 132478 w 355"/>
                <a:gd name="T13" fmla="*/ 79058 h 292"/>
                <a:gd name="T14" fmla="*/ 317353 w 355"/>
                <a:gd name="T15" fmla="*/ 79058 h 292"/>
                <a:gd name="T16" fmla="*/ 132478 w 355"/>
                <a:gd name="T17" fmla="*/ 130446 h 292"/>
                <a:gd name="T18" fmla="*/ 326251 w 355"/>
                <a:gd name="T19" fmla="*/ 211481 h 292"/>
                <a:gd name="T20" fmla="*/ 350967 w 355"/>
                <a:gd name="T21" fmla="*/ 79058 h 292"/>
                <a:gd name="T22" fmla="*/ 231342 w 355"/>
                <a:gd name="T23" fmla="*/ 160093 h 292"/>
                <a:gd name="T24" fmla="*/ 237273 w 355"/>
                <a:gd name="T25" fmla="*/ 177881 h 292"/>
                <a:gd name="T26" fmla="*/ 223433 w 355"/>
                <a:gd name="T27" fmla="*/ 93882 h 292"/>
                <a:gd name="T28" fmla="*/ 220467 w 355"/>
                <a:gd name="T29" fmla="*/ 112658 h 292"/>
                <a:gd name="T30" fmla="*/ 192785 w 355"/>
                <a:gd name="T31" fmla="*/ 128470 h 292"/>
                <a:gd name="T32" fmla="*/ 174001 w 355"/>
                <a:gd name="T33" fmla="*/ 140329 h 292"/>
                <a:gd name="T34" fmla="*/ 179932 w 355"/>
                <a:gd name="T35" fmla="*/ 163058 h 292"/>
                <a:gd name="T36" fmla="*/ 229364 w 355"/>
                <a:gd name="T37" fmla="*/ 154164 h 292"/>
                <a:gd name="T38" fmla="*/ 251114 w 355"/>
                <a:gd name="T39" fmla="*/ 108705 h 292"/>
                <a:gd name="T40" fmla="*/ 176966 w 355"/>
                <a:gd name="T41" fmla="*/ 169975 h 292"/>
                <a:gd name="T42" fmla="*/ 165103 w 355"/>
                <a:gd name="T43" fmla="*/ 177881 h 292"/>
                <a:gd name="T44" fmla="*/ 171035 w 355"/>
                <a:gd name="T45" fmla="*/ 177881 h 292"/>
                <a:gd name="T46" fmla="*/ 192785 w 355"/>
                <a:gd name="T47" fmla="*/ 168987 h 292"/>
                <a:gd name="T48" fmla="*/ 197728 w 355"/>
                <a:gd name="T49" fmla="*/ 177881 h 292"/>
                <a:gd name="T50" fmla="*/ 204648 w 355"/>
                <a:gd name="T51" fmla="*/ 177881 h 292"/>
                <a:gd name="T52" fmla="*/ 215523 w 355"/>
                <a:gd name="T53" fmla="*/ 163058 h 292"/>
                <a:gd name="T54" fmla="*/ 220467 w 355"/>
                <a:gd name="T55" fmla="*/ 165034 h 292"/>
                <a:gd name="T56" fmla="*/ 281762 w 355"/>
                <a:gd name="T57" fmla="*/ 121552 h 292"/>
                <a:gd name="T58" fmla="*/ 309444 w 355"/>
                <a:gd name="T59" fmla="*/ 160093 h 292"/>
                <a:gd name="T60" fmla="*/ 281762 w 355"/>
                <a:gd name="T61" fmla="*/ 178870 h 292"/>
                <a:gd name="T62" fmla="*/ 253092 w 355"/>
                <a:gd name="T63" fmla="*/ 146258 h 292"/>
                <a:gd name="T64" fmla="*/ 276819 w 355"/>
                <a:gd name="T65" fmla="*/ 124517 h 292"/>
                <a:gd name="T66" fmla="*/ 280774 w 355"/>
                <a:gd name="T67" fmla="*/ 121552 h 292"/>
                <a:gd name="T68" fmla="*/ 302524 w 355"/>
                <a:gd name="T69" fmla="*/ 160093 h 292"/>
                <a:gd name="T70" fmla="*/ 281762 w 355"/>
                <a:gd name="T71" fmla="*/ 173928 h 292"/>
                <a:gd name="T72" fmla="*/ 290660 w 355"/>
                <a:gd name="T73" fmla="*/ 128470 h 292"/>
                <a:gd name="T74" fmla="*/ 297580 w 355"/>
                <a:gd name="T75" fmla="*/ 132423 h 292"/>
                <a:gd name="T76" fmla="*/ 270887 w 355"/>
                <a:gd name="T77" fmla="*/ 170964 h 292"/>
                <a:gd name="T78" fmla="*/ 270887 w 355"/>
                <a:gd name="T79" fmla="*/ 170964 h 292"/>
                <a:gd name="T80" fmla="*/ 305490 w 355"/>
                <a:gd name="T81" fmla="*/ 150211 h 292"/>
                <a:gd name="T82" fmla="*/ 261989 w 355"/>
                <a:gd name="T83" fmla="*/ 163058 h 292"/>
                <a:gd name="T84" fmla="*/ 261001 w 355"/>
                <a:gd name="T85" fmla="*/ 161081 h 292"/>
                <a:gd name="T86" fmla="*/ 261001 w 355"/>
                <a:gd name="T87" fmla="*/ 161081 h 292"/>
                <a:gd name="T88" fmla="*/ 303512 w 355"/>
                <a:gd name="T89" fmla="*/ 141317 h 292"/>
                <a:gd name="T90" fmla="*/ 259024 w 355"/>
                <a:gd name="T91" fmla="*/ 155152 h 292"/>
                <a:gd name="T92" fmla="*/ 284728 w 355"/>
                <a:gd name="T93" fmla="*/ 147246 h 292"/>
                <a:gd name="T94" fmla="*/ 284728 w 355"/>
                <a:gd name="T95" fmla="*/ 147246 h 292"/>
                <a:gd name="T96" fmla="*/ 263967 w 355"/>
                <a:gd name="T97" fmla="*/ 150211 h 292"/>
                <a:gd name="T98" fmla="*/ 299558 w 355"/>
                <a:gd name="T99" fmla="*/ 134399 h 292"/>
                <a:gd name="T100" fmla="*/ 282751 w 355"/>
                <a:gd name="T101" fmla="*/ 126493 h 292"/>
                <a:gd name="T102" fmla="*/ 255069 w 355"/>
                <a:gd name="T103" fmla="*/ 121552 h 292"/>
                <a:gd name="T104" fmla="*/ 274842 w 355"/>
                <a:gd name="T105" fmla="*/ 138352 h 292"/>
                <a:gd name="T106" fmla="*/ 248148 w 355"/>
                <a:gd name="T107" fmla="*/ 135387 h 292"/>
                <a:gd name="T108" fmla="*/ 254080 w 355"/>
                <a:gd name="T109" fmla="*/ 133411 h 292"/>
                <a:gd name="T110" fmla="*/ 278796 w 355"/>
                <a:gd name="T111" fmla="*/ 281645 h 292"/>
                <a:gd name="T112" fmla="*/ 207614 w 355"/>
                <a:gd name="T113" fmla="*/ 250022 h 292"/>
                <a:gd name="T114" fmla="*/ 224421 w 355"/>
                <a:gd name="T115" fmla="*/ 223340 h 292"/>
                <a:gd name="T116" fmla="*/ 224421 w 355"/>
                <a:gd name="T117" fmla="*/ 223340 h 292"/>
                <a:gd name="T118" fmla="*/ 77114 w 355"/>
                <a:gd name="T119" fmla="*/ 44470 h 2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8" name="组合 14"/>
          <p:cNvGrpSpPr>
            <a:grpSpLocks/>
          </p:cNvGrpSpPr>
          <p:nvPr/>
        </p:nvGrpSpPr>
        <p:grpSpPr bwMode="auto">
          <a:xfrm>
            <a:off x="5571172" y="4309534"/>
            <a:ext cx="2165351" cy="1530351"/>
            <a:chOff x="0" y="0"/>
            <a:chExt cx="1624019" cy="1147515"/>
          </a:xfrm>
        </p:grpSpPr>
        <p:grpSp>
          <p:nvGrpSpPr>
            <p:cNvPr id="19" name="组合 19"/>
            <p:cNvGrpSpPr>
              <a:grpSpLocks/>
            </p:cNvGrpSpPr>
            <p:nvPr/>
          </p:nvGrpSpPr>
          <p:grpSpPr bwMode="auto">
            <a:xfrm rot="10800000">
              <a:off x="0" y="0"/>
              <a:ext cx="1624019" cy="1147515"/>
              <a:chOff x="0" y="0"/>
              <a:chExt cx="2070437" cy="1462949"/>
            </a:xfrm>
          </p:grpSpPr>
          <p:sp>
            <p:nvSpPr>
              <p:cNvPr id="21" name="等腰三角形 6"/>
              <p:cNvSpPr>
                <a:spLocks/>
              </p:cNvSpPr>
              <p:nvPr/>
            </p:nvSpPr>
            <p:spPr bwMode="auto">
              <a:xfrm>
                <a:off x="12143" y="898408"/>
                <a:ext cx="597047"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2" name="右箭头 5"/>
              <p:cNvSpPr>
                <a:spLocks/>
              </p:cNvSpPr>
              <p:nvPr/>
            </p:nvSpPr>
            <p:spPr bwMode="auto">
              <a:xfrm>
                <a:off x="2025" y="0"/>
                <a:ext cx="2070436"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0" name="Freeform 16"/>
            <p:cNvSpPr>
              <a:spLocks noEditPoints="1"/>
            </p:cNvSpPr>
            <p:nvPr/>
          </p:nvSpPr>
          <p:spPr bwMode="auto">
            <a:xfrm>
              <a:off x="256299" y="532166"/>
              <a:ext cx="372990" cy="308845"/>
            </a:xfrm>
            <a:custGeom>
              <a:avLst/>
              <a:gdLst>
                <a:gd name="T0" fmla="*/ 275249 w 332"/>
                <a:gd name="T1" fmla="*/ 25831 h 275"/>
                <a:gd name="T2" fmla="*/ 317940 w 332"/>
                <a:gd name="T3" fmla="*/ 52784 h 275"/>
                <a:gd name="T4" fmla="*/ 270755 w 332"/>
                <a:gd name="T5" fmla="*/ 11231 h 275"/>
                <a:gd name="T6" fmla="*/ 126951 w 332"/>
                <a:gd name="T7" fmla="*/ 227984 h 275"/>
                <a:gd name="T8" fmla="*/ 78642 w 332"/>
                <a:gd name="T9" fmla="*/ 250445 h 275"/>
                <a:gd name="T10" fmla="*/ 101112 w 332"/>
                <a:gd name="T11" fmla="*/ 299860 h 275"/>
                <a:gd name="T12" fmla="*/ 39321 w 332"/>
                <a:gd name="T13" fmla="*/ 308845 h 275"/>
                <a:gd name="T14" fmla="*/ 60667 w 332"/>
                <a:gd name="T15" fmla="*/ 283014 h 275"/>
                <a:gd name="T16" fmla="*/ 16852 w 332"/>
                <a:gd name="T17" fmla="*/ 250445 h 275"/>
                <a:gd name="T18" fmla="*/ 23593 w 332"/>
                <a:gd name="T19" fmla="*/ 223491 h 275"/>
                <a:gd name="T20" fmla="*/ 0 w 332"/>
                <a:gd name="T21" fmla="*/ 130276 h 275"/>
                <a:gd name="T22" fmla="*/ 48309 w 332"/>
                <a:gd name="T23" fmla="*/ 204399 h 275"/>
                <a:gd name="T24" fmla="*/ 50556 w 332"/>
                <a:gd name="T25" fmla="*/ 222368 h 275"/>
                <a:gd name="T26" fmla="*/ 56173 w 332"/>
                <a:gd name="T27" fmla="*/ 90969 h 275"/>
                <a:gd name="T28" fmla="*/ 58420 w 332"/>
                <a:gd name="T29" fmla="*/ 77492 h 275"/>
                <a:gd name="T30" fmla="*/ 101112 w 332"/>
                <a:gd name="T31" fmla="*/ 29200 h 275"/>
                <a:gd name="T32" fmla="*/ 103359 w 332"/>
                <a:gd name="T33" fmla="*/ 40431 h 275"/>
                <a:gd name="T34" fmla="*/ 103359 w 332"/>
                <a:gd name="T35" fmla="*/ 53907 h 275"/>
                <a:gd name="T36" fmla="*/ 104482 w 332"/>
                <a:gd name="T37" fmla="*/ 68507 h 275"/>
                <a:gd name="T38" fmla="*/ 101112 w 332"/>
                <a:gd name="T39" fmla="*/ 81984 h 275"/>
                <a:gd name="T40" fmla="*/ 89877 w 332"/>
                <a:gd name="T41" fmla="*/ 98830 h 275"/>
                <a:gd name="T42" fmla="*/ 185372 w 332"/>
                <a:gd name="T43" fmla="*/ 121292 h 275"/>
                <a:gd name="T44" fmla="*/ 203347 w 332"/>
                <a:gd name="T45" fmla="*/ 134769 h 275"/>
                <a:gd name="T46" fmla="*/ 233680 w 332"/>
                <a:gd name="T47" fmla="*/ 88723 h 275"/>
                <a:gd name="T48" fmla="*/ 262891 w 332"/>
                <a:gd name="T49" fmla="*/ 98830 h 275"/>
                <a:gd name="T50" fmla="*/ 264014 w 332"/>
                <a:gd name="T51" fmla="*/ 103323 h 275"/>
                <a:gd name="T52" fmla="*/ 279743 w 332"/>
                <a:gd name="T53" fmla="*/ 131400 h 275"/>
                <a:gd name="T54" fmla="*/ 267384 w 332"/>
                <a:gd name="T55" fmla="*/ 103323 h 275"/>
                <a:gd name="T56" fmla="*/ 271878 w 332"/>
                <a:gd name="T57" fmla="*/ 95461 h 275"/>
                <a:gd name="T58" fmla="*/ 266261 w 332"/>
                <a:gd name="T59" fmla="*/ 77492 h 275"/>
                <a:gd name="T60" fmla="*/ 279743 w 332"/>
                <a:gd name="T61" fmla="*/ 69631 h 275"/>
                <a:gd name="T62" fmla="*/ 287607 w 332"/>
                <a:gd name="T63" fmla="*/ 108938 h 275"/>
                <a:gd name="T64" fmla="*/ 289854 w 332"/>
                <a:gd name="T65" fmla="*/ 84230 h 275"/>
                <a:gd name="T66" fmla="*/ 299965 w 332"/>
                <a:gd name="T67" fmla="*/ 78615 h 275"/>
                <a:gd name="T68" fmla="*/ 299965 w 332"/>
                <a:gd name="T69" fmla="*/ 87600 h 275"/>
                <a:gd name="T70" fmla="*/ 312323 w 332"/>
                <a:gd name="T71" fmla="*/ 88723 h 275"/>
                <a:gd name="T72" fmla="*/ 324681 w 332"/>
                <a:gd name="T73" fmla="*/ 77492 h 275"/>
                <a:gd name="T74" fmla="*/ 319064 w 332"/>
                <a:gd name="T75" fmla="*/ 95461 h 275"/>
                <a:gd name="T76" fmla="*/ 323558 w 332"/>
                <a:gd name="T77" fmla="*/ 103323 h 275"/>
                <a:gd name="T78" fmla="*/ 310076 w 332"/>
                <a:gd name="T79" fmla="*/ 129153 h 275"/>
                <a:gd name="T80" fmla="*/ 306706 w 332"/>
                <a:gd name="T81" fmla="*/ 133646 h 275"/>
                <a:gd name="T82" fmla="*/ 325805 w 332"/>
                <a:gd name="T83" fmla="*/ 103323 h 275"/>
                <a:gd name="T84" fmla="*/ 322434 w 332"/>
                <a:gd name="T85" fmla="*/ 98830 h 275"/>
                <a:gd name="T86" fmla="*/ 325805 w 332"/>
                <a:gd name="T87" fmla="*/ 77492 h 275"/>
                <a:gd name="T88" fmla="*/ 361755 w 332"/>
                <a:gd name="T89" fmla="*/ 134769 h 275"/>
                <a:gd name="T90" fmla="*/ 372990 w 332"/>
                <a:gd name="T91" fmla="*/ 156107 h 275"/>
                <a:gd name="T92" fmla="*/ 372990 w 332"/>
                <a:gd name="T93" fmla="*/ 307722 h 275"/>
                <a:gd name="T94" fmla="*/ 213458 w 332"/>
                <a:gd name="T95" fmla="*/ 165092 h 275"/>
                <a:gd name="T96" fmla="*/ 165149 w 332"/>
                <a:gd name="T97" fmla="*/ 139261 h 275"/>
                <a:gd name="T98" fmla="*/ 114593 w 332"/>
                <a:gd name="T99" fmla="*/ 186430 h 275"/>
                <a:gd name="T100" fmla="*/ 147174 w 332"/>
                <a:gd name="T101" fmla="*/ 308845 h 275"/>
                <a:gd name="T102" fmla="*/ 146050 w 332"/>
                <a:gd name="T103" fmla="*/ 229107 h 275"/>
                <a:gd name="T104" fmla="*/ 253903 w 332"/>
                <a:gd name="T105" fmla="*/ 134769 h 275"/>
                <a:gd name="T106" fmla="*/ 255026 w 332"/>
                <a:gd name="T107" fmla="*/ 120169 h 275"/>
                <a:gd name="T108" fmla="*/ 253903 w 332"/>
                <a:gd name="T109" fmla="*/ 134769 h 275"/>
                <a:gd name="T110" fmla="*/ 338163 w 332"/>
                <a:gd name="T111" fmla="*/ 134769 h 275"/>
                <a:gd name="T112" fmla="*/ 337039 w 332"/>
                <a:gd name="T113" fmla="*/ 120169 h 2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23" name="组合 15"/>
          <p:cNvGrpSpPr>
            <a:grpSpLocks/>
          </p:cNvGrpSpPr>
          <p:nvPr/>
        </p:nvGrpSpPr>
        <p:grpSpPr bwMode="auto">
          <a:xfrm>
            <a:off x="4032356" y="3405718"/>
            <a:ext cx="1530349" cy="2165349"/>
            <a:chOff x="0" y="0"/>
            <a:chExt cx="1147515" cy="1624019"/>
          </a:xfrm>
        </p:grpSpPr>
        <p:grpSp>
          <p:nvGrpSpPr>
            <p:cNvPr id="24" name="组合 22"/>
            <p:cNvGrpSpPr>
              <a:grpSpLocks/>
            </p:cNvGrpSpPr>
            <p:nvPr/>
          </p:nvGrpSpPr>
          <p:grpSpPr bwMode="auto">
            <a:xfrm rot="-5400000">
              <a:off x="-238252" y="238252"/>
              <a:ext cx="1624019" cy="1147515"/>
              <a:chOff x="0" y="0"/>
              <a:chExt cx="2070437" cy="1462949"/>
            </a:xfrm>
          </p:grpSpPr>
          <p:sp>
            <p:nvSpPr>
              <p:cNvPr id="26" name="等腰三角形 6"/>
              <p:cNvSpPr>
                <a:spLocks/>
              </p:cNvSpPr>
              <p:nvPr/>
            </p:nvSpPr>
            <p:spPr bwMode="auto">
              <a:xfrm>
                <a:off x="10119" y="900432"/>
                <a:ext cx="597048"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5" name="Freeform 21"/>
            <p:cNvSpPr>
              <a:spLocks noEditPoints="1"/>
            </p:cNvSpPr>
            <p:nvPr/>
          </p:nvSpPr>
          <p:spPr bwMode="auto">
            <a:xfrm>
              <a:off x="296372" y="279498"/>
              <a:ext cx="391200" cy="256623"/>
            </a:xfrm>
            <a:custGeom>
              <a:avLst/>
              <a:gdLst>
                <a:gd name="T0" fmla="*/ 249842 w 357"/>
                <a:gd name="T1" fmla="*/ 186436 h 234"/>
                <a:gd name="T2" fmla="*/ 299153 w 357"/>
                <a:gd name="T3" fmla="*/ 197402 h 234"/>
                <a:gd name="T4" fmla="*/ 87664 w 357"/>
                <a:gd name="T5" fmla="*/ 19740 h 234"/>
                <a:gd name="T6" fmla="*/ 0 w 357"/>
                <a:gd name="T7" fmla="*/ 135988 h 234"/>
                <a:gd name="T8" fmla="*/ 56982 w 357"/>
                <a:gd name="T9" fmla="*/ 129408 h 234"/>
                <a:gd name="T10" fmla="*/ 154508 w 357"/>
                <a:gd name="T11" fmla="*/ 94314 h 234"/>
                <a:gd name="T12" fmla="*/ 227926 w 357"/>
                <a:gd name="T13" fmla="*/ 110765 h 234"/>
                <a:gd name="T14" fmla="*/ 213681 w 357"/>
                <a:gd name="T15" fmla="*/ 48254 h 234"/>
                <a:gd name="T16" fmla="*/ 98622 w 357"/>
                <a:gd name="T17" fmla="*/ 52641 h 234"/>
                <a:gd name="T18" fmla="*/ 75610 w 357"/>
                <a:gd name="T19" fmla="*/ 83348 h 234"/>
                <a:gd name="T20" fmla="*/ 82185 w 357"/>
                <a:gd name="T21" fmla="*/ 41674 h 234"/>
                <a:gd name="T22" fmla="*/ 306824 w 357"/>
                <a:gd name="T23" fmla="*/ 0 h 234"/>
                <a:gd name="T24" fmla="*/ 272854 w 357"/>
                <a:gd name="T25" fmla="*/ 41674 h 234"/>
                <a:gd name="T26" fmla="*/ 305728 w 357"/>
                <a:gd name="T27" fmla="*/ 82251 h 234"/>
                <a:gd name="T28" fmla="*/ 255321 w 357"/>
                <a:gd name="T29" fmla="*/ 46061 h 234"/>
                <a:gd name="T30" fmla="*/ 256417 w 357"/>
                <a:gd name="T31" fmla="*/ 97604 h 234"/>
                <a:gd name="T32" fmla="*/ 182998 w 357"/>
                <a:gd name="T33" fmla="*/ 93218 h 234"/>
                <a:gd name="T34" fmla="*/ 75610 w 357"/>
                <a:gd name="T35" fmla="*/ 175469 h 234"/>
                <a:gd name="T36" fmla="*/ 154508 w 357"/>
                <a:gd name="T37" fmla="*/ 152438 h 234"/>
                <a:gd name="T38" fmla="*/ 105197 w 357"/>
                <a:gd name="T39" fmla="*/ 210562 h 234"/>
                <a:gd name="T40" fmla="*/ 173136 w 357"/>
                <a:gd name="T41" fmla="*/ 195209 h 234"/>
                <a:gd name="T42" fmla="*/ 152316 w 357"/>
                <a:gd name="T43" fmla="*/ 234689 h 234"/>
                <a:gd name="T44" fmla="*/ 211489 w 357"/>
                <a:gd name="T45" fmla="*/ 211659 h 234"/>
                <a:gd name="T46" fmla="*/ 202723 w 357"/>
                <a:gd name="T47" fmla="*/ 243463 h 234"/>
                <a:gd name="T48" fmla="*/ 244363 w 357"/>
                <a:gd name="T49" fmla="*/ 237979 h 234"/>
                <a:gd name="T50" fmla="*/ 232309 w 357"/>
                <a:gd name="T51" fmla="*/ 206176 h 234"/>
                <a:gd name="T52" fmla="*/ 312303 w 357"/>
                <a:gd name="T53" fmla="*/ 157922 h 234"/>
                <a:gd name="T54" fmla="*/ 350655 w 357"/>
                <a:gd name="T55" fmla="*/ 138182 h 234"/>
                <a:gd name="T56" fmla="*/ 306824 w 357"/>
                <a:gd name="T57" fmla="*/ 0 h 234"/>
                <a:gd name="T58" fmla="*/ 284908 w 357"/>
                <a:gd name="T59" fmla="*/ 160115 h 234"/>
                <a:gd name="T60" fmla="*/ 305728 w 357"/>
                <a:gd name="T61" fmla="*/ 188629 h 234"/>
                <a:gd name="T62" fmla="*/ 258608 w 357"/>
                <a:gd name="T63" fmla="*/ 239076 h 234"/>
                <a:gd name="T64" fmla="*/ 250938 w 357"/>
                <a:gd name="T65" fmla="*/ 200692 h 234"/>
                <a:gd name="T66" fmla="*/ 258608 w 357"/>
                <a:gd name="T67" fmla="*/ 239076 h 2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28" name="TextBox 37"/>
          <p:cNvSpPr txBox="1">
            <a:spLocks noChangeArrowheads="1"/>
          </p:cNvSpPr>
          <p:nvPr/>
        </p:nvSpPr>
        <p:spPr bwMode="auto">
          <a:xfrm>
            <a:off x="664738"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smtClean="0">
                <a:solidFill>
                  <a:srgbClr val="D12018"/>
                </a:solidFill>
                <a:latin typeface="方正尚酷简体" panose="03000509000000000000" pitchFamily="65" charset="-122"/>
                <a:ea typeface="方正尚酷简体" panose="03000509000000000000" pitchFamily="65" charset="-122"/>
              </a:rPr>
              <a:t>此处添加标题</a:t>
            </a:r>
            <a:endParaRPr lang="zh-CN" altLang="en-US" sz="1867" dirty="0">
              <a:solidFill>
                <a:srgbClr val="D12018"/>
              </a:solidFill>
              <a:latin typeface="方正尚酷简体" panose="03000509000000000000" pitchFamily="65" charset="-122"/>
              <a:ea typeface="方正尚酷简体" panose="03000509000000000000" pitchFamily="65" charset="-122"/>
            </a:endParaRPr>
          </a:p>
        </p:txBody>
      </p:sp>
      <p:sp>
        <p:nvSpPr>
          <p:cNvPr id="29" name="矩形 1"/>
          <p:cNvSpPr>
            <a:spLocks noChangeArrowheads="1"/>
          </p:cNvSpPr>
          <p:nvPr/>
        </p:nvSpPr>
        <p:spPr bwMode="auto">
          <a:xfrm>
            <a:off x="664738" y="2647951"/>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0" name="TextBox 39"/>
          <p:cNvSpPr txBox="1">
            <a:spLocks noChangeArrowheads="1"/>
          </p:cNvSpPr>
          <p:nvPr/>
        </p:nvSpPr>
        <p:spPr bwMode="auto">
          <a:xfrm>
            <a:off x="664738" y="4169833"/>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1" name="矩形 1"/>
          <p:cNvSpPr>
            <a:spLocks noChangeArrowheads="1"/>
          </p:cNvSpPr>
          <p:nvPr/>
        </p:nvSpPr>
        <p:spPr bwMode="auto">
          <a:xfrm>
            <a:off x="664738" y="4508500"/>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2" name="TextBox 41"/>
          <p:cNvSpPr txBox="1">
            <a:spLocks noChangeArrowheads="1"/>
          </p:cNvSpPr>
          <p:nvPr/>
        </p:nvSpPr>
        <p:spPr bwMode="auto">
          <a:xfrm>
            <a:off x="8151389"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3" name="矩形 1"/>
          <p:cNvSpPr>
            <a:spLocks noChangeArrowheads="1"/>
          </p:cNvSpPr>
          <p:nvPr/>
        </p:nvSpPr>
        <p:spPr bwMode="auto">
          <a:xfrm>
            <a:off x="8151390" y="26479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4" name="TextBox 47"/>
          <p:cNvSpPr txBox="1">
            <a:spLocks noChangeArrowheads="1"/>
          </p:cNvSpPr>
          <p:nvPr/>
        </p:nvSpPr>
        <p:spPr bwMode="auto">
          <a:xfrm>
            <a:off x="8151389" y="43539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solidFill>
                  <a:srgbClr val="D12018"/>
                </a:solidFill>
                <a:latin typeface="方正尚酷简体" panose="03000509000000000000" pitchFamily="65" charset="-122"/>
                <a:ea typeface="方正尚酷简体" panose="03000509000000000000" pitchFamily="65" charset="-122"/>
              </a:rPr>
              <a:t>此处添加标题</a:t>
            </a:r>
          </a:p>
        </p:txBody>
      </p:sp>
      <p:sp>
        <p:nvSpPr>
          <p:cNvPr id="35" name="矩形 1"/>
          <p:cNvSpPr>
            <a:spLocks noChangeArrowheads="1"/>
          </p:cNvSpPr>
          <p:nvPr/>
        </p:nvSpPr>
        <p:spPr bwMode="auto">
          <a:xfrm>
            <a:off x="8151390" y="46926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Tree>
    <p:extLst>
      <p:ext uri="{BB962C8B-B14F-4D97-AF65-F5344CB8AC3E}">
        <p14:creationId xmlns:p14="http://schemas.microsoft.com/office/powerpoint/2010/main" val="1587393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1900"/>
                            </p:stCondLst>
                            <p:childTnLst>
                              <p:par>
                                <p:cTn id="32" presetID="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300" fill="hold"/>
                                        <p:tgtEl>
                                          <p:spTgt spid="29"/>
                                        </p:tgtEl>
                                        <p:attrNameLst>
                                          <p:attrName>ppt_x</p:attrName>
                                        </p:attrNameLst>
                                      </p:cBhvr>
                                      <p:tavLst>
                                        <p:tav tm="0">
                                          <p:val>
                                            <p:strVal val="1+#ppt_w/2"/>
                                          </p:val>
                                        </p:tav>
                                        <p:tav tm="100000">
                                          <p:val>
                                            <p:strVal val="#ppt_x"/>
                                          </p:val>
                                        </p:tav>
                                      </p:tavLst>
                                    </p:anim>
                                    <p:anim calcmode="lin" valueType="num">
                                      <p:cBhvr additive="base">
                                        <p:cTn id="39" dur="300" fill="hold"/>
                                        <p:tgtEl>
                                          <p:spTgt spid="29"/>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0-#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300" fill="hold"/>
                                        <p:tgtEl>
                                          <p:spTgt spid="31"/>
                                        </p:tgtEl>
                                        <p:attrNameLst>
                                          <p:attrName>ppt_x</p:attrName>
                                        </p:attrNameLst>
                                      </p:cBhvr>
                                      <p:tavLst>
                                        <p:tav tm="0">
                                          <p:val>
                                            <p:strVal val="1+#ppt_w/2"/>
                                          </p:val>
                                        </p:tav>
                                        <p:tav tm="100000">
                                          <p:val>
                                            <p:strVal val="#ppt_x"/>
                                          </p:val>
                                        </p:tav>
                                      </p:tavLst>
                                    </p:anim>
                                    <p:anim calcmode="lin" valueType="num">
                                      <p:cBhvr additive="base">
                                        <p:cTn id="48" dur="3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2900"/>
                            </p:stCondLst>
                            <p:childTnLst>
                              <p:par>
                                <p:cTn id="50" presetID="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0-#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0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300" fill="hold"/>
                                        <p:tgtEl>
                                          <p:spTgt spid="33"/>
                                        </p:tgtEl>
                                        <p:attrNameLst>
                                          <p:attrName>ppt_x</p:attrName>
                                        </p:attrNameLst>
                                      </p:cBhvr>
                                      <p:tavLst>
                                        <p:tav tm="0">
                                          <p:val>
                                            <p:strVal val="1+#ppt_w/2"/>
                                          </p:val>
                                        </p:tav>
                                        <p:tav tm="100000">
                                          <p:val>
                                            <p:strVal val="#ppt_x"/>
                                          </p:val>
                                        </p:tav>
                                      </p:tavLst>
                                    </p:anim>
                                    <p:anim calcmode="lin" valueType="num">
                                      <p:cBhvr additive="base">
                                        <p:cTn id="57" dur="300" fill="hold"/>
                                        <p:tgtEl>
                                          <p:spTgt spid="33"/>
                                        </p:tgtEl>
                                        <p:attrNameLst>
                                          <p:attrName>ppt_y</p:attrName>
                                        </p:attrNameLst>
                                      </p:cBhvr>
                                      <p:tavLst>
                                        <p:tav tm="0">
                                          <p:val>
                                            <p:strVal val="#ppt_y"/>
                                          </p:val>
                                        </p:tav>
                                        <p:tav tm="100000">
                                          <p:val>
                                            <p:strVal val="#ppt_y"/>
                                          </p:val>
                                        </p:tav>
                                      </p:tavLst>
                                    </p:anim>
                                  </p:childTnLst>
                                </p:cTn>
                              </p:par>
                            </p:childTnLst>
                          </p:cTn>
                        </p:par>
                        <p:par>
                          <p:cTn id="58" fill="hold">
                            <p:stCondLst>
                              <p:cond delay="3400"/>
                            </p:stCondLst>
                            <p:childTnLst>
                              <p:par>
                                <p:cTn id="59" presetID="2" presetClass="entr" presetSubtype="8"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0-#ppt_w/2"/>
                                          </p:val>
                                        </p:tav>
                                        <p:tav tm="100000">
                                          <p:val>
                                            <p:strVal val="#ppt_x"/>
                                          </p:val>
                                        </p:tav>
                                      </p:tavLst>
                                    </p:anim>
                                    <p:anim calcmode="lin" valueType="num">
                                      <p:cBhvr additive="base">
                                        <p:cTn id="62" dur="500" fill="hold"/>
                                        <p:tgtEl>
                                          <p:spTgt spid="3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300" fill="hold"/>
                                        <p:tgtEl>
                                          <p:spTgt spid="35"/>
                                        </p:tgtEl>
                                        <p:attrNameLst>
                                          <p:attrName>ppt_x</p:attrName>
                                        </p:attrNameLst>
                                      </p:cBhvr>
                                      <p:tavLst>
                                        <p:tav tm="0">
                                          <p:val>
                                            <p:strVal val="1+#ppt_w/2"/>
                                          </p:val>
                                        </p:tav>
                                        <p:tav tm="100000">
                                          <p:val>
                                            <p:strVal val="#ppt_x"/>
                                          </p:val>
                                        </p:tav>
                                      </p:tavLst>
                                    </p:anim>
                                    <p:anim calcmode="lin" valueType="num">
                                      <p:cBhvr additive="base">
                                        <p:cTn id="66"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7"/>
          <p:cNvGrpSpPr/>
          <p:nvPr/>
        </p:nvGrpSpPr>
        <p:grpSpPr>
          <a:xfrm>
            <a:off x="1741952" y="1583092"/>
            <a:ext cx="3503147" cy="4412542"/>
            <a:chOff x="1780052" y="1536431"/>
            <a:chExt cx="3039073" cy="3827997"/>
          </a:xfrm>
        </p:grpSpPr>
        <p:sp>
          <p:nvSpPr>
            <p:cNvPr id="9" name="íṡľíḍè-Rectangle: Rounded Corners 77"/>
            <p:cNvSpPr/>
            <p:nvPr/>
          </p:nvSpPr>
          <p:spPr>
            <a:xfrm>
              <a:off x="1780052" y="1633843"/>
              <a:ext cx="3039073" cy="3730585"/>
            </a:xfrm>
            <a:prstGeom prst="roundRect">
              <a:avLst>
                <a:gd name="adj" fmla="val 3500"/>
              </a:avLst>
            </a:prstGeom>
            <a:solidFill>
              <a:schemeClr val="accent3"/>
            </a:solidFill>
            <a:ln w="12700" cap="flat">
              <a:noFill/>
              <a:miter lim="400000"/>
            </a:ln>
            <a:effectLst/>
          </p:spPr>
          <p:txBody>
            <a:bodyPr anchor="ctr"/>
            <a:lstStyle/>
            <a:p>
              <a:pPr algn="ctr"/>
              <a:endParaRPr/>
            </a:p>
          </p:txBody>
        </p:sp>
        <p:sp>
          <p:nvSpPr>
            <p:cNvPr id="10" name="íṡľíḍè-Rectangle: Rounded Corners 78"/>
            <p:cNvSpPr/>
            <p:nvPr/>
          </p:nvSpPr>
          <p:spPr>
            <a:xfrm>
              <a:off x="1881346" y="1741117"/>
              <a:ext cx="2836484" cy="3516037"/>
            </a:xfrm>
            <a:prstGeom prst="roundRect">
              <a:avLst>
                <a:gd name="adj" fmla="val 2738"/>
              </a:avLst>
            </a:prstGeom>
            <a:solidFill>
              <a:srgbClr val="F5EFE3"/>
            </a:solidFill>
            <a:ln w="12700" cap="flat">
              <a:noFill/>
              <a:miter lim="400000"/>
            </a:ln>
            <a:effectLst/>
          </p:spPr>
          <p:txBody>
            <a:bodyPr anchor="ctr"/>
            <a:lstStyle/>
            <a:p>
              <a:pPr algn="ctr"/>
              <a:endParaRPr/>
            </a:p>
          </p:txBody>
        </p:sp>
        <p:sp>
          <p:nvSpPr>
            <p:cNvPr id="11" name="íṡľíḍè-Oval 75"/>
            <p:cNvSpPr/>
            <p:nvPr/>
          </p:nvSpPr>
          <p:spPr>
            <a:xfrm>
              <a:off x="2301045"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2" name="íṡľíḍè-Rectangle: Rounded Corners 76"/>
            <p:cNvSpPr/>
            <p:nvPr/>
          </p:nvSpPr>
          <p:spPr>
            <a:xfrm>
              <a:off x="2352261"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3" name="íṡľíḍè-Oval 73"/>
            <p:cNvSpPr/>
            <p:nvPr/>
          </p:nvSpPr>
          <p:spPr>
            <a:xfrm>
              <a:off x="2562631"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4" name="íṡľíḍè-Rectangle: Rounded Corners 74"/>
            <p:cNvSpPr/>
            <p:nvPr/>
          </p:nvSpPr>
          <p:spPr>
            <a:xfrm>
              <a:off x="2613847"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5" name="íṡľíḍè-Oval 71"/>
            <p:cNvSpPr/>
            <p:nvPr/>
          </p:nvSpPr>
          <p:spPr>
            <a:xfrm>
              <a:off x="2824217"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6" name="íṡľíḍè-Rectangle: Rounded Corners 72"/>
            <p:cNvSpPr/>
            <p:nvPr/>
          </p:nvSpPr>
          <p:spPr>
            <a:xfrm>
              <a:off x="2875433"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7" name="íṡľíḍè-Oval 69"/>
            <p:cNvSpPr/>
            <p:nvPr/>
          </p:nvSpPr>
          <p:spPr>
            <a:xfrm>
              <a:off x="3085803"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8" name="íṡľíḍè-Rectangle: Rounded Corners 70"/>
            <p:cNvSpPr/>
            <p:nvPr/>
          </p:nvSpPr>
          <p:spPr>
            <a:xfrm>
              <a:off x="3137019"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9" name="íṡľíḍè-Oval 67"/>
            <p:cNvSpPr/>
            <p:nvPr/>
          </p:nvSpPr>
          <p:spPr>
            <a:xfrm>
              <a:off x="3347388"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0" name="íṡľíḍè-Rectangle: Rounded Corners 68"/>
            <p:cNvSpPr/>
            <p:nvPr/>
          </p:nvSpPr>
          <p:spPr>
            <a:xfrm>
              <a:off x="3398604"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1" name="íṡľíḍè-Oval 65"/>
            <p:cNvSpPr/>
            <p:nvPr/>
          </p:nvSpPr>
          <p:spPr>
            <a:xfrm>
              <a:off x="3608974"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2" name="íṡľíḍè-Rectangle: Rounded Corners 66"/>
            <p:cNvSpPr/>
            <p:nvPr/>
          </p:nvSpPr>
          <p:spPr>
            <a:xfrm>
              <a:off x="3660190"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3" name="íṡľíḍè-Oval 63"/>
            <p:cNvSpPr/>
            <p:nvPr/>
          </p:nvSpPr>
          <p:spPr>
            <a:xfrm>
              <a:off x="38705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4" name="íṡľíḍè-Rectangle: Rounded Corners 64"/>
            <p:cNvSpPr/>
            <p:nvPr/>
          </p:nvSpPr>
          <p:spPr>
            <a:xfrm>
              <a:off x="39217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5" name="íṡľíḍè-Oval 61"/>
            <p:cNvSpPr/>
            <p:nvPr/>
          </p:nvSpPr>
          <p:spPr>
            <a:xfrm>
              <a:off x="20394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6" name="íṡľíḍè-Rectangle: Rounded Corners 62"/>
            <p:cNvSpPr/>
            <p:nvPr/>
          </p:nvSpPr>
          <p:spPr>
            <a:xfrm>
              <a:off x="20906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7" name="íṡľíḍè-Oval 59"/>
            <p:cNvSpPr/>
            <p:nvPr/>
          </p:nvSpPr>
          <p:spPr>
            <a:xfrm>
              <a:off x="4393731"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8" name="íṡľíḍè-Rectangle: Rounded Corners 60"/>
            <p:cNvSpPr/>
            <p:nvPr/>
          </p:nvSpPr>
          <p:spPr>
            <a:xfrm>
              <a:off x="4444947"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9" name="íṡľíḍè-Oval 57"/>
            <p:cNvSpPr/>
            <p:nvPr/>
          </p:nvSpPr>
          <p:spPr>
            <a:xfrm>
              <a:off x="4132146"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30" name="íṡľíḍè-Rectangle: Rounded Corners 58"/>
            <p:cNvSpPr/>
            <p:nvPr/>
          </p:nvSpPr>
          <p:spPr>
            <a:xfrm>
              <a:off x="4183362"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grpSp>
      <p:grpSp>
        <p:nvGrpSpPr>
          <p:cNvPr id="31" name="组合 30"/>
          <p:cNvGrpSpPr/>
          <p:nvPr/>
        </p:nvGrpSpPr>
        <p:grpSpPr>
          <a:xfrm>
            <a:off x="5707772" y="2520200"/>
            <a:ext cx="5047314" cy="1757231"/>
            <a:chOff x="874713" y="1063625"/>
            <a:chExt cx="5047314" cy="1757231"/>
          </a:xfrm>
        </p:grpSpPr>
        <p:sp>
          <p:nvSpPr>
            <p:cNvPr id="32" name="矩形 31"/>
            <p:cNvSpPr/>
            <p:nvPr/>
          </p:nvSpPr>
          <p:spPr>
            <a:xfrm>
              <a:off x="874713" y="1435861"/>
              <a:ext cx="5047314"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r>
                <a:rPr lang="zh-CN" altLang="en-US" sz="1400" dirty="0" smtClean="0">
                  <a:solidFill>
                    <a:schemeClr val="tx1">
                      <a:lumMod val="75000"/>
                      <a:lumOff val="25000"/>
                    </a:schemeClr>
                  </a:solidFill>
                </a:rPr>
                <a:t>利用不仅</a:t>
              </a:r>
              <a:r>
                <a:rPr lang="zh-CN" altLang="en-US" sz="1400" dirty="0">
                  <a:solidFill>
                    <a:schemeClr val="tx1">
                      <a:lumMod val="75000"/>
                      <a:lumOff val="25000"/>
                    </a:schemeClr>
                  </a:solidFill>
                </a:rPr>
                <a:t>可以创建演示文稿，还可以在互联网上召开面对面会议、远程会议或在网上给观众展示演示文稿</a:t>
              </a:r>
            </a:p>
          </p:txBody>
        </p:sp>
        <p:sp>
          <p:nvSpPr>
            <p:cNvPr id="33" name="矩形 32"/>
            <p:cNvSpPr/>
            <p:nvPr/>
          </p:nvSpPr>
          <p:spPr>
            <a:xfrm>
              <a:off x="874713" y="1063625"/>
              <a:ext cx="2084387" cy="39760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
        <p:nvSpPr>
          <p:cNvPr id="34" name="椭圆 33"/>
          <p:cNvSpPr/>
          <p:nvPr/>
        </p:nvSpPr>
        <p:spPr>
          <a:xfrm>
            <a:off x="8098971"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091130"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0083289"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5"/>
          <p:cNvSpPr/>
          <p:nvPr/>
        </p:nvSpPr>
        <p:spPr>
          <a:xfrm>
            <a:off x="8256640" y="4919858"/>
            <a:ext cx="249414" cy="249037"/>
          </a:xfrm>
          <a:custGeom>
            <a:avLst/>
            <a:gdLst>
              <a:gd name="connsiteX0" fmla="*/ 486022 w 607639"/>
              <a:gd name="connsiteY0" fmla="*/ 444891 h 606722"/>
              <a:gd name="connsiteX1" fmla="*/ 445525 w 607639"/>
              <a:gd name="connsiteY1" fmla="*/ 485331 h 606722"/>
              <a:gd name="connsiteX2" fmla="*/ 486022 w 607639"/>
              <a:gd name="connsiteY2" fmla="*/ 525771 h 606722"/>
              <a:gd name="connsiteX3" fmla="*/ 526519 w 607639"/>
              <a:gd name="connsiteY3" fmla="*/ 485331 h 606722"/>
              <a:gd name="connsiteX4" fmla="*/ 486022 w 607639"/>
              <a:gd name="connsiteY4" fmla="*/ 444891 h 606722"/>
              <a:gd name="connsiteX5" fmla="*/ 303740 w 607639"/>
              <a:gd name="connsiteY5" fmla="*/ 444891 h 606722"/>
              <a:gd name="connsiteX6" fmla="*/ 263243 w 607639"/>
              <a:gd name="connsiteY6" fmla="*/ 485331 h 606722"/>
              <a:gd name="connsiteX7" fmla="*/ 303740 w 607639"/>
              <a:gd name="connsiteY7" fmla="*/ 525771 h 606722"/>
              <a:gd name="connsiteX8" fmla="*/ 344237 w 607639"/>
              <a:gd name="connsiteY8" fmla="*/ 485331 h 606722"/>
              <a:gd name="connsiteX9" fmla="*/ 303740 w 607639"/>
              <a:gd name="connsiteY9" fmla="*/ 444891 h 606722"/>
              <a:gd name="connsiteX10" fmla="*/ 121458 w 607639"/>
              <a:gd name="connsiteY10" fmla="*/ 444891 h 606722"/>
              <a:gd name="connsiteX11" fmla="*/ 80961 w 607639"/>
              <a:gd name="connsiteY11" fmla="*/ 485331 h 606722"/>
              <a:gd name="connsiteX12" fmla="*/ 121458 w 607639"/>
              <a:gd name="connsiteY12" fmla="*/ 525771 h 606722"/>
              <a:gd name="connsiteX13" fmla="*/ 161956 w 607639"/>
              <a:gd name="connsiteY13" fmla="*/ 485331 h 606722"/>
              <a:gd name="connsiteX14" fmla="*/ 121458 w 607639"/>
              <a:gd name="connsiteY14" fmla="*/ 444891 h 606722"/>
              <a:gd name="connsiteX15" fmla="*/ 303740 w 607639"/>
              <a:gd name="connsiteY15" fmla="*/ 202252 h 606722"/>
              <a:gd name="connsiteX16" fmla="*/ 263243 w 607639"/>
              <a:gd name="connsiteY16" fmla="*/ 242692 h 606722"/>
              <a:gd name="connsiteX17" fmla="*/ 303740 w 607639"/>
              <a:gd name="connsiteY17" fmla="*/ 283132 h 606722"/>
              <a:gd name="connsiteX18" fmla="*/ 344237 w 607639"/>
              <a:gd name="connsiteY18" fmla="*/ 242692 h 606722"/>
              <a:gd name="connsiteX19" fmla="*/ 303740 w 607639"/>
              <a:gd name="connsiteY19" fmla="*/ 202252 h 606722"/>
              <a:gd name="connsiteX20" fmla="*/ 303740 w 607639"/>
              <a:gd name="connsiteY20" fmla="*/ 181988 h 606722"/>
              <a:gd name="connsiteX21" fmla="*/ 364530 w 607639"/>
              <a:gd name="connsiteY21" fmla="*/ 242692 h 606722"/>
              <a:gd name="connsiteX22" fmla="*/ 313887 w 607639"/>
              <a:gd name="connsiteY22" fmla="*/ 302507 h 606722"/>
              <a:gd name="connsiteX23" fmla="*/ 313887 w 607639"/>
              <a:gd name="connsiteY23" fmla="*/ 343747 h 606722"/>
              <a:gd name="connsiteX24" fmla="*/ 496169 w 607639"/>
              <a:gd name="connsiteY24" fmla="*/ 343747 h 606722"/>
              <a:gd name="connsiteX25" fmla="*/ 496169 w 607639"/>
              <a:gd name="connsiteY25" fmla="*/ 425516 h 606722"/>
              <a:gd name="connsiteX26" fmla="*/ 546812 w 607639"/>
              <a:gd name="connsiteY26" fmla="*/ 485331 h 606722"/>
              <a:gd name="connsiteX27" fmla="*/ 486022 w 607639"/>
              <a:gd name="connsiteY27" fmla="*/ 546035 h 606722"/>
              <a:gd name="connsiteX28" fmla="*/ 425321 w 607639"/>
              <a:gd name="connsiteY28" fmla="*/ 485331 h 606722"/>
              <a:gd name="connsiteX29" fmla="*/ 475964 w 607639"/>
              <a:gd name="connsiteY29" fmla="*/ 425516 h 606722"/>
              <a:gd name="connsiteX30" fmla="*/ 475964 w 607639"/>
              <a:gd name="connsiteY30" fmla="*/ 364012 h 606722"/>
              <a:gd name="connsiteX31" fmla="*/ 313887 w 607639"/>
              <a:gd name="connsiteY31" fmla="*/ 364012 h 606722"/>
              <a:gd name="connsiteX32" fmla="*/ 313887 w 607639"/>
              <a:gd name="connsiteY32" fmla="*/ 425516 h 606722"/>
              <a:gd name="connsiteX33" fmla="*/ 364530 w 607639"/>
              <a:gd name="connsiteY33" fmla="*/ 485331 h 606722"/>
              <a:gd name="connsiteX34" fmla="*/ 303740 w 607639"/>
              <a:gd name="connsiteY34" fmla="*/ 546035 h 606722"/>
              <a:gd name="connsiteX35" fmla="*/ 243039 w 607639"/>
              <a:gd name="connsiteY35" fmla="*/ 485331 h 606722"/>
              <a:gd name="connsiteX36" fmla="*/ 293683 w 607639"/>
              <a:gd name="connsiteY36" fmla="*/ 425516 h 606722"/>
              <a:gd name="connsiteX37" fmla="*/ 293683 w 607639"/>
              <a:gd name="connsiteY37" fmla="*/ 364012 h 606722"/>
              <a:gd name="connsiteX38" fmla="*/ 131605 w 607639"/>
              <a:gd name="connsiteY38" fmla="*/ 364012 h 606722"/>
              <a:gd name="connsiteX39" fmla="*/ 131605 w 607639"/>
              <a:gd name="connsiteY39" fmla="*/ 425516 h 606722"/>
              <a:gd name="connsiteX40" fmla="*/ 182249 w 607639"/>
              <a:gd name="connsiteY40" fmla="*/ 485331 h 606722"/>
              <a:gd name="connsiteX41" fmla="*/ 121458 w 607639"/>
              <a:gd name="connsiteY41" fmla="*/ 546035 h 606722"/>
              <a:gd name="connsiteX42" fmla="*/ 60757 w 607639"/>
              <a:gd name="connsiteY42" fmla="*/ 485331 h 606722"/>
              <a:gd name="connsiteX43" fmla="*/ 111401 w 607639"/>
              <a:gd name="connsiteY43" fmla="*/ 425516 h 606722"/>
              <a:gd name="connsiteX44" fmla="*/ 111401 w 607639"/>
              <a:gd name="connsiteY44" fmla="*/ 343747 h 606722"/>
              <a:gd name="connsiteX45" fmla="*/ 293683 w 607639"/>
              <a:gd name="connsiteY45" fmla="*/ 343747 h 606722"/>
              <a:gd name="connsiteX46" fmla="*/ 293683 w 607639"/>
              <a:gd name="connsiteY46" fmla="*/ 302507 h 606722"/>
              <a:gd name="connsiteX47" fmla="*/ 243039 w 607639"/>
              <a:gd name="connsiteY47" fmla="*/ 242692 h 606722"/>
              <a:gd name="connsiteX48" fmla="*/ 303740 w 607639"/>
              <a:gd name="connsiteY48" fmla="*/ 181988 h 606722"/>
              <a:gd name="connsiteX49" fmla="*/ 20293 w 607639"/>
              <a:gd name="connsiteY49" fmla="*/ 141571 h 606722"/>
              <a:gd name="connsiteX50" fmla="*/ 20293 w 607639"/>
              <a:gd name="connsiteY50" fmla="*/ 574373 h 606722"/>
              <a:gd name="connsiteX51" fmla="*/ 32398 w 607639"/>
              <a:gd name="connsiteY51" fmla="*/ 586459 h 606722"/>
              <a:gd name="connsiteX52" fmla="*/ 575241 w 607639"/>
              <a:gd name="connsiteY52" fmla="*/ 586459 h 606722"/>
              <a:gd name="connsiteX53" fmla="*/ 587346 w 607639"/>
              <a:gd name="connsiteY53" fmla="*/ 574373 h 606722"/>
              <a:gd name="connsiteX54" fmla="*/ 587346 w 607639"/>
              <a:gd name="connsiteY54" fmla="*/ 141571 h 606722"/>
              <a:gd name="connsiteX55" fmla="*/ 70839 w 607639"/>
              <a:gd name="connsiteY55" fmla="*/ 50600 h 606722"/>
              <a:gd name="connsiteX56" fmla="*/ 50635 w 607639"/>
              <a:gd name="connsiteY56" fmla="*/ 70768 h 606722"/>
              <a:gd name="connsiteX57" fmla="*/ 70839 w 607639"/>
              <a:gd name="connsiteY57" fmla="*/ 91025 h 606722"/>
              <a:gd name="connsiteX58" fmla="*/ 91131 w 607639"/>
              <a:gd name="connsiteY58" fmla="*/ 70768 h 606722"/>
              <a:gd name="connsiteX59" fmla="*/ 70839 w 607639"/>
              <a:gd name="connsiteY59" fmla="*/ 50600 h 606722"/>
              <a:gd name="connsiteX60" fmla="*/ 253110 w 607639"/>
              <a:gd name="connsiteY60" fmla="*/ 50547 h 606722"/>
              <a:gd name="connsiteX61" fmla="*/ 232906 w 607639"/>
              <a:gd name="connsiteY61" fmla="*/ 70733 h 606722"/>
              <a:gd name="connsiteX62" fmla="*/ 253110 w 607639"/>
              <a:gd name="connsiteY62" fmla="*/ 91008 h 606722"/>
              <a:gd name="connsiteX63" fmla="*/ 273402 w 607639"/>
              <a:gd name="connsiteY63" fmla="*/ 70733 h 606722"/>
              <a:gd name="connsiteX64" fmla="*/ 253110 w 607639"/>
              <a:gd name="connsiteY64" fmla="*/ 50547 h 606722"/>
              <a:gd name="connsiteX65" fmla="*/ 162010 w 607639"/>
              <a:gd name="connsiteY65" fmla="*/ 50547 h 606722"/>
              <a:gd name="connsiteX66" fmla="*/ 141806 w 607639"/>
              <a:gd name="connsiteY66" fmla="*/ 70733 h 606722"/>
              <a:gd name="connsiteX67" fmla="*/ 162010 w 607639"/>
              <a:gd name="connsiteY67" fmla="*/ 91008 h 606722"/>
              <a:gd name="connsiteX68" fmla="*/ 182302 w 607639"/>
              <a:gd name="connsiteY68" fmla="*/ 70733 h 606722"/>
              <a:gd name="connsiteX69" fmla="*/ 162010 w 607639"/>
              <a:gd name="connsiteY69" fmla="*/ 50547 h 606722"/>
              <a:gd name="connsiteX70" fmla="*/ 70839 w 607639"/>
              <a:gd name="connsiteY70" fmla="*/ 30343 h 606722"/>
              <a:gd name="connsiteX71" fmla="*/ 111423 w 607639"/>
              <a:gd name="connsiteY71" fmla="*/ 70768 h 606722"/>
              <a:gd name="connsiteX72" fmla="*/ 70839 w 607639"/>
              <a:gd name="connsiteY72" fmla="*/ 111282 h 606722"/>
              <a:gd name="connsiteX73" fmla="*/ 30343 w 607639"/>
              <a:gd name="connsiteY73" fmla="*/ 70768 h 606722"/>
              <a:gd name="connsiteX74" fmla="*/ 70839 w 607639"/>
              <a:gd name="connsiteY74" fmla="*/ 30343 h 606722"/>
              <a:gd name="connsiteX75" fmla="*/ 253110 w 607639"/>
              <a:gd name="connsiteY75" fmla="*/ 30273 h 606722"/>
              <a:gd name="connsiteX76" fmla="*/ 293694 w 607639"/>
              <a:gd name="connsiteY76" fmla="*/ 70733 h 606722"/>
              <a:gd name="connsiteX77" fmla="*/ 253110 w 607639"/>
              <a:gd name="connsiteY77" fmla="*/ 111282 h 606722"/>
              <a:gd name="connsiteX78" fmla="*/ 212614 w 607639"/>
              <a:gd name="connsiteY78" fmla="*/ 70733 h 606722"/>
              <a:gd name="connsiteX79" fmla="*/ 253110 w 607639"/>
              <a:gd name="connsiteY79" fmla="*/ 30273 h 606722"/>
              <a:gd name="connsiteX80" fmla="*/ 162010 w 607639"/>
              <a:gd name="connsiteY80" fmla="*/ 30273 h 606722"/>
              <a:gd name="connsiteX81" fmla="*/ 202594 w 607639"/>
              <a:gd name="connsiteY81" fmla="*/ 70733 h 606722"/>
              <a:gd name="connsiteX82" fmla="*/ 162010 w 607639"/>
              <a:gd name="connsiteY82" fmla="*/ 111282 h 606722"/>
              <a:gd name="connsiteX83" fmla="*/ 121514 w 607639"/>
              <a:gd name="connsiteY83" fmla="*/ 70733 h 606722"/>
              <a:gd name="connsiteX84" fmla="*/ 162010 w 607639"/>
              <a:gd name="connsiteY84" fmla="*/ 30273 h 606722"/>
              <a:gd name="connsiteX85" fmla="*/ 29371 w 607639"/>
              <a:gd name="connsiteY85" fmla="*/ 20263 h 606722"/>
              <a:gd name="connsiteX86" fmla="*/ 20293 w 607639"/>
              <a:gd name="connsiteY86" fmla="*/ 29327 h 606722"/>
              <a:gd name="connsiteX87" fmla="*/ 20293 w 607639"/>
              <a:gd name="connsiteY87" fmla="*/ 121309 h 606722"/>
              <a:gd name="connsiteX88" fmla="*/ 587346 w 607639"/>
              <a:gd name="connsiteY88" fmla="*/ 121309 h 606722"/>
              <a:gd name="connsiteX89" fmla="*/ 587346 w 607639"/>
              <a:gd name="connsiteY89" fmla="*/ 29327 h 606722"/>
              <a:gd name="connsiteX90" fmla="*/ 578267 w 607639"/>
              <a:gd name="connsiteY90" fmla="*/ 20263 h 606722"/>
              <a:gd name="connsiteX91" fmla="*/ 29371 w 607639"/>
              <a:gd name="connsiteY91" fmla="*/ 0 h 606722"/>
              <a:gd name="connsiteX92" fmla="*/ 579247 w 607639"/>
              <a:gd name="connsiteY92" fmla="*/ 0 h 606722"/>
              <a:gd name="connsiteX93" fmla="*/ 607639 w 607639"/>
              <a:gd name="connsiteY93" fmla="*/ 29327 h 606722"/>
              <a:gd name="connsiteX94" fmla="*/ 607639 w 607639"/>
              <a:gd name="connsiteY94" fmla="*/ 121309 h 606722"/>
              <a:gd name="connsiteX95" fmla="*/ 607639 w 607639"/>
              <a:gd name="connsiteY95" fmla="*/ 141571 h 606722"/>
              <a:gd name="connsiteX96" fmla="*/ 607639 w 607639"/>
              <a:gd name="connsiteY96" fmla="*/ 574373 h 606722"/>
              <a:gd name="connsiteX97" fmla="*/ 575241 w 607639"/>
              <a:gd name="connsiteY97" fmla="*/ 606722 h 606722"/>
              <a:gd name="connsiteX98" fmla="*/ 32398 w 607639"/>
              <a:gd name="connsiteY98" fmla="*/ 606722 h 606722"/>
              <a:gd name="connsiteX99" fmla="*/ 0 w 607639"/>
              <a:gd name="connsiteY99" fmla="*/ 574373 h 606722"/>
              <a:gd name="connsiteX100" fmla="*/ 0 w 607639"/>
              <a:gd name="connsiteY100" fmla="*/ 141571 h 606722"/>
              <a:gd name="connsiteX101" fmla="*/ 0 w 607639"/>
              <a:gd name="connsiteY101" fmla="*/ 121309 h 606722"/>
              <a:gd name="connsiteX102" fmla="*/ 0 w 607639"/>
              <a:gd name="connsiteY102" fmla="*/ 29327 h 606722"/>
              <a:gd name="connsiteX103" fmla="*/ 29371 w 607639"/>
              <a:gd name="connsiteY10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606722">
                <a:moveTo>
                  <a:pt x="486022" y="444891"/>
                </a:moveTo>
                <a:cubicBezTo>
                  <a:pt x="463771" y="444891"/>
                  <a:pt x="445525" y="463111"/>
                  <a:pt x="445525" y="485331"/>
                </a:cubicBezTo>
                <a:cubicBezTo>
                  <a:pt x="445525" y="507639"/>
                  <a:pt x="463771" y="525771"/>
                  <a:pt x="486022" y="525771"/>
                </a:cubicBezTo>
                <a:cubicBezTo>
                  <a:pt x="508362" y="525771"/>
                  <a:pt x="526519" y="507639"/>
                  <a:pt x="526519" y="485331"/>
                </a:cubicBezTo>
                <a:cubicBezTo>
                  <a:pt x="526519" y="463111"/>
                  <a:pt x="508362" y="444891"/>
                  <a:pt x="486022" y="444891"/>
                </a:cubicBezTo>
                <a:close/>
                <a:moveTo>
                  <a:pt x="303740" y="444891"/>
                </a:moveTo>
                <a:cubicBezTo>
                  <a:pt x="281489" y="444891"/>
                  <a:pt x="263243" y="463111"/>
                  <a:pt x="263243" y="485331"/>
                </a:cubicBezTo>
                <a:cubicBezTo>
                  <a:pt x="263243" y="507639"/>
                  <a:pt x="281489" y="525771"/>
                  <a:pt x="303740" y="525771"/>
                </a:cubicBezTo>
                <a:cubicBezTo>
                  <a:pt x="326080" y="525771"/>
                  <a:pt x="344237" y="507639"/>
                  <a:pt x="344237" y="485331"/>
                </a:cubicBezTo>
                <a:cubicBezTo>
                  <a:pt x="344237" y="463111"/>
                  <a:pt x="326080" y="444891"/>
                  <a:pt x="303740" y="444891"/>
                </a:cubicBezTo>
                <a:close/>
                <a:moveTo>
                  <a:pt x="121458" y="444891"/>
                </a:moveTo>
                <a:cubicBezTo>
                  <a:pt x="99207" y="444891"/>
                  <a:pt x="80961" y="463111"/>
                  <a:pt x="80961" y="485331"/>
                </a:cubicBezTo>
                <a:cubicBezTo>
                  <a:pt x="80961" y="507639"/>
                  <a:pt x="99207" y="525771"/>
                  <a:pt x="121458" y="525771"/>
                </a:cubicBezTo>
                <a:cubicBezTo>
                  <a:pt x="143799" y="525771"/>
                  <a:pt x="161956" y="507639"/>
                  <a:pt x="161956" y="485331"/>
                </a:cubicBezTo>
                <a:cubicBezTo>
                  <a:pt x="161956" y="463111"/>
                  <a:pt x="143799" y="444891"/>
                  <a:pt x="121458" y="444891"/>
                </a:cubicBezTo>
                <a:close/>
                <a:moveTo>
                  <a:pt x="303740" y="202252"/>
                </a:moveTo>
                <a:cubicBezTo>
                  <a:pt x="281489" y="202252"/>
                  <a:pt x="263243" y="220384"/>
                  <a:pt x="263243" y="242692"/>
                </a:cubicBezTo>
                <a:cubicBezTo>
                  <a:pt x="263243" y="264912"/>
                  <a:pt x="281489" y="283132"/>
                  <a:pt x="303740" y="283132"/>
                </a:cubicBezTo>
                <a:cubicBezTo>
                  <a:pt x="326080" y="283132"/>
                  <a:pt x="344237" y="264912"/>
                  <a:pt x="344237" y="242692"/>
                </a:cubicBezTo>
                <a:cubicBezTo>
                  <a:pt x="344237" y="220384"/>
                  <a:pt x="326080" y="202252"/>
                  <a:pt x="303740" y="202252"/>
                </a:cubicBezTo>
                <a:close/>
                <a:moveTo>
                  <a:pt x="303740" y="181988"/>
                </a:moveTo>
                <a:cubicBezTo>
                  <a:pt x="337206" y="181988"/>
                  <a:pt x="364530" y="209274"/>
                  <a:pt x="364530" y="242692"/>
                </a:cubicBezTo>
                <a:cubicBezTo>
                  <a:pt x="364530" y="272555"/>
                  <a:pt x="342546" y="297619"/>
                  <a:pt x="313887" y="302507"/>
                </a:cubicBezTo>
                <a:lnTo>
                  <a:pt x="313887" y="343747"/>
                </a:lnTo>
                <a:lnTo>
                  <a:pt x="496169" y="343747"/>
                </a:lnTo>
                <a:lnTo>
                  <a:pt x="496169" y="425516"/>
                </a:lnTo>
                <a:cubicBezTo>
                  <a:pt x="524828" y="430404"/>
                  <a:pt x="546812" y="455468"/>
                  <a:pt x="546812" y="485331"/>
                </a:cubicBezTo>
                <a:cubicBezTo>
                  <a:pt x="546812" y="518749"/>
                  <a:pt x="519488" y="546035"/>
                  <a:pt x="486022" y="546035"/>
                </a:cubicBezTo>
                <a:cubicBezTo>
                  <a:pt x="452645" y="546035"/>
                  <a:pt x="425321" y="518749"/>
                  <a:pt x="425321" y="485331"/>
                </a:cubicBezTo>
                <a:cubicBezTo>
                  <a:pt x="425321" y="455468"/>
                  <a:pt x="447305" y="430404"/>
                  <a:pt x="475964" y="425516"/>
                </a:cubicBezTo>
                <a:lnTo>
                  <a:pt x="475964" y="364012"/>
                </a:lnTo>
                <a:lnTo>
                  <a:pt x="313887" y="364012"/>
                </a:lnTo>
                <a:lnTo>
                  <a:pt x="313887" y="425516"/>
                </a:lnTo>
                <a:cubicBezTo>
                  <a:pt x="342546" y="430404"/>
                  <a:pt x="364530" y="455468"/>
                  <a:pt x="364530" y="485331"/>
                </a:cubicBezTo>
                <a:cubicBezTo>
                  <a:pt x="364530" y="518749"/>
                  <a:pt x="337206" y="546035"/>
                  <a:pt x="303740" y="546035"/>
                </a:cubicBezTo>
                <a:cubicBezTo>
                  <a:pt x="270363" y="546035"/>
                  <a:pt x="243039" y="518749"/>
                  <a:pt x="243039" y="485331"/>
                </a:cubicBezTo>
                <a:cubicBezTo>
                  <a:pt x="243039" y="455468"/>
                  <a:pt x="265023" y="430404"/>
                  <a:pt x="293683" y="425516"/>
                </a:cubicBezTo>
                <a:lnTo>
                  <a:pt x="293683" y="364012"/>
                </a:lnTo>
                <a:lnTo>
                  <a:pt x="131605" y="364012"/>
                </a:lnTo>
                <a:lnTo>
                  <a:pt x="131605" y="425516"/>
                </a:lnTo>
                <a:cubicBezTo>
                  <a:pt x="160265" y="430404"/>
                  <a:pt x="182249" y="455468"/>
                  <a:pt x="182249" y="485331"/>
                </a:cubicBezTo>
                <a:cubicBezTo>
                  <a:pt x="182249" y="518749"/>
                  <a:pt x="154924" y="546035"/>
                  <a:pt x="121458" y="546035"/>
                </a:cubicBezTo>
                <a:cubicBezTo>
                  <a:pt x="88082" y="546035"/>
                  <a:pt x="60757" y="518749"/>
                  <a:pt x="60757" y="485331"/>
                </a:cubicBezTo>
                <a:cubicBezTo>
                  <a:pt x="60757" y="455468"/>
                  <a:pt x="82741" y="430404"/>
                  <a:pt x="111401" y="425516"/>
                </a:cubicBezTo>
                <a:lnTo>
                  <a:pt x="111401" y="343747"/>
                </a:lnTo>
                <a:lnTo>
                  <a:pt x="293683" y="343747"/>
                </a:lnTo>
                <a:lnTo>
                  <a:pt x="293683" y="302507"/>
                </a:lnTo>
                <a:cubicBezTo>
                  <a:pt x="265023" y="297619"/>
                  <a:pt x="243039" y="272555"/>
                  <a:pt x="243039" y="242692"/>
                </a:cubicBezTo>
                <a:cubicBezTo>
                  <a:pt x="243039" y="209274"/>
                  <a:pt x="270363" y="181988"/>
                  <a:pt x="303740" y="181988"/>
                </a:cubicBezTo>
                <a:close/>
                <a:moveTo>
                  <a:pt x="20293" y="141571"/>
                </a:moveTo>
                <a:lnTo>
                  <a:pt x="20293" y="574373"/>
                </a:lnTo>
                <a:cubicBezTo>
                  <a:pt x="20293" y="581394"/>
                  <a:pt x="25277" y="586459"/>
                  <a:pt x="32398" y="586459"/>
                </a:cubicBezTo>
                <a:lnTo>
                  <a:pt x="575241" y="586459"/>
                </a:lnTo>
                <a:cubicBezTo>
                  <a:pt x="582273" y="586459"/>
                  <a:pt x="587346" y="581394"/>
                  <a:pt x="587346" y="574373"/>
                </a:cubicBezTo>
                <a:lnTo>
                  <a:pt x="587346" y="141571"/>
                </a:lnTo>
                <a:close/>
                <a:moveTo>
                  <a:pt x="70839" y="50600"/>
                </a:moveTo>
                <a:cubicBezTo>
                  <a:pt x="59713" y="50600"/>
                  <a:pt x="50635" y="59662"/>
                  <a:pt x="50635" y="70768"/>
                </a:cubicBezTo>
                <a:cubicBezTo>
                  <a:pt x="50635" y="81963"/>
                  <a:pt x="59713" y="91025"/>
                  <a:pt x="70839" y="91025"/>
                </a:cubicBezTo>
                <a:cubicBezTo>
                  <a:pt x="82053" y="91025"/>
                  <a:pt x="91131" y="81963"/>
                  <a:pt x="91131" y="70768"/>
                </a:cubicBezTo>
                <a:cubicBezTo>
                  <a:pt x="91131" y="59662"/>
                  <a:pt x="82053" y="50600"/>
                  <a:pt x="70839" y="50600"/>
                </a:cubicBezTo>
                <a:close/>
                <a:moveTo>
                  <a:pt x="253110" y="50547"/>
                </a:moveTo>
                <a:cubicBezTo>
                  <a:pt x="241985" y="50547"/>
                  <a:pt x="232906" y="59618"/>
                  <a:pt x="232906" y="70733"/>
                </a:cubicBezTo>
                <a:cubicBezTo>
                  <a:pt x="232906" y="81937"/>
                  <a:pt x="241985" y="91008"/>
                  <a:pt x="253110" y="91008"/>
                </a:cubicBezTo>
                <a:cubicBezTo>
                  <a:pt x="264324" y="91008"/>
                  <a:pt x="273402" y="81937"/>
                  <a:pt x="273402" y="70733"/>
                </a:cubicBezTo>
                <a:cubicBezTo>
                  <a:pt x="273402" y="59618"/>
                  <a:pt x="264324" y="50547"/>
                  <a:pt x="253110" y="50547"/>
                </a:cubicBezTo>
                <a:close/>
                <a:moveTo>
                  <a:pt x="162010" y="50547"/>
                </a:moveTo>
                <a:cubicBezTo>
                  <a:pt x="150885" y="50547"/>
                  <a:pt x="141806" y="59618"/>
                  <a:pt x="141806" y="70733"/>
                </a:cubicBezTo>
                <a:cubicBezTo>
                  <a:pt x="141806" y="81937"/>
                  <a:pt x="150885" y="91008"/>
                  <a:pt x="162010" y="91008"/>
                </a:cubicBezTo>
                <a:cubicBezTo>
                  <a:pt x="173224" y="91008"/>
                  <a:pt x="182302" y="81937"/>
                  <a:pt x="182302" y="70733"/>
                </a:cubicBezTo>
                <a:cubicBezTo>
                  <a:pt x="182302" y="59618"/>
                  <a:pt x="173224" y="50547"/>
                  <a:pt x="162010" y="50547"/>
                </a:cubicBezTo>
                <a:close/>
                <a:moveTo>
                  <a:pt x="70839" y="30343"/>
                </a:moveTo>
                <a:cubicBezTo>
                  <a:pt x="93178" y="30343"/>
                  <a:pt x="111423" y="48556"/>
                  <a:pt x="111423" y="70768"/>
                </a:cubicBezTo>
                <a:cubicBezTo>
                  <a:pt x="111423" y="93069"/>
                  <a:pt x="93178" y="111282"/>
                  <a:pt x="70839" y="111282"/>
                </a:cubicBezTo>
                <a:cubicBezTo>
                  <a:pt x="48588" y="111282"/>
                  <a:pt x="30343" y="93069"/>
                  <a:pt x="30343" y="70768"/>
                </a:cubicBezTo>
                <a:cubicBezTo>
                  <a:pt x="30343" y="48556"/>
                  <a:pt x="48588" y="30343"/>
                  <a:pt x="70839" y="30343"/>
                </a:cubicBezTo>
                <a:close/>
                <a:moveTo>
                  <a:pt x="253110" y="30273"/>
                </a:moveTo>
                <a:cubicBezTo>
                  <a:pt x="275449" y="30273"/>
                  <a:pt x="293694" y="48502"/>
                  <a:pt x="293694" y="70733"/>
                </a:cubicBezTo>
                <a:cubicBezTo>
                  <a:pt x="293694" y="93053"/>
                  <a:pt x="275449" y="111282"/>
                  <a:pt x="253110" y="111282"/>
                </a:cubicBezTo>
                <a:cubicBezTo>
                  <a:pt x="230859" y="111282"/>
                  <a:pt x="212614" y="93053"/>
                  <a:pt x="212614" y="70733"/>
                </a:cubicBezTo>
                <a:cubicBezTo>
                  <a:pt x="212614" y="48502"/>
                  <a:pt x="230859" y="30273"/>
                  <a:pt x="253110" y="30273"/>
                </a:cubicBezTo>
                <a:close/>
                <a:moveTo>
                  <a:pt x="162010" y="30273"/>
                </a:moveTo>
                <a:cubicBezTo>
                  <a:pt x="184349" y="30273"/>
                  <a:pt x="202594" y="48502"/>
                  <a:pt x="202594" y="70733"/>
                </a:cubicBezTo>
                <a:cubicBezTo>
                  <a:pt x="202594" y="93053"/>
                  <a:pt x="184349" y="111282"/>
                  <a:pt x="162010" y="111282"/>
                </a:cubicBezTo>
                <a:cubicBezTo>
                  <a:pt x="139759" y="111282"/>
                  <a:pt x="121514" y="93053"/>
                  <a:pt x="121514" y="70733"/>
                </a:cubicBezTo>
                <a:cubicBezTo>
                  <a:pt x="121514" y="48502"/>
                  <a:pt x="139759" y="30273"/>
                  <a:pt x="162010" y="30273"/>
                </a:cubicBezTo>
                <a:close/>
                <a:moveTo>
                  <a:pt x="29371"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1" y="0"/>
                </a:moveTo>
                <a:lnTo>
                  <a:pt x="579247"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1"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6"/>
          <p:cNvSpPr/>
          <p:nvPr/>
        </p:nvSpPr>
        <p:spPr>
          <a:xfrm>
            <a:off x="9277820" y="4919669"/>
            <a:ext cx="191378" cy="249414"/>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7"/>
          <p:cNvSpPr/>
          <p:nvPr/>
        </p:nvSpPr>
        <p:spPr>
          <a:xfrm>
            <a:off x="10240960" y="4925331"/>
            <a:ext cx="249414" cy="238091"/>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p:nvPr/>
        </p:nvSpPr>
        <p:spPr>
          <a:xfrm>
            <a:off x="220278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850378"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97971"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14556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202785" y="3629024"/>
            <a:ext cx="544025" cy="16977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850378" y="4277430"/>
            <a:ext cx="544025" cy="1049313"/>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497971" y="3324225"/>
            <a:ext cx="544025" cy="20025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4145565" y="3027382"/>
            <a:ext cx="544025" cy="2299362"/>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2100009" y="5326743"/>
            <a:ext cx="271377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7643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0" name="矩形 49"/>
          <p:cNvSpPr/>
          <p:nvPr/>
        </p:nvSpPr>
        <p:spPr>
          <a:xfrm>
            <a:off x="274992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1" name="矩形 50"/>
          <p:cNvSpPr/>
          <p:nvPr/>
        </p:nvSpPr>
        <p:spPr>
          <a:xfrm>
            <a:off x="342340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2" name="矩形 51"/>
          <p:cNvSpPr/>
          <p:nvPr/>
        </p:nvSpPr>
        <p:spPr>
          <a:xfrm>
            <a:off x="409689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Tree>
    <p:extLst>
      <p:ext uri="{BB962C8B-B14F-4D97-AF65-F5344CB8AC3E}">
        <p14:creationId xmlns:p14="http://schemas.microsoft.com/office/powerpoint/2010/main" val="4179593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1000"/>
                                        <p:tgtEl>
                                          <p:spTgt spid="47"/>
                                        </p:tgtEl>
                                      </p:cBhvr>
                                    </p:animEffect>
                                    <p:anim calcmode="lin" valueType="num">
                                      <p:cBhvr>
                                        <p:cTn id="58" dur="1000" fill="hold"/>
                                        <p:tgtEl>
                                          <p:spTgt spid="47"/>
                                        </p:tgtEl>
                                        <p:attrNameLst>
                                          <p:attrName>ppt_x</p:attrName>
                                        </p:attrNameLst>
                                      </p:cBhvr>
                                      <p:tavLst>
                                        <p:tav tm="0">
                                          <p:val>
                                            <p:strVal val="#ppt_x"/>
                                          </p:val>
                                        </p:tav>
                                        <p:tav tm="100000">
                                          <p:val>
                                            <p:strVal val="#ppt_x"/>
                                          </p:val>
                                        </p:tav>
                                      </p:tavLst>
                                    </p:anim>
                                    <p:anim calcmode="lin" valueType="num">
                                      <p:cBhvr>
                                        <p:cTn id="59" dur="1000" fill="hold"/>
                                        <p:tgtEl>
                                          <p:spTgt spid="4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1000"/>
                                        <p:tgtEl>
                                          <p:spTgt spid="51"/>
                                        </p:tgtEl>
                                      </p:cBhvr>
                                    </p:animEffect>
                                    <p:anim calcmode="lin" valueType="num">
                                      <p:cBhvr>
                                        <p:cTn id="78" dur="1000" fill="hold"/>
                                        <p:tgtEl>
                                          <p:spTgt spid="51"/>
                                        </p:tgtEl>
                                        <p:attrNameLst>
                                          <p:attrName>ppt_x</p:attrName>
                                        </p:attrNameLst>
                                      </p:cBhvr>
                                      <p:tavLst>
                                        <p:tav tm="0">
                                          <p:val>
                                            <p:strVal val="#ppt_x"/>
                                          </p:val>
                                        </p:tav>
                                        <p:tav tm="100000">
                                          <p:val>
                                            <p:strVal val="#ppt_x"/>
                                          </p:val>
                                        </p:tav>
                                      </p:tavLst>
                                    </p:anim>
                                    <p:anim calcmode="lin" valueType="num">
                                      <p:cBhvr>
                                        <p:cTn id="79" dur="1000" fill="hold"/>
                                        <p:tgtEl>
                                          <p:spTgt spid="5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1000"/>
                                        <p:tgtEl>
                                          <p:spTgt spid="52"/>
                                        </p:tgtEl>
                                      </p:cBhvr>
                                    </p:animEffect>
                                    <p:anim calcmode="lin" valueType="num">
                                      <p:cBhvr>
                                        <p:cTn id="83" dur="1000" fill="hold"/>
                                        <p:tgtEl>
                                          <p:spTgt spid="52"/>
                                        </p:tgtEl>
                                        <p:attrNameLst>
                                          <p:attrName>ppt_x</p:attrName>
                                        </p:attrNameLst>
                                      </p:cBhvr>
                                      <p:tavLst>
                                        <p:tav tm="0">
                                          <p:val>
                                            <p:strVal val="#ppt_x"/>
                                          </p:val>
                                        </p:tav>
                                        <p:tav tm="100000">
                                          <p:val>
                                            <p:strVal val="#ppt_x"/>
                                          </p:val>
                                        </p:tav>
                                      </p:tavLst>
                                    </p:anim>
                                    <p:anim calcmode="lin" valueType="num">
                                      <p:cBhvr>
                                        <p:cTn id="84" dur="1000" fill="hold"/>
                                        <p:tgtEl>
                                          <p:spTgt spid="52"/>
                                        </p:tgtEl>
                                        <p:attrNameLst>
                                          <p:attrName>ppt_y</p:attrName>
                                        </p:attrNameLst>
                                      </p:cBhvr>
                                      <p:tavLst>
                                        <p:tav tm="0">
                                          <p:val>
                                            <p:strVal val="#ppt_y+.1"/>
                                          </p:val>
                                        </p:tav>
                                        <p:tav tm="100000">
                                          <p:val>
                                            <p:strVal val="#ppt_y"/>
                                          </p:val>
                                        </p:tav>
                                      </p:tavLst>
                                    </p:anim>
                                  </p:childTnLst>
                                </p:cTn>
                              </p:par>
                            </p:childTnLst>
                          </p:cTn>
                        </p:par>
                        <p:par>
                          <p:cTn id="85" fill="hold">
                            <p:stCondLst>
                              <p:cond delay="2400"/>
                            </p:stCondLst>
                            <p:childTnLst>
                              <p:par>
                                <p:cTn id="86" presetID="2" presetClass="entr" presetSubtype="2"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1+#ppt_w/2"/>
                                          </p:val>
                                        </p:tav>
                                        <p:tav tm="100000">
                                          <p:val>
                                            <p:strVal val="#ppt_x"/>
                                          </p:val>
                                        </p:tav>
                                      </p:tavLst>
                                    </p:anim>
                                    <p:anim calcmode="lin" valueType="num">
                                      <p:cBhvr additive="base">
                                        <p:cTn id="89" dur="500" fill="hold"/>
                                        <p:tgtEl>
                                          <p:spTgt spid="31"/>
                                        </p:tgtEl>
                                        <p:attrNameLst>
                                          <p:attrName>ppt_y</p:attrName>
                                        </p:attrNameLst>
                                      </p:cBhvr>
                                      <p:tavLst>
                                        <p:tav tm="0">
                                          <p:val>
                                            <p:strVal val="#ppt_y"/>
                                          </p:val>
                                        </p:tav>
                                        <p:tav tm="100000">
                                          <p:val>
                                            <p:strVal val="#ppt_y"/>
                                          </p:val>
                                        </p:tav>
                                      </p:tavLst>
                                    </p:anim>
                                  </p:childTnLst>
                                </p:cTn>
                              </p:par>
                            </p:childTnLst>
                          </p:cTn>
                        </p:par>
                        <p:par>
                          <p:cTn id="90" fill="hold">
                            <p:stCondLst>
                              <p:cond delay="29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p:cTn id="108" dur="500" fill="hold"/>
                                        <p:tgtEl>
                                          <p:spTgt spid="37"/>
                                        </p:tgtEl>
                                        <p:attrNameLst>
                                          <p:attrName>ppt_w</p:attrName>
                                        </p:attrNameLst>
                                      </p:cBhvr>
                                      <p:tavLst>
                                        <p:tav tm="0">
                                          <p:val>
                                            <p:fltVal val="0"/>
                                          </p:val>
                                        </p:tav>
                                        <p:tav tm="100000">
                                          <p:val>
                                            <p:strVal val="#ppt_w"/>
                                          </p:val>
                                        </p:tav>
                                      </p:tavLst>
                                    </p:anim>
                                    <p:anim calcmode="lin" valueType="num">
                                      <p:cBhvr>
                                        <p:cTn id="109" dur="500" fill="hold"/>
                                        <p:tgtEl>
                                          <p:spTgt spid="37"/>
                                        </p:tgtEl>
                                        <p:attrNameLst>
                                          <p:attrName>ppt_h</p:attrName>
                                        </p:attrNameLst>
                                      </p:cBhvr>
                                      <p:tavLst>
                                        <p:tav tm="0">
                                          <p:val>
                                            <p:fltVal val="0"/>
                                          </p:val>
                                        </p:tav>
                                        <p:tav tm="100000">
                                          <p:val>
                                            <p:strVal val="#ppt_h"/>
                                          </p:val>
                                        </p:tav>
                                      </p:tavLst>
                                    </p:anim>
                                    <p:animEffect transition="in" filter="fade">
                                      <p:cBhvr>
                                        <p:cTn id="110" dur="500"/>
                                        <p:tgtEl>
                                          <p:spTgt spid="37"/>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500" fill="hold"/>
                                        <p:tgtEl>
                                          <p:spTgt spid="38"/>
                                        </p:tgtEl>
                                        <p:attrNameLst>
                                          <p:attrName>ppt_w</p:attrName>
                                        </p:attrNameLst>
                                      </p:cBhvr>
                                      <p:tavLst>
                                        <p:tav tm="0">
                                          <p:val>
                                            <p:fltVal val="0"/>
                                          </p:val>
                                        </p:tav>
                                        <p:tav tm="100000">
                                          <p:val>
                                            <p:strVal val="#ppt_w"/>
                                          </p:val>
                                        </p:tav>
                                      </p:tavLst>
                                    </p:anim>
                                    <p:anim calcmode="lin" valueType="num">
                                      <p:cBhvr>
                                        <p:cTn id="114" dur="500" fill="hold"/>
                                        <p:tgtEl>
                                          <p:spTgt spid="38"/>
                                        </p:tgtEl>
                                        <p:attrNameLst>
                                          <p:attrName>ppt_h</p:attrName>
                                        </p:attrNameLst>
                                      </p:cBhvr>
                                      <p:tavLst>
                                        <p:tav tm="0">
                                          <p:val>
                                            <p:fltVal val="0"/>
                                          </p:val>
                                        </p:tav>
                                        <p:tav tm="100000">
                                          <p:val>
                                            <p:strVal val="#ppt_h"/>
                                          </p:val>
                                        </p:tav>
                                      </p:tavLst>
                                    </p:anim>
                                    <p:animEffect transition="in" filter="fade">
                                      <p:cBhvr>
                                        <p:cTn id="115" dur="500"/>
                                        <p:tgtEl>
                                          <p:spTgt spid="38"/>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p:cTn id="118" dur="500" fill="hold"/>
                                        <p:tgtEl>
                                          <p:spTgt spid="39"/>
                                        </p:tgtEl>
                                        <p:attrNameLst>
                                          <p:attrName>ppt_w</p:attrName>
                                        </p:attrNameLst>
                                      </p:cBhvr>
                                      <p:tavLst>
                                        <p:tav tm="0">
                                          <p:val>
                                            <p:fltVal val="0"/>
                                          </p:val>
                                        </p:tav>
                                        <p:tav tm="100000">
                                          <p:val>
                                            <p:strVal val="#ppt_w"/>
                                          </p:val>
                                        </p:tav>
                                      </p:tavLst>
                                    </p:anim>
                                    <p:anim calcmode="lin" valueType="num">
                                      <p:cBhvr>
                                        <p:cTn id="119" dur="500" fill="hold"/>
                                        <p:tgtEl>
                                          <p:spTgt spid="39"/>
                                        </p:tgtEl>
                                        <p:attrNameLst>
                                          <p:attrName>ppt_h</p:attrName>
                                        </p:attrNameLst>
                                      </p:cBhvr>
                                      <p:tavLst>
                                        <p:tav tm="0">
                                          <p:val>
                                            <p:fltVal val="0"/>
                                          </p:val>
                                        </p:tav>
                                        <p:tav tm="100000">
                                          <p:val>
                                            <p:strVal val="#ppt_h"/>
                                          </p:val>
                                        </p:tav>
                                      </p:tavLst>
                                    </p:anim>
                                    <p:animEffect transition="in" filter="fade">
                                      <p:cBhvr>
                                        <p:cTn id="1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03</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营销执行策略</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536071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aphicFrame>
        <p:nvGraphicFramePr>
          <p:cNvPr id="53" name="Chart 19"/>
          <p:cNvGraphicFramePr/>
          <p:nvPr>
            <p:extLst>
              <p:ext uri="{D42A27DB-BD31-4B8C-83A1-F6EECF244321}">
                <p14:modId xmlns:p14="http://schemas.microsoft.com/office/powerpoint/2010/main" val="2971388797"/>
              </p:ext>
            </p:extLst>
          </p:nvPr>
        </p:nvGraphicFramePr>
        <p:xfrm>
          <a:off x="448160" y="1379101"/>
          <a:ext cx="10764196" cy="3292450"/>
        </p:xfrm>
        <a:graphic>
          <a:graphicData uri="http://schemas.openxmlformats.org/drawingml/2006/chart">
            <c:chart xmlns:c="http://schemas.openxmlformats.org/drawingml/2006/chart" xmlns:r="http://schemas.openxmlformats.org/officeDocument/2006/relationships" r:id="rId3"/>
          </a:graphicData>
        </a:graphic>
      </p:graphicFrame>
      <p:sp>
        <p:nvSpPr>
          <p:cNvPr id="54" name="文本框 53"/>
          <p:cNvSpPr txBox="1"/>
          <p:nvPr/>
        </p:nvSpPr>
        <p:spPr>
          <a:xfrm flipH="1">
            <a:off x="1170679"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
        <p:nvSpPr>
          <p:cNvPr id="55" name="文本框 54"/>
          <p:cNvSpPr txBox="1"/>
          <p:nvPr/>
        </p:nvSpPr>
        <p:spPr>
          <a:xfrm flipH="1">
            <a:off x="6348735"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936549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3000"/>
                                        <p:tgtEl>
                                          <p:spTgt spid="53"/>
                                        </p:tgtEl>
                                      </p:cBhvr>
                                    </p:animEffect>
                                  </p:childTnLst>
                                </p:cTn>
                              </p:par>
                              <p:par>
                                <p:cTn id="17" presetID="42" presetClass="entr" presetSubtype="0" fill="hold" grpId="0" nodeType="withEffect">
                                  <p:stCondLst>
                                    <p:cond delay="225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53" grpId="0">
        <p:bldAsOne/>
      </p:bldGraphic>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pSp>
        <p:nvGrpSpPr>
          <p:cNvPr id="8" name="组合 7"/>
          <p:cNvGrpSpPr/>
          <p:nvPr/>
        </p:nvGrpSpPr>
        <p:grpSpPr>
          <a:xfrm>
            <a:off x="1655056" y="1814135"/>
            <a:ext cx="1768019" cy="4011415"/>
            <a:chOff x="1655056" y="1783655"/>
            <a:chExt cx="1768019" cy="4011415"/>
          </a:xfrm>
        </p:grpSpPr>
        <p:cxnSp>
          <p:nvCxnSpPr>
            <p:cNvPr id="9" name="直接连接符 8"/>
            <p:cNvCxnSpPr/>
            <p:nvPr/>
          </p:nvCxnSpPr>
          <p:spPr>
            <a:xfrm>
              <a:off x="2539065" y="2217810"/>
              <a:ext cx="1" cy="3082345"/>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ïşḻïďê-Freeform: Shape 26"/>
            <p:cNvSpPr>
              <a:spLocks/>
            </p:cNvSpPr>
            <p:nvPr/>
          </p:nvSpPr>
          <p:spPr bwMode="gray">
            <a:xfrm>
              <a:off x="1759418" y="20686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1" name="ïşḻïďê-Rectangle 27"/>
            <p:cNvSpPr>
              <a:spLocks/>
            </p:cNvSpPr>
            <p:nvPr/>
          </p:nvSpPr>
          <p:spPr bwMode="gray">
            <a:xfrm>
              <a:off x="1655056" y="17836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2015</a:t>
              </a:r>
            </a:p>
          </p:txBody>
        </p:sp>
        <p:sp>
          <p:nvSpPr>
            <p:cNvPr id="12" name="ïşḻïďê-Freeform: Shape 29"/>
            <p:cNvSpPr>
              <a:spLocks/>
            </p:cNvSpPr>
            <p:nvPr/>
          </p:nvSpPr>
          <p:spPr bwMode="gray">
            <a:xfrm>
              <a:off x="1759418" y="3240839"/>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3" name="ïşḻïďê-Rectangle 30"/>
            <p:cNvSpPr>
              <a:spLocks/>
            </p:cNvSpPr>
            <p:nvPr/>
          </p:nvSpPr>
          <p:spPr bwMode="gray">
            <a:xfrm>
              <a:off x="1655056" y="2955821"/>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2016</a:t>
              </a:r>
            </a:p>
          </p:txBody>
        </p:sp>
        <p:sp>
          <p:nvSpPr>
            <p:cNvPr id="14" name="ïşḻïďê-Freeform: Shape 32"/>
            <p:cNvSpPr>
              <a:spLocks/>
            </p:cNvSpPr>
            <p:nvPr/>
          </p:nvSpPr>
          <p:spPr bwMode="gray">
            <a:xfrm>
              <a:off x="1759418" y="4413007"/>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5" name="ïşḻïďê-Rectangle 33"/>
            <p:cNvSpPr>
              <a:spLocks/>
            </p:cNvSpPr>
            <p:nvPr/>
          </p:nvSpPr>
          <p:spPr bwMode="gray">
            <a:xfrm>
              <a:off x="1655056" y="4127989"/>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2017</a:t>
              </a:r>
            </a:p>
          </p:txBody>
        </p:sp>
        <p:sp>
          <p:nvSpPr>
            <p:cNvPr id="16" name="ïşḻïďê-Freeform: Shape 35"/>
            <p:cNvSpPr>
              <a:spLocks/>
            </p:cNvSpPr>
            <p:nvPr/>
          </p:nvSpPr>
          <p:spPr bwMode="gray">
            <a:xfrm>
              <a:off x="1759418" y="55851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7" name="ïşḻïďê-Rectangle 36"/>
            <p:cNvSpPr>
              <a:spLocks/>
            </p:cNvSpPr>
            <p:nvPr/>
          </p:nvSpPr>
          <p:spPr bwMode="gray">
            <a:xfrm>
              <a:off x="1655056" y="53001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2018</a:t>
              </a:r>
            </a:p>
          </p:txBody>
        </p:sp>
      </p:grpSp>
      <p:grpSp>
        <p:nvGrpSpPr>
          <p:cNvPr id="18" name="组合 17"/>
          <p:cNvGrpSpPr/>
          <p:nvPr/>
        </p:nvGrpSpPr>
        <p:grpSpPr>
          <a:xfrm>
            <a:off x="3423075" y="1501501"/>
            <a:ext cx="7067125" cy="951311"/>
            <a:chOff x="3423075" y="1471021"/>
            <a:chExt cx="7067125" cy="951311"/>
          </a:xfrm>
        </p:grpSpPr>
        <p:cxnSp>
          <p:nvCxnSpPr>
            <p:cNvPr id="19" name="直接连接符 18"/>
            <p:cNvCxnSpPr/>
            <p:nvPr/>
          </p:nvCxnSpPr>
          <p:spPr>
            <a:xfrm>
              <a:off x="3423075" y="1873732"/>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548683" y="1471021"/>
              <a:ext cx="6484228" cy="951311"/>
              <a:chOff x="874713" y="976539"/>
              <a:chExt cx="6484228" cy="951311"/>
            </a:xfrm>
          </p:grpSpPr>
          <p:sp>
            <p:nvSpPr>
              <p:cNvPr id="21" name="矩形 2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2" name="矩形 21"/>
              <p:cNvSpPr/>
              <p:nvPr/>
            </p:nvSpPr>
            <p:spPr>
              <a:xfrm>
                <a:off x="874713" y="976539"/>
                <a:ext cx="2084387" cy="424732"/>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3" name="组合 22"/>
          <p:cNvGrpSpPr/>
          <p:nvPr/>
        </p:nvGrpSpPr>
        <p:grpSpPr>
          <a:xfrm>
            <a:off x="3423075" y="2679340"/>
            <a:ext cx="7067125" cy="951311"/>
            <a:chOff x="3423075" y="2648860"/>
            <a:chExt cx="7067125" cy="951311"/>
          </a:xfrm>
        </p:grpSpPr>
        <p:cxnSp>
          <p:nvCxnSpPr>
            <p:cNvPr id="24" name="直接连接符 23"/>
            <p:cNvCxnSpPr/>
            <p:nvPr/>
          </p:nvCxnSpPr>
          <p:spPr>
            <a:xfrm>
              <a:off x="3423075" y="3045898"/>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3548683" y="2648860"/>
              <a:ext cx="6484228" cy="951311"/>
              <a:chOff x="874713" y="976539"/>
              <a:chExt cx="6484228" cy="951311"/>
            </a:xfrm>
          </p:grpSpPr>
          <p:sp>
            <p:nvSpPr>
              <p:cNvPr id="26" name="矩形 2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7" name="矩形 2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8" name="组合 27"/>
          <p:cNvGrpSpPr/>
          <p:nvPr/>
        </p:nvGrpSpPr>
        <p:grpSpPr>
          <a:xfrm>
            <a:off x="3423075" y="3827949"/>
            <a:ext cx="7067125" cy="951311"/>
            <a:chOff x="3423075" y="3797469"/>
            <a:chExt cx="7067125" cy="951311"/>
          </a:xfrm>
        </p:grpSpPr>
        <p:cxnSp>
          <p:nvCxnSpPr>
            <p:cNvPr id="29" name="直接连接符 28"/>
            <p:cNvCxnSpPr/>
            <p:nvPr/>
          </p:nvCxnSpPr>
          <p:spPr>
            <a:xfrm>
              <a:off x="3423075" y="4190564"/>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3548683" y="3797469"/>
              <a:ext cx="6484228" cy="951311"/>
              <a:chOff x="874713" y="976539"/>
              <a:chExt cx="6484228" cy="951311"/>
            </a:xfrm>
          </p:grpSpPr>
          <p:sp>
            <p:nvSpPr>
              <p:cNvPr id="31" name="矩形 3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2" name="矩形 31"/>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3" name="组合 32"/>
          <p:cNvGrpSpPr/>
          <p:nvPr/>
        </p:nvGrpSpPr>
        <p:grpSpPr>
          <a:xfrm>
            <a:off x="3423075" y="5007119"/>
            <a:ext cx="7067125" cy="951311"/>
            <a:chOff x="3423075" y="4976639"/>
            <a:chExt cx="7067125" cy="951311"/>
          </a:xfrm>
        </p:grpSpPr>
        <p:cxnSp>
          <p:nvCxnSpPr>
            <p:cNvPr id="34" name="直接连接符 33"/>
            <p:cNvCxnSpPr/>
            <p:nvPr/>
          </p:nvCxnSpPr>
          <p:spPr>
            <a:xfrm>
              <a:off x="3423075" y="5364396"/>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548683" y="4976639"/>
              <a:ext cx="6484228" cy="951311"/>
              <a:chOff x="874713" y="976539"/>
              <a:chExt cx="6484228" cy="951311"/>
            </a:xfrm>
          </p:grpSpPr>
          <p:sp>
            <p:nvSpPr>
              <p:cNvPr id="36" name="矩形 3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7" name="矩形 3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463807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85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35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85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燕尾形 7"/>
          <p:cNvSpPr/>
          <p:nvPr/>
        </p:nvSpPr>
        <p:spPr>
          <a:xfrm>
            <a:off x="3453272"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9" name="燕尾形 8"/>
          <p:cNvSpPr/>
          <p:nvPr/>
        </p:nvSpPr>
        <p:spPr>
          <a:xfrm>
            <a:off x="6381254" y="2163971"/>
            <a:ext cx="1151828" cy="1943710"/>
          </a:xfrm>
          <a:prstGeom prst="chevron">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0" name="燕尾形 9"/>
          <p:cNvSpPr/>
          <p:nvPr/>
        </p:nvSpPr>
        <p:spPr>
          <a:xfrm>
            <a:off x="9335516"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1" name="文本框 47"/>
          <p:cNvSpPr txBox="1"/>
          <p:nvPr/>
        </p:nvSpPr>
        <p:spPr>
          <a:xfrm>
            <a:off x="1632666" y="2410410"/>
            <a:ext cx="1733167" cy="399981"/>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12" name="文本框 48"/>
          <p:cNvSpPr txBox="1"/>
          <p:nvPr/>
        </p:nvSpPr>
        <p:spPr>
          <a:xfrm>
            <a:off x="1632666"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38768" y="2775879"/>
            <a:ext cx="719893" cy="719893"/>
            <a:chOff x="3639715" y="2600908"/>
            <a:chExt cx="720080" cy="720080"/>
          </a:xfrm>
          <a:solidFill>
            <a:schemeClr val="bg1"/>
          </a:solidFill>
        </p:grpSpPr>
        <p:sp>
          <p:nvSpPr>
            <p:cNvPr id="14" name="椭圆 13"/>
            <p:cNvSpPr/>
            <p:nvPr/>
          </p:nvSpPr>
          <p:spPr>
            <a:xfrm>
              <a:off x="3639715"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5"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6" name="组合 15"/>
          <p:cNvGrpSpPr/>
          <p:nvPr/>
        </p:nvGrpSpPr>
        <p:grpSpPr>
          <a:xfrm>
            <a:off x="6566749" y="2775879"/>
            <a:ext cx="719893" cy="719893"/>
            <a:chOff x="6568459" y="2600908"/>
            <a:chExt cx="720080" cy="720080"/>
          </a:xfrm>
          <a:solidFill>
            <a:schemeClr val="bg1"/>
          </a:solidFill>
        </p:grpSpPr>
        <p:sp>
          <p:nvSpPr>
            <p:cNvPr id="17" name="椭圆 16"/>
            <p:cNvSpPr/>
            <p:nvPr/>
          </p:nvSpPr>
          <p:spPr>
            <a:xfrm>
              <a:off x="6568459" y="2600908"/>
              <a:ext cx="720080" cy="720080"/>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8" name="Freeform 107"/>
            <p:cNvSpPr>
              <a:spLocks noEditPoints="1"/>
            </p:cNvSpPr>
            <p:nvPr/>
          </p:nvSpPr>
          <p:spPr bwMode="auto">
            <a:xfrm>
              <a:off x="6746415" y="2826814"/>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9" name="组合 18"/>
          <p:cNvGrpSpPr/>
          <p:nvPr/>
        </p:nvGrpSpPr>
        <p:grpSpPr>
          <a:xfrm>
            <a:off x="9521012" y="2775879"/>
            <a:ext cx="719893" cy="719893"/>
            <a:chOff x="9523491" y="2600908"/>
            <a:chExt cx="720080" cy="720080"/>
          </a:xfrm>
          <a:solidFill>
            <a:schemeClr val="bg1"/>
          </a:solidFill>
        </p:grpSpPr>
        <p:sp>
          <p:nvSpPr>
            <p:cNvPr id="20" name="椭圆 19"/>
            <p:cNvSpPr/>
            <p:nvPr/>
          </p:nvSpPr>
          <p:spPr>
            <a:xfrm>
              <a:off x="9523491"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21"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D8141A"/>
            </a:solidFill>
            <a:ln>
              <a:noFill/>
            </a:ln>
            <a:effectLst>
              <a:outerShdw blurRad="63500" algn="ctr" rotWithShape="0">
                <a:prstClr val="black">
                  <a:alpha val="40000"/>
                </a:prstClr>
              </a:outerShdw>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sp>
        <p:nvSpPr>
          <p:cNvPr id="22" name="文本框 47"/>
          <p:cNvSpPr txBox="1"/>
          <p:nvPr/>
        </p:nvSpPr>
        <p:spPr>
          <a:xfrm>
            <a:off x="4591451" y="2410410"/>
            <a:ext cx="1733167" cy="399981"/>
          </a:xfrm>
          <a:prstGeom prst="rect">
            <a:avLst/>
          </a:prstGeom>
          <a:noFill/>
          <a:effectLst/>
        </p:spPr>
        <p:txBody>
          <a:bodyPr wrap="none" rtlCol="0">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rPr>
              <a:t>此处添加标题</a:t>
            </a:r>
          </a:p>
        </p:txBody>
      </p:sp>
      <p:sp>
        <p:nvSpPr>
          <p:cNvPr id="23" name="文本框 48"/>
          <p:cNvSpPr txBox="1"/>
          <p:nvPr/>
        </p:nvSpPr>
        <p:spPr>
          <a:xfrm>
            <a:off x="4591451"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47"/>
          <p:cNvSpPr txBox="1"/>
          <p:nvPr/>
        </p:nvSpPr>
        <p:spPr>
          <a:xfrm>
            <a:off x="7535786" y="2410410"/>
            <a:ext cx="1723100" cy="400006"/>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25" name="文本框 48"/>
          <p:cNvSpPr txBox="1"/>
          <p:nvPr/>
        </p:nvSpPr>
        <p:spPr>
          <a:xfrm>
            <a:off x="7543010"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Freeform 12"/>
          <p:cNvSpPr>
            <a:spLocks/>
          </p:cNvSpPr>
          <p:nvPr/>
        </p:nvSpPr>
        <p:spPr bwMode="auto">
          <a:xfrm>
            <a:off x="1608091" y="459825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7" name="Freeform 12"/>
          <p:cNvSpPr>
            <a:spLocks/>
          </p:cNvSpPr>
          <p:nvPr/>
        </p:nvSpPr>
        <p:spPr bwMode="auto">
          <a:xfrm flipH="1" flipV="1">
            <a:off x="10246801" y="563226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8" name="TextBox 60"/>
          <p:cNvSpPr txBox="1"/>
          <p:nvPr/>
        </p:nvSpPr>
        <p:spPr>
          <a:xfrm>
            <a:off x="1968038" y="4912373"/>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2525882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850"/>
                            </p:stCondLst>
                            <p:childTnLst>
                              <p:par>
                                <p:cTn id="20" presetID="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35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85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3350"/>
                            </p:stCondLst>
                            <p:childTnLst>
                              <p:par>
                                <p:cTn id="36" presetID="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4350"/>
                            </p:stCondLst>
                            <p:childTnLst>
                              <p:par>
                                <p:cTn id="46" presetID="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4850"/>
                            </p:stCondLst>
                            <p:childTnLst>
                              <p:par>
                                <p:cTn id="51" presetID="5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350"/>
                            </p:stCondLst>
                            <p:childTnLst>
                              <p:par>
                                <p:cTn id="57" presetID="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0-#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5850"/>
                            </p:stCondLst>
                            <p:childTnLst>
                              <p:par>
                                <p:cTn id="62" presetID="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6350"/>
                            </p:stCondLst>
                            <p:childTnLst>
                              <p:par>
                                <p:cTn id="67" presetID="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ppt_y"/>
                                          </p:val>
                                        </p:tav>
                                        <p:tav tm="100000">
                                          <p:val>
                                            <p:strVal val="#ppt_y"/>
                                          </p:val>
                                        </p:tav>
                                      </p:tavLst>
                                    </p:anim>
                                  </p:childTnLst>
                                </p:cTn>
                              </p:par>
                            </p:childTnLst>
                          </p:cTn>
                        </p:par>
                        <p:par>
                          <p:cTn id="71" fill="hold">
                            <p:stCondLst>
                              <p:cond delay="6850"/>
                            </p:stCondLst>
                            <p:childTnLst>
                              <p:par>
                                <p:cTn id="72" presetID="53" presetClass="entr" presetSubtype="16"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7350"/>
                            </p:stCondLst>
                            <p:childTnLst>
                              <p:par>
                                <p:cTn id="78" presetID="1"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4.375E-6 2.22222E-6 L 0.36679 0.15278 " pathEditMode="relative" rAng="0" ptsTypes="AA">
                                      <p:cBhvr>
                                        <p:cTn id="81" dur="500" spd="-99900" fill="hold"/>
                                        <p:tgtEl>
                                          <p:spTgt spid="26"/>
                                        </p:tgtEl>
                                        <p:attrNameLst>
                                          <p:attrName>ppt_x,ppt_y</p:attrName>
                                        </p:attrNameLst>
                                      </p:cBhvr>
                                      <p:rCtr x="18333" y="7639"/>
                                    </p:animMotion>
                                  </p:childTnLst>
                                </p:cTn>
                              </p:par>
                              <p:par>
                                <p:cTn id="82" presetID="1"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6.25E-7 -3.7037E-6 L -0.39492 -0.11018 " pathEditMode="relative" rAng="0" ptsTypes="AA">
                                      <p:cBhvr>
                                        <p:cTn id="85" dur="500" spd="-99900" fill="hold"/>
                                        <p:tgtEl>
                                          <p:spTgt spid="27"/>
                                        </p:tgtEl>
                                        <p:attrNameLst>
                                          <p:attrName>ppt_x,ppt_y</p:attrName>
                                        </p:attrNameLst>
                                      </p:cBhvr>
                                      <p:rCtr x="-19753" y="-5509"/>
                                    </p:animMotion>
                                  </p:childTnLst>
                                </p:cTn>
                              </p:par>
                            </p:childTnLst>
                          </p:cTn>
                        </p:par>
                        <p:par>
                          <p:cTn id="86" fill="hold">
                            <p:stCondLst>
                              <p:cond delay="7850"/>
                            </p:stCondLst>
                            <p:childTnLst>
                              <p:par>
                                <p:cTn id="87" presetID="18" presetClass="entr" presetSubtype="3"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strips(upRight)">
                                      <p:cBhvr>
                                        <p:cTn id="8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p:bldP spid="12" grpId="0"/>
      <p:bldP spid="22" grpId="0"/>
      <p:bldP spid="23" grpId="0"/>
      <p:bldP spid="24" grpId="0"/>
      <p:bldP spid="25" grpId="0"/>
      <p:bldP spid="26" grpId="0" animBg="1"/>
      <p:bldP spid="26" grpId="1" animBg="1"/>
      <p:bldP spid="27" grpId="0" animBg="1"/>
      <p:bldP spid="27" grpId="1" animBg="1"/>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任意多边形 7"/>
          <p:cNvSpPr/>
          <p:nvPr/>
        </p:nvSpPr>
        <p:spPr>
          <a:xfrm>
            <a:off x="935371"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9" name="任意多边形 8"/>
          <p:cNvSpPr>
            <a:spLocks noChangeAspect="1"/>
          </p:cNvSpPr>
          <p:nvPr/>
        </p:nvSpPr>
        <p:spPr>
          <a:xfrm>
            <a:off x="1466617" y="2307672"/>
            <a:ext cx="362012" cy="360000"/>
          </a:xfrm>
          <a:custGeom>
            <a:avLst/>
            <a:gdLst>
              <a:gd name="connsiteX0" fmla="*/ 1602397 w 3720689"/>
              <a:gd name="connsiteY0" fmla="*/ 2687306 h 3700012"/>
              <a:gd name="connsiteX1" fmla="*/ 2088746 w 3720689"/>
              <a:gd name="connsiteY1" fmla="*/ 3138688 h 3700012"/>
              <a:gd name="connsiteX2" fmla="*/ 1520815 w 3720689"/>
              <a:gd name="connsiteY2" fmla="*/ 3262912 h 3700012"/>
              <a:gd name="connsiteX3" fmla="*/ 589427 w 3720689"/>
              <a:gd name="connsiteY3" fmla="*/ 1251298 h 3700012"/>
              <a:gd name="connsiteX4" fmla="*/ 2569427 w 3720689"/>
              <a:gd name="connsiteY4" fmla="*/ 1251298 h 3700012"/>
              <a:gd name="connsiteX5" fmla="*/ 2569427 w 3720689"/>
              <a:gd name="connsiteY5" fmla="*/ 1387924 h 3700012"/>
              <a:gd name="connsiteX6" fmla="*/ 589427 w 3720689"/>
              <a:gd name="connsiteY6" fmla="*/ 1387924 h 3700012"/>
              <a:gd name="connsiteX7" fmla="*/ 0 w 3720689"/>
              <a:gd name="connsiteY7" fmla="*/ 0 h 3700012"/>
              <a:gd name="connsiteX8" fmla="*/ 204717 w 3720689"/>
              <a:gd name="connsiteY8" fmla="*/ 0 h 3700012"/>
              <a:gd name="connsiteX9" fmla="*/ 204717 w 3720689"/>
              <a:gd name="connsiteY9" fmla="*/ 2 h 3700012"/>
              <a:gd name="connsiteX10" fmla="*/ 2907082 w 3720689"/>
              <a:gd name="connsiteY10" fmla="*/ 2 h 3700012"/>
              <a:gd name="connsiteX11" fmla="*/ 2907082 w 3720689"/>
              <a:gd name="connsiteY11" fmla="*/ 1 h 3700012"/>
              <a:gd name="connsiteX12" fmla="*/ 3111799 w 3720689"/>
              <a:gd name="connsiteY12" fmla="*/ 1 h 3700012"/>
              <a:gd name="connsiteX13" fmla="*/ 3111799 w 3720689"/>
              <a:gd name="connsiteY13" fmla="*/ 1060973 h 3700012"/>
              <a:gd name="connsiteX14" fmla="*/ 3234340 w 3720689"/>
              <a:gd name="connsiteY14" fmla="*/ 928939 h 3700012"/>
              <a:gd name="connsiteX15" fmla="*/ 3720689 w 3720689"/>
              <a:gd name="connsiteY15" fmla="*/ 1380321 h 3700012"/>
              <a:gd name="connsiteX16" fmla="*/ 3448536 w 3720689"/>
              <a:gd name="connsiteY16" fmla="*/ 1673558 h 3700012"/>
              <a:gd name="connsiteX17" fmla="*/ 2964153 w 3720689"/>
              <a:gd name="connsiteY17" fmla="*/ 1224001 h 3700012"/>
              <a:gd name="connsiteX18" fmla="*/ 2907082 w 3720689"/>
              <a:gd name="connsiteY18" fmla="*/ 1224001 h 3700012"/>
              <a:gd name="connsiteX19" fmla="*/ 2907082 w 3720689"/>
              <a:gd name="connsiteY19" fmla="*/ 204719 h 3700012"/>
              <a:gd name="connsiteX20" fmla="*/ 204717 w 3720689"/>
              <a:gd name="connsiteY20" fmla="*/ 204719 h 3700012"/>
              <a:gd name="connsiteX21" fmla="*/ 204717 w 3720689"/>
              <a:gd name="connsiteY21" fmla="*/ 3488602 h 3700012"/>
              <a:gd name="connsiteX22" fmla="*/ 2907082 w 3720689"/>
              <a:gd name="connsiteY22" fmla="*/ 3488602 h 3700012"/>
              <a:gd name="connsiteX23" fmla="*/ 2907082 w 3720689"/>
              <a:gd name="connsiteY23" fmla="*/ 2256957 h 3700012"/>
              <a:gd name="connsiteX24" fmla="*/ 2186995 w 3720689"/>
              <a:gd name="connsiteY24" fmla="*/ 3032826 h 3700012"/>
              <a:gd name="connsiteX25" fmla="*/ 1700646 w 3720689"/>
              <a:gd name="connsiteY25" fmla="*/ 2581444 h 3700012"/>
              <a:gd name="connsiteX26" fmla="*/ 1802861 w 3720689"/>
              <a:gd name="connsiteY26" fmla="*/ 2471311 h 3700012"/>
              <a:gd name="connsiteX27" fmla="*/ 589427 w 3720689"/>
              <a:gd name="connsiteY27" fmla="*/ 2471311 h 3700012"/>
              <a:gd name="connsiteX28" fmla="*/ 589427 w 3720689"/>
              <a:gd name="connsiteY28" fmla="*/ 2334685 h 3700012"/>
              <a:gd name="connsiteX29" fmla="*/ 1929664 w 3720689"/>
              <a:gd name="connsiteY29" fmla="*/ 2334685 h 3700012"/>
              <a:gd name="connsiteX30" fmla="*/ 2172871 w 3720689"/>
              <a:gd name="connsiteY30" fmla="*/ 2072637 h 3700012"/>
              <a:gd name="connsiteX31" fmla="*/ 589427 w 3720689"/>
              <a:gd name="connsiteY31" fmla="*/ 2072637 h 3700012"/>
              <a:gd name="connsiteX32" fmla="*/ 589427 w 3720689"/>
              <a:gd name="connsiteY32" fmla="*/ 1936011 h 3700012"/>
              <a:gd name="connsiteX33" fmla="*/ 2299674 w 3720689"/>
              <a:gd name="connsiteY33" fmla="*/ 1936011 h 3700012"/>
              <a:gd name="connsiteX34" fmla="*/ 2479856 w 3720689"/>
              <a:gd name="connsiteY34" fmla="*/ 1741871 h 3700012"/>
              <a:gd name="connsiteX35" fmla="*/ 589427 w 3720689"/>
              <a:gd name="connsiteY35" fmla="*/ 1741871 h 3700012"/>
              <a:gd name="connsiteX36" fmla="*/ 589427 w 3720689"/>
              <a:gd name="connsiteY36" fmla="*/ 1605245 h 3700012"/>
              <a:gd name="connsiteX37" fmla="*/ 2569427 w 3720689"/>
              <a:gd name="connsiteY37" fmla="*/ 1605245 h 3700012"/>
              <a:gd name="connsiteX38" fmla="*/ 2569427 w 3720689"/>
              <a:gd name="connsiteY38" fmla="*/ 1645361 h 3700012"/>
              <a:gd name="connsiteX39" fmla="*/ 2833408 w 3720689"/>
              <a:gd name="connsiteY39" fmla="*/ 1360930 h 3700012"/>
              <a:gd name="connsiteX40" fmla="*/ 3319757 w 3720689"/>
              <a:gd name="connsiteY40" fmla="*/ 1812312 h 3700012"/>
              <a:gd name="connsiteX41" fmla="*/ 3111799 w 3720689"/>
              <a:gd name="connsiteY41" fmla="*/ 2036381 h 3700012"/>
              <a:gd name="connsiteX42" fmla="*/ 3111799 w 3720689"/>
              <a:gd name="connsiteY42" fmla="*/ 3700012 h 3700012"/>
              <a:gd name="connsiteX43" fmla="*/ 2907082 w 3720689"/>
              <a:gd name="connsiteY43" fmla="*/ 3700012 h 3700012"/>
              <a:gd name="connsiteX44" fmla="*/ 2907082 w 3720689"/>
              <a:gd name="connsiteY44" fmla="*/ 3693319 h 3700012"/>
              <a:gd name="connsiteX45" fmla="*/ 1 w 3720689"/>
              <a:gd name="connsiteY45" fmla="*/ 3693319 h 3700012"/>
              <a:gd name="connsiteX46" fmla="*/ 1 w 3720689"/>
              <a:gd name="connsiteY46" fmla="*/ 3636001 h 3700012"/>
              <a:gd name="connsiteX47" fmla="*/ 0 w 3720689"/>
              <a:gd name="connsiteY47" fmla="*/ 3636001 h 37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20689" h="3700012">
                <a:moveTo>
                  <a:pt x="1602397" y="2687306"/>
                </a:moveTo>
                <a:lnTo>
                  <a:pt x="2088746" y="3138688"/>
                </a:lnTo>
                <a:lnTo>
                  <a:pt x="1520815" y="3262912"/>
                </a:lnTo>
                <a:close/>
                <a:moveTo>
                  <a:pt x="589427" y="1251298"/>
                </a:moveTo>
                <a:lnTo>
                  <a:pt x="2569427" y="1251298"/>
                </a:lnTo>
                <a:lnTo>
                  <a:pt x="2569427" y="1387924"/>
                </a:lnTo>
                <a:lnTo>
                  <a:pt x="589427" y="1387924"/>
                </a:lnTo>
                <a:close/>
                <a:moveTo>
                  <a:pt x="0" y="0"/>
                </a:moveTo>
                <a:lnTo>
                  <a:pt x="204717" y="0"/>
                </a:lnTo>
                <a:lnTo>
                  <a:pt x="204717" y="2"/>
                </a:lnTo>
                <a:lnTo>
                  <a:pt x="2907082" y="2"/>
                </a:lnTo>
                <a:lnTo>
                  <a:pt x="2907082" y="1"/>
                </a:lnTo>
                <a:lnTo>
                  <a:pt x="3111799" y="1"/>
                </a:lnTo>
                <a:lnTo>
                  <a:pt x="3111799" y="1060973"/>
                </a:lnTo>
                <a:lnTo>
                  <a:pt x="3234340" y="928939"/>
                </a:lnTo>
                <a:lnTo>
                  <a:pt x="3720689" y="1380321"/>
                </a:lnTo>
                <a:lnTo>
                  <a:pt x="3448536" y="1673558"/>
                </a:lnTo>
                <a:lnTo>
                  <a:pt x="2964153" y="1224001"/>
                </a:lnTo>
                <a:lnTo>
                  <a:pt x="2907082" y="1224001"/>
                </a:lnTo>
                <a:lnTo>
                  <a:pt x="2907082" y="204719"/>
                </a:lnTo>
                <a:lnTo>
                  <a:pt x="204717" y="204719"/>
                </a:lnTo>
                <a:lnTo>
                  <a:pt x="204717" y="3488602"/>
                </a:lnTo>
                <a:lnTo>
                  <a:pt x="2907082" y="3488602"/>
                </a:lnTo>
                <a:lnTo>
                  <a:pt x="2907082" y="2256957"/>
                </a:lnTo>
                <a:lnTo>
                  <a:pt x="2186995" y="3032826"/>
                </a:lnTo>
                <a:lnTo>
                  <a:pt x="1700646" y="2581444"/>
                </a:lnTo>
                <a:lnTo>
                  <a:pt x="1802861" y="2471311"/>
                </a:lnTo>
                <a:lnTo>
                  <a:pt x="589427" y="2471311"/>
                </a:lnTo>
                <a:lnTo>
                  <a:pt x="589427" y="2334685"/>
                </a:lnTo>
                <a:lnTo>
                  <a:pt x="1929664" y="2334685"/>
                </a:lnTo>
                <a:lnTo>
                  <a:pt x="2172871" y="2072637"/>
                </a:lnTo>
                <a:lnTo>
                  <a:pt x="589427" y="2072637"/>
                </a:lnTo>
                <a:lnTo>
                  <a:pt x="589427" y="1936011"/>
                </a:lnTo>
                <a:lnTo>
                  <a:pt x="2299674" y="1936011"/>
                </a:lnTo>
                <a:lnTo>
                  <a:pt x="2479856" y="1741871"/>
                </a:lnTo>
                <a:lnTo>
                  <a:pt x="589427" y="1741871"/>
                </a:lnTo>
                <a:lnTo>
                  <a:pt x="589427" y="1605245"/>
                </a:lnTo>
                <a:lnTo>
                  <a:pt x="2569427" y="1605245"/>
                </a:lnTo>
                <a:lnTo>
                  <a:pt x="2569427" y="1645361"/>
                </a:lnTo>
                <a:lnTo>
                  <a:pt x="2833408" y="1360930"/>
                </a:lnTo>
                <a:lnTo>
                  <a:pt x="3319757" y="1812312"/>
                </a:lnTo>
                <a:lnTo>
                  <a:pt x="3111799" y="2036381"/>
                </a:lnTo>
                <a:lnTo>
                  <a:pt x="3111799" y="3700012"/>
                </a:lnTo>
                <a:lnTo>
                  <a:pt x="2907082" y="3700012"/>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44897"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1" name="任意多边形 10"/>
          <p:cNvSpPr/>
          <p:nvPr/>
        </p:nvSpPr>
        <p:spPr>
          <a:xfrm>
            <a:off x="6217212"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2" name="文本框 11"/>
          <p:cNvSpPr txBox="1"/>
          <p:nvPr/>
        </p:nvSpPr>
        <p:spPr>
          <a:xfrm>
            <a:off x="7726738"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3" name="任意多边形 12"/>
          <p:cNvSpPr/>
          <p:nvPr/>
        </p:nvSpPr>
        <p:spPr>
          <a:xfrm flipH="1">
            <a:off x="9674012"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4" name="文本框 13"/>
          <p:cNvSpPr txBox="1"/>
          <p:nvPr/>
        </p:nvSpPr>
        <p:spPr>
          <a:xfrm>
            <a:off x="6143713"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5" name="任意多边形 14"/>
          <p:cNvSpPr/>
          <p:nvPr/>
        </p:nvSpPr>
        <p:spPr>
          <a:xfrm flipH="1">
            <a:off x="4314307"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6" name="文本框 15"/>
          <p:cNvSpPr txBox="1"/>
          <p:nvPr/>
        </p:nvSpPr>
        <p:spPr>
          <a:xfrm>
            <a:off x="784008"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7" name="任意多边形 16"/>
          <p:cNvSpPr>
            <a:spLocks noChangeAspect="1"/>
          </p:cNvSpPr>
          <p:nvPr/>
        </p:nvSpPr>
        <p:spPr>
          <a:xfrm>
            <a:off x="6703374" y="2307672"/>
            <a:ext cx="359179" cy="360000"/>
          </a:xfrm>
          <a:custGeom>
            <a:avLst/>
            <a:gdLst>
              <a:gd name="connsiteX0" fmla="*/ 2766619 w 3684895"/>
              <a:gd name="connsiteY0" fmla="*/ 2106328 h 3693320"/>
              <a:gd name="connsiteX1" fmla="*/ 2847112 w 3684895"/>
              <a:gd name="connsiteY1" fmla="*/ 2428302 h 3693320"/>
              <a:gd name="connsiteX2" fmla="*/ 2942454 w 3684895"/>
              <a:gd name="connsiteY2" fmla="*/ 2428302 h 3693320"/>
              <a:gd name="connsiteX3" fmla="*/ 2942454 w 3684895"/>
              <a:gd name="connsiteY3" fmla="*/ 2838737 h 3693320"/>
              <a:gd name="connsiteX4" fmla="*/ 3068454 w 3684895"/>
              <a:gd name="connsiteY4" fmla="*/ 2838737 h 3693320"/>
              <a:gd name="connsiteX5" fmla="*/ 3068454 w 3684895"/>
              <a:gd name="connsiteY5" fmla="*/ 2428302 h 3693320"/>
              <a:gd name="connsiteX6" fmla="*/ 3163797 w 3684895"/>
              <a:gd name="connsiteY6" fmla="*/ 2428302 h 3693320"/>
              <a:gd name="connsiteX7" fmla="*/ 3244291 w 3684895"/>
              <a:gd name="connsiteY7" fmla="*/ 2106328 h 3693320"/>
              <a:gd name="connsiteX8" fmla="*/ 2534178 w 3684895"/>
              <a:gd name="connsiteY8" fmla="*/ 1125687 h 3693320"/>
              <a:gd name="connsiteX9" fmla="*/ 2534178 w 3684895"/>
              <a:gd name="connsiteY9" fmla="*/ 1852741 h 3693320"/>
              <a:gd name="connsiteX10" fmla="*/ 3402597 w 3684895"/>
              <a:gd name="connsiteY10" fmla="*/ 1852741 h 3693320"/>
              <a:gd name="connsiteX11" fmla="*/ 3402597 w 3684895"/>
              <a:gd name="connsiteY11" fmla="*/ 1125687 h 3693320"/>
              <a:gd name="connsiteX12" fmla="*/ 204717 w 3684895"/>
              <a:gd name="connsiteY12" fmla="*/ 204719 h 3693320"/>
              <a:gd name="connsiteX13" fmla="*/ 204717 w 3684895"/>
              <a:gd name="connsiteY13" fmla="*/ 3488602 h 3693320"/>
              <a:gd name="connsiteX14" fmla="*/ 2907081 w 3684895"/>
              <a:gd name="connsiteY14" fmla="*/ 3488602 h 3693320"/>
              <a:gd name="connsiteX15" fmla="*/ 2907081 w 3684895"/>
              <a:gd name="connsiteY15" fmla="*/ 3019179 h 3693320"/>
              <a:gd name="connsiteX16" fmla="*/ 2265528 w 3684895"/>
              <a:gd name="connsiteY16" fmla="*/ 3019179 h 3693320"/>
              <a:gd name="connsiteX17" fmla="*/ 2265528 w 3684895"/>
              <a:gd name="connsiteY17" fmla="*/ 2537632 h 3693320"/>
              <a:gd name="connsiteX18" fmla="*/ 589426 w 3684895"/>
              <a:gd name="connsiteY18" fmla="*/ 2537632 h 3693320"/>
              <a:gd name="connsiteX19" fmla="*/ 589426 w 3684895"/>
              <a:gd name="connsiteY19" fmla="*/ 2401006 h 3693320"/>
              <a:gd name="connsiteX20" fmla="*/ 2265528 w 3684895"/>
              <a:gd name="connsiteY20" fmla="*/ 2401006 h 3693320"/>
              <a:gd name="connsiteX21" fmla="*/ 2265528 w 3684895"/>
              <a:gd name="connsiteY21" fmla="*/ 2202011 h 3693320"/>
              <a:gd name="connsiteX22" fmla="*/ 589426 w 3684895"/>
              <a:gd name="connsiteY22" fmla="*/ 2202011 h 3693320"/>
              <a:gd name="connsiteX23" fmla="*/ 589426 w 3684895"/>
              <a:gd name="connsiteY23" fmla="*/ 2065385 h 3693320"/>
              <a:gd name="connsiteX24" fmla="*/ 2265528 w 3684895"/>
              <a:gd name="connsiteY24" fmla="*/ 2065385 h 3693320"/>
              <a:gd name="connsiteX25" fmla="*/ 2265528 w 3684895"/>
              <a:gd name="connsiteY25" fmla="*/ 1866389 h 3693320"/>
              <a:gd name="connsiteX26" fmla="*/ 589426 w 3684895"/>
              <a:gd name="connsiteY26" fmla="*/ 1866389 h 3693320"/>
              <a:gd name="connsiteX27" fmla="*/ 589426 w 3684895"/>
              <a:gd name="connsiteY27" fmla="*/ 1729763 h 3693320"/>
              <a:gd name="connsiteX28" fmla="*/ 2402005 w 3684895"/>
              <a:gd name="connsiteY28" fmla="*/ 1729763 h 3693320"/>
              <a:gd name="connsiteX29" fmla="*/ 2402005 w 3684895"/>
              <a:gd name="connsiteY29" fmla="*/ 1530767 h 3693320"/>
              <a:gd name="connsiteX30" fmla="*/ 589426 w 3684895"/>
              <a:gd name="connsiteY30" fmla="*/ 1530767 h 3693320"/>
              <a:gd name="connsiteX31" fmla="*/ 589426 w 3684895"/>
              <a:gd name="connsiteY31" fmla="*/ 1394141 h 3693320"/>
              <a:gd name="connsiteX32" fmla="*/ 2402005 w 3684895"/>
              <a:gd name="connsiteY32" fmla="*/ 1394141 h 3693320"/>
              <a:gd name="connsiteX33" fmla="*/ 2402005 w 3684895"/>
              <a:gd name="connsiteY33" fmla="*/ 993514 h 3693320"/>
              <a:gd name="connsiteX34" fmla="*/ 2907081 w 3684895"/>
              <a:gd name="connsiteY34" fmla="*/ 993514 h 3693320"/>
              <a:gd name="connsiteX35" fmla="*/ 2907081 w 3684895"/>
              <a:gd name="connsiteY35" fmla="*/ 204719 h 3693320"/>
              <a:gd name="connsiteX36" fmla="*/ 0 w 3684895"/>
              <a:gd name="connsiteY36" fmla="*/ 0 h 3693320"/>
              <a:gd name="connsiteX37" fmla="*/ 204717 w 3684895"/>
              <a:gd name="connsiteY37" fmla="*/ 0 h 3693320"/>
              <a:gd name="connsiteX38" fmla="*/ 204717 w 3684895"/>
              <a:gd name="connsiteY38" fmla="*/ 2 h 3693320"/>
              <a:gd name="connsiteX39" fmla="*/ 2907081 w 3684895"/>
              <a:gd name="connsiteY39" fmla="*/ 2 h 3693320"/>
              <a:gd name="connsiteX40" fmla="*/ 2907081 w 3684895"/>
              <a:gd name="connsiteY40" fmla="*/ 1 h 3693320"/>
              <a:gd name="connsiteX41" fmla="*/ 3111798 w 3684895"/>
              <a:gd name="connsiteY41" fmla="*/ 1 h 3693320"/>
              <a:gd name="connsiteX42" fmla="*/ 3111798 w 3684895"/>
              <a:gd name="connsiteY42" fmla="*/ 993514 h 3693320"/>
              <a:gd name="connsiteX43" fmla="*/ 3534770 w 3684895"/>
              <a:gd name="connsiteY43" fmla="*/ 993514 h 3693320"/>
              <a:gd name="connsiteX44" fmla="*/ 3534770 w 3684895"/>
              <a:gd name="connsiteY44" fmla="*/ 1852741 h 3693320"/>
              <a:gd name="connsiteX45" fmla="*/ 3684895 w 3684895"/>
              <a:gd name="connsiteY45" fmla="*/ 1852741 h 3693320"/>
              <a:gd name="connsiteX46" fmla="*/ 3684895 w 3684895"/>
              <a:gd name="connsiteY46" fmla="*/ 3019179 h 3693320"/>
              <a:gd name="connsiteX47" fmla="*/ 3111798 w 3684895"/>
              <a:gd name="connsiteY47" fmla="*/ 3019179 h 3693320"/>
              <a:gd name="connsiteX48" fmla="*/ 3111798 w 3684895"/>
              <a:gd name="connsiteY48" fmla="*/ 3693320 h 3693320"/>
              <a:gd name="connsiteX49" fmla="*/ 2907081 w 3684895"/>
              <a:gd name="connsiteY49" fmla="*/ 3693320 h 3693320"/>
              <a:gd name="connsiteX50" fmla="*/ 2907081 w 3684895"/>
              <a:gd name="connsiteY50" fmla="*/ 3693319 h 3693320"/>
              <a:gd name="connsiteX51" fmla="*/ 0 w 3684895"/>
              <a:gd name="connsiteY51" fmla="*/ 3693319 h 3693320"/>
              <a:gd name="connsiteX52" fmla="*/ 0 w 3684895"/>
              <a:gd name="connsiteY52"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84895" h="3693320">
                <a:moveTo>
                  <a:pt x="2766619" y="2106328"/>
                </a:moveTo>
                <a:lnTo>
                  <a:pt x="2847112" y="2428302"/>
                </a:lnTo>
                <a:lnTo>
                  <a:pt x="2942454" y="2428302"/>
                </a:lnTo>
                <a:lnTo>
                  <a:pt x="2942454" y="2838737"/>
                </a:lnTo>
                <a:lnTo>
                  <a:pt x="3068454" y="2838737"/>
                </a:lnTo>
                <a:lnTo>
                  <a:pt x="3068454" y="2428302"/>
                </a:lnTo>
                <a:lnTo>
                  <a:pt x="3163797" y="2428302"/>
                </a:lnTo>
                <a:lnTo>
                  <a:pt x="3244291" y="2106328"/>
                </a:lnTo>
                <a:close/>
                <a:moveTo>
                  <a:pt x="2534178" y="1125687"/>
                </a:moveTo>
                <a:lnTo>
                  <a:pt x="2534178" y="1852741"/>
                </a:lnTo>
                <a:lnTo>
                  <a:pt x="3402597" y="1852741"/>
                </a:lnTo>
                <a:lnTo>
                  <a:pt x="3402597" y="1125687"/>
                </a:lnTo>
                <a:close/>
                <a:moveTo>
                  <a:pt x="204717" y="204719"/>
                </a:moveTo>
                <a:lnTo>
                  <a:pt x="204717" y="3488602"/>
                </a:lnTo>
                <a:lnTo>
                  <a:pt x="2907081" y="3488602"/>
                </a:lnTo>
                <a:lnTo>
                  <a:pt x="2907081" y="3019179"/>
                </a:lnTo>
                <a:lnTo>
                  <a:pt x="2265528" y="3019179"/>
                </a:lnTo>
                <a:lnTo>
                  <a:pt x="2265528" y="2537632"/>
                </a:lnTo>
                <a:lnTo>
                  <a:pt x="589426" y="2537632"/>
                </a:lnTo>
                <a:lnTo>
                  <a:pt x="589426" y="2401006"/>
                </a:lnTo>
                <a:lnTo>
                  <a:pt x="2265528" y="2401006"/>
                </a:lnTo>
                <a:lnTo>
                  <a:pt x="2265528" y="2202011"/>
                </a:lnTo>
                <a:lnTo>
                  <a:pt x="589426" y="2202011"/>
                </a:lnTo>
                <a:lnTo>
                  <a:pt x="589426" y="2065385"/>
                </a:lnTo>
                <a:lnTo>
                  <a:pt x="2265528" y="2065385"/>
                </a:lnTo>
                <a:lnTo>
                  <a:pt x="2265528" y="1866389"/>
                </a:lnTo>
                <a:lnTo>
                  <a:pt x="589426" y="1866389"/>
                </a:lnTo>
                <a:lnTo>
                  <a:pt x="589426" y="1729763"/>
                </a:lnTo>
                <a:lnTo>
                  <a:pt x="2402005" y="1729763"/>
                </a:lnTo>
                <a:lnTo>
                  <a:pt x="2402005" y="1530767"/>
                </a:lnTo>
                <a:lnTo>
                  <a:pt x="589426" y="1530767"/>
                </a:lnTo>
                <a:lnTo>
                  <a:pt x="589426" y="1394141"/>
                </a:lnTo>
                <a:lnTo>
                  <a:pt x="2402005" y="1394141"/>
                </a:lnTo>
                <a:lnTo>
                  <a:pt x="2402005" y="993514"/>
                </a:lnTo>
                <a:lnTo>
                  <a:pt x="2907081" y="993514"/>
                </a:lnTo>
                <a:lnTo>
                  <a:pt x="2907081" y="204719"/>
                </a:lnTo>
                <a:close/>
                <a:moveTo>
                  <a:pt x="0" y="0"/>
                </a:moveTo>
                <a:lnTo>
                  <a:pt x="204717" y="0"/>
                </a:lnTo>
                <a:lnTo>
                  <a:pt x="204717" y="2"/>
                </a:lnTo>
                <a:lnTo>
                  <a:pt x="2907081" y="2"/>
                </a:lnTo>
                <a:lnTo>
                  <a:pt x="2907081" y="1"/>
                </a:lnTo>
                <a:lnTo>
                  <a:pt x="3111798" y="1"/>
                </a:lnTo>
                <a:lnTo>
                  <a:pt x="3111798" y="993514"/>
                </a:lnTo>
                <a:lnTo>
                  <a:pt x="3534770" y="993514"/>
                </a:lnTo>
                <a:lnTo>
                  <a:pt x="3534770" y="1852741"/>
                </a:lnTo>
                <a:lnTo>
                  <a:pt x="3684895" y="1852741"/>
                </a:lnTo>
                <a:lnTo>
                  <a:pt x="3684895" y="3019179"/>
                </a:lnTo>
                <a:lnTo>
                  <a:pt x="3111798" y="3019179"/>
                </a:lnTo>
                <a:lnTo>
                  <a:pt x="3111798" y="3693320"/>
                </a:lnTo>
                <a:lnTo>
                  <a:pt x="2907081" y="3693320"/>
                </a:lnTo>
                <a:lnTo>
                  <a:pt x="2907081" y="3693319"/>
                </a:lnTo>
                <a:lnTo>
                  <a:pt x="0" y="3693319"/>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a:spLocks noChangeAspect="1"/>
          </p:cNvSpPr>
          <p:nvPr/>
        </p:nvSpPr>
        <p:spPr>
          <a:xfrm>
            <a:off x="10383498" y="4738911"/>
            <a:ext cx="363326" cy="360000"/>
          </a:xfrm>
          <a:custGeom>
            <a:avLst/>
            <a:gdLst>
              <a:gd name="connsiteX0" fmla="*/ 2908251 w 3727440"/>
              <a:gd name="connsiteY0" fmla="*/ 1945171 h 3693320"/>
              <a:gd name="connsiteX1" fmla="*/ 2908251 w 3727440"/>
              <a:gd name="connsiteY1" fmla="*/ 2156584 h 3693320"/>
              <a:gd name="connsiteX2" fmla="*/ 2696838 w 3727440"/>
              <a:gd name="connsiteY2" fmla="*/ 2156584 h 3693320"/>
              <a:gd name="connsiteX3" fmla="*/ 2696838 w 3727440"/>
              <a:gd name="connsiteY3" fmla="*/ 2355602 h 3693320"/>
              <a:gd name="connsiteX4" fmla="*/ 2908251 w 3727440"/>
              <a:gd name="connsiteY4" fmla="*/ 2355602 h 3693320"/>
              <a:gd name="connsiteX5" fmla="*/ 2908251 w 3727440"/>
              <a:gd name="connsiteY5" fmla="*/ 2567015 h 3693320"/>
              <a:gd name="connsiteX6" fmla="*/ 3107269 w 3727440"/>
              <a:gd name="connsiteY6" fmla="*/ 2567015 h 3693320"/>
              <a:gd name="connsiteX7" fmla="*/ 3107269 w 3727440"/>
              <a:gd name="connsiteY7" fmla="*/ 2355602 h 3693320"/>
              <a:gd name="connsiteX8" fmla="*/ 3318682 w 3727440"/>
              <a:gd name="connsiteY8" fmla="*/ 2355602 h 3693320"/>
              <a:gd name="connsiteX9" fmla="*/ 3318682 w 3727440"/>
              <a:gd name="connsiteY9" fmla="*/ 2156584 h 3693320"/>
              <a:gd name="connsiteX10" fmla="*/ 3107269 w 3727440"/>
              <a:gd name="connsiteY10" fmla="*/ 2156584 h 3693320"/>
              <a:gd name="connsiteX11" fmla="*/ 3107269 w 3727440"/>
              <a:gd name="connsiteY11" fmla="*/ 1945171 h 3693320"/>
              <a:gd name="connsiteX12" fmla="*/ 589427 w 3727440"/>
              <a:gd name="connsiteY12" fmla="*/ 1491310 h 3693320"/>
              <a:gd name="connsiteX13" fmla="*/ 2461427 w 3727440"/>
              <a:gd name="connsiteY13" fmla="*/ 1491310 h 3693320"/>
              <a:gd name="connsiteX14" fmla="*/ 2461427 w 3727440"/>
              <a:gd name="connsiteY14" fmla="*/ 1627936 h 3693320"/>
              <a:gd name="connsiteX15" fmla="*/ 589427 w 3727440"/>
              <a:gd name="connsiteY15" fmla="*/ 1627936 h 3693320"/>
              <a:gd name="connsiteX16" fmla="*/ 204718 w 3727440"/>
              <a:gd name="connsiteY16" fmla="*/ 204719 h 3693320"/>
              <a:gd name="connsiteX17" fmla="*/ 204718 w 3727440"/>
              <a:gd name="connsiteY17" fmla="*/ 3488602 h 3693320"/>
              <a:gd name="connsiteX18" fmla="*/ 2907082 w 3727440"/>
              <a:gd name="connsiteY18" fmla="*/ 3488602 h 3693320"/>
              <a:gd name="connsiteX19" fmla="*/ 2907082 w 3727440"/>
              <a:gd name="connsiteY19" fmla="*/ 2973320 h 3693320"/>
              <a:gd name="connsiteX20" fmla="*/ 2977868 w 3727440"/>
              <a:gd name="connsiteY20" fmla="*/ 2973320 h 3693320"/>
              <a:gd name="connsiteX21" fmla="*/ 2877632 w 3727440"/>
              <a:gd name="connsiteY21" fmla="*/ 2963215 h 3693320"/>
              <a:gd name="connsiteX22" fmla="*/ 2368483 w 3727440"/>
              <a:gd name="connsiteY22" fmla="*/ 2545616 h 3693320"/>
              <a:gd name="connsiteX23" fmla="*/ 2366004 w 3727440"/>
              <a:gd name="connsiteY23" fmla="*/ 2537632 h 3693320"/>
              <a:gd name="connsiteX24" fmla="*/ 589427 w 3727440"/>
              <a:gd name="connsiteY24" fmla="*/ 2537632 h 3693320"/>
              <a:gd name="connsiteX25" fmla="*/ 589427 w 3727440"/>
              <a:gd name="connsiteY25" fmla="*/ 2401006 h 3693320"/>
              <a:gd name="connsiteX26" fmla="*/ 2326077 w 3727440"/>
              <a:gd name="connsiteY26" fmla="*/ 2401006 h 3693320"/>
              <a:gd name="connsiteX27" fmla="*/ 2312902 w 3727440"/>
              <a:gd name="connsiteY27" fmla="*/ 2270315 h 3693320"/>
              <a:gd name="connsiteX28" fmla="*/ 2316523 w 3727440"/>
              <a:gd name="connsiteY28" fmla="*/ 2234400 h 3693320"/>
              <a:gd name="connsiteX29" fmla="*/ 589427 w 3727440"/>
              <a:gd name="connsiteY29" fmla="*/ 2234400 h 3693320"/>
              <a:gd name="connsiteX30" fmla="*/ 589427 w 3727440"/>
              <a:gd name="connsiteY30" fmla="*/ 2097774 h 3693320"/>
              <a:gd name="connsiteX31" fmla="*/ 2336584 w 3727440"/>
              <a:gd name="connsiteY31" fmla="*/ 2097774 h 3693320"/>
              <a:gd name="connsiteX32" fmla="*/ 2368483 w 3727440"/>
              <a:gd name="connsiteY32" fmla="*/ 1995014 h 3693320"/>
              <a:gd name="connsiteX33" fmla="*/ 2403137 w 3727440"/>
              <a:gd name="connsiteY33" fmla="*/ 1931168 h 3693320"/>
              <a:gd name="connsiteX34" fmla="*/ 589427 w 3727440"/>
              <a:gd name="connsiteY34" fmla="*/ 1931168 h 3693320"/>
              <a:gd name="connsiteX35" fmla="*/ 589427 w 3727440"/>
              <a:gd name="connsiteY35" fmla="*/ 1794542 h 3693320"/>
              <a:gd name="connsiteX36" fmla="*/ 2461427 w 3727440"/>
              <a:gd name="connsiteY36" fmla="*/ 1794542 h 3693320"/>
              <a:gd name="connsiteX37" fmla="*/ 2461427 w 3727440"/>
              <a:gd name="connsiteY37" fmla="*/ 1841260 h 3693320"/>
              <a:gd name="connsiteX38" fmla="*/ 2520056 w 3727440"/>
              <a:gd name="connsiteY38" fmla="*/ 1770200 h 3693320"/>
              <a:gd name="connsiteX39" fmla="*/ 2877632 w 3727440"/>
              <a:gd name="connsiteY39" fmla="*/ 1577415 h 3693320"/>
              <a:gd name="connsiteX40" fmla="*/ 2907082 w 3727440"/>
              <a:gd name="connsiteY40" fmla="*/ 1574447 h 3693320"/>
              <a:gd name="connsiteX41" fmla="*/ 2907082 w 3727440"/>
              <a:gd name="connsiteY41" fmla="*/ 204719 h 3693320"/>
              <a:gd name="connsiteX42" fmla="*/ 0 w 3727440"/>
              <a:gd name="connsiteY42" fmla="*/ 0 h 3693320"/>
              <a:gd name="connsiteX43" fmla="*/ 204718 w 3727440"/>
              <a:gd name="connsiteY43" fmla="*/ 0 h 3693320"/>
              <a:gd name="connsiteX44" fmla="*/ 204718 w 3727440"/>
              <a:gd name="connsiteY44" fmla="*/ 2 h 3693320"/>
              <a:gd name="connsiteX45" fmla="*/ 2907082 w 3727440"/>
              <a:gd name="connsiteY45" fmla="*/ 2 h 3693320"/>
              <a:gd name="connsiteX46" fmla="*/ 2907082 w 3727440"/>
              <a:gd name="connsiteY46" fmla="*/ 1 h 3693320"/>
              <a:gd name="connsiteX47" fmla="*/ 3111799 w 3727440"/>
              <a:gd name="connsiteY47" fmla="*/ 1 h 3693320"/>
              <a:gd name="connsiteX48" fmla="*/ 3111799 w 3727440"/>
              <a:gd name="connsiteY48" fmla="*/ 1572283 h 3693320"/>
              <a:gd name="connsiteX49" fmla="*/ 3162711 w 3727440"/>
              <a:gd name="connsiteY49" fmla="*/ 1577415 h 3693320"/>
              <a:gd name="connsiteX50" fmla="*/ 3727440 w 3727440"/>
              <a:gd name="connsiteY50" fmla="*/ 2270315 h 3693320"/>
              <a:gd name="connsiteX51" fmla="*/ 3162711 w 3727440"/>
              <a:gd name="connsiteY51" fmla="*/ 2963215 h 3693320"/>
              <a:gd name="connsiteX52" fmla="*/ 3062474 w 3727440"/>
              <a:gd name="connsiteY52" fmla="*/ 2973320 h 3693320"/>
              <a:gd name="connsiteX53" fmla="*/ 3111799 w 3727440"/>
              <a:gd name="connsiteY53" fmla="*/ 2973320 h 3693320"/>
              <a:gd name="connsiteX54" fmla="*/ 3111799 w 3727440"/>
              <a:gd name="connsiteY54" fmla="*/ 3693320 h 3693320"/>
              <a:gd name="connsiteX55" fmla="*/ 2907082 w 3727440"/>
              <a:gd name="connsiteY55" fmla="*/ 3693320 h 3693320"/>
              <a:gd name="connsiteX56" fmla="*/ 2907082 w 3727440"/>
              <a:gd name="connsiteY56" fmla="*/ 3693319 h 3693320"/>
              <a:gd name="connsiteX57" fmla="*/ 1 w 3727440"/>
              <a:gd name="connsiteY57" fmla="*/ 3693319 h 3693320"/>
              <a:gd name="connsiteX58" fmla="*/ 1 w 3727440"/>
              <a:gd name="connsiteY58" fmla="*/ 3636001 h 3693320"/>
              <a:gd name="connsiteX59" fmla="*/ 0 w 3727440"/>
              <a:gd name="connsiteY59"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27440" h="3693320">
                <a:moveTo>
                  <a:pt x="2908251" y="1945171"/>
                </a:moveTo>
                <a:lnTo>
                  <a:pt x="2908251" y="2156584"/>
                </a:lnTo>
                <a:lnTo>
                  <a:pt x="2696838" y="2156584"/>
                </a:lnTo>
                <a:lnTo>
                  <a:pt x="2696838" y="2355602"/>
                </a:lnTo>
                <a:lnTo>
                  <a:pt x="2908251" y="2355602"/>
                </a:lnTo>
                <a:lnTo>
                  <a:pt x="2908251" y="2567015"/>
                </a:lnTo>
                <a:lnTo>
                  <a:pt x="3107269" y="2567015"/>
                </a:lnTo>
                <a:lnTo>
                  <a:pt x="3107269" y="2355602"/>
                </a:lnTo>
                <a:lnTo>
                  <a:pt x="3318682" y="2355602"/>
                </a:lnTo>
                <a:lnTo>
                  <a:pt x="3318682" y="2156584"/>
                </a:lnTo>
                <a:lnTo>
                  <a:pt x="3107269" y="2156584"/>
                </a:lnTo>
                <a:lnTo>
                  <a:pt x="3107269" y="1945171"/>
                </a:lnTo>
                <a:close/>
                <a:moveTo>
                  <a:pt x="589427" y="1491310"/>
                </a:moveTo>
                <a:lnTo>
                  <a:pt x="2461427" y="1491310"/>
                </a:lnTo>
                <a:lnTo>
                  <a:pt x="2461427" y="1627936"/>
                </a:lnTo>
                <a:lnTo>
                  <a:pt x="589427" y="1627936"/>
                </a:lnTo>
                <a:close/>
                <a:moveTo>
                  <a:pt x="204718" y="204719"/>
                </a:moveTo>
                <a:lnTo>
                  <a:pt x="204718" y="3488602"/>
                </a:lnTo>
                <a:lnTo>
                  <a:pt x="2907082" y="3488602"/>
                </a:lnTo>
                <a:lnTo>
                  <a:pt x="2907082" y="2973320"/>
                </a:lnTo>
                <a:lnTo>
                  <a:pt x="2977868" y="2973320"/>
                </a:lnTo>
                <a:lnTo>
                  <a:pt x="2877632" y="2963215"/>
                </a:lnTo>
                <a:cubicBezTo>
                  <a:pt x="2647424" y="2916108"/>
                  <a:pt x="2457957" y="2757158"/>
                  <a:pt x="2368483" y="2545616"/>
                </a:cubicBezTo>
                <a:lnTo>
                  <a:pt x="2366004" y="2537632"/>
                </a:lnTo>
                <a:lnTo>
                  <a:pt x="589427" y="2537632"/>
                </a:lnTo>
                <a:lnTo>
                  <a:pt x="589427" y="2401006"/>
                </a:lnTo>
                <a:lnTo>
                  <a:pt x="2326077" y="2401006"/>
                </a:lnTo>
                <a:lnTo>
                  <a:pt x="2312902" y="2270315"/>
                </a:lnTo>
                <a:lnTo>
                  <a:pt x="2316523" y="2234400"/>
                </a:lnTo>
                <a:lnTo>
                  <a:pt x="589427" y="2234400"/>
                </a:lnTo>
                <a:lnTo>
                  <a:pt x="589427" y="2097774"/>
                </a:lnTo>
                <a:lnTo>
                  <a:pt x="2336584" y="2097774"/>
                </a:lnTo>
                <a:lnTo>
                  <a:pt x="2368483" y="1995014"/>
                </a:lnTo>
                <a:lnTo>
                  <a:pt x="2403137" y="1931168"/>
                </a:lnTo>
                <a:lnTo>
                  <a:pt x="589427" y="1931168"/>
                </a:lnTo>
                <a:lnTo>
                  <a:pt x="589427" y="1794542"/>
                </a:lnTo>
                <a:lnTo>
                  <a:pt x="2461427" y="1794542"/>
                </a:lnTo>
                <a:lnTo>
                  <a:pt x="2461427" y="1841260"/>
                </a:lnTo>
                <a:lnTo>
                  <a:pt x="2520056" y="1770200"/>
                </a:lnTo>
                <a:cubicBezTo>
                  <a:pt x="2616049" y="1674208"/>
                  <a:pt x="2739507" y="1605680"/>
                  <a:pt x="2877632" y="1577415"/>
                </a:cubicBezTo>
                <a:lnTo>
                  <a:pt x="2907082" y="1574447"/>
                </a:lnTo>
                <a:lnTo>
                  <a:pt x="2907082" y="204719"/>
                </a:lnTo>
                <a:close/>
                <a:moveTo>
                  <a:pt x="0" y="0"/>
                </a:moveTo>
                <a:lnTo>
                  <a:pt x="204718" y="0"/>
                </a:lnTo>
                <a:lnTo>
                  <a:pt x="204718" y="2"/>
                </a:lnTo>
                <a:lnTo>
                  <a:pt x="2907082" y="2"/>
                </a:lnTo>
                <a:lnTo>
                  <a:pt x="2907082" y="1"/>
                </a:lnTo>
                <a:lnTo>
                  <a:pt x="3111799" y="1"/>
                </a:lnTo>
                <a:lnTo>
                  <a:pt x="3111799" y="1572283"/>
                </a:lnTo>
                <a:lnTo>
                  <a:pt x="3162711" y="1577415"/>
                </a:lnTo>
                <a:cubicBezTo>
                  <a:pt x="3485001" y="1643366"/>
                  <a:pt x="3727440" y="1928528"/>
                  <a:pt x="3727440" y="2270315"/>
                </a:cubicBezTo>
                <a:cubicBezTo>
                  <a:pt x="3727440" y="2612103"/>
                  <a:pt x="3485001" y="2897265"/>
                  <a:pt x="3162711" y="2963215"/>
                </a:cubicBezTo>
                <a:lnTo>
                  <a:pt x="3062474" y="2973320"/>
                </a:lnTo>
                <a:lnTo>
                  <a:pt x="3111799" y="2973320"/>
                </a:lnTo>
                <a:lnTo>
                  <a:pt x="3111799" y="3693320"/>
                </a:lnTo>
                <a:lnTo>
                  <a:pt x="2907082" y="3693320"/>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a:spLocks noChangeAspect="1"/>
          </p:cNvSpPr>
          <p:nvPr/>
        </p:nvSpPr>
        <p:spPr>
          <a:xfrm>
            <a:off x="5032984" y="4738911"/>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310254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750"/>
                                        <p:tgtEl>
                                          <p:spTgt spid="8"/>
                                        </p:tgtEl>
                                      </p:cBhvr>
                                    </p:animEffect>
                                  </p:childTnLst>
                                </p:cTn>
                              </p:par>
                            </p:childTnLst>
                          </p:cTn>
                        </p:par>
                        <p:par>
                          <p:cTn id="21" fill="hold">
                            <p:stCondLst>
                              <p:cond delay="21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49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childTnLst>
                          </p:cTn>
                        </p:par>
                        <p:par>
                          <p:cTn id="32" fill="hold">
                            <p:stCondLst>
                              <p:cond delay="56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845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75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childTnLst>
                          </p:cTn>
                        </p:par>
                        <p:par>
                          <p:cTn id="43" fill="hold">
                            <p:stCondLst>
                              <p:cond delay="92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2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75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childTnLst>
                                </p:cTn>
                              </p:par>
                            </p:childTnLst>
                          </p:cTn>
                        </p:par>
                        <p:par>
                          <p:cTn id="54" fill="hold">
                            <p:stCondLst>
                              <p:cond delay="127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animBg="1"/>
      <p:bldP spid="12" grpId="0"/>
      <p:bldP spid="13" grpId="0" animBg="1"/>
      <p:bldP spid="14" grpId="0"/>
      <p:bldP spid="15" grpId="0" animBg="1"/>
      <p:bldP spid="16" grpId="0"/>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椭圆 7"/>
          <p:cNvSpPr/>
          <p:nvPr/>
        </p:nvSpPr>
        <p:spPr>
          <a:xfrm>
            <a:off x="1470649"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9" name="椭圆 8"/>
          <p:cNvSpPr/>
          <p:nvPr/>
        </p:nvSpPr>
        <p:spPr>
          <a:xfrm>
            <a:off x="4237462"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0" name="椭圆 9"/>
          <p:cNvSpPr/>
          <p:nvPr/>
        </p:nvSpPr>
        <p:spPr>
          <a:xfrm>
            <a:off x="7004275"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1" name="椭圆 10"/>
          <p:cNvSpPr/>
          <p:nvPr/>
        </p:nvSpPr>
        <p:spPr>
          <a:xfrm>
            <a:off x="9771088"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cxnSp>
        <p:nvCxnSpPr>
          <p:cNvPr id="12" name="直接连接符 11"/>
          <p:cNvCxnSpPr>
            <a:endCxn id="8" idx="2"/>
          </p:cNvCxnSpPr>
          <p:nvPr/>
        </p:nvCxnSpPr>
        <p:spPr>
          <a:xfrm>
            <a:off x="556248" y="3774876"/>
            <a:ext cx="914401" cy="0"/>
          </a:xfrm>
          <a:prstGeom prst="line">
            <a:avLst/>
          </a:prstGeom>
          <a:ln>
            <a:solidFill>
              <a:srgbClr val="D12018"/>
            </a:solidFill>
            <a:head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6"/>
          </p:cNvCxnSpPr>
          <p:nvPr/>
        </p:nvCxnSpPr>
        <p:spPr>
          <a:xfrm>
            <a:off x="10535362" y="3774876"/>
            <a:ext cx="914400" cy="0"/>
          </a:xfrm>
          <a:prstGeom prst="line">
            <a:avLst/>
          </a:prstGeom>
          <a:ln>
            <a:solidFill>
              <a:srgbClr val="D12018"/>
            </a:solidFill>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 idx="6"/>
            <a:endCxn id="9" idx="2"/>
          </p:cNvCxnSpPr>
          <p:nvPr/>
        </p:nvCxnSpPr>
        <p:spPr>
          <a:xfrm>
            <a:off x="2234923"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9" idx="6"/>
            <a:endCxn id="10" idx="2"/>
          </p:cNvCxnSpPr>
          <p:nvPr/>
        </p:nvCxnSpPr>
        <p:spPr>
          <a:xfrm>
            <a:off x="5001736"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0" idx="6"/>
            <a:endCxn id="11" idx="2"/>
          </p:cNvCxnSpPr>
          <p:nvPr/>
        </p:nvCxnSpPr>
        <p:spPr>
          <a:xfrm>
            <a:off x="7768549"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8" idx="0"/>
          </p:cNvCxnSpPr>
          <p:nvPr/>
        </p:nvCxnSpPr>
        <p:spPr>
          <a:xfrm flipV="1">
            <a:off x="1852786" y="2642112"/>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852786" y="2628464"/>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0" idx="0"/>
          </p:cNvCxnSpPr>
          <p:nvPr/>
        </p:nvCxnSpPr>
        <p:spPr>
          <a:xfrm flipV="1">
            <a:off x="7386412" y="2642112"/>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386412" y="2628464"/>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9" idx="4"/>
          </p:cNvCxnSpPr>
          <p:nvPr/>
        </p:nvCxnSpPr>
        <p:spPr>
          <a:xfrm>
            <a:off x="4619599" y="4157013"/>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0800000">
            <a:off x="4237462" y="4921288"/>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1" idx="4"/>
          </p:cNvCxnSpPr>
          <p:nvPr/>
        </p:nvCxnSpPr>
        <p:spPr>
          <a:xfrm>
            <a:off x="10153225" y="4157013"/>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0800000">
            <a:off x="9771088" y="4921288"/>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sp>
        <p:nvSpPr>
          <p:cNvPr id="25" name="任意多边形 24"/>
          <p:cNvSpPr>
            <a:spLocks noChangeAspect="1"/>
          </p:cNvSpPr>
          <p:nvPr/>
        </p:nvSpPr>
        <p:spPr>
          <a:xfrm>
            <a:off x="7254578" y="3558876"/>
            <a:ext cx="263668" cy="432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a:spLocks noChangeAspect="1"/>
          </p:cNvSpPr>
          <p:nvPr/>
        </p:nvSpPr>
        <p:spPr>
          <a:xfrm>
            <a:off x="9973543" y="3558876"/>
            <a:ext cx="359363" cy="432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任意多边形 26"/>
          <p:cNvSpPr>
            <a:spLocks noChangeAspect="1"/>
          </p:cNvSpPr>
          <p:nvPr/>
        </p:nvSpPr>
        <p:spPr>
          <a:xfrm>
            <a:off x="4396919" y="3558876"/>
            <a:ext cx="432000" cy="432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任意多边形 27"/>
          <p:cNvSpPr>
            <a:spLocks noChangeAspect="1"/>
          </p:cNvSpPr>
          <p:nvPr/>
        </p:nvSpPr>
        <p:spPr>
          <a:xfrm>
            <a:off x="1684767" y="3558876"/>
            <a:ext cx="336037" cy="432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9" name="组合 28"/>
          <p:cNvGrpSpPr/>
          <p:nvPr/>
        </p:nvGrpSpPr>
        <p:grpSpPr>
          <a:xfrm>
            <a:off x="2416203" y="1804501"/>
            <a:ext cx="3357777" cy="1402711"/>
            <a:chOff x="2362827" y="1488330"/>
            <a:chExt cx="3357777" cy="1402711"/>
          </a:xfrm>
        </p:grpSpPr>
        <p:sp>
          <p:nvSpPr>
            <p:cNvPr id="30" name="矩形 29"/>
            <p:cNvSpPr/>
            <p:nvPr/>
          </p:nvSpPr>
          <p:spPr>
            <a:xfrm>
              <a:off x="2383089" y="1488330"/>
              <a:ext cx="2236510" cy="400110"/>
            </a:xfrm>
            <a:prstGeom prst="rect">
              <a:avLst/>
            </a:prstGeom>
            <a:noFill/>
          </p:spPr>
          <p:txBody>
            <a:bodyPr wrap="none">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1" name="矩形 30"/>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2" name="组合 31"/>
          <p:cNvGrpSpPr/>
          <p:nvPr/>
        </p:nvGrpSpPr>
        <p:grpSpPr>
          <a:xfrm>
            <a:off x="796312" y="4566144"/>
            <a:ext cx="3357777" cy="1402711"/>
            <a:chOff x="6966318" y="1113017"/>
            <a:chExt cx="3357777" cy="1402711"/>
          </a:xfrm>
        </p:grpSpPr>
        <p:sp>
          <p:nvSpPr>
            <p:cNvPr id="33" name="矩形 32"/>
            <p:cNvSpPr/>
            <p:nvPr/>
          </p:nvSpPr>
          <p:spPr>
            <a:xfrm>
              <a:off x="8087585" y="1113017"/>
              <a:ext cx="2236510" cy="400110"/>
            </a:xfrm>
            <a:prstGeom prst="rect">
              <a:avLst/>
            </a:prstGeom>
            <a:noFill/>
          </p:spPr>
          <p:txBody>
            <a:bodyPr wrap="none">
              <a:spAutoFit/>
            </a:bodyPr>
            <a:lstStyle/>
            <a:p>
              <a:pPr algn="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4" name="矩形 33"/>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5" name="组合 34"/>
          <p:cNvGrpSpPr/>
          <p:nvPr/>
        </p:nvGrpSpPr>
        <p:grpSpPr>
          <a:xfrm>
            <a:off x="7841107" y="1804501"/>
            <a:ext cx="3357777" cy="1402711"/>
            <a:chOff x="2362827" y="1488330"/>
            <a:chExt cx="3357777" cy="1402711"/>
          </a:xfrm>
        </p:grpSpPr>
        <p:sp>
          <p:nvSpPr>
            <p:cNvPr id="36" name="矩形 35"/>
            <p:cNvSpPr/>
            <p:nvPr/>
          </p:nvSpPr>
          <p:spPr>
            <a:xfrm>
              <a:off x="2383089" y="1488330"/>
              <a:ext cx="2236510" cy="400110"/>
            </a:xfrm>
            <a:prstGeom prst="rect">
              <a:avLst/>
            </a:prstGeom>
            <a:noFill/>
          </p:spPr>
          <p:txBody>
            <a:bodyPr wrap="none">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7" name="矩形 36"/>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8" name="组合 37"/>
          <p:cNvGrpSpPr/>
          <p:nvPr/>
        </p:nvGrpSpPr>
        <p:grpSpPr>
          <a:xfrm>
            <a:off x="6329937" y="4566144"/>
            <a:ext cx="3357777" cy="1402711"/>
            <a:chOff x="6966318" y="1113017"/>
            <a:chExt cx="3357777" cy="1402711"/>
          </a:xfrm>
        </p:grpSpPr>
        <p:sp>
          <p:nvSpPr>
            <p:cNvPr id="39" name="矩形 38"/>
            <p:cNvSpPr/>
            <p:nvPr/>
          </p:nvSpPr>
          <p:spPr>
            <a:xfrm>
              <a:off x="8087585" y="1113017"/>
              <a:ext cx="2236510" cy="400110"/>
            </a:xfrm>
            <a:prstGeom prst="rect">
              <a:avLst/>
            </a:prstGeom>
            <a:noFill/>
          </p:spPr>
          <p:txBody>
            <a:bodyPr wrap="none">
              <a:spAutoFit/>
            </a:bodyPr>
            <a:lstStyle/>
            <a:p>
              <a:pPr algn="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40" name="矩形 39"/>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spTree>
    <p:extLst>
      <p:ext uri="{BB962C8B-B14F-4D97-AF65-F5344CB8AC3E}">
        <p14:creationId xmlns:p14="http://schemas.microsoft.com/office/powerpoint/2010/main" val="2673313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8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750" fill="hold"/>
                                        <p:tgtEl>
                                          <p:spTgt spid="28"/>
                                        </p:tgtEl>
                                        <p:attrNameLst>
                                          <p:attrName>ppt_w</p:attrName>
                                        </p:attrNameLst>
                                      </p:cBhvr>
                                      <p:tavLst>
                                        <p:tav tm="0">
                                          <p:val>
                                            <p:fltVal val="0"/>
                                          </p:val>
                                        </p:tav>
                                        <p:tav tm="100000">
                                          <p:val>
                                            <p:strVal val="#ppt_w"/>
                                          </p:val>
                                        </p:tav>
                                      </p:tavLst>
                                    </p:anim>
                                    <p:anim calcmode="lin" valueType="num">
                                      <p:cBhvr>
                                        <p:cTn id="27" dur="750" fill="hold"/>
                                        <p:tgtEl>
                                          <p:spTgt spid="28"/>
                                        </p:tgtEl>
                                        <p:attrNameLst>
                                          <p:attrName>ppt_h</p:attrName>
                                        </p:attrNameLst>
                                      </p:cBhvr>
                                      <p:tavLst>
                                        <p:tav tm="0">
                                          <p:val>
                                            <p:fltVal val="0"/>
                                          </p:val>
                                        </p:tav>
                                        <p:tav tm="100000">
                                          <p:val>
                                            <p:strVal val="#ppt_h"/>
                                          </p:val>
                                        </p:tav>
                                      </p:tavLst>
                                    </p:anim>
                                    <p:animEffect transition="in" filter="fade">
                                      <p:cBhvr>
                                        <p:cTn id="28" dur="750"/>
                                        <p:tgtEl>
                                          <p:spTgt spid="28"/>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par>
                          <p:cTn id="33" fill="hold">
                            <p:stCondLst>
                              <p:cond delay="31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250"/>
                                        <p:tgtEl>
                                          <p:spTgt spid="18"/>
                                        </p:tgtEl>
                                      </p:cBhvr>
                                    </p:animEffect>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3850"/>
                            </p:stCondLst>
                            <p:childTnLst>
                              <p:par>
                                <p:cTn id="42" presetID="53" presetClass="entr" presetSubtype="16"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750" fill="hold"/>
                                        <p:tgtEl>
                                          <p:spTgt spid="9"/>
                                        </p:tgtEl>
                                        <p:attrNameLst>
                                          <p:attrName>ppt_w</p:attrName>
                                        </p:attrNameLst>
                                      </p:cBhvr>
                                      <p:tavLst>
                                        <p:tav tm="0">
                                          <p:val>
                                            <p:fltVal val="0"/>
                                          </p:val>
                                        </p:tav>
                                        <p:tav tm="100000">
                                          <p:val>
                                            <p:strVal val="#ppt_w"/>
                                          </p:val>
                                        </p:tav>
                                      </p:tavLst>
                                    </p:anim>
                                    <p:anim calcmode="lin" valueType="num">
                                      <p:cBhvr>
                                        <p:cTn id="45" dur="750" fill="hold"/>
                                        <p:tgtEl>
                                          <p:spTgt spid="9"/>
                                        </p:tgtEl>
                                        <p:attrNameLst>
                                          <p:attrName>ppt_h</p:attrName>
                                        </p:attrNameLst>
                                      </p:cBhvr>
                                      <p:tavLst>
                                        <p:tav tm="0">
                                          <p:val>
                                            <p:fltVal val="0"/>
                                          </p:val>
                                        </p:tav>
                                        <p:tav tm="100000">
                                          <p:val>
                                            <p:strVal val="#ppt_h"/>
                                          </p:val>
                                        </p:tav>
                                      </p:tavLst>
                                    </p:anim>
                                    <p:animEffect transition="in" filter="fade">
                                      <p:cBhvr>
                                        <p:cTn id="46" dur="75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750" fill="hold"/>
                                        <p:tgtEl>
                                          <p:spTgt spid="27"/>
                                        </p:tgtEl>
                                        <p:attrNameLst>
                                          <p:attrName>ppt_w</p:attrName>
                                        </p:attrNameLst>
                                      </p:cBhvr>
                                      <p:tavLst>
                                        <p:tav tm="0">
                                          <p:val>
                                            <p:fltVal val="0"/>
                                          </p:val>
                                        </p:tav>
                                        <p:tav tm="100000">
                                          <p:val>
                                            <p:strVal val="#ppt_w"/>
                                          </p:val>
                                        </p:tav>
                                      </p:tavLst>
                                    </p:anim>
                                    <p:anim calcmode="lin" valueType="num">
                                      <p:cBhvr>
                                        <p:cTn id="50" dur="750" fill="hold"/>
                                        <p:tgtEl>
                                          <p:spTgt spid="27"/>
                                        </p:tgtEl>
                                        <p:attrNameLst>
                                          <p:attrName>ppt_h</p:attrName>
                                        </p:attrNameLst>
                                      </p:cBhvr>
                                      <p:tavLst>
                                        <p:tav tm="0">
                                          <p:val>
                                            <p:fltVal val="0"/>
                                          </p:val>
                                        </p:tav>
                                        <p:tav tm="100000">
                                          <p:val>
                                            <p:strVal val="#ppt_h"/>
                                          </p:val>
                                        </p:tav>
                                      </p:tavLst>
                                    </p:anim>
                                    <p:animEffect transition="in" filter="fade">
                                      <p:cBhvr>
                                        <p:cTn id="51" dur="750"/>
                                        <p:tgtEl>
                                          <p:spTgt spid="27"/>
                                        </p:tgtEl>
                                      </p:cBhvr>
                                    </p:animEffect>
                                  </p:childTnLst>
                                </p:cTn>
                              </p:par>
                            </p:childTnLst>
                          </p:cTn>
                        </p:par>
                        <p:par>
                          <p:cTn id="52" fill="hold">
                            <p:stCondLst>
                              <p:cond delay="46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5100"/>
                            </p:stCondLst>
                            <p:childTnLst>
                              <p:par>
                                <p:cTn id="57" presetID="22" presetClass="entr" presetSubtype="2"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250"/>
                                        <p:tgtEl>
                                          <p:spTgt spid="22"/>
                                        </p:tgtEl>
                                      </p:cBhvr>
                                    </p:animEffect>
                                  </p:childTnLst>
                                </p:cTn>
                              </p:par>
                            </p:childTnLst>
                          </p:cTn>
                        </p:par>
                        <p:par>
                          <p:cTn id="60" fill="hold">
                            <p:stCondLst>
                              <p:cond delay="5350"/>
                            </p:stCondLst>
                            <p:childTnLst>
                              <p:par>
                                <p:cTn id="61" presetID="22"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585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750" fill="hold"/>
                                        <p:tgtEl>
                                          <p:spTgt spid="10"/>
                                        </p:tgtEl>
                                        <p:attrNameLst>
                                          <p:attrName>ppt_w</p:attrName>
                                        </p:attrNameLst>
                                      </p:cBhvr>
                                      <p:tavLst>
                                        <p:tav tm="0">
                                          <p:val>
                                            <p:fltVal val="0"/>
                                          </p:val>
                                        </p:tav>
                                        <p:tav tm="100000">
                                          <p:val>
                                            <p:strVal val="#ppt_w"/>
                                          </p:val>
                                        </p:tav>
                                      </p:tavLst>
                                    </p:anim>
                                    <p:anim calcmode="lin" valueType="num">
                                      <p:cBhvr>
                                        <p:cTn id="68" dur="750" fill="hold"/>
                                        <p:tgtEl>
                                          <p:spTgt spid="10"/>
                                        </p:tgtEl>
                                        <p:attrNameLst>
                                          <p:attrName>ppt_h</p:attrName>
                                        </p:attrNameLst>
                                      </p:cBhvr>
                                      <p:tavLst>
                                        <p:tav tm="0">
                                          <p:val>
                                            <p:fltVal val="0"/>
                                          </p:val>
                                        </p:tav>
                                        <p:tav tm="100000">
                                          <p:val>
                                            <p:strVal val="#ppt_h"/>
                                          </p:val>
                                        </p:tav>
                                      </p:tavLst>
                                    </p:anim>
                                    <p:animEffect transition="in" filter="fade">
                                      <p:cBhvr>
                                        <p:cTn id="69" dur="750"/>
                                        <p:tgtEl>
                                          <p:spTgt spid="1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750" fill="hold"/>
                                        <p:tgtEl>
                                          <p:spTgt spid="25"/>
                                        </p:tgtEl>
                                        <p:attrNameLst>
                                          <p:attrName>ppt_w</p:attrName>
                                        </p:attrNameLst>
                                      </p:cBhvr>
                                      <p:tavLst>
                                        <p:tav tm="0">
                                          <p:val>
                                            <p:fltVal val="0"/>
                                          </p:val>
                                        </p:tav>
                                        <p:tav tm="100000">
                                          <p:val>
                                            <p:strVal val="#ppt_w"/>
                                          </p:val>
                                        </p:tav>
                                      </p:tavLst>
                                    </p:anim>
                                    <p:anim calcmode="lin" valueType="num">
                                      <p:cBhvr>
                                        <p:cTn id="73" dur="750" fill="hold"/>
                                        <p:tgtEl>
                                          <p:spTgt spid="25"/>
                                        </p:tgtEl>
                                        <p:attrNameLst>
                                          <p:attrName>ppt_h</p:attrName>
                                        </p:attrNameLst>
                                      </p:cBhvr>
                                      <p:tavLst>
                                        <p:tav tm="0">
                                          <p:val>
                                            <p:fltVal val="0"/>
                                          </p:val>
                                        </p:tav>
                                        <p:tav tm="100000">
                                          <p:val>
                                            <p:strVal val="#ppt_h"/>
                                          </p:val>
                                        </p:tav>
                                      </p:tavLst>
                                    </p:anim>
                                    <p:animEffect transition="in" filter="fade">
                                      <p:cBhvr>
                                        <p:cTn id="74" dur="750"/>
                                        <p:tgtEl>
                                          <p:spTgt spid="25"/>
                                        </p:tgtEl>
                                      </p:cBhvr>
                                    </p:animEffect>
                                  </p:childTnLst>
                                </p:cTn>
                              </p:par>
                            </p:childTnLst>
                          </p:cTn>
                        </p:par>
                        <p:par>
                          <p:cTn id="75" fill="hold">
                            <p:stCondLst>
                              <p:cond delay="6600"/>
                            </p:stCondLst>
                            <p:childTnLst>
                              <p:par>
                                <p:cTn id="76" presetID="22" presetClass="entr" presetSubtype="4"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500"/>
                                        <p:tgtEl>
                                          <p:spTgt spid="19"/>
                                        </p:tgtEl>
                                      </p:cBhvr>
                                    </p:animEffect>
                                  </p:childTnLst>
                                </p:cTn>
                              </p:par>
                            </p:childTnLst>
                          </p:cTn>
                        </p:par>
                        <p:par>
                          <p:cTn id="79" fill="hold">
                            <p:stCondLst>
                              <p:cond delay="7100"/>
                            </p:stCondLst>
                            <p:childTnLst>
                              <p:par>
                                <p:cTn id="80" presetID="22" presetClass="entr" presetSubtype="8" fill="hold"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250"/>
                                        <p:tgtEl>
                                          <p:spTgt spid="20"/>
                                        </p:tgtEl>
                                      </p:cBhvr>
                                    </p:animEffect>
                                  </p:childTnLst>
                                </p:cTn>
                              </p:par>
                            </p:childTnLst>
                          </p:cTn>
                        </p:par>
                        <p:par>
                          <p:cTn id="83" fill="hold">
                            <p:stCondLst>
                              <p:cond delay="7350"/>
                            </p:stCondLst>
                            <p:childTnLst>
                              <p:par>
                                <p:cTn id="84" presetID="22" presetClass="entr" presetSubtype="8" fill="hold"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childTnLst>
                          </p:cTn>
                        </p:par>
                        <p:par>
                          <p:cTn id="87" fill="hold">
                            <p:stCondLst>
                              <p:cond delay="7850"/>
                            </p:stCondLst>
                            <p:childTnLst>
                              <p:par>
                                <p:cTn id="88" presetID="53" presetClass="entr" presetSubtype="16"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750" fill="hold"/>
                                        <p:tgtEl>
                                          <p:spTgt spid="11"/>
                                        </p:tgtEl>
                                        <p:attrNameLst>
                                          <p:attrName>ppt_w</p:attrName>
                                        </p:attrNameLst>
                                      </p:cBhvr>
                                      <p:tavLst>
                                        <p:tav tm="0">
                                          <p:val>
                                            <p:fltVal val="0"/>
                                          </p:val>
                                        </p:tav>
                                        <p:tav tm="100000">
                                          <p:val>
                                            <p:strVal val="#ppt_w"/>
                                          </p:val>
                                        </p:tav>
                                      </p:tavLst>
                                    </p:anim>
                                    <p:anim calcmode="lin" valueType="num">
                                      <p:cBhvr>
                                        <p:cTn id="91" dur="750" fill="hold"/>
                                        <p:tgtEl>
                                          <p:spTgt spid="11"/>
                                        </p:tgtEl>
                                        <p:attrNameLst>
                                          <p:attrName>ppt_h</p:attrName>
                                        </p:attrNameLst>
                                      </p:cBhvr>
                                      <p:tavLst>
                                        <p:tav tm="0">
                                          <p:val>
                                            <p:fltVal val="0"/>
                                          </p:val>
                                        </p:tav>
                                        <p:tav tm="100000">
                                          <p:val>
                                            <p:strVal val="#ppt_h"/>
                                          </p:val>
                                        </p:tav>
                                      </p:tavLst>
                                    </p:anim>
                                    <p:animEffect transition="in" filter="fade">
                                      <p:cBhvr>
                                        <p:cTn id="92" dur="750"/>
                                        <p:tgtEl>
                                          <p:spTgt spid="1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750" fill="hold"/>
                                        <p:tgtEl>
                                          <p:spTgt spid="26"/>
                                        </p:tgtEl>
                                        <p:attrNameLst>
                                          <p:attrName>ppt_w</p:attrName>
                                        </p:attrNameLst>
                                      </p:cBhvr>
                                      <p:tavLst>
                                        <p:tav tm="0">
                                          <p:val>
                                            <p:fltVal val="0"/>
                                          </p:val>
                                        </p:tav>
                                        <p:tav tm="100000">
                                          <p:val>
                                            <p:strVal val="#ppt_w"/>
                                          </p:val>
                                        </p:tav>
                                      </p:tavLst>
                                    </p:anim>
                                    <p:anim calcmode="lin" valueType="num">
                                      <p:cBhvr>
                                        <p:cTn id="96" dur="750" fill="hold"/>
                                        <p:tgtEl>
                                          <p:spTgt spid="26"/>
                                        </p:tgtEl>
                                        <p:attrNameLst>
                                          <p:attrName>ppt_h</p:attrName>
                                        </p:attrNameLst>
                                      </p:cBhvr>
                                      <p:tavLst>
                                        <p:tav tm="0">
                                          <p:val>
                                            <p:fltVal val="0"/>
                                          </p:val>
                                        </p:tav>
                                        <p:tav tm="100000">
                                          <p:val>
                                            <p:strVal val="#ppt_h"/>
                                          </p:val>
                                        </p:tav>
                                      </p:tavLst>
                                    </p:anim>
                                    <p:animEffect transition="in" filter="fade">
                                      <p:cBhvr>
                                        <p:cTn id="97" dur="750"/>
                                        <p:tgtEl>
                                          <p:spTgt spid="26"/>
                                        </p:tgtEl>
                                      </p:cBhvr>
                                    </p:animEffect>
                                  </p:childTnLst>
                                </p:cTn>
                              </p:par>
                            </p:childTnLst>
                          </p:cTn>
                        </p:par>
                        <p:par>
                          <p:cTn id="98" fill="hold">
                            <p:stCondLst>
                              <p:cond delay="8600"/>
                            </p:stCondLst>
                            <p:childTnLst>
                              <p:par>
                                <p:cTn id="99" presetID="22" presetClass="entr" presetSubtype="1" fill="hold"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up)">
                                      <p:cBhvr>
                                        <p:cTn id="101" dur="500"/>
                                        <p:tgtEl>
                                          <p:spTgt spid="23"/>
                                        </p:tgtEl>
                                      </p:cBhvr>
                                    </p:animEffect>
                                  </p:childTnLst>
                                </p:cTn>
                              </p:par>
                            </p:childTnLst>
                          </p:cTn>
                        </p:par>
                        <p:par>
                          <p:cTn id="102" fill="hold">
                            <p:stCondLst>
                              <p:cond delay="9100"/>
                            </p:stCondLst>
                            <p:childTnLst>
                              <p:par>
                                <p:cTn id="103" presetID="22" presetClass="entr" presetSubtype="2" fill="hold"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wipe(right)">
                                      <p:cBhvr>
                                        <p:cTn id="105" dur="250"/>
                                        <p:tgtEl>
                                          <p:spTgt spid="24"/>
                                        </p:tgtEl>
                                      </p:cBhvr>
                                    </p:animEffect>
                                  </p:childTnLst>
                                </p:cTn>
                              </p:par>
                            </p:childTnLst>
                          </p:cTn>
                        </p:par>
                        <p:par>
                          <p:cTn id="106" fill="hold">
                            <p:stCondLst>
                              <p:cond delay="9350"/>
                            </p:stCondLst>
                            <p:childTnLst>
                              <p:par>
                                <p:cTn id="107" presetID="22" presetClass="entr" presetSubtype="8" fill="hold" nodeType="after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wipe(left)">
                                      <p:cBhvr>
                                        <p:cTn id="109" dur="500"/>
                                        <p:tgtEl>
                                          <p:spTgt spid="13"/>
                                        </p:tgtEl>
                                      </p:cBhvr>
                                    </p:animEffect>
                                  </p:childTnLst>
                                </p:cTn>
                              </p:par>
                            </p:childTnLst>
                          </p:cTn>
                        </p:par>
                        <p:par>
                          <p:cTn id="110" fill="hold">
                            <p:stCondLst>
                              <p:cond delay="9850"/>
                            </p:stCondLst>
                            <p:childTnLst>
                              <p:par>
                                <p:cTn id="111" presetID="22" presetClass="entr" presetSubtype="8"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wipe(left)">
                                      <p:cBhvr>
                                        <p:cTn id="113" dur="500"/>
                                        <p:tgtEl>
                                          <p:spTgt spid="29"/>
                                        </p:tgtEl>
                                      </p:cBhvr>
                                    </p:animEffect>
                                  </p:childTnLst>
                                </p:cTn>
                              </p:par>
                              <p:par>
                                <p:cTn id="114" presetID="22" presetClass="entr" presetSubtype="2"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wipe(right)">
                                      <p:cBhvr>
                                        <p:cTn id="116" dur="500"/>
                                        <p:tgtEl>
                                          <p:spTgt spid="32"/>
                                        </p:tgtEl>
                                      </p:cBhvr>
                                    </p:animEffect>
                                  </p:childTnLst>
                                </p:cTn>
                              </p:par>
                              <p:par>
                                <p:cTn id="117" presetID="22" presetClass="entr" presetSubtype="8" fill="hold"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left)">
                                      <p:cBhvr>
                                        <p:cTn id="119" dur="500"/>
                                        <p:tgtEl>
                                          <p:spTgt spid="35"/>
                                        </p:tgtEl>
                                      </p:cBhvr>
                                    </p:animEffect>
                                  </p:childTnLst>
                                </p:cTn>
                              </p:par>
                              <p:par>
                                <p:cTn id="120" presetID="22" presetClass="entr" presetSubtype="2" fill="hold" nodeType="with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wipe(right)">
                                      <p:cBhvr>
                                        <p:cTn id="1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25" grpId="0" animBg="1"/>
      <p:bldP spid="26" grpId="0" animBg="1"/>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04</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营销费用和预算</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04702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41" name="组合 40"/>
          <p:cNvGrpSpPr/>
          <p:nvPr/>
        </p:nvGrpSpPr>
        <p:grpSpPr>
          <a:xfrm>
            <a:off x="4841901" y="2311301"/>
            <a:ext cx="389313" cy="571081"/>
            <a:chOff x="2442948" y="1935317"/>
            <a:chExt cx="1433854" cy="2238370"/>
          </a:xfrm>
          <a:solidFill>
            <a:schemeClr val="accent1"/>
          </a:solidFill>
        </p:grpSpPr>
        <p:sp>
          <p:nvSpPr>
            <p:cNvPr id="42" name="椭圆 4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饼形 4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5406132" y="2311301"/>
            <a:ext cx="389313" cy="571081"/>
            <a:chOff x="2442948" y="1935317"/>
            <a:chExt cx="1433854" cy="2238370"/>
          </a:xfrm>
          <a:solidFill>
            <a:schemeClr val="accent1"/>
          </a:solidFill>
        </p:grpSpPr>
        <p:sp>
          <p:nvSpPr>
            <p:cNvPr id="45" name="椭圆 4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饼形 4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5970363" y="2311301"/>
            <a:ext cx="389313" cy="571081"/>
            <a:chOff x="2442948" y="1935317"/>
            <a:chExt cx="1433854" cy="2238370"/>
          </a:xfrm>
          <a:solidFill>
            <a:schemeClr val="accent1"/>
          </a:solidFill>
        </p:grpSpPr>
        <p:sp>
          <p:nvSpPr>
            <p:cNvPr id="48" name="椭圆 4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饼形 4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6534594" y="2311301"/>
            <a:ext cx="389313" cy="571081"/>
            <a:chOff x="2442948" y="1935317"/>
            <a:chExt cx="1433854" cy="2238370"/>
          </a:xfrm>
          <a:solidFill>
            <a:schemeClr val="accent1"/>
          </a:solidFill>
        </p:grpSpPr>
        <p:sp>
          <p:nvSpPr>
            <p:cNvPr id="51" name="椭圆 5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饼形 5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7098825" y="2311301"/>
            <a:ext cx="389313" cy="571081"/>
            <a:chOff x="2442948" y="1935317"/>
            <a:chExt cx="1433854" cy="2238370"/>
          </a:xfrm>
          <a:solidFill>
            <a:schemeClr val="accent1"/>
          </a:solidFill>
        </p:grpSpPr>
        <p:sp>
          <p:nvSpPr>
            <p:cNvPr id="54" name="椭圆 5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饼形 5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组合 55"/>
          <p:cNvGrpSpPr/>
          <p:nvPr/>
        </p:nvGrpSpPr>
        <p:grpSpPr>
          <a:xfrm>
            <a:off x="7663056" y="2311301"/>
            <a:ext cx="389313" cy="571081"/>
            <a:chOff x="2442948" y="1935317"/>
            <a:chExt cx="1433854" cy="2238370"/>
          </a:xfrm>
          <a:solidFill>
            <a:schemeClr val="accent1"/>
          </a:solidFill>
        </p:grpSpPr>
        <p:sp>
          <p:nvSpPr>
            <p:cNvPr id="57" name="椭圆 5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饼形 5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58"/>
          <p:cNvGrpSpPr/>
          <p:nvPr/>
        </p:nvGrpSpPr>
        <p:grpSpPr>
          <a:xfrm>
            <a:off x="8227287" y="2311301"/>
            <a:ext cx="389313" cy="571081"/>
            <a:chOff x="2442948" y="1935317"/>
            <a:chExt cx="1433854" cy="2238370"/>
          </a:xfrm>
          <a:solidFill>
            <a:schemeClr val="accent1"/>
          </a:solidFill>
        </p:grpSpPr>
        <p:sp>
          <p:nvSpPr>
            <p:cNvPr id="60" name="椭圆 5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饼形 6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组合 61"/>
          <p:cNvGrpSpPr/>
          <p:nvPr/>
        </p:nvGrpSpPr>
        <p:grpSpPr>
          <a:xfrm>
            <a:off x="8791518" y="2311301"/>
            <a:ext cx="389313" cy="571081"/>
            <a:chOff x="2442948" y="1935317"/>
            <a:chExt cx="1433854" cy="2238370"/>
          </a:xfrm>
          <a:solidFill>
            <a:schemeClr val="accent1"/>
          </a:solidFill>
        </p:grpSpPr>
        <p:sp>
          <p:nvSpPr>
            <p:cNvPr id="63" name="椭圆 62"/>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饼形 63"/>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组合 64"/>
          <p:cNvGrpSpPr/>
          <p:nvPr/>
        </p:nvGrpSpPr>
        <p:grpSpPr>
          <a:xfrm>
            <a:off x="9355749" y="2311301"/>
            <a:ext cx="389313" cy="571081"/>
            <a:chOff x="2442948" y="1935317"/>
            <a:chExt cx="1433854" cy="2238370"/>
          </a:xfrm>
          <a:solidFill>
            <a:srgbClr val="262626"/>
          </a:solidFill>
        </p:grpSpPr>
        <p:sp>
          <p:nvSpPr>
            <p:cNvPr id="66" name="椭圆 6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饼形 6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9919977" y="2311301"/>
            <a:ext cx="389313" cy="571081"/>
            <a:chOff x="2442948" y="1935317"/>
            <a:chExt cx="1433854" cy="2238370"/>
          </a:xfrm>
          <a:solidFill>
            <a:srgbClr val="262626"/>
          </a:solidFill>
        </p:grpSpPr>
        <p:sp>
          <p:nvSpPr>
            <p:cNvPr id="69" name="椭圆 6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饼形 6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组合 70"/>
          <p:cNvGrpSpPr/>
          <p:nvPr/>
        </p:nvGrpSpPr>
        <p:grpSpPr>
          <a:xfrm>
            <a:off x="4841901" y="2849055"/>
            <a:ext cx="389313" cy="571081"/>
            <a:chOff x="2442948" y="1935317"/>
            <a:chExt cx="1433854" cy="2238370"/>
          </a:xfrm>
          <a:solidFill>
            <a:schemeClr val="accent1"/>
          </a:solidFill>
        </p:grpSpPr>
        <p:sp>
          <p:nvSpPr>
            <p:cNvPr id="72" name="椭圆 7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饼形 7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p:cNvGrpSpPr/>
          <p:nvPr/>
        </p:nvGrpSpPr>
        <p:grpSpPr>
          <a:xfrm>
            <a:off x="5406132" y="2849055"/>
            <a:ext cx="389313" cy="571081"/>
            <a:chOff x="2442948" y="1935317"/>
            <a:chExt cx="1433854" cy="2238370"/>
          </a:xfrm>
          <a:solidFill>
            <a:schemeClr val="accent1"/>
          </a:solidFill>
        </p:grpSpPr>
        <p:sp>
          <p:nvSpPr>
            <p:cNvPr id="75" name="椭圆 7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饼形 7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7" name="组合 76"/>
          <p:cNvGrpSpPr/>
          <p:nvPr/>
        </p:nvGrpSpPr>
        <p:grpSpPr>
          <a:xfrm>
            <a:off x="5970363" y="2849055"/>
            <a:ext cx="389313" cy="571081"/>
            <a:chOff x="2442948" y="1935317"/>
            <a:chExt cx="1433854" cy="2238370"/>
          </a:xfrm>
          <a:solidFill>
            <a:schemeClr val="accent1"/>
          </a:solidFill>
        </p:grpSpPr>
        <p:sp>
          <p:nvSpPr>
            <p:cNvPr id="78" name="椭圆 7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饼形 7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组合 79"/>
          <p:cNvGrpSpPr/>
          <p:nvPr/>
        </p:nvGrpSpPr>
        <p:grpSpPr>
          <a:xfrm>
            <a:off x="6534594" y="2849055"/>
            <a:ext cx="389313" cy="571081"/>
            <a:chOff x="2442948" y="1935317"/>
            <a:chExt cx="1433854" cy="2238370"/>
          </a:xfrm>
          <a:solidFill>
            <a:schemeClr val="accent1"/>
          </a:solidFill>
        </p:grpSpPr>
        <p:sp>
          <p:nvSpPr>
            <p:cNvPr id="81" name="椭圆 8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饼形 8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 name="组合 82"/>
          <p:cNvGrpSpPr/>
          <p:nvPr/>
        </p:nvGrpSpPr>
        <p:grpSpPr>
          <a:xfrm>
            <a:off x="7098825" y="2849055"/>
            <a:ext cx="389313" cy="571081"/>
            <a:chOff x="2442948" y="1935317"/>
            <a:chExt cx="1433854" cy="2238370"/>
          </a:xfrm>
          <a:solidFill>
            <a:schemeClr val="accent1"/>
          </a:solidFill>
        </p:grpSpPr>
        <p:sp>
          <p:nvSpPr>
            <p:cNvPr id="84" name="椭圆 8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饼形 8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 name="组合 85"/>
          <p:cNvGrpSpPr/>
          <p:nvPr/>
        </p:nvGrpSpPr>
        <p:grpSpPr>
          <a:xfrm>
            <a:off x="7663056" y="2849055"/>
            <a:ext cx="389313" cy="571081"/>
            <a:chOff x="2442948" y="1935317"/>
            <a:chExt cx="1433854" cy="2238370"/>
          </a:xfrm>
          <a:solidFill>
            <a:schemeClr val="accent1"/>
          </a:solidFill>
        </p:grpSpPr>
        <p:sp>
          <p:nvSpPr>
            <p:cNvPr id="87" name="椭圆 8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饼形 8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8227287" y="2849055"/>
            <a:ext cx="389313" cy="571081"/>
            <a:chOff x="2442948" y="1935317"/>
            <a:chExt cx="1433854" cy="2238370"/>
          </a:xfrm>
          <a:solidFill>
            <a:schemeClr val="accent1"/>
          </a:solidFill>
        </p:grpSpPr>
        <p:sp>
          <p:nvSpPr>
            <p:cNvPr id="90" name="椭圆 8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饼形 9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p:cNvGrpSpPr/>
          <p:nvPr/>
        </p:nvGrpSpPr>
        <p:grpSpPr>
          <a:xfrm>
            <a:off x="8791518" y="2849055"/>
            <a:ext cx="389313" cy="571081"/>
            <a:chOff x="2442948" y="1935317"/>
            <a:chExt cx="1433854" cy="2238370"/>
          </a:xfrm>
          <a:solidFill>
            <a:srgbClr val="262626"/>
          </a:solidFill>
        </p:grpSpPr>
        <p:sp>
          <p:nvSpPr>
            <p:cNvPr id="93" name="椭圆 92"/>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饼形 93"/>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5" name="组合 94"/>
          <p:cNvGrpSpPr/>
          <p:nvPr/>
        </p:nvGrpSpPr>
        <p:grpSpPr>
          <a:xfrm>
            <a:off x="9355749" y="2849055"/>
            <a:ext cx="389313" cy="571081"/>
            <a:chOff x="2442948" y="1935317"/>
            <a:chExt cx="1433854" cy="2238370"/>
          </a:xfrm>
          <a:solidFill>
            <a:srgbClr val="262626"/>
          </a:solidFill>
        </p:grpSpPr>
        <p:sp>
          <p:nvSpPr>
            <p:cNvPr id="96" name="椭圆 9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饼形 9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8" name="组合 97"/>
          <p:cNvGrpSpPr/>
          <p:nvPr/>
        </p:nvGrpSpPr>
        <p:grpSpPr>
          <a:xfrm>
            <a:off x="9919977" y="2849055"/>
            <a:ext cx="389313" cy="571081"/>
            <a:chOff x="2442948" y="1935317"/>
            <a:chExt cx="1433854" cy="2238370"/>
          </a:xfrm>
          <a:solidFill>
            <a:srgbClr val="262626"/>
          </a:solidFill>
        </p:grpSpPr>
        <p:sp>
          <p:nvSpPr>
            <p:cNvPr id="99" name="椭圆 9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饼形 9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1" name="文本框 100"/>
          <p:cNvSpPr txBox="1"/>
          <p:nvPr/>
        </p:nvSpPr>
        <p:spPr>
          <a:xfrm>
            <a:off x="2742271" y="2018963"/>
            <a:ext cx="3134191" cy="1446550"/>
          </a:xfrm>
          <a:prstGeom prst="rect">
            <a:avLst/>
          </a:prstGeom>
          <a:noFill/>
        </p:spPr>
        <p:txBody>
          <a:bodyPr wrap="square" rtlCol="0">
            <a:spAutoFit/>
          </a:bodyPr>
          <a:lstStyle/>
          <a:p>
            <a:r>
              <a:rPr lang="en-US" altLang="zh-CN"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rPr>
              <a:t>75%</a:t>
            </a:r>
            <a:endParaRPr lang="zh-CN" altLang="en-US"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endParaRPr>
          </a:p>
        </p:txBody>
      </p:sp>
      <p:sp>
        <p:nvSpPr>
          <p:cNvPr id="102" name="矩形 101"/>
          <p:cNvSpPr/>
          <p:nvPr/>
        </p:nvSpPr>
        <p:spPr>
          <a:xfrm>
            <a:off x="1687427" y="3968990"/>
            <a:ext cx="4282936" cy="609398"/>
          </a:xfrm>
          <a:prstGeom prst="rect">
            <a:avLst/>
          </a:prstGeom>
        </p:spPr>
        <p:txBody>
          <a:bodyPr wrap="square">
            <a:spAutoFit/>
          </a:bodyPr>
          <a:lstStyle/>
          <a:p>
            <a:pPr indent="-342900" defTabSz="609585">
              <a:lnSpc>
                <a:spcPct val="120000"/>
              </a:lnSpc>
              <a:buFont typeface="Wingdings" panose="05000000000000000000" pitchFamily="2" charset="2"/>
              <a:buChar char="n"/>
            </a:pPr>
            <a:r>
              <a:rPr lang="zh-CN" altLang="en-US" sz="2800" dirty="0">
                <a:solidFill>
                  <a:srgbClr val="D12018"/>
                </a:solidFill>
                <a:latin typeface="方正尚酷简体" panose="03000509000000000000" pitchFamily="65" charset="-122"/>
                <a:ea typeface="方正尚酷简体" panose="03000509000000000000" pitchFamily="65" charset="-122"/>
                <a:cs typeface="+mn-ea"/>
              </a:rPr>
              <a:t>在此输入小标题</a:t>
            </a:r>
          </a:p>
        </p:txBody>
      </p:sp>
      <p:sp>
        <p:nvSpPr>
          <p:cNvPr id="103" name="矩形 102"/>
          <p:cNvSpPr/>
          <p:nvPr/>
        </p:nvSpPr>
        <p:spPr>
          <a:xfrm>
            <a:off x="1685353" y="4564671"/>
            <a:ext cx="8748344" cy="1250792"/>
          </a:xfrm>
          <a:prstGeom prst="rect">
            <a:avLst/>
          </a:prstGeom>
        </p:spPr>
        <p:txBody>
          <a:bodyPr wrap="square">
            <a:spAutoFit/>
          </a:bodyPr>
          <a:lstStyle/>
          <a:p>
            <a:pPr algn="just">
              <a:lnSpc>
                <a:spcPct val="12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a:t>
            </a:r>
          </a:p>
        </p:txBody>
      </p:sp>
    </p:spTree>
    <p:extLst>
      <p:ext uri="{BB962C8B-B14F-4D97-AF65-F5344CB8AC3E}">
        <p14:creationId xmlns:p14="http://schemas.microsoft.com/office/powerpoint/2010/main" val="3805991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ntr" presetSubtype="0" fill="hold" nodeType="withEffect">
                                  <p:stCondLst>
                                    <p:cond delay="10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par>
                                <p:cTn id="21" presetID="10" presetClass="entr" presetSubtype="0" fill="hold" nodeType="withEffect">
                                  <p:stCondLst>
                                    <p:cond delay="20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30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500"/>
                                        <p:tgtEl>
                                          <p:spTgt spid="74"/>
                                        </p:tgtEl>
                                      </p:cBhvr>
                                    </p:animEffect>
                                  </p:childTnLst>
                                </p:cTn>
                              </p:par>
                              <p:par>
                                <p:cTn id="27" presetID="10" presetClass="entr" presetSubtype="0" fill="hold" nodeType="withEffect">
                                  <p:stCondLst>
                                    <p:cond delay="4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nodeType="withEffect">
                                  <p:stCondLst>
                                    <p:cond delay="50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par>
                                <p:cTn id="33" presetID="10" presetClass="entr" presetSubtype="0" fill="hold" nodeType="withEffect">
                                  <p:stCondLst>
                                    <p:cond delay="6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par>
                                <p:cTn id="36" presetID="10" presetClass="entr" presetSubtype="0" fill="hold" nodeType="withEffect">
                                  <p:stCondLst>
                                    <p:cond delay="70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childTnLst>
                                </p:cTn>
                              </p:par>
                              <p:par>
                                <p:cTn id="39" presetID="10" presetClass="entr" presetSubtype="0" fill="hold" nodeType="withEffect">
                                  <p:stCondLst>
                                    <p:cond delay="80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nodeType="withEffect">
                                  <p:stCondLst>
                                    <p:cond delay="90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par>
                                <p:cTn id="45" presetID="10" presetClass="entr" presetSubtype="0" fill="hold"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par>
                                <p:cTn id="48" presetID="10" presetClass="entr" presetSubtype="0" fill="hold" nodeType="withEffect">
                                  <p:stCondLst>
                                    <p:cond delay="110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childTnLst>
                                </p:cTn>
                              </p:par>
                              <p:par>
                                <p:cTn id="51" presetID="10" presetClass="entr" presetSubtype="0" fill="hold" nodeType="withEffect">
                                  <p:stCondLst>
                                    <p:cond delay="120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par>
                                <p:cTn id="54" presetID="10" presetClass="entr" presetSubtype="0" fill="hold" nodeType="withEffect">
                                  <p:stCondLst>
                                    <p:cond delay="1300"/>
                                  </p:stCondLst>
                                  <p:childTnLst>
                                    <p:set>
                                      <p:cBhvr>
                                        <p:cTn id="55" dur="1" fill="hold">
                                          <p:stCondLst>
                                            <p:cond delay="0"/>
                                          </p:stCondLst>
                                        </p:cTn>
                                        <p:tgtEl>
                                          <p:spTgt spid="89"/>
                                        </p:tgtEl>
                                        <p:attrNameLst>
                                          <p:attrName>style.visibility</p:attrName>
                                        </p:attrNameLst>
                                      </p:cBhvr>
                                      <p:to>
                                        <p:strVal val="visible"/>
                                      </p:to>
                                    </p:set>
                                    <p:animEffect transition="in" filter="fade">
                                      <p:cBhvr>
                                        <p:cTn id="56" dur="500"/>
                                        <p:tgtEl>
                                          <p:spTgt spid="89"/>
                                        </p:tgtEl>
                                      </p:cBhvr>
                                    </p:animEffect>
                                  </p:childTnLst>
                                </p:cTn>
                              </p:par>
                              <p:par>
                                <p:cTn id="57" presetID="10" presetClass="entr" presetSubtype="0" fill="hold" nodeType="withEffect">
                                  <p:stCondLst>
                                    <p:cond delay="140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nodeType="withEffect">
                                  <p:stCondLst>
                                    <p:cond delay="150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500"/>
                                        <p:tgtEl>
                                          <p:spTgt spid="92"/>
                                        </p:tgtEl>
                                      </p:cBhvr>
                                    </p:animEffect>
                                  </p:childTnLst>
                                </p:cTn>
                              </p:par>
                              <p:par>
                                <p:cTn id="63" presetID="10" presetClass="entr" presetSubtype="0" fill="hold" nodeType="withEffect">
                                  <p:stCondLst>
                                    <p:cond delay="16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500"/>
                                        <p:tgtEl>
                                          <p:spTgt spid="65"/>
                                        </p:tgtEl>
                                      </p:cBhvr>
                                    </p:animEffect>
                                  </p:childTnLst>
                                </p:cTn>
                              </p:par>
                              <p:par>
                                <p:cTn id="66" presetID="10" presetClass="entr" presetSubtype="0" fill="hold" nodeType="withEffect">
                                  <p:stCondLst>
                                    <p:cond delay="1700"/>
                                  </p:stCondLst>
                                  <p:childTnLst>
                                    <p:set>
                                      <p:cBhvr>
                                        <p:cTn id="67" dur="1" fill="hold">
                                          <p:stCondLst>
                                            <p:cond delay="0"/>
                                          </p:stCondLst>
                                        </p:cTn>
                                        <p:tgtEl>
                                          <p:spTgt spid="95"/>
                                        </p:tgtEl>
                                        <p:attrNameLst>
                                          <p:attrName>style.visibility</p:attrName>
                                        </p:attrNameLst>
                                      </p:cBhvr>
                                      <p:to>
                                        <p:strVal val="visible"/>
                                      </p:to>
                                    </p:set>
                                    <p:animEffect transition="in" filter="fade">
                                      <p:cBhvr>
                                        <p:cTn id="68" dur="500"/>
                                        <p:tgtEl>
                                          <p:spTgt spid="95"/>
                                        </p:tgtEl>
                                      </p:cBhvr>
                                    </p:animEffect>
                                  </p:childTnLst>
                                </p:cTn>
                              </p:par>
                              <p:par>
                                <p:cTn id="69" presetID="10" presetClass="entr" presetSubtype="0" fill="hold" nodeType="withEffect">
                                  <p:stCondLst>
                                    <p:cond delay="18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10" presetClass="entr" presetSubtype="0" fill="hold" nodeType="withEffect">
                                  <p:stCondLst>
                                    <p:cond delay="190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childTnLst>
                          </p:cTn>
                        </p:par>
                        <p:par>
                          <p:cTn id="75" fill="hold">
                            <p:stCondLst>
                              <p:cond delay="3800"/>
                            </p:stCondLst>
                            <p:childTnLst>
                              <p:par>
                                <p:cTn id="76" presetID="10" presetClass="entr" presetSubtype="0" fill="hold" grpId="0"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childTnLst>
                                </p:cTn>
                              </p:par>
                            </p:childTnLst>
                          </p:cTn>
                        </p:par>
                        <p:par>
                          <p:cTn id="79" fill="hold">
                            <p:stCondLst>
                              <p:cond delay="4300"/>
                            </p:stCondLst>
                            <p:childTnLst>
                              <p:par>
                                <p:cTn id="80" presetID="2" presetClass="entr" presetSubtype="8" fill="hold" nodeType="afterEffect">
                                  <p:stCondLst>
                                    <p:cond delay="0"/>
                                  </p:stCondLst>
                                  <p:childTnLst>
                                    <p:set>
                                      <p:cBhvr>
                                        <p:cTn id="81" dur="1" fill="hold">
                                          <p:stCondLst>
                                            <p:cond delay="0"/>
                                          </p:stCondLst>
                                        </p:cTn>
                                        <p:tgtEl>
                                          <p:spTgt spid="102">
                                            <p:txEl>
                                              <p:pRg st="0" end="0"/>
                                            </p:txEl>
                                          </p:spTgt>
                                        </p:tgtEl>
                                        <p:attrNameLst>
                                          <p:attrName>style.visibility</p:attrName>
                                        </p:attrNameLst>
                                      </p:cBhvr>
                                      <p:to>
                                        <p:strVal val="visible"/>
                                      </p:to>
                                    </p:set>
                                    <p:anim calcmode="lin" valueType="num">
                                      <p:cBhvr additive="base">
                                        <p:cTn id="82" dur="500" fill="hold"/>
                                        <p:tgtEl>
                                          <p:spTgt spid="102">
                                            <p:txEl>
                                              <p:pRg st="0" end="0"/>
                                            </p:txEl>
                                          </p:spTgt>
                                        </p:tgtEl>
                                        <p:attrNameLst>
                                          <p:attrName>ppt_x</p:attrName>
                                        </p:attrNameLst>
                                      </p:cBhvr>
                                      <p:tavLst>
                                        <p:tav tm="0">
                                          <p:val>
                                            <p:strVal val="0-#ppt_w/2"/>
                                          </p:val>
                                        </p:tav>
                                        <p:tav tm="100000">
                                          <p:val>
                                            <p:strVal val="#ppt_x"/>
                                          </p:val>
                                        </p:tav>
                                      </p:tavLst>
                                    </p:anim>
                                    <p:anim calcmode="lin" valueType="num">
                                      <p:cBhvr additive="base">
                                        <p:cTn id="83" dur="500" fill="hold"/>
                                        <p:tgtEl>
                                          <p:spTgt spid="102">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53" presetClass="entr" presetSubtype="16" fill="hold" grpId="0" nodeType="afterEffect">
                                  <p:stCondLst>
                                    <p:cond delay="0"/>
                                  </p:stCondLst>
                                  <p:iterate type="lt">
                                    <p:tmPct val="3000"/>
                                  </p:iterate>
                                  <p:childTnLst>
                                    <p:set>
                                      <p:cBhvr>
                                        <p:cTn id="86" dur="1" fill="hold">
                                          <p:stCondLst>
                                            <p:cond delay="0"/>
                                          </p:stCondLst>
                                        </p:cTn>
                                        <p:tgtEl>
                                          <p:spTgt spid="103"/>
                                        </p:tgtEl>
                                        <p:attrNameLst>
                                          <p:attrName>style.visibility</p:attrName>
                                        </p:attrNameLst>
                                      </p:cBhvr>
                                      <p:to>
                                        <p:strVal val="visible"/>
                                      </p:to>
                                    </p:set>
                                    <p:anim calcmode="lin" valueType="num">
                                      <p:cBhvr>
                                        <p:cTn id="87" dur="500" fill="hold"/>
                                        <p:tgtEl>
                                          <p:spTgt spid="103"/>
                                        </p:tgtEl>
                                        <p:attrNameLst>
                                          <p:attrName>ppt_w</p:attrName>
                                        </p:attrNameLst>
                                      </p:cBhvr>
                                      <p:tavLst>
                                        <p:tav tm="0">
                                          <p:val>
                                            <p:fltVal val="0"/>
                                          </p:val>
                                        </p:tav>
                                        <p:tav tm="100000">
                                          <p:val>
                                            <p:strVal val="#ppt_w"/>
                                          </p:val>
                                        </p:tav>
                                      </p:tavLst>
                                    </p:anim>
                                    <p:anim calcmode="lin" valueType="num">
                                      <p:cBhvr>
                                        <p:cTn id="88" dur="500" fill="hold"/>
                                        <p:tgtEl>
                                          <p:spTgt spid="103"/>
                                        </p:tgtEl>
                                        <p:attrNameLst>
                                          <p:attrName>ppt_h</p:attrName>
                                        </p:attrNameLst>
                                      </p:cBhvr>
                                      <p:tavLst>
                                        <p:tav tm="0">
                                          <p:val>
                                            <p:fltVal val="0"/>
                                          </p:val>
                                        </p:tav>
                                        <p:tav tm="100000">
                                          <p:val>
                                            <p:strVal val="#ppt_h"/>
                                          </p:val>
                                        </p:tav>
                                      </p:tavLst>
                                    </p:anim>
                                    <p:animEffect transition="in" filter="fade">
                                      <p:cBhvr>
                                        <p:cTn id="8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1"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8" name="组合 12"/>
          <p:cNvGrpSpPr>
            <a:grpSpLocks/>
          </p:cNvGrpSpPr>
          <p:nvPr/>
        </p:nvGrpSpPr>
        <p:grpSpPr bwMode="auto">
          <a:xfrm>
            <a:off x="2641601" y="2493433"/>
            <a:ext cx="1682751" cy="635000"/>
            <a:chOff x="0" y="0"/>
            <a:chExt cx="1261169" cy="477092"/>
          </a:xfrm>
        </p:grpSpPr>
        <p:sp>
          <p:nvSpPr>
            <p:cNvPr id="9" name="矩形 13"/>
            <p:cNvSpPr>
              <a:spLocks noChangeArrowheads="1"/>
            </p:cNvSpPr>
            <p:nvPr/>
          </p:nvSpPr>
          <p:spPr bwMode="auto">
            <a:xfrm>
              <a:off x="0" y="114383"/>
              <a:ext cx="1261169" cy="362709"/>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 name="梯形 14"/>
            <p:cNvSpPr>
              <a:spLocks/>
            </p:cNvSpPr>
            <p:nvPr/>
          </p:nvSpPr>
          <p:spPr bwMode="auto">
            <a:xfrm>
              <a:off x="0" y="0"/>
              <a:ext cx="1261169" cy="114384"/>
            </a:xfrm>
            <a:custGeom>
              <a:avLst/>
              <a:gdLst>
                <a:gd name="T0" fmla="*/ 0 w 1261169"/>
                <a:gd name="T1" fmla="*/ 114384 h 114384"/>
                <a:gd name="T2" fmla="*/ 400072 w 1261169"/>
                <a:gd name="T3" fmla="*/ 0 h 114384"/>
                <a:gd name="T4" fmla="*/ 861097 w 1261169"/>
                <a:gd name="T5" fmla="*/ 0 h 114384"/>
                <a:gd name="T6" fmla="*/ 1261169 w 1261169"/>
                <a:gd name="T7" fmla="*/ 114384 h 114384"/>
                <a:gd name="T8" fmla="*/ 0 w 1261169"/>
                <a:gd name="T9" fmla="*/ 114384 h 114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1169" h="114384">
                  <a:moveTo>
                    <a:pt x="0" y="114384"/>
                  </a:moveTo>
                  <a:lnTo>
                    <a:pt x="400072" y="0"/>
                  </a:lnTo>
                  <a:lnTo>
                    <a:pt x="861097" y="0"/>
                  </a:lnTo>
                  <a:lnTo>
                    <a:pt x="1261169" y="114384"/>
                  </a:lnTo>
                  <a:lnTo>
                    <a:pt x="0" y="114384"/>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1" name="组合 15"/>
          <p:cNvGrpSpPr>
            <a:grpSpLocks/>
          </p:cNvGrpSpPr>
          <p:nvPr/>
        </p:nvGrpSpPr>
        <p:grpSpPr bwMode="auto">
          <a:xfrm>
            <a:off x="2351617" y="3122085"/>
            <a:ext cx="2258483" cy="715433"/>
            <a:chOff x="0" y="0"/>
            <a:chExt cx="1693068" cy="535781"/>
          </a:xfrm>
        </p:grpSpPr>
        <p:sp>
          <p:nvSpPr>
            <p:cNvPr id="12" name="矩形 16"/>
            <p:cNvSpPr>
              <a:spLocks noChangeArrowheads="1"/>
            </p:cNvSpPr>
            <p:nvPr/>
          </p:nvSpPr>
          <p:spPr bwMode="auto">
            <a:xfrm>
              <a:off x="4762" y="180721"/>
              <a:ext cx="168830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3" name="梯形 17"/>
            <p:cNvSpPr>
              <a:spLocks/>
            </p:cNvSpPr>
            <p:nvPr/>
          </p:nvSpPr>
          <p:spPr bwMode="auto">
            <a:xfrm>
              <a:off x="0" y="0"/>
              <a:ext cx="1693068" cy="180721"/>
            </a:xfrm>
            <a:custGeom>
              <a:avLst/>
              <a:gdLst>
                <a:gd name="T0" fmla="*/ 0 w 1693068"/>
                <a:gd name="T1" fmla="*/ 180721 h 180721"/>
                <a:gd name="T2" fmla="*/ 212980 w 1693068"/>
                <a:gd name="T3" fmla="*/ 0 h 180721"/>
                <a:gd name="T4" fmla="*/ 1480088 w 1693068"/>
                <a:gd name="T5" fmla="*/ 0 h 180721"/>
                <a:gd name="T6" fmla="*/ 1693068 w 1693068"/>
                <a:gd name="T7" fmla="*/ 180721 h 180721"/>
                <a:gd name="T8" fmla="*/ 0 w 1693068"/>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3068" h="180721">
                  <a:moveTo>
                    <a:pt x="0" y="180721"/>
                  </a:moveTo>
                  <a:lnTo>
                    <a:pt x="212980" y="0"/>
                  </a:lnTo>
                  <a:lnTo>
                    <a:pt x="1480088" y="0"/>
                  </a:lnTo>
                  <a:lnTo>
                    <a:pt x="1693068"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4" name="组合 18"/>
          <p:cNvGrpSpPr>
            <a:grpSpLocks/>
          </p:cNvGrpSpPr>
          <p:nvPr/>
        </p:nvGrpSpPr>
        <p:grpSpPr bwMode="auto">
          <a:xfrm>
            <a:off x="2074334" y="3837518"/>
            <a:ext cx="2823633" cy="723900"/>
            <a:chOff x="0" y="0"/>
            <a:chExt cx="2119085" cy="543467"/>
          </a:xfrm>
        </p:grpSpPr>
        <p:sp>
          <p:nvSpPr>
            <p:cNvPr id="15" name="矩形 19"/>
            <p:cNvSpPr>
              <a:spLocks noChangeArrowheads="1"/>
            </p:cNvSpPr>
            <p:nvPr/>
          </p:nvSpPr>
          <p:spPr bwMode="auto">
            <a:xfrm>
              <a:off x="0" y="180720"/>
              <a:ext cx="2119085" cy="362747"/>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6" name="梯形 20"/>
            <p:cNvSpPr>
              <a:spLocks/>
            </p:cNvSpPr>
            <p:nvPr/>
          </p:nvSpPr>
          <p:spPr bwMode="auto">
            <a:xfrm>
              <a:off x="0" y="0"/>
              <a:ext cx="2119085" cy="180721"/>
            </a:xfrm>
            <a:custGeom>
              <a:avLst/>
              <a:gdLst>
                <a:gd name="T0" fmla="*/ 0 w 2119085"/>
                <a:gd name="T1" fmla="*/ 180721 h 180721"/>
                <a:gd name="T2" fmla="*/ 212980 w 2119085"/>
                <a:gd name="T3" fmla="*/ 0 h 180721"/>
                <a:gd name="T4" fmla="*/ 1906105 w 2119085"/>
                <a:gd name="T5" fmla="*/ 0 h 180721"/>
                <a:gd name="T6" fmla="*/ 2119085 w 2119085"/>
                <a:gd name="T7" fmla="*/ 180721 h 180721"/>
                <a:gd name="T8" fmla="*/ 0 w 2119085"/>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9085" h="180721">
                  <a:moveTo>
                    <a:pt x="0" y="180721"/>
                  </a:moveTo>
                  <a:lnTo>
                    <a:pt x="212980" y="0"/>
                  </a:lnTo>
                  <a:lnTo>
                    <a:pt x="1906105" y="0"/>
                  </a:lnTo>
                  <a:lnTo>
                    <a:pt x="2119085"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7" name="组合 21"/>
          <p:cNvGrpSpPr>
            <a:grpSpLocks/>
          </p:cNvGrpSpPr>
          <p:nvPr/>
        </p:nvGrpSpPr>
        <p:grpSpPr bwMode="auto">
          <a:xfrm>
            <a:off x="1778001" y="4555068"/>
            <a:ext cx="3407833" cy="715433"/>
            <a:chOff x="0" y="0"/>
            <a:chExt cx="2555429" cy="535781"/>
          </a:xfrm>
        </p:grpSpPr>
        <p:sp>
          <p:nvSpPr>
            <p:cNvPr id="18" name="矩形 22"/>
            <p:cNvSpPr>
              <a:spLocks noChangeArrowheads="1"/>
            </p:cNvSpPr>
            <p:nvPr/>
          </p:nvSpPr>
          <p:spPr bwMode="auto">
            <a:xfrm>
              <a:off x="0" y="180721"/>
              <a:ext cx="2555429"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9" name="梯形 23"/>
            <p:cNvSpPr>
              <a:spLocks/>
            </p:cNvSpPr>
            <p:nvPr/>
          </p:nvSpPr>
          <p:spPr bwMode="auto">
            <a:xfrm>
              <a:off x="6930" y="0"/>
              <a:ext cx="2548499" cy="180721"/>
            </a:xfrm>
            <a:custGeom>
              <a:avLst/>
              <a:gdLst>
                <a:gd name="T0" fmla="*/ 0 w 2548499"/>
                <a:gd name="T1" fmla="*/ 180721 h 180721"/>
                <a:gd name="T2" fmla="*/ 212980 w 2548499"/>
                <a:gd name="T3" fmla="*/ 0 h 180721"/>
                <a:gd name="T4" fmla="*/ 2335519 w 2548499"/>
                <a:gd name="T5" fmla="*/ 0 h 180721"/>
                <a:gd name="T6" fmla="*/ 2548499 w 2548499"/>
                <a:gd name="T7" fmla="*/ 180721 h 180721"/>
                <a:gd name="T8" fmla="*/ 0 w 2548499"/>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8499" h="180721">
                  <a:moveTo>
                    <a:pt x="0" y="180721"/>
                  </a:moveTo>
                  <a:lnTo>
                    <a:pt x="212980" y="0"/>
                  </a:lnTo>
                  <a:lnTo>
                    <a:pt x="2335519" y="0"/>
                  </a:lnTo>
                  <a:lnTo>
                    <a:pt x="2548499"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0" name="组合 24"/>
          <p:cNvGrpSpPr>
            <a:grpSpLocks/>
          </p:cNvGrpSpPr>
          <p:nvPr/>
        </p:nvGrpSpPr>
        <p:grpSpPr bwMode="auto">
          <a:xfrm>
            <a:off x="1488017" y="5268385"/>
            <a:ext cx="3996267" cy="715433"/>
            <a:chOff x="0" y="0"/>
            <a:chExt cx="2997200" cy="535781"/>
          </a:xfrm>
        </p:grpSpPr>
        <p:sp>
          <p:nvSpPr>
            <p:cNvPr id="21" name="矩形 25"/>
            <p:cNvSpPr>
              <a:spLocks noChangeArrowheads="1"/>
            </p:cNvSpPr>
            <p:nvPr/>
          </p:nvSpPr>
          <p:spPr bwMode="auto">
            <a:xfrm>
              <a:off x="1924" y="180721"/>
              <a:ext cx="299527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22" name="梯形 26"/>
            <p:cNvSpPr>
              <a:spLocks/>
            </p:cNvSpPr>
            <p:nvPr/>
          </p:nvSpPr>
          <p:spPr bwMode="auto">
            <a:xfrm>
              <a:off x="0" y="0"/>
              <a:ext cx="2997200" cy="180721"/>
            </a:xfrm>
            <a:custGeom>
              <a:avLst/>
              <a:gdLst>
                <a:gd name="T0" fmla="*/ 0 w 2997200"/>
                <a:gd name="T1" fmla="*/ 180721 h 180721"/>
                <a:gd name="T2" fmla="*/ 212980 w 2997200"/>
                <a:gd name="T3" fmla="*/ 0 h 180721"/>
                <a:gd name="T4" fmla="*/ 2784220 w 2997200"/>
                <a:gd name="T5" fmla="*/ 0 h 180721"/>
                <a:gd name="T6" fmla="*/ 2997200 w 2997200"/>
                <a:gd name="T7" fmla="*/ 180721 h 180721"/>
                <a:gd name="T8" fmla="*/ 0 w 2997200"/>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7200" h="180721">
                  <a:moveTo>
                    <a:pt x="0" y="180721"/>
                  </a:moveTo>
                  <a:lnTo>
                    <a:pt x="212980" y="0"/>
                  </a:lnTo>
                  <a:lnTo>
                    <a:pt x="2784220" y="0"/>
                  </a:lnTo>
                  <a:lnTo>
                    <a:pt x="2997200"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3" name="组合 27"/>
          <p:cNvGrpSpPr>
            <a:grpSpLocks/>
          </p:cNvGrpSpPr>
          <p:nvPr/>
        </p:nvGrpSpPr>
        <p:grpSpPr bwMode="auto">
          <a:xfrm>
            <a:off x="3263901" y="1568451"/>
            <a:ext cx="345017" cy="1026583"/>
            <a:chOff x="0" y="0"/>
            <a:chExt cx="258762" cy="768351"/>
          </a:xfrm>
        </p:grpSpPr>
        <p:sp>
          <p:nvSpPr>
            <p:cNvPr id="24" name="Freeform 662"/>
            <p:cNvSpPr>
              <a:spLocks noEditPoints="1"/>
            </p:cNvSpPr>
            <p:nvPr/>
          </p:nvSpPr>
          <p:spPr bwMode="auto">
            <a:xfrm>
              <a:off x="96837" y="0"/>
              <a:ext cx="63500" cy="60325"/>
            </a:xfrm>
            <a:custGeom>
              <a:avLst/>
              <a:gdLst>
                <a:gd name="T0" fmla="*/ 41088 w 17"/>
                <a:gd name="T1" fmla="*/ 0 h 16"/>
                <a:gd name="T2" fmla="*/ 18676 w 17"/>
                <a:gd name="T3" fmla="*/ 7541 h 16"/>
                <a:gd name="T4" fmla="*/ 11206 w 17"/>
                <a:gd name="T5" fmla="*/ 18852 h 16"/>
                <a:gd name="T6" fmla="*/ 7471 w 17"/>
                <a:gd name="T7" fmla="*/ 52784 h 16"/>
                <a:gd name="T8" fmla="*/ 14941 w 17"/>
                <a:gd name="T9" fmla="*/ 60325 h 16"/>
                <a:gd name="T10" fmla="*/ 14941 w 17"/>
                <a:gd name="T11" fmla="*/ 37703 h 16"/>
                <a:gd name="T12" fmla="*/ 26147 w 17"/>
                <a:gd name="T13" fmla="*/ 18852 h 16"/>
                <a:gd name="T14" fmla="*/ 59765 w 17"/>
                <a:gd name="T15" fmla="*/ 15081 h 16"/>
                <a:gd name="T16" fmla="*/ 56029 w 17"/>
                <a:gd name="T17" fmla="*/ 3770 h 16"/>
                <a:gd name="T18" fmla="*/ 41088 w 17"/>
                <a:gd name="T19" fmla="*/ 0 h 16"/>
                <a:gd name="T20" fmla="*/ 48559 w 17"/>
                <a:gd name="T21" fmla="*/ 3770 h 16"/>
                <a:gd name="T22" fmla="*/ 52294 w 17"/>
                <a:gd name="T23" fmla="*/ 3770 h 16"/>
                <a:gd name="T24" fmla="*/ 14941 w 17"/>
                <a:gd name="T25" fmla="*/ 18852 h 16"/>
                <a:gd name="T26" fmla="*/ 48559 w 17"/>
                <a:gd name="T27" fmla="*/ 377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5" name="Freeform 663"/>
            <p:cNvSpPr>
              <a:spLocks/>
            </p:cNvSpPr>
            <p:nvPr/>
          </p:nvSpPr>
          <p:spPr bwMode="auto">
            <a:xfrm>
              <a:off x="112712" y="0"/>
              <a:ext cx="36512" cy="19050"/>
            </a:xfrm>
            <a:custGeom>
              <a:avLst/>
              <a:gdLst>
                <a:gd name="T0" fmla="*/ 36512 w 10"/>
                <a:gd name="T1" fmla="*/ 3810 h 5"/>
                <a:gd name="T2" fmla="*/ 32861 w 10"/>
                <a:gd name="T3" fmla="*/ 3810 h 5"/>
                <a:gd name="T4" fmla="*/ 0 w 10"/>
                <a:gd name="T5" fmla="*/ 19050 h 5"/>
                <a:gd name="T6" fmla="*/ 36512 w 10"/>
                <a:gd name="T7" fmla="*/ 38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6" name="Freeform 664"/>
            <p:cNvSpPr>
              <a:spLocks/>
            </p:cNvSpPr>
            <p:nvPr/>
          </p:nvSpPr>
          <p:spPr bwMode="auto">
            <a:xfrm>
              <a:off x="123825" y="3175"/>
              <a:ext cx="55562" cy="57150"/>
            </a:xfrm>
            <a:custGeom>
              <a:avLst/>
              <a:gdLst>
                <a:gd name="T0" fmla="*/ 29633 w 15"/>
                <a:gd name="T1" fmla="*/ 0 h 15"/>
                <a:gd name="T2" fmla="*/ 33337 w 15"/>
                <a:gd name="T3" fmla="*/ 11430 h 15"/>
                <a:gd name="T4" fmla="*/ 0 w 15"/>
                <a:gd name="T5" fmla="*/ 15240 h 15"/>
                <a:gd name="T6" fmla="*/ 29633 w 15"/>
                <a:gd name="T7" fmla="*/ 15240 h 15"/>
                <a:gd name="T8" fmla="*/ 40745 w 15"/>
                <a:gd name="T9" fmla="*/ 30480 h 15"/>
                <a:gd name="T10" fmla="*/ 40745 w 15"/>
                <a:gd name="T11" fmla="*/ 34290 h 15"/>
                <a:gd name="T12" fmla="*/ 44450 w 15"/>
                <a:gd name="T13" fmla="*/ 57150 h 15"/>
                <a:gd name="T14" fmla="*/ 51858 w 15"/>
                <a:gd name="T15" fmla="*/ 49530 h 15"/>
                <a:gd name="T16" fmla="*/ 44450 w 15"/>
                <a:gd name="T17" fmla="*/ 15240 h 15"/>
                <a:gd name="T18" fmla="*/ 29633 w 1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7" name="Freeform 665"/>
            <p:cNvSpPr>
              <a:spLocks/>
            </p:cNvSpPr>
            <p:nvPr/>
          </p:nvSpPr>
          <p:spPr bwMode="auto">
            <a:xfrm>
              <a:off x="112712" y="19050"/>
              <a:ext cx="55562" cy="41275"/>
            </a:xfrm>
            <a:custGeom>
              <a:avLst/>
              <a:gdLst>
                <a:gd name="T0" fmla="*/ 11112 w 15"/>
                <a:gd name="T1" fmla="*/ 7505 h 11"/>
                <a:gd name="T2" fmla="*/ 40745 w 15"/>
                <a:gd name="T3" fmla="*/ 7505 h 11"/>
                <a:gd name="T4" fmla="*/ 55562 w 15"/>
                <a:gd name="T5" fmla="*/ 41275 h 11"/>
                <a:gd name="T6" fmla="*/ 51858 w 15"/>
                <a:gd name="T7" fmla="*/ 18761 h 11"/>
                <a:gd name="T8" fmla="*/ 51858 w 15"/>
                <a:gd name="T9" fmla="*/ 15009 h 11"/>
                <a:gd name="T10" fmla="*/ 40745 w 15"/>
                <a:gd name="T11" fmla="*/ 0 h 11"/>
                <a:gd name="T12" fmla="*/ 11112 w 15"/>
                <a:gd name="T13" fmla="*/ 0 h 11"/>
                <a:gd name="T14" fmla="*/ 0 w 15"/>
                <a:gd name="T15" fmla="*/ 18761 h 11"/>
                <a:gd name="T16" fmla="*/ 0 w 15"/>
                <a:gd name="T17" fmla="*/ 41275 h 11"/>
                <a:gd name="T18" fmla="*/ 3704 w 15"/>
                <a:gd name="T19" fmla="*/ 15009 h 11"/>
                <a:gd name="T20" fmla="*/ 11112 w 15"/>
                <a:gd name="T21" fmla="*/ 7505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8" name="Freeform 666"/>
            <p:cNvSpPr>
              <a:spLocks noEditPoints="1"/>
            </p:cNvSpPr>
            <p:nvPr/>
          </p:nvSpPr>
          <p:spPr bwMode="auto">
            <a:xfrm>
              <a:off x="104775" y="25400"/>
              <a:ext cx="71437" cy="79375"/>
            </a:xfrm>
            <a:custGeom>
              <a:avLst/>
              <a:gdLst>
                <a:gd name="T0" fmla="*/ 48878 w 19"/>
                <a:gd name="T1" fmla="*/ 0 h 21"/>
                <a:gd name="T2" fmla="*/ 18799 w 19"/>
                <a:gd name="T3" fmla="*/ 0 h 21"/>
                <a:gd name="T4" fmla="*/ 11280 w 19"/>
                <a:gd name="T5" fmla="*/ 7560 h 21"/>
                <a:gd name="T6" fmla="*/ 7520 w 19"/>
                <a:gd name="T7" fmla="*/ 34018 h 21"/>
                <a:gd name="T8" fmla="*/ 0 w 19"/>
                <a:gd name="T9" fmla="*/ 26458 h 21"/>
                <a:gd name="T10" fmla="*/ 3760 w 19"/>
                <a:gd name="T11" fmla="*/ 45357 h 21"/>
                <a:gd name="T12" fmla="*/ 7520 w 19"/>
                <a:gd name="T13" fmla="*/ 37798 h 21"/>
                <a:gd name="T14" fmla="*/ 7520 w 19"/>
                <a:gd name="T15" fmla="*/ 45357 h 21"/>
                <a:gd name="T16" fmla="*/ 7520 w 19"/>
                <a:gd name="T17" fmla="*/ 49137 h 21"/>
                <a:gd name="T18" fmla="*/ 7520 w 19"/>
                <a:gd name="T19" fmla="*/ 52917 h 21"/>
                <a:gd name="T20" fmla="*/ 11280 w 19"/>
                <a:gd name="T21" fmla="*/ 60476 h 21"/>
                <a:gd name="T22" fmla="*/ 60157 w 19"/>
                <a:gd name="T23" fmla="*/ 41577 h 21"/>
                <a:gd name="T24" fmla="*/ 67677 w 19"/>
                <a:gd name="T25" fmla="*/ 34018 h 21"/>
                <a:gd name="T26" fmla="*/ 71437 w 19"/>
                <a:gd name="T27" fmla="*/ 26458 h 21"/>
                <a:gd name="T28" fmla="*/ 63917 w 19"/>
                <a:gd name="T29" fmla="*/ 34018 h 21"/>
                <a:gd name="T30" fmla="*/ 48878 w 19"/>
                <a:gd name="T31" fmla="*/ 0 h 21"/>
                <a:gd name="T32" fmla="*/ 11280 w 19"/>
                <a:gd name="T33" fmla="*/ 30238 h 21"/>
                <a:gd name="T34" fmla="*/ 15039 w 19"/>
                <a:gd name="T35" fmla="*/ 52917 h 21"/>
                <a:gd name="T36" fmla="*/ 30079 w 19"/>
                <a:gd name="T37" fmla="*/ 68036 h 21"/>
                <a:gd name="T38" fmla="*/ 11280 w 19"/>
                <a:gd name="T39" fmla="*/ 56696 h 21"/>
                <a:gd name="T40" fmla="*/ 7520 w 19"/>
                <a:gd name="T41" fmla="*/ 37798 h 21"/>
                <a:gd name="T42" fmla="*/ 11280 w 19"/>
                <a:gd name="T43" fmla="*/ 30238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9" name="Freeform 667"/>
            <p:cNvSpPr>
              <a:spLocks/>
            </p:cNvSpPr>
            <p:nvPr/>
          </p:nvSpPr>
          <p:spPr bwMode="auto">
            <a:xfrm>
              <a:off x="112712" y="55563"/>
              <a:ext cx="22225" cy="38100"/>
            </a:xfrm>
            <a:custGeom>
              <a:avLst/>
              <a:gdLst>
                <a:gd name="T0" fmla="*/ 7408 w 6"/>
                <a:gd name="T1" fmla="*/ 22860 h 10"/>
                <a:gd name="T2" fmla="*/ 3704 w 6"/>
                <a:gd name="T3" fmla="*/ 0 h 10"/>
                <a:gd name="T4" fmla="*/ 0 w 6"/>
                <a:gd name="T5" fmla="*/ 7620 h 10"/>
                <a:gd name="T6" fmla="*/ 3704 w 6"/>
                <a:gd name="T7" fmla="*/ 26670 h 10"/>
                <a:gd name="T8" fmla="*/ 22225 w 6"/>
                <a:gd name="T9" fmla="*/ 38100 h 10"/>
                <a:gd name="T10" fmla="*/ 7408 w 6"/>
                <a:gd name="T11" fmla="*/ 2286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0" name="Freeform 668"/>
            <p:cNvSpPr>
              <a:spLocks/>
            </p:cNvSpPr>
            <p:nvPr/>
          </p:nvSpPr>
          <p:spPr bwMode="auto">
            <a:xfrm>
              <a:off x="115887" y="60325"/>
              <a:ext cx="55562" cy="55563"/>
            </a:xfrm>
            <a:custGeom>
              <a:avLst/>
              <a:gdLst>
                <a:gd name="T0" fmla="*/ 48154 w 15"/>
                <a:gd name="T1" fmla="*/ 18521 h 15"/>
                <a:gd name="T2" fmla="*/ 48154 w 15"/>
                <a:gd name="T3" fmla="*/ 11113 h 15"/>
                <a:gd name="T4" fmla="*/ 55562 w 15"/>
                <a:gd name="T5" fmla="*/ 0 h 15"/>
                <a:gd name="T6" fmla="*/ 48154 w 15"/>
                <a:gd name="T7" fmla="*/ 7408 h 15"/>
                <a:gd name="T8" fmla="*/ 0 w 15"/>
                <a:gd name="T9" fmla="*/ 25929 h 15"/>
                <a:gd name="T10" fmla="*/ 22225 w 15"/>
                <a:gd name="T11" fmla="*/ 40746 h 15"/>
                <a:gd name="T12" fmla="*/ 33337 w 15"/>
                <a:gd name="T13" fmla="*/ 40746 h 15"/>
                <a:gd name="T14" fmla="*/ 37041 w 15"/>
                <a:gd name="T15" fmla="*/ 40746 h 15"/>
                <a:gd name="T16" fmla="*/ 22225 w 15"/>
                <a:gd name="T17" fmla="*/ 55563 h 15"/>
                <a:gd name="T18" fmla="*/ 37041 w 15"/>
                <a:gd name="T19" fmla="*/ 44450 h 15"/>
                <a:gd name="T20" fmla="*/ 44450 w 15"/>
                <a:gd name="T21" fmla="*/ 37042 h 15"/>
                <a:gd name="T22" fmla="*/ 44450 w 15"/>
                <a:gd name="T23" fmla="*/ 29634 h 15"/>
                <a:gd name="T24" fmla="*/ 48154 w 15"/>
                <a:gd name="T25" fmla="*/ 18521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1" name="Freeform 669"/>
            <p:cNvSpPr>
              <a:spLocks/>
            </p:cNvSpPr>
            <p:nvPr/>
          </p:nvSpPr>
          <p:spPr bwMode="auto">
            <a:xfrm>
              <a:off x="107950" y="63500"/>
              <a:ext cx="4762" cy="7938"/>
            </a:xfrm>
            <a:custGeom>
              <a:avLst/>
              <a:gdLst>
                <a:gd name="T0" fmla="*/ 0 w 3"/>
                <a:gd name="T1" fmla="*/ 7938 h 5"/>
                <a:gd name="T2" fmla="*/ 4762 w 3"/>
                <a:gd name="T3" fmla="*/ 7938 h 5"/>
                <a:gd name="T4" fmla="*/ 4762 w 3"/>
                <a:gd name="T5" fmla="*/ 0 h 5"/>
                <a:gd name="T6" fmla="*/ 0 w 3"/>
                <a:gd name="T7" fmla="*/ 7938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2" name="Freeform 670"/>
            <p:cNvSpPr>
              <a:spLocks/>
            </p:cNvSpPr>
            <p:nvPr/>
          </p:nvSpPr>
          <p:spPr bwMode="auto">
            <a:xfrm>
              <a:off x="77787" y="107950"/>
              <a:ext cx="57150" cy="104775"/>
            </a:xfrm>
            <a:custGeom>
              <a:avLst/>
              <a:gdLst>
                <a:gd name="T0" fmla="*/ 30480 w 15"/>
                <a:gd name="T1" fmla="*/ 0 h 28"/>
                <a:gd name="T2" fmla="*/ 26670 w 15"/>
                <a:gd name="T3" fmla="*/ 3742 h 28"/>
                <a:gd name="T4" fmla="*/ 41910 w 15"/>
                <a:gd name="T5" fmla="*/ 33678 h 28"/>
                <a:gd name="T6" fmla="*/ 38100 w 15"/>
                <a:gd name="T7" fmla="*/ 78581 h 28"/>
                <a:gd name="T8" fmla="*/ 34290 w 15"/>
                <a:gd name="T9" fmla="*/ 78581 h 28"/>
                <a:gd name="T10" fmla="*/ 7620 w 15"/>
                <a:gd name="T11" fmla="*/ 86065 h 28"/>
                <a:gd name="T12" fmla="*/ 0 w 15"/>
                <a:gd name="T13" fmla="*/ 29936 h 28"/>
                <a:gd name="T14" fmla="*/ 0 w 15"/>
                <a:gd name="T15" fmla="*/ 93549 h 28"/>
                <a:gd name="T16" fmla="*/ 34290 w 15"/>
                <a:gd name="T17" fmla="*/ 104775 h 28"/>
                <a:gd name="T18" fmla="*/ 15240 w 15"/>
                <a:gd name="T19" fmla="*/ 93549 h 28"/>
                <a:gd name="T20" fmla="*/ 7620 w 15"/>
                <a:gd name="T21" fmla="*/ 89807 h 28"/>
                <a:gd name="T22" fmla="*/ 19050 w 15"/>
                <a:gd name="T23" fmla="*/ 86065 h 28"/>
                <a:gd name="T24" fmla="*/ 34290 w 15"/>
                <a:gd name="T25" fmla="*/ 86065 h 28"/>
                <a:gd name="T26" fmla="*/ 34290 w 15"/>
                <a:gd name="T27" fmla="*/ 82323 h 28"/>
                <a:gd name="T28" fmla="*/ 41910 w 15"/>
                <a:gd name="T29" fmla="*/ 82323 h 28"/>
                <a:gd name="T30" fmla="*/ 49530 w 15"/>
                <a:gd name="T31" fmla="*/ 37420 h 28"/>
                <a:gd name="T32" fmla="*/ 57150 w 15"/>
                <a:gd name="T33" fmla="*/ 22452 h 28"/>
                <a:gd name="T34" fmla="*/ 53340 w 15"/>
                <a:gd name="T35" fmla="*/ 18710 h 28"/>
                <a:gd name="T36" fmla="*/ 49530 w 15"/>
                <a:gd name="T37" fmla="*/ 29936 h 28"/>
                <a:gd name="T38" fmla="*/ 30480 w 15"/>
                <a:gd name="T39" fmla="*/ 0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3" name="Freeform 671"/>
            <p:cNvSpPr>
              <a:spLocks noEditPoints="1"/>
            </p:cNvSpPr>
            <p:nvPr/>
          </p:nvSpPr>
          <p:spPr bwMode="auto">
            <a:xfrm>
              <a:off x="44450" y="112713"/>
              <a:ext cx="120650" cy="127000"/>
            </a:xfrm>
            <a:custGeom>
              <a:avLst/>
              <a:gdLst>
                <a:gd name="T0" fmla="*/ 60325 w 32"/>
                <a:gd name="T1" fmla="*/ 0 h 34"/>
                <a:gd name="T2" fmla="*/ 22622 w 32"/>
                <a:gd name="T3" fmla="*/ 11206 h 34"/>
                <a:gd name="T4" fmla="*/ 7541 w 32"/>
                <a:gd name="T5" fmla="*/ 33618 h 34"/>
                <a:gd name="T6" fmla="*/ 0 w 32"/>
                <a:gd name="T7" fmla="*/ 104588 h 34"/>
                <a:gd name="T8" fmla="*/ 0 w 32"/>
                <a:gd name="T9" fmla="*/ 115794 h 34"/>
                <a:gd name="T10" fmla="*/ 120650 w 32"/>
                <a:gd name="T11" fmla="*/ 115794 h 34"/>
                <a:gd name="T12" fmla="*/ 67866 w 32"/>
                <a:gd name="T13" fmla="*/ 100853 h 34"/>
                <a:gd name="T14" fmla="*/ 33933 w 32"/>
                <a:gd name="T15" fmla="*/ 89647 h 34"/>
                <a:gd name="T16" fmla="*/ 33933 w 32"/>
                <a:gd name="T17" fmla="*/ 26147 h 34"/>
                <a:gd name="T18" fmla="*/ 41473 w 32"/>
                <a:gd name="T19" fmla="*/ 82176 h 34"/>
                <a:gd name="T20" fmla="*/ 67866 w 32"/>
                <a:gd name="T21" fmla="*/ 74706 h 34"/>
                <a:gd name="T22" fmla="*/ 71636 w 32"/>
                <a:gd name="T23" fmla="*/ 74706 h 34"/>
                <a:gd name="T24" fmla="*/ 75406 w 32"/>
                <a:gd name="T25" fmla="*/ 29882 h 34"/>
                <a:gd name="T26" fmla="*/ 60325 w 32"/>
                <a:gd name="T27" fmla="*/ 0 h 34"/>
                <a:gd name="T28" fmla="*/ 60325 w 32"/>
                <a:gd name="T29" fmla="*/ 0 h 34"/>
                <a:gd name="T30" fmla="*/ 60325 w 32"/>
                <a:gd name="T31" fmla="*/ 7471 h 34"/>
                <a:gd name="T32" fmla="*/ 18852 w 32"/>
                <a:gd name="T33" fmla="*/ 26147 h 34"/>
                <a:gd name="T34" fmla="*/ 3770 w 32"/>
                <a:gd name="T35" fmla="*/ 104588 h 34"/>
                <a:gd name="T36" fmla="*/ 3770 w 32"/>
                <a:gd name="T37" fmla="*/ 115794 h 34"/>
                <a:gd name="T38" fmla="*/ 0 w 32"/>
                <a:gd name="T39" fmla="*/ 115794 h 34"/>
                <a:gd name="T40" fmla="*/ 0 w 32"/>
                <a:gd name="T41" fmla="*/ 104588 h 34"/>
                <a:gd name="T42" fmla="*/ 0 w 32"/>
                <a:gd name="T43" fmla="*/ 104588 h 34"/>
                <a:gd name="T44" fmla="*/ 11311 w 32"/>
                <a:gd name="T45" fmla="*/ 33618 h 34"/>
                <a:gd name="T46" fmla="*/ 22622 w 32"/>
                <a:gd name="T47" fmla="*/ 14941 h 34"/>
                <a:gd name="T48" fmla="*/ 60325 w 32"/>
                <a:gd name="T49" fmla="*/ 0 h 34"/>
                <a:gd name="T50" fmla="*/ 37703 w 32"/>
                <a:gd name="T51" fmla="*/ 26147 h 34"/>
                <a:gd name="T52" fmla="*/ 41473 w 32"/>
                <a:gd name="T53" fmla="*/ 26147 h 34"/>
                <a:gd name="T54" fmla="*/ 49014 w 32"/>
                <a:gd name="T55" fmla="*/ 78441 h 34"/>
                <a:gd name="T56" fmla="*/ 45244 w 32"/>
                <a:gd name="T57" fmla="*/ 82176 h 34"/>
                <a:gd name="T58" fmla="*/ 37703 w 32"/>
                <a:gd name="T59" fmla="*/ 261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4" name="Freeform 672"/>
            <p:cNvSpPr>
              <a:spLocks/>
            </p:cNvSpPr>
            <p:nvPr/>
          </p:nvSpPr>
          <p:spPr bwMode="auto">
            <a:xfrm>
              <a:off x="44450" y="112713"/>
              <a:ext cx="60325" cy="115888"/>
            </a:xfrm>
            <a:custGeom>
              <a:avLst/>
              <a:gdLst>
                <a:gd name="T0" fmla="*/ 60325 w 16"/>
                <a:gd name="T1" fmla="*/ 7477 h 31"/>
                <a:gd name="T2" fmla="*/ 60325 w 16"/>
                <a:gd name="T3" fmla="*/ 0 h 31"/>
                <a:gd name="T4" fmla="*/ 22622 w 16"/>
                <a:gd name="T5" fmla="*/ 14953 h 31"/>
                <a:gd name="T6" fmla="*/ 11311 w 16"/>
                <a:gd name="T7" fmla="*/ 33645 h 31"/>
                <a:gd name="T8" fmla="*/ 0 w 16"/>
                <a:gd name="T9" fmla="*/ 104673 h 31"/>
                <a:gd name="T10" fmla="*/ 0 w 16"/>
                <a:gd name="T11" fmla="*/ 104673 h 31"/>
                <a:gd name="T12" fmla="*/ 0 w 16"/>
                <a:gd name="T13" fmla="*/ 115888 h 31"/>
                <a:gd name="T14" fmla="*/ 3770 w 16"/>
                <a:gd name="T15" fmla="*/ 115888 h 31"/>
                <a:gd name="T16" fmla="*/ 3770 w 16"/>
                <a:gd name="T17" fmla="*/ 104673 h 31"/>
                <a:gd name="T18" fmla="*/ 18852 w 16"/>
                <a:gd name="T19" fmla="*/ 26168 h 31"/>
                <a:gd name="T20" fmla="*/ 60325 w 16"/>
                <a:gd name="T21" fmla="*/ 747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5" name="Freeform 673"/>
            <p:cNvSpPr>
              <a:spLocks/>
            </p:cNvSpPr>
            <p:nvPr/>
          </p:nvSpPr>
          <p:spPr bwMode="auto">
            <a:xfrm>
              <a:off x="82550" y="138113"/>
              <a:ext cx="11112" cy="57150"/>
            </a:xfrm>
            <a:custGeom>
              <a:avLst/>
              <a:gdLst>
                <a:gd name="T0" fmla="*/ 3704 w 3"/>
                <a:gd name="T1" fmla="*/ 0 h 15"/>
                <a:gd name="T2" fmla="*/ 0 w 3"/>
                <a:gd name="T3" fmla="*/ 0 h 15"/>
                <a:gd name="T4" fmla="*/ 7408 w 3"/>
                <a:gd name="T5" fmla="*/ 57150 h 15"/>
                <a:gd name="T6" fmla="*/ 11112 w 3"/>
                <a:gd name="T7" fmla="*/ 53340 h 15"/>
                <a:gd name="T8" fmla="*/ 3704 w 3"/>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6" name="Freeform 674"/>
            <p:cNvSpPr>
              <a:spLocks/>
            </p:cNvSpPr>
            <p:nvPr/>
          </p:nvSpPr>
          <p:spPr bwMode="auto">
            <a:xfrm>
              <a:off x="85725" y="195263"/>
              <a:ext cx="26987" cy="6350"/>
            </a:xfrm>
            <a:custGeom>
              <a:avLst/>
              <a:gdLst>
                <a:gd name="T0" fmla="*/ 26987 w 17"/>
                <a:gd name="T1" fmla="*/ 0 h 4"/>
                <a:gd name="T2" fmla="*/ 11112 w 17"/>
                <a:gd name="T3" fmla="*/ 0 h 4"/>
                <a:gd name="T4" fmla="*/ 0 w 17"/>
                <a:gd name="T5" fmla="*/ 3175 h 4"/>
                <a:gd name="T6" fmla="*/ 7937 w 17"/>
                <a:gd name="T7" fmla="*/ 6350 h 4"/>
                <a:gd name="T8" fmla="*/ 26987 w 17"/>
                <a:gd name="T9" fmla="*/ 3175 h 4"/>
                <a:gd name="T10" fmla="*/ 26987 w 17"/>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7" name="Freeform 675"/>
            <p:cNvSpPr>
              <a:spLocks/>
            </p:cNvSpPr>
            <p:nvPr/>
          </p:nvSpPr>
          <p:spPr bwMode="auto">
            <a:xfrm>
              <a:off x="93662" y="198438"/>
              <a:ext cx="19050" cy="14288"/>
            </a:xfrm>
            <a:custGeom>
              <a:avLst/>
              <a:gdLst>
                <a:gd name="T0" fmla="*/ 0 w 12"/>
                <a:gd name="T1" fmla="*/ 3175 h 9"/>
                <a:gd name="T2" fmla="*/ 19050 w 12"/>
                <a:gd name="T3" fmla="*/ 14288 h 9"/>
                <a:gd name="T4" fmla="*/ 19050 w 12"/>
                <a:gd name="T5" fmla="*/ 7938 h 9"/>
                <a:gd name="T6" fmla="*/ 19050 w 12"/>
                <a:gd name="T7" fmla="*/ 0 h 9"/>
                <a:gd name="T8" fmla="*/ 0 w 12"/>
                <a:gd name="T9" fmla="*/ 317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8" name="Freeform 676"/>
            <p:cNvSpPr>
              <a:spLocks noEditPoints="1"/>
            </p:cNvSpPr>
            <p:nvPr/>
          </p:nvSpPr>
          <p:spPr bwMode="auto">
            <a:xfrm>
              <a:off x="112712" y="112713"/>
              <a:ext cx="112712" cy="115888"/>
            </a:xfrm>
            <a:custGeom>
              <a:avLst/>
              <a:gdLst>
                <a:gd name="T0" fmla="*/ 0 w 30"/>
                <a:gd name="T1" fmla="*/ 85981 h 31"/>
                <a:gd name="T2" fmla="*/ 0 w 30"/>
                <a:gd name="T3" fmla="*/ 93458 h 31"/>
                <a:gd name="T4" fmla="*/ 75141 w 30"/>
                <a:gd name="T5" fmla="*/ 112150 h 31"/>
                <a:gd name="T6" fmla="*/ 112712 w 30"/>
                <a:gd name="T7" fmla="*/ 74766 h 31"/>
                <a:gd name="T8" fmla="*/ 97684 w 30"/>
                <a:gd name="T9" fmla="*/ 11215 h 31"/>
                <a:gd name="T10" fmla="*/ 63870 w 30"/>
                <a:gd name="T11" fmla="*/ 0 h 31"/>
                <a:gd name="T12" fmla="*/ 33814 w 30"/>
                <a:gd name="T13" fmla="*/ 33645 h 31"/>
                <a:gd name="T14" fmla="*/ 37571 w 30"/>
                <a:gd name="T15" fmla="*/ 41122 h 31"/>
                <a:gd name="T16" fmla="*/ 41328 w 30"/>
                <a:gd name="T17" fmla="*/ 78505 h 31"/>
                <a:gd name="T18" fmla="*/ 75141 w 30"/>
                <a:gd name="T19" fmla="*/ 67290 h 31"/>
                <a:gd name="T20" fmla="*/ 78898 w 30"/>
                <a:gd name="T21" fmla="*/ 37383 h 31"/>
                <a:gd name="T22" fmla="*/ 78898 w 30"/>
                <a:gd name="T23" fmla="*/ 63551 h 31"/>
                <a:gd name="T24" fmla="*/ 93927 w 30"/>
                <a:gd name="T25" fmla="*/ 59813 h 31"/>
                <a:gd name="T26" fmla="*/ 93927 w 30"/>
                <a:gd name="T27" fmla="*/ 59813 h 31"/>
                <a:gd name="T28" fmla="*/ 93927 w 30"/>
                <a:gd name="T29" fmla="*/ 63551 h 31"/>
                <a:gd name="T30" fmla="*/ 101441 w 30"/>
                <a:gd name="T31" fmla="*/ 59813 h 31"/>
                <a:gd name="T32" fmla="*/ 101441 w 30"/>
                <a:gd name="T33" fmla="*/ 63551 h 31"/>
                <a:gd name="T34" fmla="*/ 101441 w 30"/>
                <a:gd name="T35" fmla="*/ 63551 h 31"/>
                <a:gd name="T36" fmla="*/ 105198 w 30"/>
                <a:gd name="T37" fmla="*/ 63551 h 31"/>
                <a:gd name="T38" fmla="*/ 105198 w 30"/>
                <a:gd name="T39" fmla="*/ 67290 h 31"/>
                <a:gd name="T40" fmla="*/ 105198 w 30"/>
                <a:gd name="T41" fmla="*/ 67290 h 31"/>
                <a:gd name="T42" fmla="*/ 90170 w 30"/>
                <a:gd name="T43" fmla="*/ 74766 h 31"/>
                <a:gd name="T44" fmla="*/ 86413 w 30"/>
                <a:gd name="T45" fmla="*/ 74766 h 31"/>
                <a:gd name="T46" fmla="*/ 82655 w 30"/>
                <a:gd name="T47" fmla="*/ 74766 h 31"/>
                <a:gd name="T48" fmla="*/ 78898 w 30"/>
                <a:gd name="T49" fmla="*/ 74766 h 31"/>
                <a:gd name="T50" fmla="*/ 75141 w 30"/>
                <a:gd name="T51" fmla="*/ 74766 h 31"/>
                <a:gd name="T52" fmla="*/ 75141 w 30"/>
                <a:gd name="T53" fmla="*/ 74766 h 31"/>
                <a:gd name="T54" fmla="*/ 71384 w 30"/>
                <a:gd name="T55" fmla="*/ 74766 h 31"/>
                <a:gd name="T56" fmla="*/ 41328 w 30"/>
                <a:gd name="T57" fmla="*/ 78505 h 31"/>
                <a:gd name="T58" fmla="*/ 11271 w 30"/>
                <a:gd name="T59" fmla="*/ 78505 h 31"/>
                <a:gd name="T60" fmla="*/ 7514 w 30"/>
                <a:gd name="T61" fmla="*/ 78505 h 31"/>
                <a:gd name="T62" fmla="*/ 0 w 30"/>
                <a:gd name="T63" fmla="*/ 78505 h 31"/>
                <a:gd name="T64" fmla="*/ 0 w 30"/>
                <a:gd name="T65" fmla="*/ 82243 h 31"/>
                <a:gd name="T66" fmla="*/ 0 w 30"/>
                <a:gd name="T67" fmla="*/ 85981 h 31"/>
                <a:gd name="T68" fmla="*/ 37571 w 30"/>
                <a:gd name="T69" fmla="*/ 33645 h 31"/>
                <a:gd name="T70" fmla="*/ 41328 w 30"/>
                <a:gd name="T71" fmla="*/ 29907 h 31"/>
                <a:gd name="T72" fmla="*/ 45085 w 30"/>
                <a:gd name="T73" fmla="*/ 71028 h 31"/>
                <a:gd name="T74" fmla="*/ 41328 w 30"/>
                <a:gd name="T75" fmla="*/ 74766 h 31"/>
                <a:gd name="T76" fmla="*/ 37571 w 30"/>
                <a:gd name="T77" fmla="*/ 41122 h 31"/>
                <a:gd name="T78" fmla="*/ 37571 w 30"/>
                <a:gd name="T79" fmla="*/ 41122 h 31"/>
                <a:gd name="T80" fmla="*/ 37571 w 30"/>
                <a:gd name="T81" fmla="*/ 33645 h 31"/>
                <a:gd name="T82" fmla="*/ 3757 w 30"/>
                <a:gd name="T83" fmla="*/ 85981 h 31"/>
                <a:gd name="T84" fmla="*/ 3757 w 30"/>
                <a:gd name="T85" fmla="*/ 82243 h 31"/>
                <a:gd name="T86" fmla="*/ 90170 w 30"/>
                <a:gd name="T87" fmla="*/ 74766 h 31"/>
                <a:gd name="T88" fmla="*/ 90170 w 30"/>
                <a:gd name="T89" fmla="*/ 74766 h 31"/>
                <a:gd name="T90" fmla="*/ 105198 w 30"/>
                <a:gd name="T91" fmla="*/ 71028 h 31"/>
                <a:gd name="T92" fmla="*/ 101441 w 30"/>
                <a:gd name="T93" fmla="*/ 82243 h 31"/>
                <a:gd name="T94" fmla="*/ 3757 w 30"/>
                <a:gd name="T95" fmla="*/ 85981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9" name="Freeform 677"/>
            <p:cNvSpPr>
              <a:spLocks/>
            </p:cNvSpPr>
            <p:nvPr/>
          </p:nvSpPr>
          <p:spPr bwMode="auto">
            <a:xfrm>
              <a:off x="149225" y="142875"/>
              <a:ext cx="7937" cy="44450"/>
            </a:xfrm>
            <a:custGeom>
              <a:avLst/>
              <a:gdLst>
                <a:gd name="T0" fmla="*/ 4762 w 5"/>
                <a:gd name="T1" fmla="*/ 0 h 28"/>
                <a:gd name="T2" fmla="*/ 0 w 5"/>
                <a:gd name="T3" fmla="*/ 3175 h 28"/>
                <a:gd name="T4" fmla="*/ 0 w 5"/>
                <a:gd name="T5" fmla="*/ 11113 h 28"/>
                <a:gd name="T6" fmla="*/ 0 w 5"/>
                <a:gd name="T7" fmla="*/ 11113 h 28"/>
                <a:gd name="T8" fmla="*/ 4762 w 5"/>
                <a:gd name="T9" fmla="*/ 44450 h 28"/>
                <a:gd name="T10" fmla="*/ 7937 w 5"/>
                <a:gd name="T11" fmla="*/ 41275 h 28"/>
                <a:gd name="T12" fmla="*/ 4762 w 5"/>
                <a:gd name="T13" fmla="*/ 0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0" name="Freeform 678"/>
            <p:cNvSpPr>
              <a:spLocks/>
            </p:cNvSpPr>
            <p:nvPr/>
          </p:nvSpPr>
          <p:spPr bwMode="auto">
            <a:xfrm>
              <a:off x="115887" y="184150"/>
              <a:ext cx="101600" cy="14288"/>
            </a:xfrm>
            <a:custGeom>
              <a:avLst/>
              <a:gdLst>
                <a:gd name="T0" fmla="*/ 0 w 64"/>
                <a:gd name="T1" fmla="*/ 11113 h 9"/>
                <a:gd name="T2" fmla="*/ 0 w 64"/>
                <a:gd name="T3" fmla="*/ 14288 h 9"/>
                <a:gd name="T4" fmla="*/ 96838 w 64"/>
                <a:gd name="T5" fmla="*/ 11113 h 9"/>
                <a:gd name="T6" fmla="*/ 101600 w 64"/>
                <a:gd name="T7" fmla="*/ 0 h 9"/>
                <a:gd name="T8" fmla="*/ 85725 w 64"/>
                <a:gd name="T9" fmla="*/ 3175 h 9"/>
                <a:gd name="T10" fmla="*/ 85725 w 64"/>
                <a:gd name="T11" fmla="*/ 3175 h 9"/>
                <a:gd name="T12" fmla="*/ 0 w 64"/>
                <a:gd name="T13" fmla="*/ 11113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1" name="Freeform 679"/>
            <p:cNvSpPr>
              <a:spLocks/>
            </p:cNvSpPr>
            <p:nvPr/>
          </p:nvSpPr>
          <p:spPr bwMode="auto">
            <a:xfrm>
              <a:off x="71437" y="123825"/>
              <a:ext cx="160337" cy="195263"/>
            </a:xfrm>
            <a:custGeom>
              <a:avLst/>
              <a:gdLst>
                <a:gd name="T0" fmla="*/ 41016 w 43"/>
                <a:gd name="T1" fmla="*/ 82611 h 52"/>
                <a:gd name="T2" fmla="*/ 41016 w 43"/>
                <a:gd name="T3" fmla="*/ 90121 h 52"/>
                <a:gd name="T4" fmla="*/ 93219 w 43"/>
                <a:gd name="T5" fmla="*/ 105142 h 52"/>
                <a:gd name="T6" fmla="*/ 111863 w 43"/>
                <a:gd name="T7" fmla="*/ 112652 h 52"/>
                <a:gd name="T8" fmla="*/ 119321 w 43"/>
                <a:gd name="T9" fmla="*/ 120162 h 52"/>
                <a:gd name="T10" fmla="*/ 115592 w 43"/>
                <a:gd name="T11" fmla="*/ 165223 h 52"/>
                <a:gd name="T12" fmla="*/ 0 w 43"/>
                <a:gd name="T13" fmla="*/ 183998 h 52"/>
                <a:gd name="T14" fmla="*/ 126778 w 43"/>
                <a:gd name="T15" fmla="*/ 180243 h 52"/>
                <a:gd name="T16" fmla="*/ 134236 w 43"/>
                <a:gd name="T17" fmla="*/ 168978 h 52"/>
                <a:gd name="T18" fmla="*/ 137964 w 43"/>
                <a:gd name="T19" fmla="*/ 120162 h 52"/>
                <a:gd name="T20" fmla="*/ 152879 w 43"/>
                <a:gd name="T21" fmla="*/ 101387 h 52"/>
                <a:gd name="T22" fmla="*/ 156608 w 43"/>
                <a:gd name="T23" fmla="*/ 56326 h 52"/>
                <a:gd name="T24" fmla="*/ 141693 w 43"/>
                <a:gd name="T25" fmla="*/ 0 h 52"/>
                <a:gd name="T26" fmla="*/ 137964 w 43"/>
                <a:gd name="T27" fmla="*/ 0 h 52"/>
                <a:gd name="T28" fmla="*/ 152879 w 43"/>
                <a:gd name="T29" fmla="*/ 63836 h 52"/>
                <a:gd name="T30" fmla="*/ 115592 w 43"/>
                <a:gd name="T31" fmla="*/ 101387 h 52"/>
                <a:gd name="T32" fmla="*/ 41016 w 43"/>
                <a:gd name="T33" fmla="*/ 82611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2" name="Freeform 680"/>
            <p:cNvSpPr>
              <a:spLocks noEditPoints="1"/>
            </p:cNvSpPr>
            <p:nvPr/>
          </p:nvSpPr>
          <p:spPr bwMode="auto">
            <a:xfrm>
              <a:off x="63500" y="236538"/>
              <a:ext cx="127000" cy="74613"/>
            </a:xfrm>
            <a:custGeom>
              <a:avLst/>
              <a:gdLst>
                <a:gd name="T0" fmla="*/ 18676 w 34"/>
                <a:gd name="T1" fmla="*/ 18653 h 20"/>
                <a:gd name="T2" fmla="*/ 3735 w 34"/>
                <a:gd name="T3" fmla="*/ 18653 h 20"/>
                <a:gd name="T4" fmla="*/ 0 w 34"/>
                <a:gd name="T5" fmla="*/ 63421 h 20"/>
                <a:gd name="T6" fmla="*/ 7471 w 34"/>
                <a:gd name="T7" fmla="*/ 70882 h 20"/>
                <a:gd name="T8" fmla="*/ 123265 w 34"/>
                <a:gd name="T9" fmla="*/ 52229 h 20"/>
                <a:gd name="T10" fmla="*/ 127000 w 34"/>
                <a:gd name="T11" fmla="*/ 7461 h 20"/>
                <a:gd name="T12" fmla="*/ 119529 w 34"/>
                <a:gd name="T13" fmla="*/ 0 h 20"/>
                <a:gd name="T14" fmla="*/ 104588 w 34"/>
                <a:gd name="T15" fmla="*/ 7461 h 20"/>
                <a:gd name="T16" fmla="*/ 89647 w 34"/>
                <a:gd name="T17" fmla="*/ 14923 h 20"/>
                <a:gd name="T18" fmla="*/ 89647 w 34"/>
                <a:gd name="T19" fmla="*/ 41037 h 20"/>
                <a:gd name="T20" fmla="*/ 70971 w 34"/>
                <a:gd name="T21" fmla="*/ 59690 h 20"/>
                <a:gd name="T22" fmla="*/ 59765 w 34"/>
                <a:gd name="T23" fmla="*/ 52229 h 20"/>
                <a:gd name="T24" fmla="*/ 56029 w 34"/>
                <a:gd name="T25" fmla="*/ 48498 h 20"/>
                <a:gd name="T26" fmla="*/ 56029 w 34"/>
                <a:gd name="T27" fmla="*/ 22384 h 20"/>
                <a:gd name="T28" fmla="*/ 18676 w 34"/>
                <a:gd name="T29" fmla="*/ 18653 h 20"/>
                <a:gd name="T30" fmla="*/ 7471 w 34"/>
                <a:gd name="T31" fmla="*/ 22384 h 20"/>
                <a:gd name="T32" fmla="*/ 11206 w 34"/>
                <a:gd name="T33" fmla="*/ 22384 h 20"/>
                <a:gd name="T34" fmla="*/ 11206 w 34"/>
                <a:gd name="T35" fmla="*/ 67152 h 20"/>
                <a:gd name="T36" fmla="*/ 3735 w 34"/>
                <a:gd name="T37" fmla="*/ 63421 h 20"/>
                <a:gd name="T38" fmla="*/ 7471 w 34"/>
                <a:gd name="T39" fmla="*/ 22384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3" name="Freeform 681"/>
            <p:cNvSpPr>
              <a:spLocks/>
            </p:cNvSpPr>
            <p:nvPr/>
          </p:nvSpPr>
          <p:spPr bwMode="auto">
            <a:xfrm>
              <a:off x="66675" y="258763"/>
              <a:ext cx="7937" cy="44450"/>
            </a:xfrm>
            <a:custGeom>
              <a:avLst/>
              <a:gdLst>
                <a:gd name="T0" fmla="*/ 7937 w 5"/>
                <a:gd name="T1" fmla="*/ 0 h 28"/>
                <a:gd name="T2" fmla="*/ 4762 w 5"/>
                <a:gd name="T3" fmla="*/ 0 h 28"/>
                <a:gd name="T4" fmla="*/ 0 w 5"/>
                <a:gd name="T5" fmla="*/ 41275 h 28"/>
                <a:gd name="T6" fmla="*/ 7937 w 5"/>
                <a:gd name="T7" fmla="*/ 44450 h 28"/>
                <a:gd name="T8" fmla="*/ 7937 w 5"/>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4" name="Freeform 682"/>
            <p:cNvSpPr>
              <a:spLocks/>
            </p:cNvSpPr>
            <p:nvPr/>
          </p:nvSpPr>
          <p:spPr bwMode="auto">
            <a:xfrm>
              <a:off x="44450" y="228600"/>
              <a:ext cx="123825" cy="30163"/>
            </a:xfrm>
            <a:custGeom>
              <a:avLst/>
              <a:gdLst>
                <a:gd name="T0" fmla="*/ 22514 w 33"/>
                <a:gd name="T1" fmla="*/ 26393 h 8"/>
                <a:gd name="T2" fmla="*/ 37523 w 33"/>
                <a:gd name="T3" fmla="*/ 26393 h 8"/>
                <a:gd name="T4" fmla="*/ 75045 w 33"/>
                <a:gd name="T5" fmla="*/ 30163 h 8"/>
                <a:gd name="T6" fmla="*/ 97559 w 33"/>
                <a:gd name="T7" fmla="*/ 26393 h 8"/>
                <a:gd name="T8" fmla="*/ 108816 w 33"/>
                <a:gd name="T9" fmla="*/ 22622 h 8"/>
                <a:gd name="T10" fmla="*/ 123825 w 33"/>
                <a:gd name="T11" fmla="*/ 15082 h 8"/>
                <a:gd name="T12" fmla="*/ 120073 w 33"/>
                <a:gd name="T13" fmla="*/ 0 h 8"/>
                <a:gd name="T14" fmla="*/ 0 w 33"/>
                <a:gd name="T15" fmla="*/ 0 h 8"/>
                <a:gd name="T16" fmla="*/ 22514 w 33"/>
                <a:gd name="T17" fmla="*/ 2639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5" name="Freeform 683"/>
            <p:cNvSpPr>
              <a:spLocks/>
            </p:cNvSpPr>
            <p:nvPr/>
          </p:nvSpPr>
          <p:spPr bwMode="auto">
            <a:xfrm>
              <a:off x="66675" y="303213"/>
              <a:ext cx="134937" cy="30163"/>
            </a:xfrm>
            <a:custGeom>
              <a:avLst/>
              <a:gdLst>
                <a:gd name="T0" fmla="*/ 3748 w 36"/>
                <a:gd name="T1" fmla="*/ 3770 h 8"/>
                <a:gd name="T2" fmla="*/ 0 w 36"/>
                <a:gd name="T3" fmla="*/ 18852 h 8"/>
                <a:gd name="T4" fmla="*/ 134937 w 36"/>
                <a:gd name="T5" fmla="*/ 18852 h 8"/>
                <a:gd name="T6" fmla="*/ 131189 w 36"/>
                <a:gd name="T7" fmla="*/ 0 h 8"/>
                <a:gd name="T8" fmla="*/ 3748 w 36"/>
                <a:gd name="T9" fmla="*/ 377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6" name="Freeform 684"/>
            <p:cNvSpPr>
              <a:spLocks/>
            </p:cNvSpPr>
            <p:nvPr/>
          </p:nvSpPr>
          <p:spPr bwMode="auto">
            <a:xfrm>
              <a:off x="138112" y="93663"/>
              <a:ext cx="30162" cy="44450"/>
            </a:xfrm>
            <a:custGeom>
              <a:avLst/>
              <a:gdLst>
                <a:gd name="T0" fmla="*/ 30162 w 8"/>
                <a:gd name="T1" fmla="*/ 14817 h 12"/>
                <a:gd name="T2" fmla="*/ 22622 w 8"/>
                <a:gd name="T3" fmla="*/ 0 h 12"/>
                <a:gd name="T4" fmla="*/ 22622 w 8"/>
                <a:gd name="T5" fmla="*/ 3704 h 12"/>
                <a:gd name="T6" fmla="*/ 15081 w 8"/>
                <a:gd name="T7" fmla="*/ 11113 h 12"/>
                <a:gd name="T8" fmla="*/ 0 w 8"/>
                <a:gd name="T9" fmla="*/ 22225 h 12"/>
                <a:gd name="T10" fmla="*/ 7541 w 8"/>
                <a:gd name="T11" fmla="*/ 33338 h 12"/>
                <a:gd name="T12" fmla="*/ 11311 w 8"/>
                <a:gd name="T13" fmla="*/ 44450 h 12"/>
                <a:gd name="T14" fmla="*/ 30162 w 8"/>
                <a:gd name="T15" fmla="*/ 14817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7" name="Freeform 685"/>
            <p:cNvSpPr>
              <a:spLocks noEditPoints="1"/>
            </p:cNvSpPr>
            <p:nvPr/>
          </p:nvSpPr>
          <p:spPr bwMode="auto">
            <a:xfrm>
              <a:off x="115887" y="85725"/>
              <a:ext cx="38100" cy="30163"/>
            </a:xfrm>
            <a:custGeom>
              <a:avLst/>
              <a:gdLst>
                <a:gd name="T0" fmla="*/ 38100 w 10"/>
                <a:gd name="T1" fmla="*/ 15082 h 8"/>
                <a:gd name="T2" fmla="*/ 34290 w 10"/>
                <a:gd name="T3" fmla="*/ 15082 h 8"/>
                <a:gd name="T4" fmla="*/ 22860 w 10"/>
                <a:gd name="T5" fmla="*/ 15082 h 8"/>
                <a:gd name="T6" fmla="*/ 0 w 10"/>
                <a:gd name="T7" fmla="*/ 0 h 8"/>
                <a:gd name="T8" fmla="*/ 0 w 10"/>
                <a:gd name="T9" fmla="*/ 15082 h 8"/>
                <a:gd name="T10" fmla="*/ 22860 w 10"/>
                <a:gd name="T11" fmla="*/ 30163 h 8"/>
                <a:gd name="T12" fmla="*/ 38100 w 10"/>
                <a:gd name="T13" fmla="*/ 15082 h 8"/>
                <a:gd name="T14" fmla="*/ 3810 w 10"/>
                <a:gd name="T15" fmla="*/ 7541 h 8"/>
                <a:gd name="T16" fmla="*/ 7620 w 10"/>
                <a:gd name="T17" fmla="*/ 11311 h 8"/>
                <a:gd name="T18" fmla="*/ 7620 w 10"/>
                <a:gd name="T19" fmla="*/ 18852 h 8"/>
                <a:gd name="T20" fmla="*/ 3810 w 10"/>
                <a:gd name="T21" fmla="*/ 15082 h 8"/>
                <a:gd name="T22" fmla="*/ 3810 w 10"/>
                <a:gd name="T23" fmla="*/ 7541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8" name="Freeform 686"/>
            <p:cNvSpPr>
              <a:spLocks/>
            </p:cNvSpPr>
            <p:nvPr/>
          </p:nvSpPr>
          <p:spPr bwMode="auto">
            <a:xfrm>
              <a:off x="119062" y="93663"/>
              <a:ext cx="4762" cy="11113"/>
            </a:xfrm>
            <a:custGeom>
              <a:avLst/>
              <a:gdLst>
                <a:gd name="T0" fmla="*/ 4762 w 3"/>
                <a:gd name="T1" fmla="*/ 3175 h 7"/>
                <a:gd name="T2" fmla="*/ 0 w 3"/>
                <a:gd name="T3" fmla="*/ 0 h 7"/>
                <a:gd name="T4" fmla="*/ 0 w 3"/>
                <a:gd name="T5" fmla="*/ 7938 h 7"/>
                <a:gd name="T6" fmla="*/ 4762 w 3"/>
                <a:gd name="T7" fmla="*/ 11113 h 7"/>
                <a:gd name="T8" fmla="*/ 4762 w 3"/>
                <a:gd name="T9" fmla="*/ 3175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9" name="Freeform 687"/>
            <p:cNvSpPr>
              <a:spLocks noEditPoints="1"/>
            </p:cNvSpPr>
            <p:nvPr/>
          </p:nvSpPr>
          <p:spPr bwMode="auto">
            <a:xfrm>
              <a:off x="107950" y="96838"/>
              <a:ext cx="30162" cy="41275"/>
            </a:xfrm>
            <a:custGeom>
              <a:avLst/>
              <a:gdLst>
                <a:gd name="T0" fmla="*/ 7541 w 8"/>
                <a:gd name="T1" fmla="*/ 3752 h 11"/>
                <a:gd name="T2" fmla="*/ 7541 w 8"/>
                <a:gd name="T3" fmla="*/ 0 h 11"/>
                <a:gd name="T4" fmla="*/ 0 w 8"/>
                <a:gd name="T5" fmla="*/ 11257 h 11"/>
                <a:gd name="T6" fmla="*/ 18851 w 8"/>
                <a:gd name="T7" fmla="*/ 41275 h 11"/>
                <a:gd name="T8" fmla="*/ 22622 w 8"/>
                <a:gd name="T9" fmla="*/ 30018 h 11"/>
                <a:gd name="T10" fmla="*/ 26392 w 8"/>
                <a:gd name="T11" fmla="*/ 22514 h 11"/>
                <a:gd name="T12" fmla="*/ 30162 w 8"/>
                <a:gd name="T13" fmla="*/ 18761 h 11"/>
                <a:gd name="T14" fmla="*/ 7541 w 8"/>
                <a:gd name="T15" fmla="*/ 3752 h 11"/>
                <a:gd name="T16" fmla="*/ 7541 w 8"/>
                <a:gd name="T17" fmla="*/ 3752 h 11"/>
                <a:gd name="T18" fmla="*/ 7541 w 8"/>
                <a:gd name="T19" fmla="*/ 3752 h 11"/>
                <a:gd name="T20" fmla="*/ 7541 w 8"/>
                <a:gd name="T21" fmla="*/ 7505 h 11"/>
                <a:gd name="T22" fmla="*/ 7541 w 8"/>
                <a:gd name="T23" fmla="*/ 11257 h 11"/>
                <a:gd name="T24" fmla="*/ 15081 w 8"/>
                <a:gd name="T25" fmla="*/ 37523 h 11"/>
                <a:gd name="T26" fmla="*/ 3770 w 8"/>
                <a:gd name="T27" fmla="*/ 11257 h 11"/>
                <a:gd name="T28" fmla="*/ 7541 w 8"/>
                <a:gd name="T29" fmla="*/ 3752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0" name="Freeform 688"/>
            <p:cNvSpPr>
              <a:spLocks/>
            </p:cNvSpPr>
            <p:nvPr/>
          </p:nvSpPr>
          <p:spPr bwMode="auto">
            <a:xfrm>
              <a:off x="112712" y="101600"/>
              <a:ext cx="11112" cy="33338"/>
            </a:xfrm>
            <a:custGeom>
              <a:avLst/>
              <a:gdLst>
                <a:gd name="T0" fmla="*/ 3704 w 3"/>
                <a:gd name="T1" fmla="*/ 0 h 9"/>
                <a:gd name="T2" fmla="*/ 3704 w 3"/>
                <a:gd name="T3" fmla="*/ 0 h 9"/>
                <a:gd name="T4" fmla="*/ 0 w 3"/>
                <a:gd name="T5" fmla="*/ 7408 h 9"/>
                <a:gd name="T6" fmla="*/ 11112 w 3"/>
                <a:gd name="T7" fmla="*/ 33338 h 9"/>
                <a:gd name="T8" fmla="*/ 3704 w 3"/>
                <a:gd name="T9" fmla="*/ 7408 h 9"/>
                <a:gd name="T10" fmla="*/ 3704 w 3"/>
                <a:gd name="T11" fmla="*/ 3704 h 9"/>
                <a:gd name="T12" fmla="*/ 3704 w 3"/>
                <a:gd name="T13" fmla="*/ 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1" name="Freeform 689"/>
            <p:cNvSpPr>
              <a:spLocks/>
            </p:cNvSpPr>
            <p:nvPr/>
          </p:nvSpPr>
          <p:spPr bwMode="auto">
            <a:xfrm>
              <a:off x="123825" y="115888"/>
              <a:ext cx="30162" cy="74613"/>
            </a:xfrm>
            <a:custGeom>
              <a:avLst/>
              <a:gdLst>
                <a:gd name="T0" fmla="*/ 15081 w 8"/>
                <a:gd name="T1" fmla="*/ 11192 h 20"/>
                <a:gd name="T2" fmla="*/ 11311 w 8"/>
                <a:gd name="T3" fmla="*/ 14923 h 20"/>
                <a:gd name="T4" fmla="*/ 15081 w 8"/>
                <a:gd name="T5" fmla="*/ 14923 h 20"/>
                <a:gd name="T6" fmla="*/ 18851 w 8"/>
                <a:gd name="T7" fmla="*/ 48498 h 20"/>
                <a:gd name="T8" fmla="*/ 0 w 8"/>
                <a:gd name="T9" fmla="*/ 74613 h 20"/>
                <a:gd name="T10" fmla="*/ 30162 w 8"/>
                <a:gd name="T11" fmla="*/ 74613 h 20"/>
                <a:gd name="T12" fmla="*/ 26392 w 8"/>
                <a:gd name="T13" fmla="*/ 37307 h 20"/>
                <a:gd name="T14" fmla="*/ 22622 w 8"/>
                <a:gd name="T15" fmla="*/ 29845 h 20"/>
                <a:gd name="T16" fmla="*/ 18851 w 8"/>
                <a:gd name="T17" fmla="*/ 14923 h 20"/>
                <a:gd name="T18" fmla="*/ 22622 w 8"/>
                <a:gd name="T19" fmla="*/ 11192 h 20"/>
                <a:gd name="T20" fmla="*/ 15081 w 8"/>
                <a:gd name="T21" fmla="*/ 0 h 20"/>
                <a:gd name="T22" fmla="*/ 11311 w 8"/>
                <a:gd name="T23" fmla="*/ 3731 h 20"/>
                <a:gd name="T24" fmla="*/ 15081 w 8"/>
                <a:gd name="T25" fmla="*/ 1119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2" name="Freeform 690"/>
            <p:cNvSpPr>
              <a:spLocks/>
            </p:cNvSpPr>
            <p:nvPr/>
          </p:nvSpPr>
          <p:spPr bwMode="auto">
            <a:xfrm>
              <a:off x="130175" y="119063"/>
              <a:ext cx="7937" cy="11113"/>
            </a:xfrm>
            <a:custGeom>
              <a:avLst/>
              <a:gdLst>
                <a:gd name="T0" fmla="*/ 3969 w 2"/>
                <a:gd name="T1" fmla="*/ 11113 h 3"/>
                <a:gd name="T2" fmla="*/ 7937 w 2"/>
                <a:gd name="T3" fmla="*/ 7409 h 3"/>
                <a:gd name="T4" fmla="*/ 3969 w 2"/>
                <a:gd name="T5" fmla="*/ 0 h 3"/>
                <a:gd name="T6" fmla="*/ 0 w 2"/>
                <a:gd name="T7" fmla="*/ 7409 h 3"/>
                <a:gd name="T8" fmla="*/ 3969 w 2"/>
                <a:gd name="T9" fmla="*/ 11113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3" name="Freeform 691"/>
            <p:cNvSpPr>
              <a:spLocks/>
            </p:cNvSpPr>
            <p:nvPr/>
          </p:nvSpPr>
          <p:spPr bwMode="auto">
            <a:xfrm>
              <a:off x="119062" y="130175"/>
              <a:ext cx="26987" cy="60325"/>
            </a:xfrm>
            <a:custGeom>
              <a:avLst/>
              <a:gdLst>
                <a:gd name="T0" fmla="*/ 19276 w 7"/>
                <a:gd name="T1" fmla="*/ 0 h 16"/>
                <a:gd name="T2" fmla="*/ 15421 w 7"/>
                <a:gd name="T3" fmla="*/ 0 h 16"/>
                <a:gd name="T4" fmla="*/ 7711 w 7"/>
                <a:gd name="T5" fmla="*/ 15081 h 16"/>
                <a:gd name="T6" fmla="*/ 0 w 7"/>
                <a:gd name="T7" fmla="*/ 60325 h 16"/>
                <a:gd name="T8" fmla="*/ 3855 w 7"/>
                <a:gd name="T9" fmla="*/ 60325 h 16"/>
                <a:gd name="T10" fmla="*/ 23132 w 7"/>
                <a:gd name="T11" fmla="*/ 33933 h 16"/>
                <a:gd name="T12" fmla="*/ 19276 w 7"/>
                <a:gd name="T13" fmla="*/ 0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4" name="Freeform 692"/>
            <p:cNvSpPr>
              <a:spLocks/>
            </p:cNvSpPr>
            <p:nvPr/>
          </p:nvSpPr>
          <p:spPr bwMode="auto">
            <a:xfrm>
              <a:off x="141287" y="107950"/>
              <a:ext cx="34925" cy="38100"/>
            </a:xfrm>
            <a:custGeom>
              <a:avLst/>
              <a:gdLst>
                <a:gd name="T0" fmla="*/ 7761 w 9"/>
                <a:gd name="T1" fmla="*/ 30480 h 10"/>
                <a:gd name="T2" fmla="*/ 3881 w 9"/>
                <a:gd name="T3" fmla="*/ 19050 h 10"/>
                <a:gd name="T4" fmla="*/ 0 w 9"/>
                <a:gd name="T5" fmla="*/ 22860 h 10"/>
                <a:gd name="T6" fmla="*/ 3881 w 9"/>
                <a:gd name="T7" fmla="*/ 38100 h 10"/>
                <a:gd name="T8" fmla="*/ 34925 w 9"/>
                <a:gd name="T9" fmla="*/ 3810 h 10"/>
                <a:gd name="T10" fmla="*/ 27164 w 9"/>
                <a:gd name="T11" fmla="*/ 0 h 10"/>
                <a:gd name="T12" fmla="*/ 7761 w 9"/>
                <a:gd name="T13" fmla="*/ 3048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5" name="Freeform 693"/>
            <p:cNvSpPr>
              <a:spLocks/>
            </p:cNvSpPr>
            <p:nvPr/>
          </p:nvSpPr>
          <p:spPr bwMode="auto">
            <a:xfrm>
              <a:off x="187325" y="171450"/>
              <a:ext cx="19050" cy="15875"/>
            </a:xfrm>
            <a:custGeom>
              <a:avLst/>
              <a:gdLst>
                <a:gd name="T0" fmla="*/ 19050 w 12"/>
                <a:gd name="T1" fmla="*/ 4763 h 10"/>
                <a:gd name="T2" fmla="*/ 19050 w 12"/>
                <a:gd name="T3" fmla="*/ 0 h 10"/>
                <a:gd name="T4" fmla="*/ 7938 w 12"/>
                <a:gd name="T5" fmla="*/ 7938 h 10"/>
                <a:gd name="T6" fmla="*/ 0 w 12"/>
                <a:gd name="T7" fmla="*/ 15875 h 10"/>
                <a:gd name="T8" fmla="*/ 0 w 12"/>
                <a:gd name="T9" fmla="*/ 15875 h 10"/>
                <a:gd name="T10" fmla="*/ 7938 w 12"/>
                <a:gd name="T11" fmla="*/ 7938 h 10"/>
                <a:gd name="T12" fmla="*/ 19050 w 12"/>
                <a:gd name="T13" fmla="*/ 476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6" name="Freeform 694"/>
            <p:cNvSpPr>
              <a:spLocks/>
            </p:cNvSpPr>
            <p:nvPr/>
          </p:nvSpPr>
          <p:spPr bwMode="auto">
            <a:xfrm>
              <a:off x="184150" y="171450"/>
              <a:ext cx="22225" cy="15875"/>
            </a:xfrm>
            <a:custGeom>
              <a:avLst/>
              <a:gdLst>
                <a:gd name="T0" fmla="*/ 22225 w 14"/>
                <a:gd name="T1" fmla="*/ 0 h 10"/>
                <a:gd name="T2" fmla="*/ 22225 w 14"/>
                <a:gd name="T3" fmla="*/ 0 h 10"/>
                <a:gd name="T4" fmla="*/ 6350 w 14"/>
                <a:gd name="T5" fmla="*/ 4763 h 10"/>
                <a:gd name="T6" fmla="*/ 0 w 14"/>
                <a:gd name="T7" fmla="*/ 15875 h 10"/>
                <a:gd name="T8" fmla="*/ 3175 w 14"/>
                <a:gd name="T9" fmla="*/ 15875 h 10"/>
                <a:gd name="T10" fmla="*/ 11113 w 14"/>
                <a:gd name="T11" fmla="*/ 7938 h 10"/>
                <a:gd name="T12" fmla="*/ 22225 w 14"/>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7" name="Freeform 695"/>
            <p:cNvSpPr>
              <a:spLocks/>
            </p:cNvSpPr>
            <p:nvPr/>
          </p:nvSpPr>
          <p:spPr bwMode="auto">
            <a:xfrm>
              <a:off x="187325" y="171450"/>
              <a:ext cx="25400" cy="15875"/>
            </a:xfrm>
            <a:custGeom>
              <a:avLst/>
              <a:gdLst>
                <a:gd name="T0" fmla="*/ 19050 w 16"/>
                <a:gd name="T1" fmla="*/ 4763 h 10"/>
                <a:gd name="T2" fmla="*/ 7938 w 16"/>
                <a:gd name="T3" fmla="*/ 7938 h 10"/>
                <a:gd name="T4" fmla="*/ 0 w 16"/>
                <a:gd name="T5" fmla="*/ 15875 h 10"/>
                <a:gd name="T6" fmla="*/ 3175 w 16"/>
                <a:gd name="T7" fmla="*/ 15875 h 10"/>
                <a:gd name="T8" fmla="*/ 11113 w 16"/>
                <a:gd name="T9" fmla="*/ 7938 h 10"/>
                <a:gd name="T10" fmla="*/ 25400 w 16"/>
                <a:gd name="T11" fmla="*/ 4763 h 10"/>
                <a:gd name="T12" fmla="*/ 25400 w 16"/>
                <a:gd name="T13" fmla="*/ 0 h 10"/>
                <a:gd name="T14" fmla="*/ 19050 w 16"/>
                <a:gd name="T15" fmla="*/ 4763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8" name="Freeform 696"/>
            <p:cNvSpPr>
              <a:spLocks/>
            </p:cNvSpPr>
            <p:nvPr/>
          </p:nvSpPr>
          <p:spPr bwMode="auto">
            <a:xfrm>
              <a:off x="195262" y="176213"/>
              <a:ext cx="22225" cy="11113"/>
            </a:xfrm>
            <a:custGeom>
              <a:avLst/>
              <a:gdLst>
                <a:gd name="T0" fmla="*/ 22225 w 14"/>
                <a:gd name="T1" fmla="*/ 0 h 7"/>
                <a:gd name="T2" fmla="*/ 17463 w 14"/>
                <a:gd name="T3" fmla="*/ 0 h 7"/>
                <a:gd name="T4" fmla="*/ 6350 w 14"/>
                <a:gd name="T5" fmla="*/ 3175 h 7"/>
                <a:gd name="T6" fmla="*/ 0 w 14"/>
                <a:gd name="T7" fmla="*/ 11113 h 7"/>
                <a:gd name="T8" fmla="*/ 3175 w 14"/>
                <a:gd name="T9" fmla="*/ 11113 h 7"/>
                <a:gd name="T10" fmla="*/ 6350 w 14"/>
                <a:gd name="T11" fmla="*/ 7938 h 7"/>
                <a:gd name="T12" fmla="*/ 22225 w 14"/>
                <a:gd name="T13" fmla="*/ 3175 h 7"/>
                <a:gd name="T14" fmla="*/ 22225 w 14"/>
                <a:gd name="T15" fmla="*/ 0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9" name="Freeform 697"/>
            <p:cNvSpPr>
              <a:spLocks/>
            </p:cNvSpPr>
            <p:nvPr/>
          </p:nvSpPr>
          <p:spPr bwMode="auto">
            <a:xfrm>
              <a:off x="198437" y="179388"/>
              <a:ext cx="19050" cy="7938"/>
            </a:xfrm>
            <a:custGeom>
              <a:avLst/>
              <a:gdLst>
                <a:gd name="T0" fmla="*/ 19050 w 12"/>
                <a:gd name="T1" fmla="*/ 0 h 5"/>
                <a:gd name="T2" fmla="*/ 19050 w 12"/>
                <a:gd name="T3" fmla="*/ 0 h 5"/>
                <a:gd name="T4" fmla="*/ 3175 w 12"/>
                <a:gd name="T5" fmla="*/ 4763 h 5"/>
                <a:gd name="T6" fmla="*/ 0 w 12"/>
                <a:gd name="T7" fmla="*/ 7938 h 5"/>
                <a:gd name="T8" fmla="*/ 3175 w 12"/>
                <a:gd name="T9" fmla="*/ 7938 h 5"/>
                <a:gd name="T10" fmla="*/ 19050 w 12"/>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0" name="Freeform 698"/>
            <p:cNvSpPr>
              <a:spLocks/>
            </p:cNvSpPr>
            <p:nvPr/>
          </p:nvSpPr>
          <p:spPr bwMode="auto">
            <a:xfrm>
              <a:off x="190500" y="176213"/>
              <a:ext cx="22225" cy="11113"/>
            </a:xfrm>
            <a:custGeom>
              <a:avLst/>
              <a:gdLst>
                <a:gd name="T0" fmla="*/ 22225 w 14"/>
                <a:gd name="T1" fmla="*/ 0 h 7"/>
                <a:gd name="T2" fmla="*/ 22225 w 14"/>
                <a:gd name="T3" fmla="*/ 0 h 7"/>
                <a:gd name="T4" fmla="*/ 7938 w 14"/>
                <a:gd name="T5" fmla="*/ 3175 h 7"/>
                <a:gd name="T6" fmla="*/ 0 w 14"/>
                <a:gd name="T7" fmla="*/ 11113 h 7"/>
                <a:gd name="T8" fmla="*/ 4763 w 14"/>
                <a:gd name="T9" fmla="*/ 11113 h 7"/>
                <a:gd name="T10" fmla="*/ 11113 w 14"/>
                <a:gd name="T11" fmla="*/ 3175 h 7"/>
                <a:gd name="T12" fmla="*/ 22225 w 14"/>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1" name="Freeform 699"/>
            <p:cNvSpPr>
              <a:spLocks/>
            </p:cNvSpPr>
            <p:nvPr/>
          </p:nvSpPr>
          <p:spPr bwMode="auto">
            <a:xfrm>
              <a:off x="153987" y="149225"/>
              <a:ext cx="36512" cy="41275"/>
            </a:xfrm>
            <a:custGeom>
              <a:avLst/>
              <a:gdLst>
                <a:gd name="T0" fmla="*/ 30162 w 23"/>
                <a:gd name="T1" fmla="*/ 38100 h 26"/>
                <a:gd name="T2" fmla="*/ 36512 w 23"/>
                <a:gd name="T3" fmla="*/ 26988 h 26"/>
                <a:gd name="T4" fmla="*/ 36512 w 23"/>
                <a:gd name="T5" fmla="*/ 0 h 26"/>
                <a:gd name="T6" fmla="*/ 33337 w 23"/>
                <a:gd name="T7" fmla="*/ 30163 h 26"/>
                <a:gd name="T8" fmla="*/ 0 w 23"/>
                <a:gd name="T9" fmla="*/ 41275 h 26"/>
                <a:gd name="T10" fmla="*/ 30162 w 23"/>
                <a:gd name="T11" fmla="*/ 38100 h 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2" name="Freeform 700"/>
            <p:cNvSpPr>
              <a:spLocks/>
            </p:cNvSpPr>
            <p:nvPr/>
          </p:nvSpPr>
          <p:spPr bwMode="auto">
            <a:xfrm>
              <a:off x="165100" y="228600"/>
              <a:ext cx="19050" cy="14288"/>
            </a:xfrm>
            <a:custGeom>
              <a:avLst/>
              <a:gdLst>
                <a:gd name="T0" fmla="*/ 0 w 12"/>
                <a:gd name="T1" fmla="*/ 0 h 9"/>
                <a:gd name="T2" fmla="*/ 3175 w 12"/>
                <a:gd name="T3" fmla="*/ 14288 h 9"/>
                <a:gd name="T4" fmla="*/ 19050 w 12"/>
                <a:gd name="T5" fmla="*/ 7938 h 9"/>
                <a:gd name="T6" fmla="*/ 0 w 12"/>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3" name="Freeform 701"/>
            <p:cNvSpPr>
              <a:spLocks/>
            </p:cNvSpPr>
            <p:nvPr/>
          </p:nvSpPr>
          <p:spPr bwMode="auto">
            <a:xfrm>
              <a:off x="119062" y="254000"/>
              <a:ext cx="26987" cy="34925"/>
            </a:xfrm>
            <a:custGeom>
              <a:avLst/>
              <a:gdLst>
                <a:gd name="T0" fmla="*/ 26987 w 7"/>
                <a:gd name="T1" fmla="*/ 19403 h 9"/>
                <a:gd name="T2" fmla="*/ 23132 w 7"/>
                <a:gd name="T3" fmla="*/ 0 h 9"/>
                <a:gd name="T4" fmla="*/ 0 w 7"/>
                <a:gd name="T5" fmla="*/ 3881 h 9"/>
                <a:gd name="T6" fmla="*/ 0 w 7"/>
                <a:gd name="T7" fmla="*/ 31044 h 9"/>
                <a:gd name="T8" fmla="*/ 3855 w 7"/>
                <a:gd name="T9" fmla="*/ 34925 h 9"/>
                <a:gd name="T10" fmla="*/ 26987 w 7"/>
                <a:gd name="T11" fmla="*/ 19403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4" name="Freeform 702"/>
            <p:cNvSpPr>
              <a:spLocks/>
            </p:cNvSpPr>
            <p:nvPr/>
          </p:nvSpPr>
          <p:spPr bwMode="auto">
            <a:xfrm>
              <a:off x="123825" y="250825"/>
              <a:ext cx="30162" cy="44450"/>
            </a:xfrm>
            <a:custGeom>
              <a:avLst/>
              <a:gdLst>
                <a:gd name="T0" fmla="*/ 18851 w 8"/>
                <a:gd name="T1" fmla="*/ 3704 h 12"/>
                <a:gd name="T2" fmla="*/ 22622 w 8"/>
                <a:gd name="T3" fmla="*/ 22225 h 12"/>
                <a:gd name="T4" fmla="*/ 0 w 8"/>
                <a:gd name="T5" fmla="*/ 37042 h 12"/>
                <a:gd name="T6" fmla="*/ 11311 w 8"/>
                <a:gd name="T7" fmla="*/ 44450 h 12"/>
                <a:gd name="T8" fmla="*/ 30162 w 8"/>
                <a:gd name="T9" fmla="*/ 25929 h 12"/>
                <a:gd name="T10" fmla="*/ 30162 w 8"/>
                <a:gd name="T11" fmla="*/ 0 h 12"/>
                <a:gd name="T12" fmla="*/ 18851 w 8"/>
                <a:gd name="T13" fmla="*/ 3704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5" name="Freeform 703"/>
            <p:cNvSpPr>
              <a:spLocks/>
            </p:cNvSpPr>
            <p:nvPr/>
          </p:nvSpPr>
          <p:spPr bwMode="auto">
            <a:xfrm>
              <a:off x="66675" y="322263"/>
              <a:ext cx="165100" cy="412750"/>
            </a:xfrm>
            <a:custGeom>
              <a:avLst/>
              <a:gdLst>
                <a:gd name="T0" fmla="*/ 135082 w 44"/>
                <a:gd name="T1" fmla="*/ 0 h 110"/>
                <a:gd name="T2" fmla="*/ 0 w 44"/>
                <a:gd name="T3" fmla="*/ 0 h 110"/>
                <a:gd name="T4" fmla="*/ 120073 w 44"/>
                <a:gd name="T5" fmla="*/ 26266 h 110"/>
                <a:gd name="T6" fmla="*/ 120073 w 44"/>
                <a:gd name="T7" fmla="*/ 191366 h 110"/>
                <a:gd name="T8" fmla="*/ 131330 w 44"/>
                <a:gd name="T9" fmla="*/ 262659 h 110"/>
                <a:gd name="T10" fmla="*/ 131330 w 44"/>
                <a:gd name="T11" fmla="*/ 390236 h 110"/>
                <a:gd name="T12" fmla="*/ 112568 w 44"/>
                <a:gd name="T13" fmla="*/ 412750 h 110"/>
                <a:gd name="T14" fmla="*/ 165100 w 44"/>
                <a:gd name="T15" fmla="*/ 405245 h 110"/>
                <a:gd name="T16" fmla="*/ 157595 w 44"/>
                <a:gd name="T17" fmla="*/ 363970 h 110"/>
                <a:gd name="T18" fmla="*/ 142586 w 44"/>
                <a:gd name="T19" fmla="*/ 243898 h 110"/>
                <a:gd name="T20" fmla="*/ 142586 w 44"/>
                <a:gd name="T21" fmla="*/ 187614 h 110"/>
                <a:gd name="T22" fmla="*/ 146339 w 44"/>
                <a:gd name="T23" fmla="*/ 153843 h 110"/>
                <a:gd name="T24" fmla="*/ 135082 w 44"/>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6" name="Freeform 704"/>
            <p:cNvSpPr>
              <a:spLocks/>
            </p:cNvSpPr>
            <p:nvPr/>
          </p:nvSpPr>
          <p:spPr bwMode="auto">
            <a:xfrm>
              <a:off x="47625" y="374650"/>
              <a:ext cx="90487" cy="363538"/>
            </a:xfrm>
            <a:custGeom>
              <a:avLst/>
              <a:gdLst>
                <a:gd name="T0" fmla="*/ 90487 w 24"/>
                <a:gd name="T1" fmla="*/ 48722 h 97"/>
                <a:gd name="T2" fmla="*/ 90487 w 24"/>
                <a:gd name="T3" fmla="*/ 0 h 97"/>
                <a:gd name="T4" fmla="*/ 56554 w 24"/>
                <a:gd name="T5" fmla="*/ 97443 h 97"/>
                <a:gd name="T6" fmla="*/ 56554 w 24"/>
                <a:gd name="T7" fmla="*/ 172399 h 97"/>
                <a:gd name="T8" fmla="*/ 37703 w 24"/>
                <a:gd name="T9" fmla="*/ 326060 h 97"/>
                <a:gd name="T10" fmla="*/ 0 w 24"/>
                <a:gd name="T11" fmla="*/ 359790 h 97"/>
                <a:gd name="T12" fmla="*/ 52784 w 24"/>
                <a:gd name="T13" fmla="*/ 359790 h 97"/>
                <a:gd name="T14" fmla="*/ 64095 w 24"/>
                <a:gd name="T15" fmla="*/ 314816 h 97"/>
                <a:gd name="T16" fmla="*/ 64095 w 24"/>
                <a:gd name="T17" fmla="*/ 281086 h 97"/>
                <a:gd name="T18" fmla="*/ 67865 w 24"/>
                <a:gd name="T19" fmla="*/ 176147 h 97"/>
                <a:gd name="T20" fmla="*/ 79176 w 24"/>
                <a:gd name="T21" fmla="*/ 131174 h 97"/>
                <a:gd name="T22" fmla="*/ 90487 w 24"/>
                <a:gd name="T23" fmla="*/ 48722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7" name="Freeform 705"/>
            <p:cNvSpPr>
              <a:spLocks noEditPoints="1"/>
            </p:cNvSpPr>
            <p:nvPr/>
          </p:nvSpPr>
          <p:spPr bwMode="auto">
            <a:xfrm>
              <a:off x="33337" y="322263"/>
              <a:ext cx="165100" cy="412750"/>
            </a:xfrm>
            <a:custGeom>
              <a:avLst/>
              <a:gdLst>
                <a:gd name="T0" fmla="*/ 105064 w 44"/>
                <a:gd name="T1" fmla="*/ 52532 h 110"/>
                <a:gd name="T2" fmla="*/ 105064 w 44"/>
                <a:gd name="T3" fmla="*/ 101311 h 110"/>
                <a:gd name="T4" fmla="*/ 120073 w 44"/>
                <a:gd name="T5" fmla="*/ 195118 h 110"/>
                <a:gd name="T6" fmla="*/ 131330 w 44"/>
                <a:gd name="T7" fmla="*/ 251402 h 110"/>
                <a:gd name="T8" fmla="*/ 138834 w 44"/>
                <a:gd name="T9" fmla="*/ 367723 h 110"/>
                <a:gd name="T10" fmla="*/ 146339 w 44"/>
                <a:gd name="T11" fmla="*/ 412750 h 110"/>
                <a:gd name="T12" fmla="*/ 165100 w 44"/>
                <a:gd name="T13" fmla="*/ 390236 h 110"/>
                <a:gd name="T14" fmla="*/ 165100 w 44"/>
                <a:gd name="T15" fmla="*/ 262659 h 110"/>
                <a:gd name="T16" fmla="*/ 153843 w 44"/>
                <a:gd name="T17" fmla="*/ 191366 h 110"/>
                <a:gd name="T18" fmla="*/ 153843 w 44"/>
                <a:gd name="T19" fmla="*/ 26266 h 110"/>
                <a:gd name="T20" fmla="*/ 33770 w 44"/>
                <a:gd name="T21" fmla="*/ 0 h 110"/>
                <a:gd name="T22" fmla="*/ 30018 w 44"/>
                <a:gd name="T23" fmla="*/ 157595 h 110"/>
                <a:gd name="T24" fmla="*/ 33770 w 44"/>
                <a:gd name="T25" fmla="*/ 191366 h 110"/>
                <a:gd name="T26" fmla="*/ 30018 w 44"/>
                <a:gd name="T27" fmla="*/ 307686 h 110"/>
                <a:gd name="T28" fmla="*/ 18761 w 44"/>
                <a:gd name="T29" fmla="*/ 363970 h 110"/>
                <a:gd name="T30" fmla="*/ 22514 w 44"/>
                <a:gd name="T31" fmla="*/ 378980 h 110"/>
                <a:gd name="T32" fmla="*/ 0 w 44"/>
                <a:gd name="T33" fmla="*/ 408998 h 110"/>
                <a:gd name="T34" fmla="*/ 15009 w 44"/>
                <a:gd name="T35" fmla="*/ 412750 h 110"/>
                <a:gd name="T36" fmla="*/ 52532 w 44"/>
                <a:gd name="T37" fmla="*/ 378980 h 110"/>
                <a:gd name="T38" fmla="*/ 71293 w 44"/>
                <a:gd name="T39" fmla="*/ 225136 h 110"/>
                <a:gd name="T40" fmla="*/ 71293 w 44"/>
                <a:gd name="T41" fmla="*/ 150091 h 110"/>
                <a:gd name="T42" fmla="*/ 105064 w 44"/>
                <a:gd name="T43" fmla="*/ 52532 h 110"/>
                <a:gd name="T44" fmla="*/ 33770 w 44"/>
                <a:gd name="T45" fmla="*/ 0 h 110"/>
                <a:gd name="T46" fmla="*/ 41275 w 44"/>
                <a:gd name="T47" fmla="*/ 7505 h 110"/>
                <a:gd name="T48" fmla="*/ 41275 w 44"/>
                <a:gd name="T49" fmla="*/ 191366 h 110"/>
                <a:gd name="T50" fmla="*/ 33770 w 44"/>
                <a:gd name="T51" fmla="*/ 382732 h 110"/>
                <a:gd name="T52" fmla="*/ 15009 w 44"/>
                <a:gd name="T53" fmla="*/ 412750 h 110"/>
                <a:gd name="T54" fmla="*/ 3752 w 44"/>
                <a:gd name="T55" fmla="*/ 408998 h 110"/>
                <a:gd name="T56" fmla="*/ 26266 w 44"/>
                <a:gd name="T57" fmla="*/ 378980 h 110"/>
                <a:gd name="T58" fmla="*/ 26266 w 44"/>
                <a:gd name="T59" fmla="*/ 378980 h 110"/>
                <a:gd name="T60" fmla="*/ 26266 w 44"/>
                <a:gd name="T61" fmla="*/ 378980 h 110"/>
                <a:gd name="T62" fmla="*/ 26266 w 44"/>
                <a:gd name="T63" fmla="*/ 378980 h 110"/>
                <a:gd name="T64" fmla="*/ 22514 w 44"/>
                <a:gd name="T65" fmla="*/ 363970 h 110"/>
                <a:gd name="T66" fmla="*/ 22514 w 44"/>
                <a:gd name="T67" fmla="*/ 363970 h 110"/>
                <a:gd name="T68" fmla="*/ 30018 w 44"/>
                <a:gd name="T69" fmla="*/ 307686 h 110"/>
                <a:gd name="T70" fmla="*/ 37523 w 44"/>
                <a:gd name="T71" fmla="*/ 191366 h 110"/>
                <a:gd name="T72" fmla="*/ 37523 w 44"/>
                <a:gd name="T73" fmla="*/ 191366 h 110"/>
                <a:gd name="T74" fmla="*/ 30018 w 44"/>
                <a:gd name="T75" fmla="*/ 157595 h 110"/>
                <a:gd name="T76" fmla="*/ 33770 w 44"/>
                <a:gd name="T77" fmla="*/ 0 h 110"/>
                <a:gd name="T78" fmla="*/ 112568 w 44"/>
                <a:gd name="T79" fmla="*/ 67541 h 110"/>
                <a:gd name="T80" fmla="*/ 112568 w 44"/>
                <a:gd name="T81" fmla="*/ 101311 h 110"/>
                <a:gd name="T82" fmla="*/ 131330 w 44"/>
                <a:gd name="T83" fmla="*/ 213880 h 110"/>
                <a:gd name="T84" fmla="*/ 142586 w 44"/>
                <a:gd name="T85" fmla="*/ 247650 h 110"/>
                <a:gd name="T86" fmla="*/ 146339 w 44"/>
                <a:gd name="T87" fmla="*/ 363970 h 110"/>
                <a:gd name="T88" fmla="*/ 153843 w 44"/>
                <a:gd name="T89" fmla="*/ 397741 h 110"/>
                <a:gd name="T90" fmla="*/ 146339 w 44"/>
                <a:gd name="T91" fmla="*/ 405245 h 110"/>
                <a:gd name="T92" fmla="*/ 138834 w 44"/>
                <a:gd name="T93" fmla="*/ 367723 h 110"/>
                <a:gd name="T94" fmla="*/ 135082 w 44"/>
                <a:gd name="T95" fmla="*/ 251402 h 110"/>
                <a:gd name="T96" fmla="*/ 135082 w 44"/>
                <a:gd name="T97" fmla="*/ 247650 h 110"/>
                <a:gd name="T98" fmla="*/ 120073 w 44"/>
                <a:gd name="T99" fmla="*/ 195118 h 110"/>
                <a:gd name="T100" fmla="*/ 105064 w 44"/>
                <a:gd name="T101" fmla="*/ 101311 h 110"/>
                <a:gd name="T102" fmla="*/ 105064 w 44"/>
                <a:gd name="T103" fmla="*/ 52532 h 110"/>
                <a:gd name="T104" fmla="*/ 112568 w 44"/>
                <a:gd name="T105" fmla="*/ 67541 h 1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8" name="Freeform 706"/>
            <p:cNvSpPr>
              <a:spLocks/>
            </p:cNvSpPr>
            <p:nvPr/>
          </p:nvSpPr>
          <p:spPr bwMode="auto">
            <a:xfrm>
              <a:off x="36512" y="322263"/>
              <a:ext cx="38100" cy="412750"/>
            </a:xfrm>
            <a:custGeom>
              <a:avLst/>
              <a:gdLst>
                <a:gd name="T0" fmla="*/ 38100 w 10"/>
                <a:gd name="T1" fmla="*/ 7505 h 110"/>
                <a:gd name="T2" fmla="*/ 30480 w 10"/>
                <a:gd name="T3" fmla="*/ 0 h 110"/>
                <a:gd name="T4" fmla="*/ 26670 w 10"/>
                <a:gd name="T5" fmla="*/ 157595 h 110"/>
                <a:gd name="T6" fmla="*/ 34290 w 10"/>
                <a:gd name="T7" fmla="*/ 191366 h 110"/>
                <a:gd name="T8" fmla="*/ 34290 w 10"/>
                <a:gd name="T9" fmla="*/ 191366 h 110"/>
                <a:gd name="T10" fmla="*/ 26670 w 10"/>
                <a:gd name="T11" fmla="*/ 307686 h 110"/>
                <a:gd name="T12" fmla="*/ 19050 w 10"/>
                <a:gd name="T13" fmla="*/ 363970 h 110"/>
                <a:gd name="T14" fmla="*/ 19050 w 10"/>
                <a:gd name="T15" fmla="*/ 363970 h 110"/>
                <a:gd name="T16" fmla="*/ 22860 w 10"/>
                <a:gd name="T17" fmla="*/ 378980 h 110"/>
                <a:gd name="T18" fmla="*/ 22860 w 10"/>
                <a:gd name="T19" fmla="*/ 378980 h 110"/>
                <a:gd name="T20" fmla="*/ 22860 w 10"/>
                <a:gd name="T21" fmla="*/ 378980 h 110"/>
                <a:gd name="T22" fmla="*/ 22860 w 10"/>
                <a:gd name="T23" fmla="*/ 378980 h 110"/>
                <a:gd name="T24" fmla="*/ 0 w 10"/>
                <a:gd name="T25" fmla="*/ 408998 h 110"/>
                <a:gd name="T26" fmla="*/ 11430 w 10"/>
                <a:gd name="T27" fmla="*/ 412750 h 110"/>
                <a:gd name="T28" fmla="*/ 30480 w 10"/>
                <a:gd name="T29" fmla="*/ 382732 h 110"/>
                <a:gd name="T30" fmla="*/ 38100 w 10"/>
                <a:gd name="T31" fmla="*/ 191366 h 110"/>
                <a:gd name="T32" fmla="*/ 38100 w 10"/>
                <a:gd name="T33" fmla="*/ 7505 h 1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9" name="Freeform 707"/>
            <p:cNvSpPr>
              <a:spLocks/>
            </p:cNvSpPr>
            <p:nvPr/>
          </p:nvSpPr>
          <p:spPr bwMode="auto">
            <a:xfrm>
              <a:off x="138112" y="374650"/>
              <a:ext cx="49212" cy="352425"/>
            </a:xfrm>
            <a:custGeom>
              <a:avLst/>
              <a:gdLst>
                <a:gd name="T0" fmla="*/ 7571 w 13"/>
                <a:gd name="T1" fmla="*/ 48740 h 94"/>
                <a:gd name="T2" fmla="*/ 7571 w 13"/>
                <a:gd name="T3" fmla="*/ 14997 h 94"/>
                <a:gd name="T4" fmla="*/ 0 w 13"/>
                <a:gd name="T5" fmla="*/ 0 h 94"/>
                <a:gd name="T6" fmla="*/ 0 w 13"/>
                <a:gd name="T7" fmla="*/ 48740 h 94"/>
                <a:gd name="T8" fmla="*/ 15142 w 13"/>
                <a:gd name="T9" fmla="*/ 142470 h 94"/>
                <a:gd name="T10" fmla="*/ 30284 w 13"/>
                <a:gd name="T11" fmla="*/ 194959 h 94"/>
                <a:gd name="T12" fmla="*/ 30284 w 13"/>
                <a:gd name="T13" fmla="*/ 198708 h 94"/>
                <a:gd name="T14" fmla="*/ 34070 w 13"/>
                <a:gd name="T15" fmla="*/ 314933 h 94"/>
                <a:gd name="T16" fmla="*/ 41641 w 13"/>
                <a:gd name="T17" fmla="*/ 352425 h 94"/>
                <a:gd name="T18" fmla="*/ 49212 w 13"/>
                <a:gd name="T19" fmla="*/ 344927 h 94"/>
                <a:gd name="T20" fmla="*/ 41641 w 13"/>
                <a:gd name="T21" fmla="*/ 311184 h 94"/>
                <a:gd name="T22" fmla="*/ 37855 w 13"/>
                <a:gd name="T23" fmla="*/ 194959 h 94"/>
                <a:gd name="T24" fmla="*/ 26499 w 13"/>
                <a:gd name="T25" fmla="*/ 161216 h 94"/>
                <a:gd name="T26" fmla="*/ 7571 w 13"/>
                <a:gd name="T27" fmla="*/ 48740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0" name="Freeform 708"/>
            <p:cNvSpPr>
              <a:spLocks/>
            </p:cNvSpPr>
            <p:nvPr/>
          </p:nvSpPr>
          <p:spPr bwMode="auto">
            <a:xfrm>
              <a:off x="0" y="731838"/>
              <a:ext cx="104775" cy="36513"/>
            </a:xfrm>
            <a:custGeom>
              <a:avLst/>
              <a:gdLst>
                <a:gd name="T0" fmla="*/ 48646 w 28"/>
                <a:gd name="T1" fmla="*/ 3651 h 10"/>
                <a:gd name="T2" fmla="*/ 33678 w 28"/>
                <a:gd name="T3" fmla="*/ 0 h 10"/>
                <a:gd name="T4" fmla="*/ 7484 w 28"/>
                <a:gd name="T5" fmla="*/ 10954 h 10"/>
                <a:gd name="T6" fmla="*/ 3742 w 28"/>
                <a:gd name="T7" fmla="*/ 29210 h 10"/>
                <a:gd name="T8" fmla="*/ 71097 w 28"/>
                <a:gd name="T9" fmla="*/ 21908 h 10"/>
                <a:gd name="T10" fmla="*/ 104775 w 28"/>
                <a:gd name="T11" fmla="*/ 21908 h 10"/>
                <a:gd name="T12" fmla="*/ 101033 w 28"/>
                <a:gd name="T13" fmla="*/ 3651 h 10"/>
                <a:gd name="T14" fmla="*/ 48646 w 28"/>
                <a:gd name="T15" fmla="*/ 3651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1" name="Freeform 709"/>
            <p:cNvSpPr>
              <a:spLocks/>
            </p:cNvSpPr>
            <p:nvPr/>
          </p:nvSpPr>
          <p:spPr bwMode="auto">
            <a:xfrm>
              <a:off x="179387" y="723900"/>
              <a:ext cx="79375" cy="44450"/>
            </a:xfrm>
            <a:custGeom>
              <a:avLst/>
              <a:gdLst>
                <a:gd name="T0" fmla="*/ 0 w 21"/>
                <a:gd name="T1" fmla="*/ 25929 h 12"/>
                <a:gd name="T2" fmla="*/ 22679 w 21"/>
                <a:gd name="T3" fmla="*/ 25929 h 12"/>
                <a:gd name="T4" fmla="*/ 79375 w 21"/>
                <a:gd name="T5" fmla="*/ 37042 h 12"/>
                <a:gd name="T6" fmla="*/ 75595 w 21"/>
                <a:gd name="T7" fmla="*/ 22225 h 12"/>
                <a:gd name="T8" fmla="*/ 52917 w 21"/>
                <a:gd name="T9" fmla="*/ 3704 h 12"/>
                <a:gd name="T10" fmla="*/ 0 w 21"/>
                <a:gd name="T11" fmla="*/ 11113 h 12"/>
                <a:gd name="T12" fmla="*/ 0 w 21"/>
                <a:gd name="T13" fmla="*/ 25929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72" name="Freeform 16"/>
          <p:cNvSpPr>
            <a:spLocks noChangeAspect="1" noEditPoints="1"/>
          </p:cNvSpPr>
          <p:nvPr/>
        </p:nvSpPr>
        <p:spPr bwMode="auto">
          <a:xfrm>
            <a:off x="3321051" y="2728385"/>
            <a:ext cx="289983" cy="332316"/>
          </a:xfrm>
          <a:custGeom>
            <a:avLst/>
            <a:gdLst>
              <a:gd name="T0" fmla="*/ 40390 w 210"/>
              <a:gd name="T1" fmla="*/ 79303 h 242"/>
              <a:gd name="T2" fmla="*/ 53854 w 210"/>
              <a:gd name="T3" fmla="*/ 235848 h 242"/>
              <a:gd name="T4" fmla="*/ 13463 w 210"/>
              <a:gd name="T5" fmla="*/ 249237 h 242"/>
              <a:gd name="T6" fmla="*/ 0 w 210"/>
              <a:gd name="T7" fmla="*/ 92691 h 242"/>
              <a:gd name="T8" fmla="*/ 62139 w 210"/>
              <a:gd name="T9" fmla="*/ 91662 h 242"/>
              <a:gd name="T10" fmla="*/ 78710 w 210"/>
              <a:gd name="T11" fmla="*/ 6179 h 242"/>
              <a:gd name="T12" fmla="*/ 84923 w 210"/>
              <a:gd name="T13" fmla="*/ 0 h 242"/>
              <a:gd name="T14" fmla="*/ 171918 w 210"/>
              <a:gd name="T15" fmla="*/ 0 h 242"/>
              <a:gd name="T16" fmla="*/ 202988 w 210"/>
              <a:gd name="T17" fmla="*/ 39136 h 242"/>
              <a:gd name="T18" fmla="*/ 205059 w 210"/>
              <a:gd name="T19" fmla="*/ 42226 h 242"/>
              <a:gd name="T20" fmla="*/ 217487 w 210"/>
              <a:gd name="T21" fmla="*/ 91662 h 242"/>
              <a:gd name="T22" fmla="*/ 62139 w 210"/>
              <a:gd name="T23" fmla="*/ 236878 h 242"/>
              <a:gd name="T24" fmla="*/ 86995 w 210"/>
              <a:gd name="T25" fmla="*/ 109170 h 242"/>
              <a:gd name="T26" fmla="*/ 163633 w 210"/>
              <a:gd name="T27" fmla="*/ 144187 h 242"/>
              <a:gd name="T28" fmla="*/ 86995 w 210"/>
              <a:gd name="T29" fmla="*/ 109170 h 242"/>
              <a:gd name="T30" fmla="*/ 143956 w 210"/>
              <a:gd name="T31" fmla="*/ 222459 h 242"/>
              <a:gd name="T32" fmla="*/ 163633 w 210"/>
              <a:gd name="T33" fmla="*/ 210101 h 242"/>
              <a:gd name="T34" fmla="*/ 114957 w 210"/>
              <a:gd name="T35" fmla="*/ 210101 h 242"/>
              <a:gd name="T36" fmla="*/ 134635 w 210"/>
              <a:gd name="T37" fmla="*/ 222459 h 242"/>
              <a:gd name="T38" fmla="*/ 114957 w 210"/>
              <a:gd name="T39" fmla="*/ 210101 h 242"/>
              <a:gd name="T40" fmla="*/ 86995 w 210"/>
              <a:gd name="T41" fmla="*/ 222459 h 242"/>
              <a:gd name="T42" fmla="*/ 106672 w 210"/>
              <a:gd name="T43" fmla="*/ 210101 h 242"/>
              <a:gd name="T44" fmla="*/ 143956 w 210"/>
              <a:gd name="T45" fmla="*/ 192592 h 242"/>
              <a:gd name="T46" fmla="*/ 163633 w 210"/>
              <a:gd name="T47" fmla="*/ 203921 h 242"/>
              <a:gd name="T48" fmla="*/ 143956 w 210"/>
              <a:gd name="T49" fmla="*/ 192592 h 242"/>
              <a:gd name="T50" fmla="*/ 114957 w 210"/>
              <a:gd name="T51" fmla="*/ 203921 h 242"/>
              <a:gd name="T52" fmla="*/ 134635 w 210"/>
              <a:gd name="T53" fmla="*/ 192592 h 242"/>
              <a:gd name="T54" fmla="*/ 86995 w 210"/>
              <a:gd name="T55" fmla="*/ 192592 h 242"/>
              <a:gd name="T56" fmla="*/ 106672 w 210"/>
              <a:gd name="T57" fmla="*/ 203921 h 242"/>
              <a:gd name="T58" fmla="*/ 86995 w 210"/>
              <a:gd name="T59" fmla="*/ 192592 h 242"/>
              <a:gd name="T60" fmla="*/ 143956 w 210"/>
              <a:gd name="T61" fmla="*/ 185383 h 242"/>
              <a:gd name="T62" fmla="*/ 163633 w 210"/>
              <a:gd name="T63" fmla="*/ 174054 h 242"/>
              <a:gd name="T64" fmla="*/ 114957 w 210"/>
              <a:gd name="T65" fmla="*/ 174054 h 242"/>
              <a:gd name="T66" fmla="*/ 134635 w 210"/>
              <a:gd name="T67" fmla="*/ 185383 h 242"/>
              <a:gd name="T68" fmla="*/ 114957 w 210"/>
              <a:gd name="T69" fmla="*/ 174054 h 242"/>
              <a:gd name="T70" fmla="*/ 86995 w 210"/>
              <a:gd name="T71" fmla="*/ 185383 h 242"/>
              <a:gd name="T72" fmla="*/ 106672 w 210"/>
              <a:gd name="T73" fmla="*/ 174054 h 242"/>
              <a:gd name="T74" fmla="*/ 143956 w 210"/>
              <a:gd name="T75" fmla="*/ 156546 h 242"/>
              <a:gd name="T76" fmla="*/ 163633 w 210"/>
              <a:gd name="T77" fmla="*/ 167875 h 242"/>
              <a:gd name="T78" fmla="*/ 143956 w 210"/>
              <a:gd name="T79" fmla="*/ 156546 h 242"/>
              <a:gd name="T80" fmla="*/ 114957 w 210"/>
              <a:gd name="T81" fmla="*/ 167875 h 242"/>
              <a:gd name="T82" fmla="*/ 134635 w 210"/>
              <a:gd name="T83" fmla="*/ 156546 h 242"/>
              <a:gd name="T84" fmla="*/ 86995 w 210"/>
              <a:gd name="T85" fmla="*/ 156546 h 242"/>
              <a:gd name="T86" fmla="*/ 106672 w 210"/>
              <a:gd name="T87" fmla="*/ 167875 h 242"/>
              <a:gd name="T88" fmla="*/ 86995 w 210"/>
              <a:gd name="T89" fmla="*/ 156546 h 242"/>
              <a:gd name="T90" fmla="*/ 102530 w 210"/>
              <a:gd name="T91" fmla="*/ 84452 h 242"/>
              <a:gd name="T92" fmla="*/ 179168 w 210"/>
              <a:gd name="T93" fmla="*/ 76213 h 242"/>
              <a:gd name="T94" fmla="*/ 102530 w 210"/>
              <a:gd name="T95" fmla="*/ 59734 h 242"/>
              <a:gd name="T96" fmla="*/ 179168 w 210"/>
              <a:gd name="T97" fmla="*/ 66944 h 242"/>
              <a:gd name="T98" fmla="*/ 102530 w 210"/>
              <a:gd name="T99" fmla="*/ 59734 h 242"/>
              <a:gd name="T100" fmla="*/ 102530 w 210"/>
              <a:gd name="T101" fmla="*/ 50465 h 242"/>
              <a:gd name="T102" fmla="*/ 147063 w 210"/>
              <a:gd name="T103" fmla="*/ 43256 h 242"/>
              <a:gd name="T104" fmla="*/ 102530 w 210"/>
              <a:gd name="T105" fmla="*/ 25748 h 242"/>
              <a:gd name="T106" fmla="*/ 147063 w 210"/>
              <a:gd name="T107" fmla="*/ 32957 h 242"/>
              <a:gd name="T108" fmla="*/ 102530 w 210"/>
              <a:gd name="T109" fmla="*/ 25748 h 242"/>
              <a:gd name="T110" fmla="*/ 170883 w 210"/>
              <a:gd name="T111" fmla="*/ 26778 h 242"/>
              <a:gd name="T112" fmla="*/ 171918 w 210"/>
              <a:gd name="T113" fmla="*/ 18538 h 242"/>
              <a:gd name="T114" fmla="*/ 161562 w 210"/>
              <a:gd name="T115" fmla="*/ 36047 h 242"/>
              <a:gd name="T116" fmla="*/ 158455 w 210"/>
              <a:gd name="T117" fmla="*/ 29867 h 242"/>
              <a:gd name="T118" fmla="*/ 91137 w 210"/>
              <a:gd name="T119" fmla="*/ 12359 h 242"/>
              <a:gd name="T120" fmla="*/ 192631 w 210"/>
              <a:gd name="T121" fmla="*/ 91662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3" name="Freeform 11"/>
          <p:cNvSpPr>
            <a:spLocks noChangeAspect="1" noEditPoints="1"/>
          </p:cNvSpPr>
          <p:nvPr/>
        </p:nvSpPr>
        <p:spPr bwMode="auto">
          <a:xfrm>
            <a:off x="3240618" y="3431118"/>
            <a:ext cx="450849" cy="336549"/>
          </a:xfrm>
          <a:custGeom>
            <a:avLst/>
            <a:gdLst>
              <a:gd name="T0" fmla="*/ 72364 w 257"/>
              <a:gd name="T1" fmla="*/ 161227 h 191"/>
              <a:gd name="T2" fmla="*/ 39471 w 257"/>
              <a:gd name="T3" fmla="*/ 141404 h 191"/>
              <a:gd name="T4" fmla="*/ 44734 w 257"/>
              <a:gd name="T5" fmla="*/ 6608 h 191"/>
              <a:gd name="T6" fmla="*/ 289456 w 257"/>
              <a:gd name="T7" fmla="*/ 6608 h 191"/>
              <a:gd name="T8" fmla="*/ 294719 w 257"/>
              <a:gd name="T9" fmla="*/ 141404 h 191"/>
              <a:gd name="T10" fmla="*/ 260510 w 257"/>
              <a:gd name="T11" fmla="*/ 161227 h 191"/>
              <a:gd name="T12" fmla="*/ 338137 w 257"/>
              <a:gd name="T13" fmla="*/ 228624 h 191"/>
              <a:gd name="T14" fmla="*/ 11841 w 257"/>
              <a:gd name="T15" fmla="*/ 252412 h 191"/>
              <a:gd name="T16" fmla="*/ 101310 w 257"/>
              <a:gd name="T17" fmla="*/ 165191 h 191"/>
              <a:gd name="T18" fmla="*/ 101310 w 257"/>
              <a:gd name="T19" fmla="*/ 161227 h 191"/>
              <a:gd name="T20" fmla="*/ 59207 w 257"/>
              <a:gd name="T21" fmla="*/ 19823 h 191"/>
              <a:gd name="T22" fmla="*/ 59207 w 257"/>
              <a:gd name="T23" fmla="*/ 19823 h 191"/>
              <a:gd name="T24" fmla="*/ 59207 w 257"/>
              <a:gd name="T25" fmla="*/ 141404 h 191"/>
              <a:gd name="T26" fmla="*/ 276299 w 257"/>
              <a:gd name="T27" fmla="*/ 141404 h 191"/>
              <a:gd name="T28" fmla="*/ 274983 w 257"/>
              <a:gd name="T29" fmla="*/ 19823 h 191"/>
              <a:gd name="T30" fmla="*/ 44734 w 257"/>
              <a:gd name="T31" fmla="*/ 215409 h 191"/>
              <a:gd name="T32" fmla="*/ 51313 w 257"/>
              <a:gd name="T33" fmla="*/ 204837 h 191"/>
              <a:gd name="T34" fmla="*/ 98678 w 257"/>
              <a:gd name="T35" fmla="*/ 186336 h 191"/>
              <a:gd name="T36" fmla="*/ 252616 w 257"/>
              <a:gd name="T37" fmla="*/ 178406 h 191"/>
              <a:gd name="T38" fmla="*/ 274983 w 257"/>
              <a:gd name="T39" fmla="*/ 178406 h 191"/>
              <a:gd name="T40" fmla="*/ 227618 w 257"/>
              <a:gd name="T41" fmla="*/ 186336 h 191"/>
              <a:gd name="T42" fmla="*/ 224986 w 257"/>
              <a:gd name="T43" fmla="*/ 178406 h 191"/>
              <a:gd name="T44" fmla="*/ 219723 w 257"/>
              <a:gd name="T45" fmla="*/ 186336 h 191"/>
              <a:gd name="T46" fmla="*/ 167095 w 257"/>
              <a:gd name="T47" fmla="*/ 178406 h 191"/>
              <a:gd name="T48" fmla="*/ 189462 w 257"/>
              <a:gd name="T49" fmla="*/ 178406 h 191"/>
              <a:gd name="T50" fmla="*/ 136834 w 257"/>
              <a:gd name="T51" fmla="*/ 186336 h 191"/>
              <a:gd name="T52" fmla="*/ 138149 w 257"/>
              <a:gd name="T53" fmla="*/ 178406 h 191"/>
              <a:gd name="T54" fmla="*/ 130255 w 257"/>
              <a:gd name="T55" fmla="*/ 186336 h 191"/>
              <a:gd name="T56" fmla="*/ 246037 w 257"/>
              <a:gd name="T57" fmla="*/ 190300 h 191"/>
              <a:gd name="T58" fmla="*/ 282877 w 257"/>
              <a:gd name="T59" fmla="*/ 190300 h 191"/>
              <a:gd name="T60" fmla="*/ 217092 w 257"/>
              <a:gd name="T61" fmla="*/ 199551 h 191"/>
              <a:gd name="T62" fmla="*/ 214460 w 257"/>
              <a:gd name="T63" fmla="*/ 190300 h 191"/>
              <a:gd name="T64" fmla="*/ 209198 w 257"/>
              <a:gd name="T65" fmla="*/ 199551 h 191"/>
              <a:gd name="T66" fmla="*/ 152622 w 257"/>
              <a:gd name="T67" fmla="*/ 190300 h 191"/>
              <a:gd name="T68" fmla="*/ 176305 w 257"/>
              <a:gd name="T69" fmla="*/ 190300 h 191"/>
              <a:gd name="T70" fmla="*/ 119729 w 257"/>
              <a:gd name="T71" fmla="*/ 199551 h 191"/>
              <a:gd name="T72" fmla="*/ 121045 w 257"/>
              <a:gd name="T73" fmla="*/ 190300 h 191"/>
              <a:gd name="T74" fmla="*/ 110519 w 257"/>
              <a:gd name="T75" fmla="*/ 199551 h 191"/>
              <a:gd name="T76" fmla="*/ 59207 w 257"/>
              <a:gd name="T77" fmla="*/ 190300 h 191"/>
              <a:gd name="T78" fmla="*/ 82890 w 257"/>
              <a:gd name="T79" fmla="*/ 190300 h 191"/>
              <a:gd name="T80" fmla="*/ 264457 w 257"/>
              <a:gd name="T81" fmla="*/ 215409 h 191"/>
              <a:gd name="T82" fmla="*/ 259195 w 257"/>
              <a:gd name="T83" fmla="*/ 204837 h 191"/>
              <a:gd name="T84" fmla="*/ 255247 w 257"/>
              <a:gd name="T85" fmla="*/ 215409 h 191"/>
              <a:gd name="T86" fmla="*/ 192093 w 257"/>
              <a:gd name="T87" fmla="*/ 204837 h 191"/>
              <a:gd name="T88" fmla="*/ 217092 w 257"/>
              <a:gd name="T89" fmla="*/ 204837 h 191"/>
              <a:gd name="T90" fmla="*/ 157885 w 257"/>
              <a:gd name="T91" fmla="*/ 215409 h 191"/>
              <a:gd name="T92" fmla="*/ 159201 w 257"/>
              <a:gd name="T93" fmla="*/ 204837 h 191"/>
              <a:gd name="T94" fmla="*/ 149991 w 257"/>
              <a:gd name="T95" fmla="*/ 215409 h 191"/>
              <a:gd name="T96" fmla="*/ 92100 w 257"/>
              <a:gd name="T97" fmla="*/ 204837 h 191"/>
              <a:gd name="T98" fmla="*/ 118414 w 257"/>
              <a:gd name="T99" fmla="*/ 204837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4" name="Freeform 26"/>
          <p:cNvSpPr>
            <a:spLocks noChangeAspect="1" noEditPoints="1"/>
          </p:cNvSpPr>
          <p:nvPr/>
        </p:nvSpPr>
        <p:spPr bwMode="auto">
          <a:xfrm>
            <a:off x="3327400" y="4161367"/>
            <a:ext cx="245533" cy="336551"/>
          </a:xfrm>
          <a:custGeom>
            <a:avLst/>
            <a:gdLst>
              <a:gd name="T0" fmla="*/ 92075 w 172"/>
              <a:gd name="T1" fmla="*/ 0 h 235"/>
              <a:gd name="T2" fmla="*/ 157384 w 172"/>
              <a:gd name="T3" fmla="*/ 26852 h 235"/>
              <a:gd name="T4" fmla="*/ 184150 w 172"/>
              <a:gd name="T5" fmla="*/ 92372 h 235"/>
              <a:gd name="T6" fmla="*/ 157384 w 172"/>
              <a:gd name="T7" fmla="*/ 157892 h 235"/>
              <a:gd name="T8" fmla="*/ 92075 w 172"/>
              <a:gd name="T9" fmla="*/ 185819 h 235"/>
              <a:gd name="T10" fmla="*/ 26766 w 172"/>
              <a:gd name="T11" fmla="*/ 157892 h 235"/>
              <a:gd name="T12" fmla="*/ 0 w 172"/>
              <a:gd name="T13" fmla="*/ 92372 h 235"/>
              <a:gd name="T14" fmla="*/ 26766 w 172"/>
              <a:gd name="T15" fmla="*/ 26852 h 235"/>
              <a:gd name="T16" fmla="*/ 92075 w 172"/>
              <a:gd name="T17" fmla="*/ 0 h 235"/>
              <a:gd name="T18" fmla="*/ 71733 w 172"/>
              <a:gd name="T19" fmla="*/ 105262 h 235"/>
              <a:gd name="T20" fmla="*/ 99569 w 172"/>
              <a:gd name="T21" fmla="*/ 69816 h 235"/>
              <a:gd name="T22" fmla="*/ 71733 w 172"/>
              <a:gd name="T23" fmla="*/ 105262 h 235"/>
              <a:gd name="T24" fmla="*/ 109205 w 172"/>
              <a:gd name="T25" fmla="*/ 196560 h 235"/>
              <a:gd name="T26" fmla="*/ 109205 w 172"/>
              <a:gd name="T27" fmla="*/ 211597 h 235"/>
              <a:gd name="T28" fmla="*/ 167020 w 172"/>
              <a:gd name="T29" fmla="*/ 221264 h 235"/>
              <a:gd name="T30" fmla="*/ 167020 w 172"/>
              <a:gd name="T31" fmla="*/ 252413 h 235"/>
              <a:gd name="T32" fmla="*/ 20342 w 172"/>
              <a:gd name="T33" fmla="*/ 252413 h 235"/>
              <a:gd name="T34" fmla="*/ 20342 w 172"/>
              <a:gd name="T35" fmla="*/ 221264 h 235"/>
              <a:gd name="T36" fmla="*/ 74945 w 172"/>
              <a:gd name="T37" fmla="*/ 211597 h 235"/>
              <a:gd name="T38" fmla="*/ 74945 w 172"/>
              <a:gd name="T39" fmla="*/ 196560 h 235"/>
              <a:gd name="T40" fmla="*/ 92075 w 172"/>
              <a:gd name="T41" fmla="*/ 197634 h 235"/>
              <a:gd name="T42" fmla="*/ 109205 w 172"/>
              <a:gd name="T43" fmla="*/ 196560 h 235"/>
              <a:gd name="T44" fmla="*/ 92075 w 172"/>
              <a:gd name="T45" fmla="*/ 50483 h 235"/>
              <a:gd name="T46" fmla="*/ 62097 w 172"/>
              <a:gd name="T47" fmla="*/ 62298 h 235"/>
              <a:gd name="T48" fmla="*/ 50320 w 172"/>
              <a:gd name="T49" fmla="*/ 92372 h 235"/>
              <a:gd name="T50" fmla="*/ 62097 w 172"/>
              <a:gd name="T51" fmla="*/ 122447 h 235"/>
              <a:gd name="T52" fmla="*/ 92075 w 172"/>
              <a:gd name="T53" fmla="*/ 135336 h 235"/>
              <a:gd name="T54" fmla="*/ 122053 w 172"/>
              <a:gd name="T55" fmla="*/ 122447 h 235"/>
              <a:gd name="T56" fmla="*/ 134901 w 172"/>
              <a:gd name="T57" fmla="*/ 92372 h 235"/>
              <a:gd name="T58" fmla="*/ 122053 w 172"/>
              <a:gd name="T59" fmla="*/ 62298 h 235"/>
              <a:gd name="T60" fmla="*/ 92075 w 172"/>
              <a:gd name="T61" fmla="*/ 50483 h 235"/>
              <a:gd name="T62" fmla="*/ 112417 w 172"/>
              <a:gd name="T63" fmla="*/ 71965 h 235"/>
              <a:gd name="T64" fmla="*/ 92075 w 172"/>
              <a:gd name="T65" fmla="*/ 63372 h 235"/>
              <a:gd name="T66" fmla="*/ 71733 w 172"/>
              <a:gd name="T67" fmla="*/ 71965 h 235"/>
              <a:gd name="T68" fmla="*/ 63168 w 172"/>
              <a:gd name="T69" fmla="*/ 92372 h 235"/>
              <a:gd name="T70" fmla="*/ 71733 w 172"/>
              <a:gd name="T71" fmla="*/ 113854 h 235"/>
              <a:gd name="T72" fmla="*/ 92075 w 172"/>
              <a:gd name="T73" fmla="*/ 122447 h 235"/>
              <a:gd name="T74" fmla="*/ 112417 w 172"/>
              <a:gd name="T75" fmla="*/ 113854 h 235"/>
              <a:gd name="T76" fmla="*/ 120982 w 172"/>
              <a:gd name="T77" fmla="*/ 92372 h 235"/>
              <a:gd name="T78" fmla="*/ 112417 w 172"/>
              <a:gd name="T79" fmla="*/ 71965 h 235"/>
              <a:gd name="T80" fmla="*/ 132759 w 172"/>
              <a:gd name="T81" fmla="*/ 51557 h 235"/>
              <a:gd name="T82" fmla="*/ 92075 w 172"/>
              <a:gd name="T83" fmla="*/ 34371 h 235"/>
              <a:gd name="T84" fmla="*/ 51391 w 172"/>
              <a:gd name="T85" fmla="*/ 51557 h 235"/>
              <a:gd name="T86" fmla="*/ 34260 w 172"/>
              <a:gd name="T87" fmla="*/ 92372 h 235"/>
              <a:gd name="T88" fmla="*/ 51391 w 172"/>
              <a:gd name="T89" fmla="*/ 133188 h 235"/>
              <a:gd name="T90" fmla="*/ 92075 w 172"/>
              <a:gd name="T91" fmla="*/ 150374 h 235"/>
              <a:gd name="T92" fmla="*/ 132759 w 172"/>
              <a:gd name="T93" fmla="*/ 133188 h 235"/>
              <a:gd name="T94" fmla="*/ 149890 w 172"/>
              <a:gd name="T95" fmla="*/ 92372 h 235"/>
              <a:gd name="T96" fmla="*/ 132759 w 172"/>
              <a:gd name="T97" fmla="*/ 51557 h 2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nvGrpSpPr>
          <p:cNvPr id="75" name="组合 87"/>
          <p:cNvGrpSpPr>
            <a:grpSpLocks/>
          </p:cNvGrpSpPr>
          <p:nvPr/>
        </p:nvGrpSpPr>
        <p:grpSpPr bwMode="auto">
          <a:xfrm>
            <a:off x="3310467" y="4881034"/>
            <a:ext cx="281517" cy="336551"/>
            <a:chOff x="0" y="0"/>
            <a:chExt cx="302644" cy="360000"/>
          </a:xfrm>
        </p:grpSpPr>
        <p:sp>
          <p:nvSpPr>
            <p:cNvPr id="76" name="Freeform 31"/>
            <p:cNvSpPr>
              <a:spLocks noEditPoints="1"/>
            </p:cNvSpPr>
            <p:nvPr/>
          </p:nvSpPr>
          <p:spPr bwMode="auto">
            <a:xfrm>
              <a:off x="0" y="129356"/>
              <a:ext cx="134237" cy="230644"/>
            </a:xfrm>
            <a:custGeom>
              <a:avLst/>
              <a:gdLst>
                <a:gd name="T0" fmla="*/ 11547 w 93"/>
                <a:gd name="T1" fmla="*/ 0 h 160"/>
                <a:gd name="T2" fmla="*/ 122690 w 93"/>
                <a:gd name="T3" fmla="*/ 0 h 160"/>
                <a:gd name="T4" fmla="*/ 134237 w 93"/>
                <a:gd name="T5" fmla="*/ 0 h 160"/>
                <a:gd name="T6" fmla="*/ 134237 w 93"/>
                <a:gd name="T7" fmla="*/ 11532 h 160"/>
                <a:gd name="T8" fmla="*/ 134237 w 93"/>
                <a:gd name="T9" fmla="*/ 196047 h 160"/>
                <a:gd name="T10" fmla="*/ 134237 w 93"/>
                <a:gd name="T11" fmla="*/ 204697 h 160"/>
                <a:gd name="T12" fmla="*/ 127020 w 93"/>
                <a:gd name="T13" fmla="*/ 207580 h 160"/>
                <a:gd name="T14" fmla="*/ 5774 w 93"/>
                <a:gd name="T15" fmla="*/ 207580 h 160"/>
                <a:gd name="T16" fmla="*/ 0 w 93"/>
                <a:gd name="T17" fmla="*/ 203255 h 160"/>
                <a:gd name="T18" fmla="*/ 0 w 93"/>
                <a:gd name="T19" fmla="*/ 196047 h 160"/>
                <a:gd name="T20" fmla="*/ 0 w 93"/>
                <a:gd name="T21" fmla="*/ 11532 h 160"/>
                <a:gd name="T22" fmla="*/ 0 w 93"/>
                <a:gd name="T23" fmla="*/ 0 h 160"/>
                <a:gd name="T24" fmla="*/ 11547 w 93"/>
                <a:gd name="T25" fmla="*/ 0 h 160"/>
                <a:gd name="T26" fmla="*/ 109699 w 93"/>
                <a:gd name="T27" fmla="*/ 24506 h 160"/>
                <a:gd name="T28" fmla="*/ 24538 w 93"/>
                <a:gd name="T29" fmla="*/ 24506 h 160"/>
                <a:gd name="T30" fmla="*/ 24538 w 93"/>
                <a:gd name="T31" fmla="*/ 188840 h 160"/>
                <a:gd name="T32" fmla="*/ 109699 w 93"/>
                <a:gd name="T33" fmla="*/ 188840 h 160"/>
                <a:gd name="T34" fmla="*/ 109699 w 93"/>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7" name="Freeform 32"/>
            <p:cNvSpPr>
              <a:spLocks noEditPoints="1"/>
            </p:cNvSpPr>
            <p:nvPr/>
          </p:nvSpPr>
          <p:spPr bwMode="auto">
            <a:xfrm>
              <a:off x="24407" y="56136"/>
              <a:ext cx="82373" cy="84814"/>
            </a:xfrm>
            <a:custGeom>
              <a:avLst/>
              <a:gdLst>
                <a:gd name="T0" fmla="*/ 0 w 135"/>
                <a:gd name="T1" fmla="*/ 84814 h 139"/>
                <a:gd name="T2" fmla="*/ 82373 w 135"/>
                <a:gd name="T3" fmla="*/ 84814 h 139"/>
                <a:gd name="T4" fmla="*/ 82373 w 135"/>
                <a:gd name="T5" fmla="*/ 0 h 139"/>
                <a:gd name="T6" fmla="*/ 0 w 135"/>
                <a:gd name="T7" fmla="*/ 0 h 139"/>
                <a:gd name="T8" fmla="*/ 0 w 135"/>
                <a:gd name="T9" fmla="*/ 84814 h 139"/>
                <a:gd name="T10" fmla="*/ 0 w 135"/>
                <a:gd name="T11" fmla="*/ 84814 h 139"/>
                <a:gd name="T12" fmla="*/ 13424 w 135"/>
                <a:gd name="T13" fmla="*/ 34780 h 139"/>
                <a:gd name="T14" fmla="*/ 33559 w 135"/>
                <a:gd name="T15" fmla="*/ 34780 h 139"/>
                <a:gd name="T16" fmla="*/ 33559 w 135"/>
                <a:gd name="T17" fmla="*/ 43322 h 139"/>
                <a:gd name="T18" fmla="*/ 13424 w 135"/>
                <a:gd name="T19" fmla="*/ 43322 h 139"/>
                <a:gd name="T20" fmla="*/ 13424 w 135"/>
                <a:gd name="T21" fmla="*/ 34780 h 139"/>
                <a:gd name="T22" fmla="*/ 13424 w 135"/>
                <a:gd name="T23" fmla="*/ 34780 h 139"/>
                <a:gd name="T24" fmla="*/ 49424 w 135"/>
                <a:gd name="T25" fmla="*/ 34780 h 139"/>
                <a:gd name="T26" fmla="*/ 69559 w 135"/>
                <a:gd name="T27" fmla="*/ 34780 h 139"/>
                <a:gd name="T28" fmla="*/ 69559 w 135"/>
                <a:gd name="T29" fmla="*/ 43322 h 139"/>
                <a:gd name="T30" fmla="*/ 49424 w 135"/>
                <a:gd name="T31" fmla="*/ 43322 h 139"/>
                <a:gd name="T32" fmla="*/ 49424 w 135"/>
                <a:gd name="T33" fmla="*/ 34780 h 1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5" h="139">
                  <a:moveTo>
                    <a:pt x="0" y="139"/>
                  </a:moveTo>
                  <a:lnTo>
                    <a:pt x="135" y="139"/>
                  </a:lnTo>
                  <a:lnTo>
                    <a:pt x="135" y="0"/>
                  </a:lnTo>
                  <a:lnTo>
                    <a:pt x="0" y="0"/>
                  </a:lnTo>
                  <a:lnTo>
                    <a:pt x="0" y="139"/>
                  </a:lnTo>
                  <a:close/>
                  <a:moveTo>
                    <a:pt x="22" y="57"/>
                  </a:moveTo>
                  <a:lnTo>
                    <a:pt x="55" y="57"/>
                  </a:lnTo>
                  <a:lnTo>
                    <a:pt x="55" y="71"/>
                  </a:lnTo>
                  <a:lnTo>
                    <a:pt x="22" y="71"/>
                  </a:lnTo>
                  <a:lnTo>
                    <a:pt x="22" y="57"/>
                  </a:lnTo>
                  <a:close/>
                  <a:moveTo>
                    <a:pt x="81" y="57"/>
                  </a:moveTo>
                  <a:lnTo>
                    <a:pt x="114" y="57"/>
                  </a:lnTo>
                  <a:lnTo>
                    <a:pt x="114" y="71"/>
                  </a:lnTo>
                  <a:lnTo>
                    <a:pt x="81" y="71"/>
                  </a:lnTo>
                  <a:lnTo>
                    <a:pt x="81"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8" name="Freeform 33"/>
            <p:cNvSpPr>
              <a:spLocks noEditPoints="1"/>
            </p:cNvSpPr>
            <p:nvPr/>
          </p:nvSpPr>
          <p:spPr bwMode="auto">
            <a:xfrm>
              <a:off x="167186" y="129356"/>
              <a:ext cx="135458" cy="230644"/>
            </a:xfrm>
            <a:custGeom>
              <a:avLst/>
              <a:gdLst>
                <a:gd name="T0" fmla="*/ 12969 w 94"/>
                <a:gd name="T1" fmla="*/ 0 h 160"/>
                <a:gd name="T2" fmla="*/ 122489 w 94"/>
                <a:gd name="T3" fmla="*/ 0 h 160"/>
                <a:gd name="T4" fmla="*/ 135458 w 94"/>
                <a:gd name="T5" fmla="*/ 0 h 160"/>
                <a:gd name="T6" fmla="*/ 135458 w 94"/>
                <a:gd name="T7" fmla="*/ 11532 h 160"/>
                <a:gd name="T8" fmla="*/ 135458 w 94"/>
                <a:gd name="T9" fmla="*/ 196047 h 160"/>
                <a:gd name="T10" fmla="*/ 135458 w 94"/>
                <a:gd name="T11" fmla="*/ 204697 h 160"/>
                <a:gd name="T12" fmla="*/ 128253 w 94"/>
                <a:gd name="T13" fmla="*/ 207580 h 160"/>
                <a:gd name="T14" fmla="*/ 5764 w 94"/>
                <a:gd name="T15" fmla="*/ 207580 h 160"/>
                <a:gd name="T16" fmla="*/ 0 w 94"/>
                <a:gd name="T17" fmla="*/ 203255 h 160"/>
                <a:gd name="T18" fmla="*/ 0 w 94"/>
                <a:gd name="T19" fmla="*/ 196047 h 160"/>
                <a:gd name="T20" fmla="*/ 0 w 94"/>
                <a:gd name="T21" fmla="*/ 11532 h 160"/>
                <a:gd name="T22" fmla="*/ 0 w 94"/>
                <a:gd name="T23" fmla="*/ 0 h 160"/>
                <a:gd name="T24" fmla="*/ 12969 w 94"/>
                <a:gd name="T25" fmla="*/ 0 h 160"/>
                <a:gd name="T26" fmla="*/ 109519 w 94"/>
                <a:gd name="T27" fmla="*/ 24506 h 160"/>
                <a:gd name="T28" fmla="*/ 24498 w 94"/>
                <a:gd name="T29" fmla="*/ 24506 h 160"/>
                <a:gd name="T30" fmla="*/ 24498 w 94"/>
                <a:gd name="T31" fmla="*/ 188840 h 160"/>
                <a:gd name="T32" fmla="*/ 109519 w 94"/>
                <a:gd name="T33" fmla="*/ 188840 h 160"/>
                <a:gd name="T34" fmla="*/ 109519 w 94"/>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9" name="Freeform 34"/>
            <p:cNvSpPr>
              <a:spLocks noEditPoints="1"/>
            </p:cNvSpPr>
            <p:nvPr/>
          </p:nvSpPr>
          <p:spPr bwMode="auto">
            <a:xfrm>
              <a:off x="167186" y="0"/>
              <a:ext cx="135458" cy="120813"/>
            </a:xfrm>
            <a:custGeom>
              <a:avLst/>
              <a:gdLst>
                <a:gd name="T0" fmla="*/ 122489 w 94"/>
                <a:gd name="T1" fmla="*/ 120813 h 84"/>
                <a:gd name="T2" fmla="*/ 12969 w 94"/>
                <a:gd name="T3" fmla="*/ 120813 h 84"/>
                <a:gd name="T4" fmla="*/ 0 w 94"/>
                <a:gd name="T5" fmla="*/ 120813 h 84"/>
                <a:gd name="T6" fmla="*/ 0 w 94"/>
                <a:gd name="T7" fmla="*/ 109307 h 84"/>
                <a:gd name="T8" fmla="*/ 0 w 94"/>
                <a:gd name="T9" fmla="*/ 34518 h 84"/>
                <a:gd name="T10" fmla="*/ 0 w 94"/>
                <a:gd name="T11" fmla="*/ 27327 h 84"/>
                <a:gd name="T12" fmla="*/ 7205 w 94"/>
                <a:gd name="T13" fmla="*/ 24450 h 84"/>
                <a:gd name="T14" fmla="*/ 128253 w 94"/>
                <a:gd name="T15" fmla="*/ 24450 h 84"/>
                <a:gd name="T16" fmla="*/ 135458 w 94"/>
                <a:gd name="T17" fmla="*/ 27327 h 84"/>
                <a:gd name="T18" fmla="*/ 135458 w 94"/>
                <a:gd name="T19" fmla="*/ 34518 h 84"/>
                <a:gd name="T20" fmla="*/ 135458 w 94"/>
                <a:gd name="T21" fmla="*/ 109307 h 84"/>
                <a:gd name="T22" fmla="*/ 135458 w 94"/>
                <a:gd name="T23" fmla="*/ 120813 h 84"/>
                <a:gd name="T24" fmla="*/ 122489 w 94"/>
                <a:gd name="T25" fmla="*/ 120813 h 84"/>
                <a:gd name="T26" fmla="*/ 24498 w 94"/>
                <a:gd name="T27" fmla="*/ 96363 h 84"/>
                <a:gd name="T28" fmla="*/ 109519 w 94"/>
                <a:gd name="T29" fmla="*/ 96363 h 84"/>
                <a:gd name="T30" fmla="*/ 109519 w 94"/>
                <a:gd name="T31" fmla="*/ 41709 h 84"/>
                <a:gd name="T32" fmla="*/ 24498 w 94"/>
                <a:gd name="T33" fmla="*/ 43148 h 84"/>
                <a:gd name="T34" fmla="*/ 24498 w 94"/>
                <a:gd name="T35" fmla="*/ 96363 h 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80" name="Freeform 21"/>
          <p:cNvSpPr>
            <a:spLocks noChangeAspect="1" noEditPoints="1"/>
          </p:cNvSpPr>
          <p:nvPr/>
        </p:nvSpPr>
        <p:spPr bwMode="auto">
          <a:xfrm>
            <a:off x="3285068" y="5590118"/>
            <a:ext cx="345017" cy="334433"/>
          </a:xfrm>
          <a:custGeom>
            <a:avLst/>
            <a:gdLst>
              <a:gd name="T0" fmla="*/ 42536 w 219"/>
              <a:gd name="T1" fmla="*/ 0 h 213"/>
              <a:gd name="T2" fmla="*/ 216227 w 219"/>
              <a:gd name="T3" fmla="*/ 0 h 213"/>
              <a:gd name="T4" fmla="*/ 258763 w 219"/>
              <a:gd name="T5" fmla="*/ 42393 h 213"/>
              <a:gd name="T6" fmla="*/ 258763 w 219"/>
              <a:gd name="T7" fmla="*/ 148375 h 213"/>
              <a:gd name="T8" fmla="*/ 193777 w 219"/>
              <a:gd name="T9" fmla="*/ 148375 h 213"/>
              <a:gd name="T10" fmla="*/ 193777 w 219"/>
              <a:gd name="T11" fmla="*/ 122469 h 213"/>
              <a:gd name="T12" fmla="*/ 124064 w 219"/>
              <a:gd name="T13" fmla="*/ 178992 h 213"/>
              <a:gd name="T14" fmla="*/ 193777 w 219"/>
              <a:gd name="T15" fmla="*/ 235516 h 213"/>
              <a:gd name="T16" fmla="*/ 193777 w 219"/>
              <a:gd name="T17" fmla="*/ 210787 h 213"/>
              <a:gd name="T18" fmla="*/ 258763 w 219"/>
              <a:gd name="T19" fmla="*/ 210787 h 213"/>
              <a:gd name="T20" fmla="*/ 216227 w 219"/>
              <a:gd name="T21" fmla="*/ 250825 h 213"/>
              <a:gd name="T22" fmla="*/ 42536 w 219"/>
              <a:gd name="T23" fmla="*/ 250825 h 213"/>
              <a:gd name="T24" fmla="*/ 0 w 219"/>
              <a:gd name="T25" fmla="*/ 207254 h 213"/>
              <a:gd name="T26" fmla="*/ 0 w 219"/>
              <a:gd name="T27" fmla="*/ 42393 h 213"/>
              <a:gd name="T28" fmla="*/ 42536 w 219"/>
              <a:gd name="T29" fmla="*/ 0 h 213"/>
              <a:gd name="T30" fmla="*/ 203229 w 219"/>
              <a:gd name="T31" fmla="*/ 22374 h 213"/>
              <a:gd name="T32" fmla="*/ 54352 w 219"/>
              <a:gd name="T33" fmla="*/ 22374 h 213"/>
              <a:gd name="T34" fmla="*/ 54352 w 219"/>
              <a:gd name="T35" fmla="*/ 101272 h 213"/>
              <a:gd name="T36" fmla="*/ 203229 w 219"/>
              <a:gd name="T37" fmla="*/ 101272 h 213"/>
              <a:gd name="T38" fmla="*/ 203229 w 219"/>
              <a:gd name="T39" fmla="*/ 22374 h 213"/>
              <a:gd name="T40" fmla="*/ 109886 w 219"/>
              <a:gd name="T41" fmla="*/ 35327 h 213"/>
              <a:gd name="T42" fmla="*/ 76802 w 219"/>
              <a:gd name="T43" fmla="*/ 35327 h 213"/>
              <a:gd name="T44" fmla="*/ 76802 w 219"/>
              <a:gd name="T45" fmla="*/ 84786 h 213"/>
              <a:gd name="T46" fmla="*/ 109886 w 219"/>
              <a:gd name="T47" fmla="*/ 84786 h 213"/>
              <a:gd name="T48" fmla="*/ 109886 w 219"/>
              <a:gd name="T49" fmla="*/ 35327 h 213"/>
              <a:gd name="T50" fmla="*/ 25994 w 219"/>
              <a:gd name="T51" fmla="*/ 197834 h 213"/>
              <a:gd name="T52" fmla="*/ 25994 w 219"/>
              <a:gd name="T53" fmla="*/ 224918 h 213"/>
              <a:gd name="T54" fmla="*/ 50807 w 219"/>
              <a:gd name="T55" fmla="*/ 224918 h 213"/>
              <a:gd name="T56" fmla="*/ 50807 w 219"/>
              <a:gd name="T57" fmla="*/ 197834 h 213"/>
              <a:gd name="T58" fmla="*/ 25994 w 219"/>
              <a:gd name="T59" fmla="*/ 197834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cxnSp>
        <p:nvCxnSpPr>
          <p:cNvPr id="81" name="直接连接符 93"/>
          <p:cNvCxnSpPr>
            <a:cxnSpLocks noChangeShapeType="1"/>
            <a:stCxn id="9" idx="3"/>
          </p:cNvCxnSpPr>
          <p:nvPr/>
        </p:nvCxnSpPr>
        <p:spPr bwMode="auto">
          <a:xfrm flipV="1">
            <a:off x="4324351" y="2887133"/>
            <a:ext cx="302048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2" name="组合 94"/>
          <p:cNvGrpSpPr>
            <a:grpSpLocks/>
          </p:cNvGrpSpPr>
          <p:nvPr/>
        </p:nvGrpSpPr>
        <p:grpSpPr bwMode="auto">
          <a:xfrm>
            <a:off x="7721601" y="2747434"/>
            <a:ext cx="294217" cy="294217"/>
            <a:chOff x="0" y="0"/>
            <a:chExt cx="220522" cy="220522"/>
          </a:xfrm>
        </p:grpSpPr>
        <p:sp>
          <p:nvSpPr>
            <p:cNvPr id="83" name="椭圆 9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4" name="椭圆 9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85" name="矩形 97"/>
          <p:cNvSpPr>
            <a:spLocks noChangeArrowheads="1"/>
          </p:cNvSpPr>
          <p:nvPr/>
        </p:nvSpPr>
        <p:spPr bwMode="auto">
          <a:xfrm>
            <a:off x="8015818" y="26289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r>
              <a:rPr lang="zh-CN" altLang="en-US" sz="1333" dirty="0" smtClean="0">
                <a:solidFill>
                  <a:srgbClr val="000000"/>
                </a:solidFill>
                <a:latin typeface="微软雅黑" panose="020B0503020204020204" pitchFamily="34" charset="-122"/>
                <a:ea typeface="微软雅黑" panose="020B0503020204020204" pitchFamily="34" charset="-122"/>
              </a:rPr>
              <a:t>，</a:t>
            </a:r>
            <a:endParaRPr lang="zh-CN" altLang="en-US" sz="1333" dirty="0">
              <a:solidFill>
                <a:srgbClr val="000000"/>
              </a:solidFill>
              <a:latin typeface="微软雅黑" panose="020B0503020204020204" pitchFamily="34" charset="-122"/>
              <a:ea typeface="微软雅黑" panose="020B0503020204020204" pitchFamily="34" charset="-122"/>
            </a:endParaRPr>
          </a:p>
        </p:txBody>
      </p:sp>
      <p:cxnSp>
        <p:nvCxnSpPr>
          <p:cNvPr id="86" name="直接连接符 98"/>
          <p:cNvCxnSpPr>
            <a:cxnSpLocks noChangeShapeType="1"/>
            <a:stCxn id="12" idx="3"/>
          </p:cNvCxnSpPr>
          <p:nvPr/>
        </p:nvCxnSpPr>
        <p:spPr bwMode="auto">
          <a:xfrm>
            <a:off x="4610100" y="3600451"/>
            <a:ext cx="273473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7" name="组合 99"/>
          <p:cNvGrpSpPr>
            <a:grpSpLocks/>
          </p:cNvGrpSpPr>
          <p:nvPr/>
        </p:nvGrpSpPr>
        <p:grpSpPr bwMode="auto">
          <a:xfrm>
            <a:off x="7721601" y="3460751"/>
            <a:ext cx="294217" cy="294216"/>
            <a:chOff x="0" y="0"/>
            <a:chExt cx="220522" cy="220522"/>
          </a:xfrm>
        </p:grpSpPr>
        <p:sp>
          <p:nvSpPr>
            <p:cNvPr id="88" name="椭圆 10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9" name="椭圆 10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0" name="矩形 102"/>
          <p:cNvSpPr>
            <a:spLocks noChangeArrowheads="1"/>
          </p:cNvSpPr>
          <p:nvPr/>
        </p:nvSpPr>
        <p:spPr bwMode="auto">
          <a:xfrm>
            <a:off x="8015818" y="33401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1" name="直接连接符 103"/>
          <p:cNvCxnSpPr>
            <a:cxnSpLocks noChangeShapeType="1"/>
            <a:stCxn id="15" idx="3"/>
          </p:cNvCxnSpPr>
          <p:nvPr/>
        </p:nvCxnSpPr>
        <p:spPr bwMode="auto">
          <a:xfrm flipV="1">
            <a:off x="4897967" y="4320117"/>
            <a:ext cx="2446867"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2" name="组合 104"/>
          <p:cNvGrpSpPr>
            <a:grpSpLocks/>
          </p:cNvGrpSpPr>
          <p:nvPr/>
        </p:nvGrpSpPr>
        <p:grpSpPr bwMode="auto">
          <a:xfrm>
            <a:off x="7721601" y="4180417"/>
            <a:ext cx="294217" cy="294216"/>
            <a:chOff x="0" y="0"/>
            <a:chExt cx="220522" cy="220522"/>
          </a:xfrm>
        </p:grpSpPr>
        <p:sp>
          <p:nvSpPr>
            <p:cNvPr id="93" name="椭圆 10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4" name="椭圆 10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5" name="矩形 107"/>
          <p:cNvSpPr>
            <a:spLocks noChangeArrowheads="1"/>
          </p:cNvSpPr>
          <p:nvPr/>
        </p:nvSpPr>
        <p:spPr bwMode="auto">
          <a:xfrm>
            <a:off x="8015818" y="405976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6" name="直接连接符 108"/>
          <p:cNvCxnSpPr>
            <a:cxnSpLocks noChangeShapeType="1"/>
            <a:stCxn id="18" idx="3"/>
          </p:cNvCxnSpPr>
          <p:nvPr/>
        </p:nvCxnSpPr>
        <p:spPr bwMode="auto">
          <a:xfrm>
            <a:off x="5185833" y="5033433"/>
            <a:ext cx="2159000"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7" name="组合 109"/>
          <p:cNvGrpSpPr>
            <a:grpSpLocks/>
          </p:cNvGrpSpPr>
          <p:nvPr/>
        </p:nvGrpSpPr>
        <p:grpSpPr bwMode="auto">
          <a:xfrm>
            <a:off x="7721601" y="4893734"/>
            <a:ext cx="294217" cy="294217"/>
            <a:chOff x="0" y="0"/>
            <a:chExt cx="220522" cy="220522"/>
          </a:xfrm>
        </p:grpSpPr>
        <p:sp>
          <p:nvSpPr>
            <p:cNvPr id="98" name="椭圆 11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9" name="椭圆 11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0" name="矩形 112"/>
          <p:cNvSpPr>
            <a:spLocks noChangeArrowheads="1"/>
          </p:cNvSpPr>
          <p:nvPr/>
        </p:nvSpPr>
        <p:spPr bwMode="auto">
          <a:xfrm>
            <a:off x="8015818" y="4773084"/>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101" name="直接连接符 113"/>
          <p:cNvCxnSpPr>
            <a:cxnSpLocks noChangeShapeType="1"/>
            <a:stCxn id="21" idx="3"/>
          </p:cNvCxnSpPr>
          <p:nvPr/>
        </p:nvCxnSpPr>
        <p:spPr bwMode="auto">
          <a:xfrm>
            <a:off x="5484284" y="5746751"/>
            <a:ext cx="1860549"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102" name="组合 114"/>
          <p:cNvGrpSpPr>
            <a:grpSpLocks/>
          </p:cNvGrpSpPr>
          <p:nvPr/>
        </p:nvGrpSpPr>
        <p:grpSpPr bwMode="auto">
          <a:xfrm>
            <a:off x="7721601" y="5607051"/>
            <a:ext cx="294217" cy="294216"/>
            <a:chOff x="0" y="0"/>
            <a:chExt cx="220522" cy="220522"/>
          </a:xfrm>
        </p:grpSpPr>
        <p:sp>
          <p:nvSpPr>
            <p:cNvPr id="103" name="椭圆 11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4" name="椭圆 11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5" name="矩形 117"/>
          <p:cNvSpPr>
            <a:spLocks noChangeArrowheads="1"/>
          </p:cNvSpPr>
          <p:nvPr/>
        </p:nvSpPr>
        <p:spPr bwMode="auto">
          <a:xfrm>
            <a:off x="8015818" y="548851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spTree>
    <p:extLst>
      <p:ext uri="{BB962C8B-B14F-4D97-AF65-F5344CB8AC3E}">
        <p14:creationId xmlns:p14="http://schemas.microsoft.com/office/powerpoint/2010/main" val="185614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1900"/>
                            </p:stCondLst>
                            <p:childTnLst>
                              <p:par>
                                <p:cTn id="19" presetID="2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4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900"/>
                            </p:stCondLst>
                            <p:childTnLst>
                              <p:par>
                                <p:cTn id="27" presetID="22" presetClass="entr" presetSubtype="1"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400"/>
                            </p:stCondLst>
                            <p:childTnLst>
                              <p:par>
                                <p:cTn id="31" presetID="2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par>
                          <p:cTn id="34" fill="hold">
                            <p:stCondLst>
                              <p:cond delay="3900"/>
                            </p:stCondLst>
                            <p:childTnLst>
                              <p:par>
                                <p:cTn id="35" presetID="2" presetClass="entr" presetSubtype="4"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400" fill="hold"/>
                                        <p:tgtEl>
                                          <p:spTgt spid="72"/>
                                        </p:tgtEl>
                                        <p:attrNameLst>
                                          <p:attrName>ppt_x</p:attrName>
                                        </p:attrNameLst>
                                      </p:cBhvr>
                                      <p:tavLst>
                                        <p:tav tm="0">
                                          <p:val>
                                            <p:strVal val="#ppt_x"/>
                                          </p:val>
                                        </p:tav>
                                        <p:tav tm="100000">
                                          <p:val>
                                            <p:strVal val="#ppt_x"/>
                                          </p:val>
                                        </p:tav>
                                      </p:tavLst>
                                    </p:anim>
                                    <p:anim calcmode="lin" valueType="num">
                                      <p:cBhvr additive="base">
                                        <p:cTn id="38" dur="400" fill="hold"/>
                                        <p:tgtEl>
                                          <p:spTgt spid="7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additive="base">
                                        <p:cTn id="41" dur="400" fill="hold"/>
                                        <p:tgtEl>
                                          <p:spTgt spid="73"/>
                                        </p:tgtEl>
                                        <p:attrNameLst>
                                          <p:attrName>ppt_x</p:attrName>
                                        </p:attrNameLst>
                                      </p:cBhvr>
                                      <p:tavLst>
                                        <p:tav tm="0">
                                          <p:val>
                                            <p:strVal val="#ppt_x"/>
                                          </p:val>
                                        </p:tav>
                                        <p:tav tm="100000">
                                          <p:val>
                                            <p:strVal val="#ppt_x"/>
                                          </p:val>
                                        </p:tav>
                                      </p:tavLst>
                                    </p:anim>
                                    <p:anim calcmode="lin" valueType="num">
                                      <p:cBhvr additive="base">
                                        <p:cTn id="42" dur="400" fill="hold"/>
                                        <p:tgtEl>
                                          <p:spTgt spid="7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additive="base">
                                        <p:cTn id="45" dur="400" fill="hold"/>
                                        <p:tgtEl>
                                          <p:spTgt spid="74"/>
                                        </p:tgtEl>
                                        <p:attrNameLst>
                                          <p:attrName>ppt_x</p:attrName>
                                        </p:attrNameLst>
                                      </p:cBhvr>
                                      <p:tavLst>
                                        <p:tav tm="0">
                                          <p:val>
                                            <p:strVal val="#ppt_x"/>
                                          </p:val>
                                        </p:tav>
                                        <p:tav tm="100000">
                                          <p:val>
                                            <p:strVal val="#ppt_x"/>
                                          </p:val>
                                        </p:tav>
                                      </p:tavLst>
                                    </p:anim>
                                    <p:anim calcmode="lin" valueType="num">
                                      <p:cBhvr additive="base">
                                        <p:cTn id="46" dur="400" fill="hold"/>
                                        <p:tgtEl>
                                          <p:spTgt spid="7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400" fill="hold"/>
                                        <p:tgtEl>
                                          <p:spTgt spid="75"/>
                                        </p:tgtEl>
                                        <p:attrNameLst>
                                          <p:attrName>ppt_x</p:attrName>
                                        </p:attrNameLst>
                                      </p:cBhvr>
                                      <p:tavLst>
                                        <p:tav tm="0">
                                          <p:val>
                                            <p:strVal val="#ppt_x"/>
                                          </p:val>
                                        </p:tav>
                                        <p:tav tm="100000">
                                          <p:val>
                                            <p:strVal val="#ppt_x"/>
                                          </p:val>
                                        </p:tav>
                                      </p:tavLst>
                                    </p:anim>
                                    <p:anim calcmode="lin" valueType="num">
                                      <p:cBhvr additive="base">
                                        <p:cTn id="50" dur="400" fill="hold"/>
                                        <p:tgtEl>
                                          <p:spTgt spid="7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400" fill="hold"/>
                                        <p:tgtEl>
                                          <p:spTgt spid="80"/>
                                        </p:tgtEl>
                                        <p:attrNameLst>
                                          <p:attrName>ppt_x</p:attrName>
                                        </p:attrNameLst>
                                      </p:cBhvr>
                                      <p:tavLst>
                                        <p:tav tm="0">
                                          <p:val>
                                            <p:strVal val="#ppt_x"/>
                                          </p:val>
                                        </p:tav>
                                        <p:tav tm="100000">
                                          <p:val>
                                            <p:strVal val="#ppt_x"/>
                                          </p:val>
                                        </p:tav>
                                      </p:tavLst>
                                    </p:anim>
                                    <p:anim calcmode="lin" valueType="num">
                                      <p:cBhvr additive="base">
                                        <p:cTn id="54" dur="400" fill="hold"/>
                                        <p:tgtEl>
                                          <p:spTgt spid="80"/>
                                        </p:tgtEl>
                                        <p:attrNameLst>
                                          <p:attrName>ppt_y</p:attrName>
                                        </p:attrNameLst>
                                      </p:cBhvr>
                                      <p:tavLst>
                                        <p:tav tm="0">
                                          <p:val>
                                            <p:strVal val="1+#ppt_h/2"/>
                                          </p:val>
                                        </p:tav>
                                        <p:tav tm="100000">
                                          <p:val>
                                            <p:strVal val="#ppt_y"/>
                                          </p:val>
                                        </p:tav>
                                      </p:tavLst>
                                    </p:anim>
                                  </p:childTnLst>
                                </p:cTn>
                              </p:par>
                            </p:childTnLst>
                          </p:cTn>
                        </p:par>
                        <p:par>
                          <p:cTn id="55" fill="hold">
                            <p:stCondLst>
                              <p:cond delay="4300"/>
                            </p:stCondLst>
                            <p:childTnLst>
                              <p:par>
                                <p:cTn id="56" presetID="42" presetClass="entr" presetSubtype="0"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4800"/>
                            </p:stCondLst>
                            <p:childTnLst>
                              <p:par>
                                <p:cTn id="62" presetID="22" presetClass="entr" presetSubtype="8" fill="hold"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500"/>
                                        <p:tgtEl>
                                          <p:spTgt spid="81"/>
                                        </p:tgtEl>
                                      </p:cBhvr>
                                    </p:animEffect>
                                  </p:childTnLst>
                                </p:cTn>
                              </p:par>
                            </p:childTnLst>
                          </p:cTn>
                        </p:par>
                        <p:par>
                          <p:cTn id="65" fill="hold">
                            <p:stCondLst>
                              <p:cond delay="5300"/>
                            </p:stCondLst>
                            <p:childTnLst>
                              <p:par>
                                <p:cTn id="66" presetID="2" presetClass="entr" presetSubtype="8" fill="hold" nodeType="after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additive="base">
                                        <p:cTn id="68" dur="300" fill="hold"/>
                                        <p:tgtEl>
                                          <p:spTgt spid="82"/>
                                        </p:tgtEl>
                                        <p:attrNameLst>
                                          <p:attrName>ppt_x</p:attrName>
                                        </p:attrNameLst>
                                      </p:cBhvr>
                                      <p:tavLst>
                                        <p:tav tm="0">
                                          <p:val>
                                            <p:strVal val="0-#ppt_w/2"/>
                                          </p:val>
                                        </p:tav>
                                        <p:tav tm="100000">
                                          <p:val>
                                            <p:strVal val="#ppt_x"/>
                                          </p:val>
                                        </p:tav>
                                      </p:tavLst>
                                    </p:anim>
                                    <p:anim calcmode="lin" valueType="num">
                                      <p:cBhvr additive="base">
                                        <p:cTn id="69" dur="300" fill="hold"/>
                                        <p:tgtEl>
                                          <p:spTgt spid="8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300" fill="hold"/>
                                        <p:tgtEl>
                                          <p:spTgt spid="85"/>
                                        </p:tgtEl>
                                        <p:attrNameLst>
                                          <p:attrName>ppt_x</p:attrName>
                                        </p:attrNameLst>
                                      </p:cBhvr>
                                      <p:tavLst>
                                        <p:tav tm="0">
                                          <p:val>
                                            <p:strVal val="1+#ppt_w/2"/>
                                          </p:val>
                                        </p:tav>
                                        <p:tav tm="100000">
                                          <p:val>
                                            <p:strVal val="#ppt_x"/>
                                          </p:val>
                                        </p:tav>
                                      </p:tavLst>
                                    </p:anim>
                                    <p:anim calcmode="lin" valueType="num">
                                      <p:cBhvr additive="base">
                                        <p:cTn id="73" dur="300" fill="hold"/>
                                        <p:tgtEl>
                                          <p:spTgt spid="85"/>
                                        </p:tgtEl>
                                        <p:attrNameLst>
                                          <p:attrName>ppt_y</p:attrName>
                                        </p:attrNameLst>
                                      </p:cBhvr>
                                      <p:tavLst>
                                        <p:tav tm="0">
                                          <p:val>
                                            <p:strVal val="#ppt_y"/>
                                          </p:val>
                                        </p:tav>
                                        <p:tav tm="100000">
                                          <p:val>
                                            <p:strVal val="#ppt_y"/>
                                          </p:val>
                                        </p:tav>
                                      </p:tavLst>
                                    </p:anim>
                                  </p:childTnLst>
                                </p:cTn>
                              </p:par>
                            </p:childTnLst>
                          </p:cTn>
                        </p:par>
                        <p:par>
                          <p:cTn id="74" fill="hold">
                            <p:stCondLst>
                              <p:cond delay="5600"/>
                            </p:stCondLst>
                            <p:childTnLst>
                              <p:par>
                                <p:cTn id="75" presetID="22" presetClass="entr" presetSubtype="8"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left)">
                                      <p:cBhvr>
                                        <p:cTn id="77" dur="500"/>
                                        <p:tgtEl>
                                          <p:spTgt spid="86"/>
                                        </p:tgtEl>
                                      </p:cBhvr>
                                    </p:animEffect>
                                  </p:childTnLst>
                                </p:cTn>
                              </p:par>
                            </p:childTnLst>
                          </p:cTn>
                        </p:par>
                        <p:par>
                          <p:cTn id="78" fill="hold">
                            <p:stCondLst>
                              <p:cond delay="6100"/>
                            </p:stCondLst>
                            <p:childTnLst>
                              <p:par>
                                <p:cTn id="79" presetID="2" presetClass="entr" presetSubtype="8" fill="hold" nodeType="afterEffect">
                                  <p:stCondLst>
                                    <p:cond delay="0"/>
                                  </p:stCondLst>
                                  <p:childTnLst>
                                    <p:set>
                                      <p:cBhvr>
                                        <p:cTn id="80" dur="1" fill="hold">
                                          <p:stCondLst>
                                            <p:cond delay="0"/>
                                          </p:stCondLst>
                                        </p:cTn>
                                        <p:tgtEl>
                                          <p:spTgt spid="87"/>
                                        </p:tgtEl>
                                        <p:attrNameLst>
                                          <p:attrName>style.visibility</p:attrName>
                                        </p:attrNameLst>
                                      </p:cBhvr>
                                      <p:to>
                                        <p:strVal val="visible"/>
                                      </p:to>
                                    </p:set>
                                    <p:anim calcmode="lin" valueType="num">
                                      <p:cBhvr additive="base">
                                        <p:cTn id="81" dur="300" fill="hold"/>
                                        <p:tgtEl>
                                          <p:spTgt spid="87"/>
                                        </p:tgtEl>
                                        <p:attrNameLst>
                                          <p:attrName>ppt_x</p:attrName>
                                        </p:attrNameLst>
                                      </p:cBhvr>
                                      <p:tavLst>
                                        <p:tav tm="0">
                                          <p:val>
                                            <p:strVal val="0-#ppt_w/2"/>
                                          </p:val>
                                        </p:tav>
                                        <p:tav tm="100000">
                                          <p:val>
                                            <p:strVal val="#ppt_x"/>
                                          </p:val>
                                        </p:tav>
                                      </p:tavLst>
                                    </p:anim>
                                    <p:anim calcmode="lin" valueType="num">
                                      <p:cBhvr additive="base">
                                        <p:cTn id="82" dur="300" fill="hold"/>
                                        <p:tgtEl>
                                          <p:spTgt spid="87"/>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300" fill="hold"/>
                                        <p:tgtEl>
                                          <p:spTgt spid="90"/>
                                        </p:tgtEl>
                                        <p:attrNameLst>
                                          <p:attrName>ppt_x</p:attrName>
                                        </p:attrNameLst>
                                      </p:cBhvr>
                                      <p:tavLst>
                                        <p:tav tm="0">
                                          <p:val>
                                            <p:strVal val="1+#ppt_w/2"/>
                                          </p:val>
                                        </p:tav>
                                        <p:tav tm="100000">
                                          <p:val>
                                            <p:strVal val="#ppt_x"/>
                                          </p:val>
                                        </p:tav>
                                      </p:tavLst>
                                    </p:anim>
                                    <p:anim calcmode="lin" valueType="num">
                                      <p:cBhvr additive="base">
                                        <p:cTn id="86" dur="300" fill="hold"/>
                                        <p:tgtEl>
                                          <p:spTgt spid="90"/>
                                        </p:tgtEl>
                                        <p:attrNameLst>
                                          <p:attrName>ppt_y</p:attrName>
                                        </p:attrNameLst>
                                      </p:cBhvr>
                                      <p:tavLst>
                                        <p:tav tm="0">
                                          <p:val>
                                            <p:strVal val="#ppt_y"/>
                                          </p:val>
                                        </p:tav>
                                        <p:tav tm="100000">
                                          <p:val>
                                            <p:strVal val="#ppt_y"/>
                                          </p:val>
                                        </p:tav>
                                      </p:tavLst>
                                    </p:anim>
                                  </p:childTnLst>
                                </p:cTn>
                              </p:par>
                            </p:childTnLst>
                          </p:cTn>
                        </p:par>
                        <p:par>
                          <p:cTn id="87" fill="hold">
                            <p:stCondLst>
                              <p:cond delay="6400"/>
                            </p:stCondLst>
                            <p:childTnLst>
                              <p:par>
                                <p:cTn id="88" presetID="22" presetClass="entr" presetSubtype="8" fill="hold"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wipe(left)">
                                      <p:cBhvr>
                                        <p:cTn id="90" dur="500"/>
                                        <p:tgtEl>
                                          <p:spTgt spid="91"/>
                                        </p:tgtEl>
                                      </p:cBhvr>
                                    </p:animEffect>
                                  </p:childTnLst>
                                </p:cTn>
                              </p:par>
                            </p:childTnLst>
                          </p:cTn>
                        </p:par>
                        <p:par>
                          <p:cTn id="91" fill="hold">
                            <p:stCondLst>
                              <p:cond delay="6900"/>
                            </p:stCondLst>
                            <p:childTnLst>
                              <p:par>
                                <p:cTn id="92" presetID="2" presetClass="entr" presetSubtype="8" fill="hold" nodeType="afterEffect">
                                  <p:stCondLst>
                                    <p:cond delay="0"/>
                                  </p:stCondLst>
                                  <p:childTnLst>
                                    <p:set>
                                      <p:cBhvr>
                                        <p:cTn id="93" dur="1" fill="hold">
                                          <p:stCondLst>
                                            <p:cond delay="0"/>
                                          </p:stCondLst>
                                        </p:cTn>
                                        <p:tgtEl>
                                          <p:spTgt spid="92"/>
                                        </p:tgtEl>
                                        <p:attrNameLst>
                                          <p:attrName>style.visibility</p:attrName>
                                        </p:attrNameLst>
                                      </p:cBhvr>
                                      <p:to>
                                        <p:strVal val="visible"/>
                                      </p:to>
                                    </p:set>
                                    <p:anim calcmode="lin" valueType="num">
                                      <p:cBhvr additive="base">
                                        <p:cTn id="94" dur="300" fill="hold"/>
                                        <p:tgtEl>
                                          <p:spTgt spid="92"/>
                                        </p:tgtEl>
                                        <p:attrNameLst>
                                          <p:attrName>ppt_x</p:attrName>
                                        </p:attrNameLst>
                                      </p:cBhvr>
                                      <p:tavLst>
                                        <p:tav tm="0">
                                          <p:val>
                                            <p:strVal val="0-#ppt_w/2"/>
                                          </p:val>
                                        </p:tav>
                                        <p:tav tm="100000">
                                          <p:val>
                                            <p:strVal val="#ppt_x"/>
                                          </p:val>
                                        </p:tav>
                                      </p:tavLst>
                                    </p:anim>
                                    <p:anim calcmode="lin" valueType="num">
                                      <p:cBhvr additive="base">
                                        <p:cTn id="95" dur="300" fill="hold"/>
                                        <p:tgtEl>
                                          <p:spTgt spid="9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95"/>
                                        </p:tgtEl>
                                        <p:attrNameLst>
                                          <p:attrName>style.visibility</p:attrName>
                                        </p:attrNameLst>
                                      </p:cBhvr>
                                      <p:to>
                                        <p:strVal val="visible"/>
                                      </p:to>
                                    </p:set>
                                    <p:anim calcmode="lin" valueType="num">
                                      <p:cBhvr additive="base">
                                        <p:cTn id="98" dur="300" fill="hold"/>
                                        <p:tgtEl>
                                          <p:spTgt spid="95"/>
                                        </p:tgtEl>
                                        <p:attrNameLst>
                                          <p:attrName>ppt_x</p:attrName>
                                        </p:attrNameLst>
                                      </p:cBhvr>
                                      <p:tavLst>
                                        <p:tav tm="0">
                                          <p:val>
                                            <p:strVal val="1+#ppt_w/2"/>
                                          </p:val>
                                        </p:tav>
                                        <p:tav tm="100000">
                                          <p:val>
                                            <p:strVal val="#ppt_x"/>
                                          </p:val>
                                        </p:tav>
                                      </p:tavLst>
                                    </p:anim>
                                    <p:anim calcmode="lin" valueType="num">
                                      <p:cBhvr additive="base">
                                        <p:cTn id="99" dur="300" fill="hold"/>
                                        <p:tgtEl>
                                          <p:spTgt spid="95"/>
                                        </p:tgtEl>
                                        <p:attrNameLst>
                                          <p:attrName>ppt_y</p:attrName>
                                        </p:attrNameLst>
                                      </p:cBhvr>
                                      <p:tavLst>
                                        <p:tav tm="0">
                                          <p:val>
                                            <p:strVal val="#ppt_y"/>
                                          </p:val>
                                        </p:tav>
                                        <p:tav tm="100000">
                                          <p:val>
                                            <p:strVal val="#ppt_y"/>
                                          </p:val>
                                        </p:tav>
                                      </p:tavLst>
                                    </p:anim>
                                  </p:childTnLst>
                                </p:cTn>
                              </p:par>
                            </p:childTnLst>
                          </p:cTn>
                        </p:par>
                        <p:par>
                          <p:cTn id="100" fill="hold">
                            <p:stCondLst>
                              <p:cond delay="7200"/>
                            </p:stCondLst>
                            <p:childTnLst>
                              <p:par>
                                <p:cTn id="101" presetID="22" presetClass="entr" presetSubtype="8" fill="hold" nodeType="after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wipe(left)">
                                      <p:cBhvr>
                                        <p:cTn id="103" dur="500"/>
                                        <p:tgtEl>
                                          <p:spTgt spid="96"/>
                                        </p:tgtEl>
                                      </p:cBhvr>
                                    </p:animEffect>
                                  </p:childTnLst>
                                </p:cTn>
                              </p:par>
                            </p:childTnLst>
                          </p:cTn>
                        </p:par>
                        <p:par>
                          <p:cTn id="104" fill="hold">
                            <p:stCondLst>
                              <p:cond delay="7700"/>
                            </p:stCondLst>
                            <p:childTnLst>
                              <p:par>
                                <p:cTn id="105" presetID="2" presetClass="entr" presetSubtype="8"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 calcmode="lin" valueType="num">
                                      <p:cBhvr additive="base">
                                        <p:cTn id="107" dur="300" fill="hold"/>
                                        <p:tgtEl>
                                          <p:spTgt spid="97"/>
                                        </p:tgtEl>
                                        <p:attrNameLst>
                                          <p:attrName>ppt_x</p:attrName>
                                        </p:attrNameLst>
                                      </p:cBhvr>
                                      <p:tavLst>
                                        <p:tav tm="0">
                                          <p:val>
                                            <p:strVal val="0-#ppt_w/2"/>
                                          </p:val>
                                        </p:tav>
                                        <p:tav tm="100000">
                                          <p:val>
                                            <p:strVal val="#ppt_x"/>
                                          </p:val>
                                        </p:tav>
                                      </p:tavLst>
                                    </p:anim>
                                    <p:anim calcmode="lin" valueType="num">
                                      <p:cBhvr additive="base">
                                        <p:cTn id="108" dur="300" fill="hold"/>
                                        <p:tgtEl>
                                          <p:spTgt spid="9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additive="base">
                                        <p:cTn id="111" dur="300" fill="hold"/>
                                        <p:tgtEl>
                                          <p:spTgt spid="100"/>
                                        </p:tgtEl>
                                        <p:attrNameLst>
                                          <p:attrName>ppt_x</p:attrName>
                                        </p:attrNameLst>
                                      </p:cBhvr>
                                      <p:tavLst>
                                        <p:tav tm="0">
                                          <p:val>
                                            <p:strVal val="1+#ppt_w/2"/>
                                          </p:val>
                                        </p:tav>
                                        <p:tav tm="100000">
                                          <p:val>
                                            <p:strVal val="#ppt_x"/>
                                          </p:val>
                                        </p:tav>
                                      </p:tavLst>
                                    </p:anim>
                                    <p:anim calcmode="lin" valueType="num">
                                      <p:cBhvr additive="base">
                                        <p:cTn id="112" dur="300" fill="hold"/>
                                        <p:tgtEl>
                                          <p:spTgt spid="100"/>
                                        </p:tgtEl>
                                        <p:attrNameLst>
                                          <p:attrName>ppt_y</p:attrName>
                                        </p:attrNameLst>
                                      </p:cBhvr>
                                      <p:tavLst>
                                        <p:tav tm="0">
                                          <p:val>
                                            <p:strVal val="#ppt_y"/>
                                          </p:val>
                                        </p:tav>
                                        <p:tav tm="100000">
                                          <p:val>
                                            <p:strVal val="#ppt_y"/>
                                          </p:val>
                                        </p:tav>
                                      </p:tavLst>
                                    </p:anim>
                                  </p:childTnLst>
                                </p:cTn>
                              </p:par>
                            </p:childTnLst>
                          </p:cTn>
                        </p:par>
                        <p:par>
                          <p:cTn id="113" fill="hold">
                            <p:stCondLst>
                              <p:cond delay="8000"/>
                            </p:stCondLst>
                            <p:childTnLst>
                              <p:par>
                                <p:cTn id="114" presetID="22" presetClass="entr" presetSubtype="8" fill="hold" nodeType="after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wipe(left)">
                                      <p:cBhvr>
                                        <p:cTn id="116" dur="500"/>
                                        <p:tgtEl>
                                          <p:spTgt spid="101"/>
                                        </p:tgtEl>
                                      </p:cBhvr>
                                    </p:animEffect>
                                  </p:childTnLst>
                                </p:cTn>
                              </p:par>
                            </p:childTnLst>
                          </p:cTn>
                        </p:par>
                        <p:par>
                          <p:cTn id="117" fill="hold">
                            <p:stCondLst>
                              <p:cond delay="8500"/>
                            </p:stCondLst>
                            <p:childTnLst>
                              <p:par>
                                <p:cTn id="118" presetID="2" presetClass="entr" presetSubtype="8" fill="hold" nodeType="afterEffect">
                                  <p:stCondLst>
                                    <p:cond delay="0"/>
                                  </p:stCondLst>
                                  <p:childTnLst>
                                    <p:set>
                                      <p:cBhvr>
                                        <p:cTn id="119" dur="1" fill="hold">
                                          <p:stCondLst>
                                            <p:cond delay="0"/>
                                          </p:stCondLst>
                                        </p:cTn>
                                        <p:tgtEl>
                                          <p:spTgt spid="102"/>
                                        </p:tgtEl>
                                        <p:attrNameLst>
                                          <p:attrName>style.visibility</p:attrName>
                                        </p:attrNameLst>
                                      </p:cBhvr>
                                      <p:to>
                                        <p:strVal val="visible"/>
                                      </p:to>
                                    </p:set>
                                    <p:anim calcmode="lin" valueType="num">
                                      <p:cBhvr additive="base">
                                        <p:cTn id="120" dur="300" fill="hold"/>
                                        <p:tgtEl>
                                          <p:spTgt spid="102"/>
                                        </p:tgtEl>
                                        <p:attrNameLst>
                                          <p:attrName>ppt_x</p:attrName>
                                        </p:attrNameLst>
                                      </p:cBhvr>
                                      <p:tavLst>
                                        <p:tav tm="0">
                                          <p:val>
                                            <p:strVal val="0-#ppt_w/2"/>
                                          </p:val>
                                        </p:tav>
                                        <p:tav tm="100000">
                                          <p:val>
                                            <p:strVal val="#ppt_x"/>
                                          </p:val>
                                        </p:tav>
                                      </p:tavLst>
                                    </p:anim>
                                    <p:anim calcmode="lin" valueType="num">
                                      <p:cBhvr additive="base">
                                        <p:cTn id="121" dur="300" fill="hold"/>
                                        <p:tgtEl>
                                          <p:spTgt spid="102"/>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105"/>
                                        </p:tgtEl>
                                        <p:attrNameLst>
                                          <p:attrName>style.visibility</p:attrName>
                                        </p:attrNameLst>
                                      </p:cBhvr>
                                      <p:to>
                                        <p:strVal val="visible"/>
                                      </p:to>
                                    </p:set>
                                    <p:anim calcmode="lin" valueType="num">
                                      <p:cBhvr additive="base">
                                        <p:cTn id="124" dur="300" fill="hold"/>
                                        <p:tgtEl>
                                          <p:spTgt spid="105"/>
                                        </p:tgtEl>
                                        <p:attrNameLst>
                                          <p:attrName>ppt_x</p:attrName>
                                        </p:attrNameLst>
                                      </p:cBhvr>
                                      <p:tavLst>
                                        <p:tav tm="0">
                                          <p:val>
                                            <p:strVal val="1+#ppt_w/2"/>
                                          </p:val>
                                        </p:tav>
                                        <p:tav tm="100000">
                                          <p:val>
                                            <p:strVal val="#ppt_x"/>
                                          </p:val>
                                        </p:tav>
                                      </p:tavLst>
                                    </p:anim>
                                    <p:anim calcmode="lin" valueType="num">
                                      <p:cBhvr additive="base">
                                        <p:cTn id="125"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animBg="1"/>
      <p:bldP spid="73" grpId="0" animBg="1"/>
      <p:bldP spid="74" grpId="0" animBg="1"/>
      <p:bldP spid="80" grpId="0" animBg="1"/>
      <p:bldP spid="85" grpId="0" autoUpdateAnimBg="0"/>
      <p:bldP spid="90" grpId="0" autoUpdateAnimBg="0"/>
      <p:bldP spid="95" grpId="0" autoUpdateAnimBg="0"/>
      <p:bldP spid="100" grpId="0" autoUpdateAnimBg="0"/>
      <p:bldP spid="10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sp>
        <p:nvSpPr>
          <p:cNvPr id="8" name="任意多边形 7"/>
          <p:cNvSpPr/>
          <p:nvPr/>
        </p:nvSpPr>
        <p:spPr>
          <a:xfrm>
            <a:off x="1718938" y="3737642"/>
            <a:ext cx="10471475" cy="176448"/>
          </a:xfrm>
          <a:custGeom>
            <a:avLst/>
            <a:gdLst>
              <a:gd name="connsiteX0" fmla="*/ 88224 w 10471475"/>
              <a:gd name="connsiteY0" fmla="*/ 0 h 176448"/>
              <a:gd name="connsiteX1" fmla="*/ 8622961 w 10471475"/>
              <a:gd name="connsiteY1" fmla="*/ 0 h 176448"/>
              <a:gd name="connsiteX2" fmla="*/ 8716645 w 10471475"/>
              <a:gd name="connsiteY2" fmla="*/ 0 h 176448"/>
              <a:gd name="connsiteX3" fmla="*/ 10471475 w 10471475"/>
              <a:gd name="connsiteY3" fmla="*/ 0 h 176448"/>
              <a:gd name="connsiteX4" fmla="*/ 10471475 w 10471475"/>
              <a:gd name="connsiteY4" fmla="*/ 176448 h 176448"/>
              <a:gd name="connsiteX5" fmla="*/ 8716645 w 10471475"/>
              <a:gd name="connsiteY5" fmla="*/ 176448 h 176448"/>
              <a:gd name="connsiteX6" fmla="*/ 8622961 w 10471475"/>
              <a:gd name="connsiteY6" fmla="*/ 176448 h 176448"/>
              <a:gd name="connsiteX7" fmla="*/ 88224 w 10471475"/>
              <a:gd name="connsiteY7" fmla="*/ 176448 h 176448"/>
              <a:gd name="connsiteX8" fmla="*/ 0 w 10471475"/>
              <a:gd name="connsiteY8" fmla="*/ 88224 h 176448"/>
              <a:gd name="connsiteX9" fmla="*/ 88224 w 10471475"/>
              <a:gd name="connsiteY9" fmla="*/ 0 h 17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1475" h="176448">
                <a:moveTo>
                  <a:pt x="88224" y="0"/>
                </a:moveTo>
                <a:lnTo>
                  <a:pt x="8622961" y="0"/>
                </a:lnTo>
                <a:lnTo>
                  <a:pt x="8716645" y="0"/>
                </a:lnTo>
                <a:lnTo>
                  <a:pt x="10471475" y="0"/>
                </a:lnTo>
                <a:lnTo>
                  <a:pt x="10471475" y="176448"/>
                </a:lnTo>
                <a:lnTo>
                  <a:pt x="8716645" y="176448"/>
                </a:lnTo>
                <a:lnTo>
                  <a:pt x="8622961" y="176448"/>
                </a:lnTo>
                <a:lnTo>
                  <a:pt x="88224" y="176448"/>
                </a:lnTo>
                <a:cubicBezTo>
                  <a:pt x="39499" y="176448"/>
                  <a:pt x="0" y="136949"/>
                  <a:pt x="0" y="88224"/>
                </a:cubicBezTo>
                <a:cubicBezTo>
                  <a:pt x="0" y="39499"/>
                  <a:pt x="39499" y="0"/>
                  <a:pt x="88224" y="0"/>
                </a:cubicBezTo>
                <a:close/>
              </a:path>
            </a:pathLst>
          </a:custGeom>
          <a:solidFill>
            <a:srgbClr val="E7E3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9" name="íṡľíḍè-任意多边形: 形状 42"/>
          <p:cNvSpPr/>
          <p:nvPr/>
        </p:nvSpPr>
        <p:spPr>
          <a:xfrm>
            <a:off x="2101590"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0" name="íṡľíḍè-任意多边形: 形状 56"/>
          <p:cNvSpPr/>
          <p:nvPr/>
        </p:nvSpPr>
        <p:spPr>
          <a:xfrm>
            <a:off x="7763376"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1" name="íṡľíḍè-任意多边形: 形状 62"/>
          <p:cNvSpPr/>
          <p:nvPr/>
        </p:nvSpPr>
        <p:spPr>
          <a:xfrm>
            <a:off x="39262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2" name="íṡľíḍè-任意多边形: 形状 63"/>
          <p:cNvSpPr/>
          <p:nvPr/>
        </p:nvSpPr>
        <p:spPr>
          <a:xfrm>
            <a:off x="960168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solidFill>
                <a:schemeClr val="bg1"/>
              </a:solidFill>
              <a:latin typeface="Century Gothic" panose="020B0502020202020204" pitchFamily="34" charset="0"/>
            </a:endParaRPr>
          </a:p>
        </p:txBody>
      </p:sp>
      <p:sp>
        <p:nvSpPr>
          <p:cNvPr id="13" name="íṡľíḍè-任意多边形: 形状 64"/>
          <p:cNvSpPr/>
          <p:nvPr/>
        </p:nvSpPr>
        <p:spPr>
          <a:xfrm>
            <a:off x="58715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4" name="íṡľíḍè-文本框 80"/>
          <p:cNvSpPr txBox="1"/>
          <p:nvPr/>
        </p:nvSpPr>
        <p:spPr>
          <a:xfrm>
            <a:off x="2094349" y="3667849"/>
            <a:ext cx="518483" cy="323294"/>
          </a:xfrm>
          <a:prstGeom prst="rect">
            <a:avLst/>
          </a:prstGeom>
          <a:noFill/>
        </p:spPr>
        <p:txBody>
          <a:bodyPr wrap="square">
            <a:normAutofit/>
          </a:bodyPr>
          <a:lstStyle/>
          <a:p>
            <a:pPr algn="ctr"/>
            <a:r>
              <a:rPr lang="de-DE" sz="1501" dirty="0">
                <a:solidFill>
                  <a:schemeClr val="bg1"/>
                </a:solidFill>
                <a:latin typeface="Century Gothic" panose="020B0502020202020204" pitchFamily="34" charset="0"/>
              </a:rPr>
              <a:t>01</a:t>
            </a:r>
          </a:p>
        </p:txBody>
      </p:sp>
      <p:sp>
        <p:nvSpPr>
          <p:cNvPr id="15" name="íṡľíḍè-文本框 81"/>
          <p:cNvSpPr txBox="1"/>
          <p:nvPr/>
        </p:nvSpPr>
        <p:spPr>
          <a:xfrm>
            <a:off x="39190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02</a:t>
            </a:r>
          </a:p>
        </p:txBody>
      </p:sp>
      <p:sp>
        <p:nvSpPr>
          <p:cNvPr id="16" name="íṡľíḍè-文本框 82"/>
          <p:cNvSpPr txBox="1"/>
          <p:nvPr/>
        </p:nvSpPr>
        <p:spPr>
          <a:xfrm>
            <a:off x="58643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03</a:t>
            </a:r>
          </a:p>
        </p:txBody>
      </p:sp>
      <p:sp>
        <p:nvSpPr>
          <p:cNvPr id="17" name="íṡľíḍè-文本框 83"/>
          <p:cNvSpPr txBox="1"/>
          <p:nvPr/>
        </p:nvSpPr>
        <p:spPr>
          <a:xfrm>
            <a:off x="7756135"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04</a:t>
            </a:r>
          </a:p>
        </p:txBody>
      </p:sp>
      <p:sp>
        <p:nvSpPr>
          <p:cNvPr id="18" name="íṡľíḍè-文本框 84"/>
          <p:cNvSpPr txBox="1"/>
          <p:nvPr/>
        </p:nvSpPr>
        <p:spPr>
          <a:xfrm>
            <a:off x="9594447" y="3667849"/>
            <a:ext cx="518483" cy="323294"/>
          </a:xfrm>
          <a:prstGeom prst="rect">
            <a:avLst/>
          </a:prstGeom>
          <a:noFill/>
        </p:spPr>
        <p:txBody>
          <a:bodyPr wrap="square">
            <a:normAutofit/>
          </a:bodyPr>
          <a:lstStyle>
            <a:defPPr>
              <a:defRPr lang="zh-CN"/>
            </a:defPPr>
            <a:lvl1pPr algn="ctr">
              <a:defRPr sz="1501">
                <a:solidFill>
                  <a:schemeClr val="bg1"/>
                </a:solidFill>
                <a:latin typeface="Century Gothic" panose="020B0502020202020204" pitchFamily="34" charset="0"/>
              </a:defRPr>
            </a:lvl1pPr>
          </a:lstStyle>
          <a:p>
            <a:r>
              <a:rPr lang="de-DE" dirty="0"/>
              <a:t>05</a:t>
            </a:r>
          </a:p>
        </p:txBody>
      </p:sp>
      <p:grpSp>
        <p:nvGrpSpPr>
          <p:cNvPr id="19" name="组合 18"/>
          <p:cNvGrpSpPr/>
          <p:nvPr/>
        </p:nvGrpSpPr>
        <p:grpSpPr>
          <a:xfrm>
            <a:off x="1211232" y="1841294"/>
            <a:ext cx="2303049" cy="1741006"/>
            <a:chOff x="1211232" y="1841294"/>
            <a:chExt cx="2303049" cy="1741006"/>
          </a:xfrm>
        </p:grpSpPr>
        <p:cxnSp>
          <p:nvCxnSpPr>
            <p:cNvPr id="20" name="íṡľíḍè-Straight Connector 8"/>
            <p:cNvCxnSpPr/>
            <p:nvPr/>
          </p:nvCxnSpPr>
          <p:spPr>
            <a:xfrm>
              <a:off x="2348243"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211232" y="1841294"/>
              <a:ext cx="2303049" cy="1129366"/>
              <a:chOff x="874713" y="1063625"/>
              <a:chExt cx="2303049" cy="1129366"/>
            </a:xfrm>
          </p:grpSpPr>
          <p:sp>
            <p:nvSpPr>
              <p:cNvPr id="22" name="矩形 2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3" name="矩形 22"/>
              <p:cNvSpPr/>
              <p:nvPr/>
            </p:nvSpPr>
            <p:spPr>
              <a:xfrm>
                <a:off x="984044" y="1063625"/>
                <a:ext cx="2084387" cy="424732"/>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4" name="组合 23"/>
          <p:cNvGrpSpPr/>
          <p:nvPr/>
        </p:nvGrpSpPr>
        <p:grpSpPr>
          <a:xfrm>
            <a:off x="4966912" y="1841294"/>
            <a:ext cx="2303049" cy="1741006"/>
            <a:chOff x="4966912" y="1841294"/>
            <a:chExt cx="2303049" cy="1741006"/>
          </a:xfrm>
        </p:grpSpPr>
        <p:cxnSp>
          <p:nvCxnSpPr>
            <p:cNvPr id="25" name="íṡľíḍè-Straight Connector 9"/>
            <p:cNvCxnSpPr/>
            <p:nvPr/>
          </p:nvCxnSpPr>
          <p:spPr>
            <a:xfrm>
              <a:off x="6110617"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966912" y="1841294"/>
              <a:ext cx="2303049" cy="1129366"/>
              <a:chOff x="874713" y="1063625"/>
              <a:chExt cx="2303049" cy="1129366"/>
            </a:xfrm>
          </p:grpSpPr>
          <p:sp>
            <p:nvSpPr>
              <p:cNvPr id="27" name="矩形 2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8" name="矩形 2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9" name="组合 28"/>
          <p:cNvGrpSpPr/>
          <p:nvPr/>
        </p:nvGrpSpPr>
        <p:grpSpPr>
          <a:xfrm>
            <a:off x="8696905" y="1841294"/>
            <a:ext cx="2303049" cy="1741006"/>
            <a:chOff x="8696905" y="1841294"/>
            <a:chExt cx="2303049" cy="1741006"/>
          </a:xfrm>
        </p:grpSpPr>
        <p:cxnSp>
          <p:nvCxnSpPr>
            <p:cNvPr id="30" name="íṡľíḍè-Straight Connector 10"/>
            <p:cNvCxnSpPr/>
            <p:nvPr/>
          </p:nvCxnSpPr>
          <p:spPr>
            <a:xfrm>
              <a:off x="9826674"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8696905" y="1841294"/>
              <a:ext cx="2303049" cy="1129366"/>
              <a:chOff x="874713" y="1063625"/>
              <a:chExt cx="2303049" cy="1129366"/>
            </a:xfrm>
          </p:grpSpPr>
          <p:sp>
            <p:nvSpPr>
              <p:cNvPr id="32" name="矩形 3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3" name="矩形 3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4" name="组合 33"/>
          <p:cNvGrpSpPr/>
          <p:nvPr/>
        </p:nvGrpSpPr>
        <p:grpSpPr>
          <a:xfrm>
            <a:off x="6863851" y="4061447"/>
            <a:ext cx="2303049" cy="1757515"/>
            <a:chOff x="6863851" y="4061447"/>
            <a:chExt cx="2303049" cy="1757515"/>
          </a:xfrm>
        </p:grpSpPr>
        <p:cxnSp>
          <p:nvCxnSpPr>
            <p:cNvPr id="35" name="íṡľíḍè-Straight Connector 12"/>
            <p:cNvCxnSpPr/>
            <p:nvPr/>
          </p:nvCxnSpPr>
          <p:spPr>
            <a:xfrm>
              <a:off x="7999903"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863851" y="4689596"/>
              <a:ext cx="2303049" cy="1129366"/>
              <a:chOff x="874713" y="1063625"/>
              <a:chExt cx="2303049" cy="1129366"/>
            </a:xfrm>
          </p:grpSpPr>
          <p:sp>
            <p:nvSpPr>
              <p:cNvPr id="37" name="矩形 3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8" name="矩形 3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9" name="组合 38"/>
          <p:cNvGrpSpPr/>
          <p:nvPr/>
        </p:nvGrpSpPr>
        <p:grpSpPr>
          <a:xfrm>
            <a:off x="3041237" y="4061447"/>
            <a:ext cx="2303049" cy="1757515"/>
            <a:chOff x="3041237" y="4061447"/>
            <a:chExt cx="2303049" cy="1757515"/>
          </a:xfrm>
        </p:grpSpPr>
        <p:cxnSp>
          <p:nvCxnSpPr>
            <p:cNvPr id="40" name="íṡľíḍè-Straight Connector 11"/>
            <p:cNvCxnSpPr/>
            <p:nvPr/>
          </p:nvCxnSpPr>
          <p:spPr>
            <a:xfrm>
              <a:off x="4180016"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041237" y="4689596"/>
              <a:ext cx="2303049" cy="1129366"/>
              <a:chOff x="874713" y="1063625"/>
              <a:chExt cx="2303049" cy="1129366"/>
            </a:xfrm>
          </p:grpSpPr>
          <p:sp>
            <p:nvSpPr>
              <p:cNvPr id="42" name="矩形 4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43" name="矩形 4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2656419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9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par>
                          <p:cTn id="69" fill="hold">
                            <p:stCondLst>
                              <p:cond delay="2400"/>
                            </p:stCondLst>
                            <p:childTnLst>
                              <p:par>
                                <p:cTn id="70" presetID="2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par>
                          <p:cTn id="73" fill="hold">
                            <p:stCondLst>
                              <p:cond delay="2900"/>
                            </p:stCondLst>
                            <p:childTnLst>
                              <p:par>
                                <p:cTn id="74" presetID="22" presetClass="entr" presetSubtype="1"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500"/>
                                        <p:tgtEl>
                                          <p:spTgt spid="39"/>
                                        </p:tgtEl>
                                      </p:cBhvr>
                                    </p:animEffect>
                                  </p:childTnLst>
                                </p:cTn>
                              </p:par>
                            </p:childTnLst>
                          </p:cTn>
                        </p:par>
                        <p:par>
                          <p:cTn id="77" fill="hold">
                            <p:stCondLst>
                              <p:cond delay="3400"/>
                            </p:stCondLst>
                            <p:childTnLst>
                              <p:par>
                                <p:cTn id="78" presetID="22" presetClass="entr" presetSubtype="4"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down)">
                                      <p:cBhvr>
                                        <p:cTn id="80" dur="500"/>
                                        <p:tgtEl>
                                          <p:spTgt spid="24"/>
                                        </p:tgtEl>
                                      </p:cBhvr>
                                    </p:animEffect>
                                  </p:childTnLst>
                                </p:cTn>
                              </p:par>
                            </p:childTnLst>
                          </p:cTn>
                        </p:par>
                        <p:par>
                          <p:cTn id="81" fill="hold">
                            <p:stCondLst>
                              <p:cond delay="3900"/>
                            </p:stCondLst>
                            <p:childTnLst>
                              <p:par>
                                <p:cTn id="82" presetID="22" presetClass="entr" presetSubtype="1"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up)">
                                      <p:cBhvr>
                                        <p:cTn id="84" dur="500"/>
                                        <p:tgtEl>
                                          <p:spTgt spid="34"/>
                                        </p:tgtEl>
                                      </p:cBhvr>
                                    </p:animEffect>
                                  </p:childTnLst>
                                </p:cTn>
                              </p:par>
                            </p:childTnLst>
                          </p:cTn>
                        </p:par>
                        <p:par>
                          <p:cTn id="85" fill="hold">
                            <p:stCondLst>
                              <p:cond delay="4400"/>
                            </p:stCondLst>
                            <p:childTnLst>
                              <p:par>
                                <p:cTn id="86" presetID="22" presetClass="entr" presetSubtype="4"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1039151" y="1896990"/>
            <a:ext cx="6827511" cy="1231106"/>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7400" spc="0" dirty="0" smtClean="0">
                <a:solidFill>
                  <a:srgbClr val="D8141A"/>
                </a:solidFill>
                <a:latin typeface="方正尚酷简体" panose="03000509000000000000" pitchFamily="65" charset="-122"/>
                <a:ea typeface="方正尚酷简体" panose="03000509000000000000" pitchFamily="65" charset="-122"/>
              </a:rPr>
              <a:t>感谢各位的聆听</a:t>
            </a:r>
            <a:endParaRPr lang="zh-CN" altLang="en-US" sz="7400" spc="0" dirty="0">
              <a:solidFill>
                <a:srgbClr val="D8141A"/>
              </a:solidFill>
              <a:latin typeface="方正尚酷简体" panose="03000509000000000000" pitchFamily="65" charset="-122"/>
              <a:ea typeface="方正尚酷简体" panose="03000509000000000000" pitchFamily="65"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393554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36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36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2022</Words>
  <Application>Microsoft Office PowerPoint</Application>
  <PresentationFormat>宽屏</PresentationFormat>
  <Paragraphs>218</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 Unicode MS</vt:lpstr>
      <vt:lpstr>Clear Sans</vt:lpstr>
      <vt:lpstr>Helvetica Light</vt:lpstr>
      <vt:lpstr>方正尚酷简体</vt:lpstr>
      <vt:lpstr>方正姚体</vt:lpstr>
      <vt:lpstr>宋体</vt:lpstr>
      <vt:lpstr>微软雅黑</vt:lpstr>
      <vt:lpstr>微软雅黑 Light</vt:lpstr>
      <vt:lpstr>Agency FB</vt:lpstr>
      <vt:lpstr>Arial</vt:lpstr>
      <vt:lpstr>Calibri</vt:lpstr>
      <vt:lpstr>Calibri Light</vt:lpstr>
      <vt:lpstr>Century Gothic</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12</cp:revision>
  <dcterms:created xsi:type="dcterms:W3CDTF">2017-09-22T08:27:25Z</dcterms:created>
  <dcterms:modified xsi:type="dcterms:W3CDTF">2018-11-03T03:28:34Z</dcterms:modified>
</cp:coreProperties>
</file>