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3183" r:id="rId2"/>
    <p:sldId id="3185" r:id="rId3"/>
    <p:sldId id="3186" r:id="rId4"/>
    <p:sldId id="3162" r:id="rId5"/>
    <p:sldId id="3151" r:id="rId6"/>
    <p:sldId id="3149" r:id="rId7"/>
    <p:sldId id="3163" r:id="rId8"/>
    <p:sldId id="3187" r:id="rId9"/>
    <p:sldId id="3142" r:id="rId10"/>
    <p:sldId id="3146" r:id="rId11"/>
    <p:sldId id="3147" r:id="rId12"/>
    <p:sldId id="3161" r:id="rId13"/>
    <p:sldId id="3188" r:id="rId14"/>
    <p:sldId id="3148" r:id="rId15"/>
    <p:sldId id="3150" r:id="rId16"/>
    <p:sldId id="3144" r:id="rId17"/>
    <p:sldId id="3143" r:id="rId18"/>
    <p:sldId id="3189" r:id="rId19"/>
    <p:sldId id="3145" r:id="rId20"/>
    <p:sldId id="3152" r:id="rId21"/>
    <p:sldId id="3154" r:id="rId22"/>
    <p:sldId id="3190" r:id="rId23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>
          <p15:clr>
            <a:srgbClr val="A4A3A4"/>
          </p15:clr>
        </p15:guide>
        <p15:guide id="2" orient="horz" pos="4183">
          <p15:clr>
            <a:srgbClr val="A4A3A4"/>
          </p15:clr>
        </p15:guide>
        <p15:guide id="3" pos="4050">
          <p15:clr>
            <a:srgbClr val="A4A3A4"/>
          </p15:clr>
        </p15:guide>
        <p15:guide id="4" pos="7588">
          <p15:clr>
            <a:srgbClr val="A4A3A4"/>
          </p15:clr>
        </p15:guide>
        <p15:guide id="5" pos="376">
          <p15:clr>
            <a:srgbClr val="A4A3A4"/>
          </p15:clr>
        </p15:guide>
        <p15:guide id="6" pos="135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0F1D"/>
    <a:srgbClr val="EC172A"/>
    <a:srgbClr val="156A47"/>
    <a:srgbClr val="1C8E5F"/>
    <a:srgbClr val="1D8D5F"/>
    <a:srgbClr val="00ADEE"/>
    <a:srgbClr val="EC206C"/>
    <a:srgbClr val="BC148E"/>
    <a:srgbClr val="0A1A3B"/>
    <a:srgbClr val="CE0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732" autoAdjust="0"/>
    <p:restoredTop sz="92986" autoAdjust="0"/>
  </p:normalViewPr>
  <p:slideViewPr>
    <p:cSldViewPr>
      <p:cViewPr varScale="1">
        <p:scale>
          <a:sx n="50" d="100"/>
          <a:sy n="50" d="100"/>
        </p:scale>
        <p:origin x="198" y="48"/>
      </p:cViewPr>
      <p:guideLst>
        <p:guide orient="horz" pos="328"/>
        <p:guide orient="horz" pos="4183"/>
        <p:guide pos="4050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2018/3/8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1C0682DE-097C-43D6-9BDF-F71529C5ACE9}" type="slidenum">
              <a:rPr lang="zh-CN" altLang="en-US" smtClean="0">
                <a:latin typeface="Calibri" panose="020F0502020204030204" pitchFamily="34" charset="0"/>
              </a:rPr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22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" y="688"/>
            <a:ext cx="12876225" cy="723831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52" y="2784"/>
            <a:ext cx="12853798" cy="7229866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062758" y="5738893"/>
            <a:ext cx="5646312" cy="37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1600" spc="31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The work report by the auto </a:t>
            </a:r>
            <a:r>
              <a:rPr lang="en-US" altLang="zh-CN" sz="1600" spc="31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industry</a:t>
            </a:r>
            <a:endParaRPr lang="en-US" altLang="zh-CN" sz="1600" spc="31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92671" y="4624437"/>
            <a:ext cx="7586486" cy="133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6600" kern="2000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Arial" panose="020B0604020202020204" pitchFamily="34" charset="0"/>
              </a:rPr>
              <a:t>汽车行业工作汇报</a:t>
            </a:r>
            <a:endParaRPr lang="zh-CN" altLang="en-US" sz="6600" kern="20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2815747" y="6023258"/>
            <a:ext cx="3541619" cy="51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汇报人：</a:t>
            </a:r>
            <a:r>
              <a:rPr lang="en-US" altLang="zh-CN" sz="211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XXX</a:t>
            </a:r>
          </a:p>
        </p:txBody>
      </p:sp>
      <p:pic>
        <p:nvPicPr>
          <p:cNvPr id="3" name="Weezer - You Might Thin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124575" y="-126357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Entry_1"/>
          <p:cNvSpPr/>
          <p:nvPr>
            <p:custDataLst>
              <p:tags r:id="rId2"/>
            </p:custDataLst>
          </p:nvPr>
        </p:nvSpPr>
        <p:spPr>
          <a:xfrm>
            <a:off x="2942973" y="2811687"/>
            <a:ext cx="2610116" cy="654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3078" name="MH_Number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553090" y="2811688"/>
            <a:ext cx="621530" cy="65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53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53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2" name="MH_Others_1"/>
          <p:cNvGrpSpPr/>
          <p:nvPr>
            <p:custDataLst>
              <p:tags r:id="rId4"/>
            </p:custDataLst>
          </p:nvPr>
        </p:nvGrpSpPr>
        <p:grpSpPr>
          <a:xfrm>
            <a:off x="6240928" y="1319573"/>
            <a:ext cx="414868" cy="5808183"/>
            <a:chOff x="4349750" y="1062266"/>
            <a:chExt cx="393426" cy="5508000"/>
          </a:xfrm>
        </p:grpSpPr>
        <p:pic>
          <p:nvPicPr>
            <p:cNvPr id="3083" name="Picture 3"/>
            <p:cNvPicPr>
              <a:picLocks noChangeAspect="1" noChangeArrowheads="1"/>
            </p:cNvPicPr>
            <p:nvPr/>
          </p:nvPicPr>
          <p:blipFill>
            <a:blip r:embed="rId16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9750" y="1062266"/>
              <a:ext cx="81701" cy="550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2" name="Picture 3"/>
            <p:cNvPicPr>
              <a:picLocks noChangeAspect="1" noChangeArrowheads="1"/>
            </p:cNvPicPr>
            <p:nvPr/>
          </p:nvPicPr>
          <p:blipFill>
            <a:blip r:embed="rId17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9350" y="1815142"/>
              <a:ext cx="63826" cy="45566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MH_Entry_3"/>
          <p:cNvSpPr/>
          <p:nvPr>
            <p:custDataLst>
              <p:tags r:id="rId5"/>
            </p:custDataLst>
          </p:nvPr>
        </p:nvSpPr>
        <p:spPr>
          <a:xfrm>
            <a:off x="2942973" y="4389619"/>
            <a:ext cx="2610116" cy="654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Number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553090" y="4389620"/>
            <a:ext cx="621530" cy="65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53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53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MH_Entry_2"/>
          <p:cNvSpPr/>
          <p:nvPr>
            <p:custDataLst>
              <p:tags r:id="rId7"/>
            </p:custDataLst>
          </p:nvPr>
        </p:nvSpPr>
        <p:spPr>
          <a:xfrm flipH="1">
            <a:off x="7340117" y="3600653"/>
            <a:ext cx="2610116" cy="654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MH_Number_2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 flipH="1">
            <a:off x="6718588" y="3600654"/>
            <a:ext cx="621530" cy="65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53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53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MH_Number_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 flipH="1">
            <a:off x="6718588" y="5178586"/>
            <a:ext cx="621530" cy="654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 anchorCtr="1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800" b="1">
                <a:solidFill>
                  <a:srgbClr val="00B0F0"/>
                </a:solidFill>
                <a:latin typeface="幼圆" panose="02010509060101010101" pitchFamily="49" charset="-122"/>
                <a:ea typeface="幼圆" panose="02010509060101010101" pitchFamily="49" charset="-122"/>
                <a:cs typeface="Verdan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53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53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MH_Others_2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863856" y="737801"/>
            <a:ext cx="4108201" cy="616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506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506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MH_Others_3"/>
          <p:cNvSpPr/>
          <p:nvPr>
            <p:custDataLst>
              <p:tags r:id="rId11"/>
            </p:custDataLst>
          </p:nvPr>
        </p:nvSpPr>
        <p:spPr>
          <a:xfrm>
            <a:off x="6393391" y="1395514"/>
            <a:ext cx="3556845" cy="1933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MH_Others_4"/>
          <p:cNvSpPr/>
          <p:nvPr>
            <p:custDataLst>
              <p:tags r:id="rId12"/>
            </p:custDataLst>
          </p:nvPr>
        </p:nvSpPr>
        <p:spPr>
          <a:xfrm>
            <a:off x="8244013" y="1647681"/>
            <a:ext cx="1706223" cy="1071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MH_Entry_4"/>
          <p:cNvSpPr/>
          <p:nvPr>
            <p:custDataLst>
              <p:tags r:id="rId13"/>
            </p:custDataLst>
          </p:nvPr>
        </p:nvSpPr>
        <p:spPr>
          <a:xfrm flipH="1">
            <a:off x="7340117" y="5178585"/>
            <a:ext cx="2610116" cy="65466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  <a:endParaRPr lang="zh-CN" altLang="en-US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078" grpId="0"/>
      <p:bldP spid="18" grpId="0" animBg="1"/>
      <p:bldP spid="19" grpId="0"/>
      <p:bldP spid="30" grpId="0" animBg="1"/>
      <p:bldP spid="31" grpId="0"/>
      <p:bldP spid="34" grpId="0"/>
      <p:bldP spid="51" grpId="0"/>
      <p:bldP spid="2" grpId="0" animBg="1"/>
      <p:bldP spid="29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rgbClr val="B40F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95" y="3067893"/>
            <a:ext cx="815365" cy="812262"/>
            <a:chOff x="7009562" y="1639318"/>
            <a:chExt cx="773225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rgbClr val="212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62" y="1703654"/>
              <a:ext cx="716209" cy="6416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79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8" name="Freeform 8"/>
          <p:cNvSpPr/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9" name="Freeform 9"/>
          <p:cNvSpPr/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0"/>
          <p:cNvSpPr/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r>
              <a:rPr lang="en-US" altLang="zh-CN" dirty="0" smtClean="0"/>
              <a:t>                                          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104899" y="0"/>
            <a:ext cx="4753851" cy="72393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1" y="3279248"/>
            <a:ext cx="3775957" cy="136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0" y="1672109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ea typeface="Cambria Math" panose="02040503050406030204" pitchFamily="18" charset="0"/>
              </a:rPr>
              <a:t>ADD RELATED</a:t>
            </a:r>
          </a:p>
          <a:p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" grpId="0" animBg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9"/>
          <p:cNvGrpSpPr/>
          <p:nvPr/>
        </p:nvGrpSpPr>
        <p:grpSpPr>
          <a:xfrm>
            <a:off x="4629175" y="2812450"/>
            <a:ext cx="939840" cy="590685"/>
            <a:chOff x="686838" y="2184398"/>
            <a:chExt cx="1192213" cy="749301"/>
          </a:xfrm>
          <a:solidFill>
            <a:schemeClr val="accent1"/>
          </a:solidFill>
        </p:grpSpPr>
        <p:sp>
          <p:nvSpPr>
            <p:cNvPr id="155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48"/>
          <p:cNvGrpSpPr/>
          <p:nvPr/>
        </p:nvGrpSpPr>
        <p:grpSpPr>
          <a:xfrm>
            <a:off x="3593429" y="1559935"/>
            <a:ext cx="721033" cy="1779143"/>
            <a:chOff x="2000250" y="1211262"/>
            <a:chExt cx="512763" cy="1265238"/>
          </a:xfrm>
        </p:grpSpPr>
        <p:grpSp>
          <p:nvGrpSpPr>
            <p:cNvPr id="4" name="Group 145"/>
            <p:cNvGrpSpPr/>
            <p:nvPr/>
          </p:nvGrpSpPr>
          <p:grpSpPr>
            <a:xfrm>
              <a:off x="2000250" y="1279525"/>
              <a:ext cx="512763" cy="1196975"/>
              <a:chOff x="2000250" y="982663"/>
              <a:chExt cx="512763" cy="1196975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1031" name="Oval 7"/>
              <p:cNvSpPr>
                <a:spLocks noChangeArrowheads="1"/>
              </p:cNvSpPr>
              <p:nvPr/>
            </p:nvSpPr>
            <p:spPr bwMode="auto">
              <a:xfrm>
                <a:off x="2192338" y="1081088"/>
                <a:ext cx="23813" cy="25400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3" name="Freeform 9"/>
              <p:cNvSpPr/>
              <p:nvPr/>
            </p:nvSpPr>
            <p:spPr bwMode="auto">
              <a:xfrm>
                <a:off x="2201863" y="1497013"/>
                <a:ext cx="58738" cy="619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7" y="5"/>
                  </a:cxn>
                  <a:cxn ang="0">
                    <a:pos x="32" y="25"/>
                  </a:cxn>
                  <a:cxn ang="0">
                    <a:pos x="10" y="36"/>
                  </a:cxn>
                  <a:cxn ang="0">
                    <a:pos x="0" y="34"/>
                  </a:cxn>
                  <a:cxn ang="0">
                    <a:pos x="0" y="0"/>
                  </a:cxn>
                </a:cxnLst>
                <a:rect l="0" t="0" r="r" b="b"/>
                <a:pathLst>
                  <a:path w="36" h="38">
                    <a:moveTo>
                      <a:pt x="0" y="0"/>
                    </a:moveTo>
                    <a:cubicBezTo>
                      <a:pt x="17" y="5"/>
                      <a:pt x="17" y="5"/>
                      <a:pt x="17" y="5"/>
                    </a:cubicBezTo>
                    <a:cubicBezTo>
                      <a:pt x="27" y="8"/>
                      <a:pt x="36" y="12"/>
                      <a:pt x="32" y="25"/>
                    </a:cubicBezTo>
                    <a:cubicBezTo>
                      <a:pt x="30" y="33"/>
                      <a:pt x="20" y="38"/>
                      <a:pt x="10" y="36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4" name="Freeform 10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20" y="4"/>
                  </a:cxn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</a:cxnLst>
                <a:rect l="0" t="0" r="r" b="b"/>
                <a:pathLst>
                  <a:path w="20" h="8">
                    <a:moveTo>
                      <a:pt x="0" y="4"/>
                    </a:moveTo>
                    <a:cubicBezTo>
                      <a:pt x="0" y="6"/>
                      <a:pt x="2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8" y="8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0" name="Freeform 16"/>
              <p:cNvSpPr/>
              <p:nvPr/>
            </p:nvSpPr>
            <p:spPr bwMode="auto">
              <a:xfrm>
                <a:off x="2197100" y="1490663"/>
                <a:ext cx="33338" cy="14287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4" y="8"/>
                  </a:cxn>
                  <a:cxn ang="0">
                    <a:pos x="16" y="8"/>
                  </a:cxn>
                  <a:cxn ang="0">
                    <a:pos x="17" y="8"/>
                  </a:cxn>
                  <a:cxn ang="0">
                    <a:pos x="20" y="4"/>
                  </a:cxn>
                  <a:cxn ang="0">
                    <a:pos x="16" y="0"/>
                  </a:cxn>
                </a:cxnLst>
                <a:rect l="0" t="0" r="r" b="b"/>
                <a:pathLst>
                  <a:path w="20" h="8">
                    <a:moveTo>
                      <a:pt x="16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4" y="8"/>
                      <a:pt x="4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8"/>
                      <a:pt x="17" y="8"/>
                      <a:pt x="17" y="8"/>
                    </a:cubicBezTo>
                    <a:cubicBezTo>
                      <a:pt x="19" y="7"/>
                      <a:pt x="20" y="6"/>
                      <a:pt x="20" y="4"/>
                    </a:cubicBezTo>
                    <a:cubicBezTo>
                      <a:pt x="20" y="2"/>
                      <a:pt x="18" y="0"/>
                      <a:pt x="1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2" name="Freeform 18"/>
              <p:cNvSpPr/>
              <p:nvPr/>
            </p:nvSpPr>
            <p:spPr bwMode="auto">
              <a:xfrm>
                <a:off x="2195513" y="1081088"/>
                <a:ext cx="19050" cy="6350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4"/>
                  </a:cxn>
                  <a:cxn ang="0">
                    <a:pos x="12" y="4"/>
                  </a:cxn>
                  <a:cxn ang="0">
                    <a:pos x="6" y="0"/>
                  </a:cxn>
                </a:cxnLst>
                <a:rect l="0" t="0" r="r" b="b"/>
                <a:pathLst>
                  <a:path w="12" h="4">
                    <a:moveTo>
                      <a:pt x="6" y="0"/>
                    </a:moveTo>
                    <a:cubicBezTo>
                      <a:pt x="4" y="0"/>
                      <a:pt x="2" y="1"/>
                      <a:pt x="0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1" y="1"/>
                      <a:pt x="8" y="0"/>
                      <a:pt x="6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3" name="Freeform 19"/>
              <p:cNvSpPr/>
              <p:nvPr/>
            </p:nvSpPr>
            <p:spPr bwMode="auto">
              <a:xfrm>
                <a:off x="2201863" y="1504950"/>
                <a:ext cx="42863" cy="63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26" y="4"/>
                  </a:cxn>
                  <a:cxn ang="0">
                    <a:pos x="17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4">
                    <a:moveTo>
                      <a:pt x="14" y="0"/>
                    </a:moveTo>
                    <a:cubicBezTo>
                      <a:pt x="14" y="0"/>
                      <a:pt x="13" y="0"/>
                      <a:pt x="1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4" y="2"/>
                      <a:pt x="20" y="1"/>
                      <a:pt x="17" y="0"/>
                    </a:cubicBezTo>
                    <a:cubicBezTo>
                      <a:pt x="14" y="0"/>
                      <a:pt x="14" y="0"/>
                      <a:pt x="14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5" name="Freeform 21"/>
              <p:cNvSpPr/>
              <p:nvPr/>
            </p:nvSpPr>
            <p:spPr bwMode="auto">
              <a:xfrm>
                <a:off x="2192338" y="1087438"/>
                <a:ext cx="23813" cy="1905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" y="0"/>
                  </a:cxn>
                  <a:cxn ang="0">
                    <a:pos x="0" y="4"/>
                  </a:cxn>
                  <a:cxn ang="0">
                    <a:pos x="7" y="12"/>
                  </a:cxn>
                  <a:cxn ang="0">
                    <a:pos x="14" y="4"/>
                  </a:cxn>
                  <a:cxn ang="0">
                    <a:pos x="13" y="0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2"/>
                      <a:pt x="0" y="4"/>
                    </a:cubicBezTo>
                    <a:cubicBezTo>
                      <a:pt x="0" y="8"/>
                      <a:pt x="3" y="12"/>
                      <a:pt x="7" y="12"/>
                    </a:cubicBezTo>
                    <a:cubicBezTo>
                      <a:pt x="11" y="12"/>
                      <a:pt x="14" y="8"/>
                      <a:pt x="14" y="4"/>
                    </a:cubicBezTo>
                    <a:cubicBezTo>
                      <a:pt x="14" y="2"/>
                      <a:pt x="13" y="1"/>
                      <a:pt x="13" y="0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Freeform 36"/>
              <p:cNvSpPr/>
              <p:nvPr/>
            </p:nvSpPr>
            <p:spPr bwMode="auto">
              <a:xfrm>
                <a:off x="2149475" y="1600200"/>
                <a:ext cx="363538" cy="531812"/>
              </a:xfrm>
              <a:custGeom>
                <a:avLst/>
                <a:gdLst/>
                <a:ahLst/>
                <a:cxnLst>
                  <a:cxn ang="0">
                    <a:pos x="128" y="222"/>
                  </a:cxn>
                  <a:cxn ang="0">
                    <a:pos x="126" y="256"/>
                  </a:cxn>
                  <a:cxn ang="0">
                    <a:pos x="218" y="256"/>
                  </a:cxn>
                  <a:cxn ang="0">
                    <a:pos x="181" y="224"/>
                  </a:cxn>
                  <a:cxn ang="0">
                    <a:pos x="208" y="110"/>
                  </a:cxn>
                  <a:cxn ang="0">
                    <a:pos x="143" y="4"/>
                  </a:cxn>
                  <a:cxn ang="0">
                    <a:pos x="39" y="7"/>
                  </a:cxn>
                  <a:cxn ang="0">
                    <a:pos x="0" y="0"/>
                  </a:cxn>
                  <a:cxn ang="0">
                    <a:pos x="9" y="38"/>
                  </a:cxn>
                  <a:cxn ang="0">
                    <a:pos x="35" y="180"/>
                  </a:cxn>
                  <a:cxn ang="0">
                    <a:pos x="37" y="320"/>
                  </a:cxn>
                  <a:cxn ang="0">
                    <a:pos x="84" y="320"/>
                  </a:cxn>
                  <a:cxn ang="0">
                    <a:pos x="93" y="188"/>
                  </a:cxn>
                  <a:cxn ang="0">
                    <a:pos x="87" y="64"/>
                  </a:cxn>
                  <a:cxn ang="0">
                    <a:pos x="145" y="110"/>
                  </a:cxn>
                  <a:cxn ang="0">
                    <a:pos x="129" y="222"/>
                  </a:cxn>
                  <a:cxn ang="0">
                    <a:pos x="128" y="222"/>
                  </a:cxn>
                </a:cxnLst>
                <a:rect l="0" t="0" r="r" b="b"/>
                <a:pathLst>
                  <a:path w="218" h="320">
                    <a:moveTo>
                      <a:pt x="128" y="222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218" y="256"/>
                      <a:pt x="218" y="256"/>
                      <a:pt x="218" y="256"/>
                    </a:cubicBezTo>
                    <a:cubicBezTo>
                      <a:pt x="218" y="256"/>
                      <a:pt x="210" y="230"/>
                      <a:pt x="181" y="224"/>
                    </a:cubicBezTo>
                    <a:cubicBezTo>
                      <a:pt x="208" y="110"/>
                      <a:pt x="208" y="110"/>
                      <a:pt x="208" y="110"/>
                    </a:cubicBezTo>
                    <a:cubicBezTo>
                      <a:pt x="190" y="59"/>
                      <a:pt x="143" y="4"/>
                      <a:pt x="143" y="4"/>
                    </a:cubicBezTo>
                    <a:cubicBezTo>
                      <a:pt x="39" y="7"/>
                      <a:pt x="39" y="7"/>
                      <a:pt x="39" y="7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8" y="34"/>
                      <a:pt x="9" y="38"/>
                    </a:cubicBezTo>
                    <a:cubicBezTo>
                      <a:pt x="18" y="76"/>
                      <a:pt x="30" y="137"/>
                      <a:pt x="35" y="180"/>
                    </a:cubicBezTo>
                    <a:cubicBezTo>
                      <a:pt x="40" y="214"/>
                      <a:pt x="37" y="320"/>
                      <a:pt x="37" y="320"/>
                    </a:cubicBezTo>
                    <a:cubicBezTo>
                      <a:pt x="84" y="320"/>
                      <a:pt x="84" y="320"/>
                      <a:pt x="84" y="320"/>
                    </a:cubicBezTo>
                    <a:cubicBezTo>
                      <a:pt x="84" y="320"/>
                      <a:pt x="93" y="225"/>
                      <a:pt x="93" y="188"/>
                    </a:cubicBezTo>
                    <a:cubicBezTo>
                      <a:pt x="93" y="168"/>
                      <a:pt x="90" y="108"/>
                      <a:pt x="87" y="64"/>
                    </a:cubicBezTo>
                    <a:cubicBezTo>
                      <a:pt x="145" y="110"/>
                      <a:pt x="145" y="110"/>
                      <a:pt x="145" y="110"/>
                    </a:cubicBezTo>
                    <a:cubicBezTo>
                      <a:pt x="145" y="151"/>
                      <a:pt x="131" y="212"/>
                      <a:pt x="129" y="222"/>
                    </a:cubicBezTo>
                    <a:lnTo>
                      <a:pt x="128" y="22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1" name="Freeform 37"/>
              <p:cNvSpPr/>
              <p:nvPr/>
            </p:nvSpPr>
            <p:spPr bwMode="auto">
              <a:xfrm>
                <a:off x="2208213" y="2132013"/>
                <a:ext cx="149225" cy="47625"/>
              </a:xfrm>
              <a:custGeom>
                <a:avLst/>
                <a:gdLst/>
                <a:ahLst/>
                <a:cxnLst>
                  <a:cxn ang="0">
                    <a:pos x="53" y="0"/>
                  </a:cxn>
                  <a:cxn ang="0">
                    <a:pos x="0" y="0"/>
                  </a:cxn>
                  <a:cxn ang="0">
                    <a:pos x="0" y="29"/>
                  </a:cxn>
                  <a:cxn ang="0">
                    <a:pos x="83" y="29"/>
                  </a:cxn>
                  <a:cxn ang="0">
                    <a:pos x="53" y="0"/>
                  </a:cxn>
                </a:cxnLst>
                <a:rect l="0" t="0" r="r" b="b"/>
                <a:pathLst>
                  <a:path w="90" h="29">
                    <a:moveTo>
                      <a:pt x="53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83" y="29"/>
                      <a:pt x="83" y="29"/>
                      <a:pt x="83" y="29"/>
                    </a:cubicBezTo>
                    <a:cubicBezTo>
                      <a:pt x="83" y="29"/>
                      <a:pt x="90" y="8"/>
                      <a:pt x="53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2" name="Freeform 38"/>
              <p:cNvSpPr/>
              <p:nvPr/>
            </p:nvSpPr>
            <p:spPr bwMode="auto">
              <a:xfrm>
                <a:off x="2000250" y="982663"/>
                <a:ext cx="449263" cy="635000"/>
              </a:xfrm>
              <a:custGeom>
                <a:avLst/>
                <a:gdLst/>
                <a:ahLst/>
                <a:cxnLst>
                  <a:cxn ang="0">
                    <a:pos x="68" y="63"/>
                  </a:cxn>
                  <a:cxn ang="0">
                    <a:pos x="98" y="111"/>
                  </a:cxn>
                  <a:cxn ang="0">
                    <a:pos x="98" y="121"/>
                  </a:cxn>
                  <a:cxn ang="0">
                    <a:pos x="98" y="135"/>
                  </a:cxn>
                  <a:cxn ang="0">
                    <a:pos x="50" y="160"/>
                  </a:cxn>
                  <a:cxn ang="0">
                    <a:pos x="5" y="281"/>
                  </a:cxn>
                  <a:cxn ang="0">
                    <a:pos x="73" y="326"/>
                  </a:cxn>
                  <a:cxn ang="0">
                    <a:pos x="75" y="382"/>
                  </a:cxn>
                  <a:cxn ang="0">
                    <a:pos x="252" y="375"/>
                  </a:cxn>
                  <a:cxn ang="0">
                    <a:pos x="221" y="255"/>
                  </a:cxn>
                  <a:cxn ang="0">
                    <a:pos x="199" y="167"/>
                  </a:cxn>
                  <a:cxn ang="0">
                    <a:pos x="200" y="168"/>
                  </a:cxn>
                  <a:cxn ang="0">
                    <a:pos x="265" y="148"/>
                  </a:cxn>
                  <a:cxn ang="0">
                    <a:pos x="251" y="8"/>
                  </a:cxn>
                  <a:cxn ang="0">
                    <a:pos x="221" y="15"/>
                  </a:cxn>
                  <a:cxn ang="0">
                    <a:pos x="229" y="117"/>
                  </a:cxn>
                  <a:cxn ang="0">
                    <a:pos x="189" y="126"/>
                  </a:cxn>
                  <a:cxn ang="0">
                    <a:pos x="189" y="125"/>
                  </a:cxn>
                  <a:cxn ang="0">
                    <a:pos x="149" y="108"/>
                  </a:cxn>
                  <a:cxn ang="0">
                    <a:pos x="149" y="104"/>
                  </a:cxn>
                  <a:cxn ang="0">
                    <a:pos x="165" y="94"/>
                  </a:cxn>
                  <a:cxn ang="0">
                    <a:pos x="159" y="62"/>
                  </a:cxn>
                  <a:cxn ang="0">
                    <a:pos x="166" y="57"/>
                  </a:cxn>
                  <a:cxn ang="0">
                    <a:pos x="154" y="45"/>
                  </a:cxn>
                  <a:cxn ang="0">
                    <a:pos x="147" y="24"/>
                  </a:cxn>
                  <a:cxn ang="0">
                    <a:pos x="152" y="15"/>
                  </a:cxn>
                  <a:cxn ang="0">
                    <a:pos x="156" y="0"/>
                  </a:cxn>
                  <a:cxn ang="0">
                    <a:pos x="123" y="4"/>
                  </a:cxn>
                  <a:cxn ang="0">
                    <a:pos x="85" y="8"/>
                  </a:cxn>
                  <a:cxn ang="0">
                    <a:pos x="71" y="24"/>
                  </a:cxn>
                  <a:cxn ang="0">
                    <a:pos x="68" y="63"/>
                  </a:cxn>
                </a:cxnLst>
                <a:rect l="0" t="0" r="r" b="b"/>
                <a:pathLst>
                  <a:path w="270" h="382">
                    <a:moveTo>
                      <a:pt x="68" y="63"/>
                    </a:moveTo>
                    <a:cubicBezTo>
                      <a:pt x="73" y="87"/>
                      <a:pt x="98" y="111"/>
                      <a:pt x="98" y="111"/>
                    </a:cubicBezTo>
                    <a:cubicBezTo>
                      <a:pt x="98" y="121"/>
                      <a:pt x="98" y="121"/>
                      <a:pt x="98" y="121"/>
                    </a:cubicBezTo>
                    <a:cubicBezTo>
                      <a:pt x="98" y="135"/>
                      <a:pt x="98" y="135"/>
                      <a:pt x="98" y="135"/>
                    </a:cubicBezTo>
                    <a:cubicBezTo>
                      <a:pt x="98" y="135"/>
                      <a:pt x="54" y="156"/>
                      <a:pt x="50" y="160"/>
                    </a:cubicBezTo>
                    <a:cubicBezTo>
                      <a:pt x="36" y="174"/>
                      <a:pt x="12" y="253"/>
                      <a:pt x="5" y="281"/>
                    </a:cubicBezTo>
                    <a:cubicBezTo>
                      <a:pt x="0" y="299"/>
                      <a:pt x="39" y="315"/>
                      <a:pt x="73" y="326"/>
                    </a:cubicBezTo>
                    <a:cubicBezTo>
                      <a:pt x="75" y="382"/>
                      <a:pt x="75" y="382"/>
                      <a:pt x="75" y="382"/>
                    </a:cubicBezTo>
                    <a:cubicBezTo>
                      <a:pt x="252" y="375"/>
                      <a:pt x="252" y="375"/>
                      <a:pt x="252" y="375"/>
                    </a:cubicBezTo>
                    <a:cubicBezTo>
                      <a:pt x="252" y="375"/>
                      <a:pt x="233" y="304"/>
                      <a:pt x="221" y="255"/>
                    </a:cubicBezTo>
                    <a:cubicBezTo>
                      <a:pt x="212" y="216"/>
                      <a:pt x="204" y="188"/>
                      <a:pt x="199" y="167"/>
                    </a:cubicBezTo>
                    <a:cubicBezTo>
                      <a:pt x="200" y="168"/>
                      <a:pt x="200" y="168"/>
                      <a:pt x="200" y="168"/>
                    </a:cubicBezTo>
                    <a:cubicBezTo>
                      <a:pt x="200" y="168"/>
                      <a:pt x="261" y="157"/>
                      <a:pt x="265" y="148"/>
                    </a:cubicBezTo>
                    <a:cubicBezTo>
                      <a:pt x="270" y="135"/>
                      <a:pt x="251" y="8"/>
                      <a:pt x="251" y="8"/>
                    </a:cubicBezTo>
                    <a:cubicBezTo>
                      <a:pt x="221" y="15"/>
                      <a:pt x="221" y="15"/>
                      <a:pt x="221" y="15"/>
                    </a:cubicBezTo>
                    <a:cubicBezTo>
                      <a:pt x="221" y="15"/>
                      <a:pt x="229" y="109"/>
                      <a:pt x="229" y="117"/>
                    </a:cubicBezTo>
                    <a:cubicBezTo>
                      <a:pt x="229" y="120"/>
                      <a:pt x="204" y="124"/>
                      <a:pt x="189" y="126"/>
                    </a:cubicBezTo>
                    <a:cubicBezTo>
                      <a:pt x="189" y="125"/>
                      <a:pt x="189" y="125"/>
                      <a:pt x="189" y="125"/>
                    </a:cubicBezTo>
                    <a:cubicBezTo>
                      <a:pt x="149" y="131"/>
                      <a:pt x="149" y="110"/>
                      <a:pt x="149" y="108"/>
                    </a:cubicBezTo>
                    <a:cubicBezTo>
                      <a:pt x="149" y="106"/>
                      <a:pt x="149" y="104"/>
                      <a:pt x="149" y="104"/>
                    </a:cubicBezTo>
                    <a:cubicBezTo>
                      <a:pt x="149" y="104"/>
                      <a:pt x="161" y="103"/>
                      <a:pt x="165" y="94"/>
                    </a:cubicBezTo>
                    <a:cubicBezTo>
                      <a:pt x="167" y="91"/>
                      <a:pt x="163" y="77"/>
                      <a:pt x="159" y="62"/>
                    </a:cubicBezTo>
                    <a:cubicBezTo>
                      <a:pt x="166" y="57"/>
                      <a:pt x="166" y="57"/>
                      <a:pt x="166" y="57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2" y="40"/>
                      <a:pt x="148" y="27"/>
                      <a:pt x="147" y="24"/>
                    </a:cubicBezTo>
                    <a:cubicBezTo>
                      <a:pt x="147" y="24"/>
                      <a:pt x="149" y="21"/>
                      <a:pt x="152" y="15"/>
                    </a:cubicBezTo>
                    <a:cubicBezTo>
                      <a:pt x="155" y="8"/>
                      <a:pt x="156" y="0"/>
                      <a:pt x="156" y="0"/>
                    </a:cubicBezTo>
                    <a:cubicBezTo>
                      <a:pt x="156" y="0"/>
                      <a:pt x="140" y="6"/>
                      <a:pt x="123" y="4"/>
                    </a:cubicBezTo>
                    <a:cubicBezTo>
                      <a:pt x="114" y="2"/>
                      <a:pt x="91" y="4"/>
                      <a:pt x="85" y="8"/>
                    </a:cubicBezTo>
                    <a:cubicBezTo>
                      <a:pt x="80" y="11"/>
                      <a:pt x="74" y="16"/>
                      <a:pt x="71" y="24"/>
                    </a:cubicBezTo>
                    <a:cubicBezTo>
                      <a:pt x="68" y="33"/>
                      <a:pt x="64" y="46"/>
                      <a:pt x="68" y="6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Freeform 39"/>
              <p:cNvSpPr/>
              <p:nvPr/>
            </p:nvSpPr>
            <p:spPr bwMode="auto">
              <a:xfrm>
                <a:off x="2082800" y="1374775"/>
                <a:ext cx="34925" cy="93662"/>
              </a:xfrm>
              <a:custGeom>
                <a:avLst/>
                <a:gdLst/>
                <a:ahLst/>
                <a:cxnLst>
                  <a:cxn ang="0">
                    <a:pos x="3" y="33"/>
                  </a:cxn>
                  <a:cxn ang="0">
                    <a:pos x="19" y="0"/>
                  </a:cxn>
                  <a:cxn ang="0">
                    <a:pos x="21" y="56"/>
                  </a:cxn>
                  <a:cxn ang="0">
                    <a:pos x="3" y="33"/>
                  </a:cxn>
                </a:cxnLst>
                <a:rect l="0" t="0" r="r" b="b"/>
                <a:pathLst>
                  <a:path w="21" h="56">
                    <a:moveTo>
                      <a:pt x="3" y="33"/>
                    </a:moveTo>
                    <a:cubicBezTo>
                      <a:pt x="4" y="27"/>
                      <a:pt x="10" y="12"/>
                      <a:pt x="19" y="0"/>
                    </a:cubicBezTo>
                    <a:cubicBezTo>
                      <a:pt x="20" y="22"/>
                      <a:pt x="20" y="41"/>
                      <a:pt x="21" y="56"/>
                    </a:cubicBezTo>
                    <a:cubicBezTo>
                      <a:pt x="9" y="51"/>
                      <a:pt x="0" y="43"/>
                      <a:pt x="3" y="33"/>
                    </a:cubicBezTo>
                    <a:close/>
                  </a:path>
                </a:pathLst>
              </a:custGeom>
              <a:solidFill>
                <a:schemeClr val="tx1">
                  <a:lumMod val="25000"/>
                  <a:lumOff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4" name="Freeform 40"/>
              <p:cNvSpPr/>
              <p:nvPr/>
            </p:nvSpPr>
            <p:spPr bwMode="auto">
              <a:xfrm>
                <a:off x="2200275" y="1155700"/>
                <a:ext cx="1588" cy="158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143"/>
            <p:cNvGrpSpPr/>
            <p:nvPr/>
          </p:nvGrpSpPr>
          <p:grpSpPr>
            <a:xfrm>
              <a:off x="2265363" y="1211262"/>
              <a:ext cx="246062" cy="158750"/>
              <a:chOff x="2265363" y="914400"/>
              <a:chExt cx="246062" cy="158750"/>
            </a:xfrm>
          </p:grpSpPr>
          <p:sp>
            <p:nvSpPr>
              <p:cNvPr id="1032" name="Freeform 8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B73427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9" name="Freeform 15"/>
              <p:cNvSpPr/>
              <p:nvPr/>
            </p:nvSpPr>
            <p:spPr bwMode="auto">
              <a:xfrm>
                <a:off x="2446338" y="1003300"/>
                <a:ext cx="46038" cy="1270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" y="3"/>
                  </a:cxn>
                  <a:cxn ang="0">
                    <a:pos x="0" y="7"/>
                  </a:cxn>
                  <a:cxn ang="0">
                    <a:pos x="28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7">
                    <a:moveTo>
                      <a:pt x="21" y="0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3"/>
                      <a:pt x="0" y="7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3" y="1"/>
                      <a:pt x="21" y="0"/>
                    </a:cubicBezTo>
                  </a:path>
                </a:pathLst>
              </a:custGeom>
              <a:solidFill>
                <a:srgbClr val="ECDFDE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0" name="Freeform 76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  <a:cxn ang="0">
                    <a:pos x="42" y="0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6412D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1" name="Freeform 77"/>
              <p:cNvSpPr/>
              <p:nvPr/>
            </p:nvSpPr>
            <p:spPr bwMode="auto">
              <a:xfrm>
                <a:off x="2395538" y="919163"/>
                <a:ext cx="100013" cy="103187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34"/>
                  </a:cxn>
                  <a:cxn ang="0">
                    <a:pos x="15" y="65"/>
                  </a:cxn>
                  <a:cxn ang="0">
                    <a:pos x="63" y="54"/>
                  </a:cxn>
                </a:cxnLst>
                <a:rect l="0" t="0" r="r" b="b"/>
                <a:pathLst>
                  <a:path w="63" h="65">
                    <a:moveTo>
                      <a:pt x="42" y="0"/>
                    </a:moveTo>
                    <a:lnTo>
                      <a:pt x="0" y="34"/>
                    </a:lnTo>
                    <a:lnTo>
                      <a:pt x="15" y="65"/>
                    </a:lnTo>
                    <a:lnTo>
                      <a:pt x="63" y="54"/>
                    </a:ln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2" name="Freeform 78"/>
              <p:cNvSpPr/>
              <p:nvPr/>
            </p:nvSpPr>
            <p:spPr bwMode="auto">
              <a:xfrm>
                <a:off x="2447925" y="9144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2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9"/>
                      <a:pt x="21" y="58"/>
                      <a:pt x="29" y="55"/>
                    </a:cubicBezTo>
                    <a:cubicBezTo>
                      <a:pt x="37" y="52"/>
                      <a:pt x="38" y="38"/>
                      <a:pt x="32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3" name="Freeform 79"/>
              <p:cNvSpPr/>
              <p:nvPr/>
            </p:nvSpPr>
            <p:spPr bwMode="auto">
              <a:xfrm>
                <a:off x="2284413" y="946150"/>
                <a:ext cx="150813" cy="123825"/>
              </a:xfrm>
              <a:custGeom>
                <a:avLst/>
                <a:gdLst/>
                <a:ahLst/>
                <a:cxnLst>
                  <a:cxn ang="0">
                    <a:pos x="91" y="52"/>
                  </a:cxn>
                  <a:cxn ang="0">
                    <a:pos x="18" y="75"/>
                  </a:cxn>
                  <a:cxn ang="0">
                    <a:pos x="4" y="40"/>
                  </a:cxn>
                  <a:cxn ang="0">
                    <a:pos x="71" y="0"/>
                  </a:cxn>
                </a:cxnLst>
                <a:rect l="0" t="0" r="r" b="b"/>
                <a:pathLst>
                  <a:path w="91" h="75">
                    <a:moveTo>
                      <a:pt x="91" y="52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75"/>
                      <a:pt x="0" y="67"/>
                      <a:pt x="4" y="40"/>
                    </a:cubicBezTo>
                    <a:cubicBezTo>
                      <a:pt x="71" y="0"/>
                      <a:pt x="71" y="0"/>
                      <a:pt x="71" y="0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4" name="Freeform 80"/>
              <p:cNvSpPr/>
              <p:nvPr/>
            </p:nvSpPr>
            <p:spPr bwMode="auto">
              <a:xfrm>
                <a:off x="2387600" y="939800"/>
                <a:ext cx="63500" cy="96837"/>
              </a:xfrm>
              <a:custGeom>
                <a:avLst/>
                <a:gdLst/>
                <a:ahLst/>
                <a:cxnLst>
                  <a:cxn ang="0">
                    <a:pos x="5" y="34"/>
                  </a:cxn>
                  <a:cxn ang="0">
                    <a:pos x="29" y="55"/>
                  </a:cxn>
                  <a:cxn ang="0">
                    <a:pos x="33" y="24"/>
                  </a:cxn>
                  <a:cxn ang="0">
                    <a:pos x="9" y="3"/>
                  </a:cxn>
                  <a:cxn ang="0">
                    <a:pos x="5" y="34"/>
                  </a:cxn>
                </a:cxnLst>
                <a:rect l="0" t="0" r="r" b="b"/>
                <a:pathLst>
                  <a:path w="38" h="58">
                    <a:moveTo>
                      <a:pt x="5" y="34"/>
                    </a:moveTo>
                    <a:cubicBezTo>
                      <a:pt x="11" y="48"/>
                      <a:pt x="22" y="58"/>
                      <a:pt x="29" y="55"/>
                    </a:cubicBezTo>
                    <a:cubicBezTo>
                      <a:pt x="37" y="52"/>
                      <a:pt x="38" y="38"/>
                      <a:pt x="33" y="24"/>
                    </a:cubicBezTo>
                    <a:cubicBezTo>
                      <a:pt x="27" y="9"/>
                      <a:pt x="16" y="0"/>
                      <a:pt x="9" y="3"/>
                    </a:cubicBezTo>
                    <a:cubicBezTo>
                      <a:pt x="1" y="6"/>
                      <a:pt x="0" y="20"/>
                      <a:pt x="5" y="34"/>
                    </a:cubicBezTo>
                    <a:close/>
                  </a:path>
                </a:pathLst>
              </a:custGeom>
              <a:solidFill>
                <a:srgbClr val="AFE2E2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6" name="Freeform 82"/>
              <p:cNvSpPr/>
              <p:nvPr/>
            </p:nvSpPr>
            <p:spPr bwMode="auto">
              <a:xfrm>
                <a:off x="2282825" y="1030288"/>
                <a:ext cx="25400" cy="3016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5" y="19"/>
                  </a:cxn>
                  <a:cxn ang="0">
                    <a:pos x="0" y="4"/>
                  </a:cxn>
                  <a:cxn ang="0">
                    <a:pos x="8" y="0"/>
                  </a:cxn>
                </a:cxnLst>
                <a:rect l="0" t="0" r="r" b="b"/>
                <a:pathLst>
                  <a:path w="16" h="19">
                    <a:moveTo>
                      <a:pt x="16" y="16"/>
                    </a:moveTo>
                    <a:lnTo>
                      <a:pt x="5" y="19"/>
                    </a:lnTo>
                    <a:lnTo>
                      <a:pt x="0" y="4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7" name="Freeform 83"/>
              <p:cNvSpPr/>
              <p:nvPr/>
            </p:nvSpPr>
            <p:spPr bwMode="auto">
              <a:xfrm>
                <a:off x="2265363" y="1033463"/>
                <a:ext cx="25400" cy="39687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2" y="0"/>
                  </a:cxn>
                  <a:cxn ang="0">
                    <a:pos x="11" y="24"/>
                  </a:cxn>
                  <a:cxn ang="0">
                    <a:pos x="16" y="16"/>
                  </a:cxn>
                </a:cxnLst>
                <a:rect l="0" t="0" r="r" b="b"/>
                <a:pathLst>
                  <a:path w="16" h="24">
                    <a:moveTo>
                      <a:pt x="11" y="2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3"/>
                      <a:pt x="11" y="24"/>
                      <a:pt x="11" y="24"/>
                    </a:cubicBezTo>
                    <a:cubicBezTo>
                      <a:pt x="16" y="16"/>
                      <a:pt x="16" y="16"/>
                      <a:pt x="16" y="16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08" name="Freeform 84"/>
              <p:cNvSpPr/>
              <p:nvPr/>
            </p:nvSpPr>
            <p:spPr bwMode="auto">
              <a:xfrm>
                <a:off x="2289175" y="1012825"/>
                <a:ext cx="25400" cy="57150"/>
              </a:xfrm>
              <a:custGeom>
                <a:avLst/>
                <a:gdLst/>
                <a:ahLst/>
                <a:cxnLst>
                  <a:cxn ang="0">
                    <a:pos x="15" y="35"/>
                  </a:cxn>
                  <a:cxn ang="0">
                    <a:pos x="14" y="34"/>
                  </a:cxn>
                  <a:cxn ang="0">
                    <a:pos x="12" y="33"/>
                  </a:cxn>
                  <a:cxn ang="0">
                    <a:pos x="10" y="31"/>
                  </a:cxn>
                  <a:cxn ang="0">
                    <a:pos x="8" y="29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2" y="20"/>
                  </a:cxn>
                  <a:cxn ang="0">
                    <a:pos x="1" y="13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1" y="6"/>
                  </a:cxn>
                  <a:cxn ang="0">
                    <a:pos x="3" y="19"/>
                  </a:cxn>
                  <a:cxn ang="0">
                    <a:pos x="5" y="23"/>
                  </a:cxn>
                  <a:cxn ang="0">
                    <a:pos x="7" y="26"/>
                  </a:cxn>
                  <a:cxn ang="0">
                    <a:pos x="8" y="29"/>
                  </a:cxn>
                  <a:cxn ang="0">
                    <a:pos x="10" y="31"/>
                  </a:cxn>
                  <a:cxn ang="0">
                    <a:pos x="12" y="33"/>
                  </a:cxn>
                  <a:cxn ang="0">
                    <a:pos x="14" y="34"/>
                  </a:cxn>
                  <a:cxn ang="0">
                    <a:pos x="15" y="35"/>
                  </a:cxn>
                </a:cxnLst>
                <a:rect l="0" t="0" r="r" b="b"/>
                <a:pathLst>
                  <a:path w="15" h="35">
                    <a:moveTo>
                      <a:pt x="15" y="35"/>
                    </a:moveTo>
                    <a:cubicBezTo>
                      <a:pt x="15" y="35"/>
                      <a:pt x="15" y="34"/>
                      <a:pt x="14" y="34"/>
                    </a:cubicBezTo>
                    <a:cubicBezTo>
                      <a:pt x="13" y="34"/>
                      <a:pt x="13" y="33"/>
                      <a:pt x="12" y="33"/>
                    </a:cubicBezTo>
                    <a:cubicBezTo>
                      <a:pt x="11" y="32"/>
                      <a:pt x="11" y="32"/>
                      <a:pt x="10" y="31"/>
                    </a:cubicBezTo>
                    <a:cubicBezTo>
                      <a:pt x="9" y="31"/>
                      <a:pt x="9" y="30"/>
                      <a:pt x="8" y="29"/>
                    </a:cubicBezTo>
                    <a:cubicBezTo>
                      <a:pt x="7" y="28"/>
                      <a:pt x="6" y="27"/>
                      <a:pt x="6" y="26"/>
                    </a:cubicBezTo>
                    <a:cubicBezTo>
                      <a:pt x="5" y="25"/>
                      <a:pt x="5" y="24"/>
                      <a:pt x="4" y="23"/>
                    </a:cubicBezTo>
                    <a:cubicBezTo>
                      <a:pt x="3" y="22"/>
                      <a:pt x="3" y="21"/>
                      <a:pt x="2" y="20"/>
                    </a:cubicBezTo>
                    <a:cubicBezTo>
                      <a:pt x="2" y="17"/>
                      <a:pt x="1" y="15"/>
                      <a:pt x="1" y="13"/>
                    </a:cubicBezTo>
                    <a:cubicBezTo>
                      <a:pt x="0" y="10"/>
                      <a:pt x="0" y="8"/>
                      <a:pt x="0" y="6"/>
                    </a:cubicBezTo>
                    <a:cubicBezTo>
                      <a:pt x="1" y="2"/>
                      <a:pt x="1" y="0"/>
                      <a:pt x="1" y="0"/>
                    </a:cubicBezTo>
                    <a:cubicBezTo>
                      <a:pt x="1" y="0"/>
                      <a:pt x="1" y="2"/>
                      <a:pt x="1" y="6"/>
                    </a:cubicBezTo>
                    <a:cubicBezTo>
                      <a:pt x="1" y="10"/>
                      <a:pt x="2" y="15"/>
                      <a:pt x="3" y="19"/>
                    </a:cubicBezTo>
                    <a:cubicBezTo>
                      <a:pt x="4" y="21"/>
                      <a:pt x="4" y="22"/>
                      <a:pt x="5" y="23"/>
                    </a:cubicBezTo>
                    <a:cubicBezTo>
                      <a:pt x="5" y="24"/>
                      <a:pt x="6" y="25"/>
                      <a:pt x="7" y="26"/>
                    </a:cubicBezTo>
                    <a:cubicBezTo>
                      <a:pt x="7" y="27"/>
                      <a:pt x="8" y="28"/>
                      <a:pt x="8" y="29"/>
                    </a:cubicBezTo>
                    <a:cubicBezTo>
                      <a:pt x="9" y="29"/>
                      <a:pt x="10" y="30"/>
                      <a:pt x="10" y="31"/>
                    </a:cubicBezTo>
                    <a:cubicBezTo>
                      <a:pt x="11" y="31"/>
                      <a:pt x="12" y="32"/>
                      <a:pt x="12" y="33"/>
                    </a:cubicBezTo>
                    <a:cubicBezTo>
                      <a:pt x="13" y="33"/>
                      <a:pt x="13" y="33"/>
                      <a:pt x="14" y="34"/>
                    </a:cubicBezTo>
                    <a:cubicBezTo>
                      <a:pt x="15" y="34"/>
                      <a:pt x="15" y="35"/>
                      <a:pt x="15" y="3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0" name="Freeform 86"/>
              <p:cNvSpPr/>
              <p:nvPr/>
            </p:nvSpPr>
            <p:spPr bwMode="auto">
              <a:xfrm>
                <a:off x="2282825" y="1036638"/>
                <a:ext cx="7938" cy="23812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12"/>
                  </a:cxn>
                  <a:cxn ang="0">
                    <a:pos x="2" y="10"/>
                  </a:cxn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2" y="7"/>
                  </a:cxn>
                  <a:cxn ang="0">
                    <a:pos x="4" y="12"/>
                  </a:cxn>
                  <a:cxn ang="0">
                    <a:pos x="5" y="14"/>
                  </a:cxn>
                </a:cxnLst>
                <a:rect l="0" t="0" r="r" b="b"/>
                <a:pathLst>
                  <a:path w="5" h="14">
                    <a:moveTo>
                      <a:pt x="5" y="14"/>
                    </a:moveTo>
                    <a:cubicBezTo>
                      <a:pt x="5" y="14"/>
                      <a:pt x="4" y="13"/>
                      <a:pt x="3" y="12"/>
                    </a:cubicBezTo>
                    <a:cubicBezTo>
                      <a:pt x="3" y="11"/>
                      <a:pt x="2" y="11"/>
                      <a:pt x="2" y="10"/>
                    </a:cubicBezTo>
                    <a:cubicBezTo>
                      <a:pt x="2" y="9"/>
                      <a:pt x="1" y="8"/>
                      <a:pt x="1" y="7"/>
                    </a:cubicBezTo>
                    <a:cubicBezTo>
                      <a:pt x="0" y="5"/>
                      <a:pt x="0" y="4"/>
                      <a:pt x="0" y="2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2" y="9"/>
                      <a:pt x="3" y="10"/>
                      <a:pt x="4" y="12"/>
                    </a:cubicBezTo>
                    <a:cubicBezTo>
                      <a:pt x="4" y="13"/>
                      <a:pt x="5" y="14"/>
                      <a:pt x="5" y="14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" name="Group 144"/>
          <p:cNvGrpSpPr/>
          <p:nvPr/>
        </p:nvGrpSpPr>
        <p:grpSpPr>
          <a:xfrm>
            <a:off x="3834518" y="2144799"/>
            <a:ext cx="553610" cy="4435578"/>
            <a:chOff x="2171701" y="1331914"/>
            <a:chExt cx="393700" cy="3154362"/>
          </a:xfrm>
          <a:solidFill>
            <a:schemeClr val="accent1"/>
          </a:solidFill>
        </p:grpSpPr>
        <p:sp>
          <p:nvSpPr>
            <p:cNvPr id="1078" name="Freeform 54"/>
            <p:cNvSpPr/>
            <p:nvPr/>
          </p:nvSpPr>
          <p:spPr bwMode="auto">
            <a:xfrm>
              <a:off x="2492376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6" y="2073"/>
                    <a:pt x="12" y="2073"/>
                  </a:cubicBezTo>
                  <a:cubicBezTo>
                    <a:pt x="19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Rectangle 55"/>
            <p:cNvSpPr>
              <a:spLocks noChangeArrowheads="1"/>
            </p:cNvSpPr>
            <p:nvPr/>
          </p:nvSpPr>
          <p:spPr bwMode="auto">
            <a:xfrm>
              <a:off x="2225675" y="20304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Rectangle 56"/>
            <p:cNvSpPr>
              <a:spLocks noChangeArrowheads="1"/>
            </p:cNvSpPr>
            <p:nvPr/>
          </p:nvSpPr>
          <p:spPr bwMode="auto">
            <a:xfrm>
              <a:off x="2225675" y="21796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Rectangle 57"/>
            <p:cNvSpPr>
              <a:spLocks noChangeArrowheads="1"/>
            </p:cNvSpPr>
            <p:nvPr/>
          </p:nvSpPr>
          <p:spPr bwMode="auto">
            <a:xfrm>
              <a:off x="2225675" y="16621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2" name="Rectangle 58"/>
            <p:cNvSpPr>
              <a:spLocks noChangeArrowheads="1"/>
            </p:cNvSpPr>
            <p:nvPr/>
          </p:nvSpPr>
          <p:spPr bwMode="auto">
            <a:xfrm>
              <a:off x="2225675" y="14970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3" name="Rectangle 59"/>
            <p:cNvSpPr>
              <a:spLocks noChangeArrowheads="1"/>
            </p:cNvSpPr>
            <p:nvPr/>
          </p:nvSpPr>
          <p:spPr bwMode="auto">
            <a:xfrm>
              <a:off x="2225675" y="1814513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4" name="Rectangle 60"/>
            <p:cNvSpPr>
              <a:spLocks noChangeArrowheads="1"/>
            </p:cNvSpPr>
            <p:nvPr/>
          </p:nvSpPr>
          <p:spPr bwMode="auto">
            <a:xfrm>
              <a:off x="2225675" y="23447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5" name="Rectangle 61"/>
            <p:cNvSpPr>
              <a:spLocks noChangeArrowheads="1"/>
            </p:cNvSpPr>
            <p:nvPr/>
          </p:nvSpPr>
          <p:spPr bwMode="auto">
            <a:xfrm>
              <a:off x="2225675" y="249713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6" name="Rectangle 62"/>
            <p:cNvSpPr>
              <a:spLocks noChangeArrowheads="1"/>
            </p:cNvSpPr>
            <p:nvPr/>
          </p:nvSpPr>
          <p:spPr bwMode="auto">
            <a:xfrm>
              <a:off x="2225675" y="26606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7" name="Rectangle 63"/>
            <p:cNvSpPr>
              <a:spLocks noChangeArrowheads="1"/>
            </p:cNvSpPr>
            <p:nvPr/>
          </p:nvSpPr>
          <p:spPr bwMode="auto">
            <a:xfrm>
              <a:off x="2225675" y="28130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8" name="Rectangle 64"/>
            <p:cNvSpPr>
              <a:spLocks noChangeArrowheads="1"/>
            </p:cNvSpPr>
            <p:nvPr/>
          </p:nvSpPr>
          <p:spPr bwMode="auto">
            <a:xfrm>
              <a:off x="2225675" y="297815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9" name="Rectangle 65"/>
            <p:cNvSpPr>
              <a:spLocks noChangeArrowheads="1"/>
            </p:cNvSpPr>
            <p:nvPr/>
          </p:nvSpPr>
          <p:spPr bwMode="auto">
            <a:xfrm>
              <a:off x="2225675" y="3127375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0" name="Rectangle 66"/>
            <p:cNvSpPr>
              <a:spLocks noChangeArrowheads="1"/>
            </p:cNvSpPr>
            <p:nvPr/>
          </p:nvSpPr>
          <p:spPr bwMode="auto">
            <a:xfrm>
              <a:off x="2225675" y="329406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1" name="Rectangle 67"/>
            <p:cNvSpPr>
              <a:spLocks noChangeArrowheads="1"/>
            </p:cNvSpPr>
            <p:nvPr/>
          </p:nvSpPr>
          <p:spPr bwMode="auto">
            <a:xfrm>
              <a:off x="2225675" y="3443288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2" name="Rectangle 68"/>
            <p:cNvSpPr>
              <a:spLocks noChangeArrowheads="1"/>
            </p:cNvSpPr>
            <p:nvPr/>
          </p:nvSpPr>
          <p:spPr bwMode="auto">
            <a:xfrm>
              <a:off x="2225675" y="3609975"/>
              <a:ext cx="320675" cy="317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3" name="Rectangle 69"/>
            <p:cNvSpPr>
              <a:spLocks noChangeArrowheads="1"/>
            </p:cNvSpPr>
            <p:nvPr/>
          </p:nvSpPr>
          <p:spPr bwMode="auto">
            <a:xfrm>
              <a:off x="2225675" y="37592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4" name="Rectangle 70"/>
            <p:cNvSpPr>
              <a:spLocks noChangeArrowheads="1"/>
            </p:cNvSpPr>
            <p:nvPr/>
          </p:nvSpPr>
          <p:spPr bwMode="auto">
            <a:xfrm>
              <a:off x="2225675" y="39243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5" name="Rectangle 71"/>
            <p:cNvSpPr>
              <a:spLocks noChangeArrowheads="1"/>
            </p:cNvSpPr>
            <p:nvPr/>
          </p:nvSpPr>
          <p:spPr bwMode="auto">
            <a:xfrm>
              <a:off x="2225675" y="4076700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6" name="Rectangle 72"/>
            <p:cNvSpPr>
              <a:spLocks noChangeArrowheads="1"/>
            </p:cNvSpPr>
            <p:nvPr/>
          </p:nvSpPr>
          <p:spPr bwMode="auto">
            <a:xfrm>
              <a:off x="2225675" y="4240213"/>
              <a:ext cx="320675" cy="3333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9" name="Freeform 75"/>
            <p:cNvSpPr/>
            <p:nvPr/>
          </p:nvSpPr>
          <p:spPr bwMode="auto">
            <a:xfrm>
              <a:off x="2171701" y="1331914"/>
              <a:ext cx="73025" cy="3154362"/>
            </a:xfrm>
            <a:custGeom>
              <a:avLst/>
              <a:gdLst/>
              <a:ahLst/>
              <a:cxnLst>
                <a:cxn ang="0">
                  <a:pos x="0" y="2063"/>
                </a:cxn>
                <a:cxn ang="0">
                  <a:pos x="12" y="2073"/>
                </a:cxn>
                <a:cxn ang="0">
                  <a:pos x="24" y="2063"/>
                </a:cxn>
                <a:cxn ang="0">
                  <a:pos x="24" y="10"/>
                </a:cxn>
                <a:cxn ang="0">
                  <a:pos x="12" y="0"/>
                </a:cxn>
                <a:cxn ang="0">
                  <a:pos x="0" y="10"/>
                </a:cxn>
                <a:cxn ang="0">
                  <a:pos x="0" y="2063"/>
                </a:cxn>
              </a:cxnLst>
              <a:rect l="0" t="0" r="r" b="b"/>
              <a:pathLst>
                <a:path w="24" h="2073">
                  <a:moveTo>
                    <a:pt x="0" y="2063"/>
                  </a:moveTo>
                  <a:cubicBezTo>
                    <a:pt x="0" y="2069"/>
                    <a:pt x="5" y="2073"/>
                    <a:pt x="12" y="2073"/>
                  </a:cubicBezTo>
                  <a:cubicBezTo>
                    <a:pt x="18" y="2073"/>
                    <a:pt x="24" y="2069"/>
                    <a:pt x="24" y="2063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5"/>
                    <a:pt x="18" y="0"/>
                    <a:pt x="12" y="0"/>
                  </a:cubicBezTo>
                  <a:cubicBezTo>
                    <a:pt x="5" y="0"/>
                    <a:pt x="0" y="5"/>
                    <a:pt x="0" y="10"/>
                  </a:cubicBezTo>
                  <a:lnTo>
                    <a:pt x="0" y="20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149"/>
          <p:cNvGrpSpPr/>
          <p:nvPr/>
        </p:nvGrpSpPr>
        <p:grpSpPr>
          <a:xfrm>
            <a:off x="4961829" y="4803467"/>
            <a:ext cx="817022" cy="1756819"/>
            <a:chOff x="2973388" y="3517900"/>
            <a:chExt cx="581025" cy="1249362"/>
          </a:xfrm>
        </p:grpSpPr>
        <p:sp>
          <p:nvSpPr>
            <p:cNvPr id="1066" name="Rectangle 42"/>
            <p:cNvSpPr>
              <a:spLocks noChangeArrowheads="1"/>
            </p:cNvSpPr>
            <p:nvPr/>
          </p:nvSpPr>
          <p:spPr bwMode="auto">
            <a:xfrm>
              <a:off x="3184525" y="4241800"/>
              <a:ext cx="369888" cy="244475"/>
            </a:xfrm>
            <a:prstGeom prst="rect">
              <a:avLst/>
            </a:prstGeom>
            <a:solidFill>
              <a:schemeClr val="tx1">
                <a:lumMod val="25000"/>
                <a:lumOff val="75000"/>
              </a:schemeClr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7" name="Freeform 43"/>
            <p:cNvSpPr/>
            <p:nvPr/>
          </p:nvSpPr>
          <p:spPr bwMode="auto">
            <a:xfrm>
              <a:off x="3332163" y="4202113"/>
              <a:ext cx="85725" cy="39687"/>
            </a:xfrm>
            <a:custGeom>
              <a:avLst/>
              <a:gdLst/>
              <a:ahLst/>
              <a:cxnLst>
                <a:cxn ang="0">
                  <a:pos x="51" y="24"/>
                </a:cxn>
                <a:cxn ang="0">
                  <a:pos x="44" y="7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7" y="7"/>
                </a:cxn>
                <a:cxn ang="0">
                  <a:pos x="0" y="24"/>
                </a:cxn>
                <a:cxn ang="0">
                  <a:pos x="8" y="24"/>
                </a:cxn>
                <a:cxn ang="0">
                  <a:pos x="12" y="13"/>
                </a:cxn>
                <a:cxn ang="0">
                  <a:pos x="24" y="8"/>
                </a:cxn>
                <a:cxn ang="0">
                  <a:pos x="26" y="8"/>
                </a:cxn>
                <a:cxn ang="0">
                  <a:pos x="39" y="13"/>
                </a:cxn>
                <a:cxn ang="0">
                  <a:pos x="43" y="24"/>
                </a:cxn>
                <a:cxn ang="0">
                  <a:pos x="51" y="24"/>
                </a:cxn>
              </a:cxnLst>
              <a:rect l="0" t="0" r="r" b="b"/>
              <a:pathLst>
                <a:path w="51" h="24">
                  <a:moveTo>
                    <a:pt x="51" y="24"/>
                  </a:moveTo>
                  <a:cubicBezTo>
                    <a:pt x="51" y="17"/>
                    <a:pt x="49" y="11"/>
                    <a:pt x="44" y="7"/>
                  </a:cubicBezTo>
                  <a:cubicBezTo>
                    <a:pt x="39" y="3"/>
                    <a:pt x="33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1" y="3"/>
                    <a:pt x="7" y="7"/>
                  </a:cubicBezTo>
                  <a:cubicBezTo>
                    <a:pt x="2" y="11"/>
                    <a:pt x="0" y="17"/>
                    <a:pt x="0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0"/>
                    <a:pt x="9" y="16"/>
                    <a:pt x="12" y="13"/>
                  </a:cubicBezTo>
                  <a:cubicBezTo>
                    <a:pt x="16" y="10"/>
                    <a:pt x="20" y="8"/>
                    <a:pt x="2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1" y="8"/>
                    <a:pt x="35" y="10"/>
                    <a:pt x="39" y="13"/>
                  </a:cubicBezTo>
                  <a:cubicBezTo>
                    <a:pt x="42" y="16"/>
                    <a:pt x="43" y="20"/>
                    <a:pt x="43" y="24"/>
                  </a:cubicBezTo>
                  <a:lnTo>
                    <a:pt x="51" y="24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8" name="Rectangle 44"/>
            <p:cNvSpPr>
              <a:spLocks noChangeArrowheads="1"/>
            </p:cNvSpPr>
            <p:nvPr/>
          </p:nvSpPr>
          <p:spPr bwMode="auto">
            <a:xfrm>
              <a:off x="3263900" y="4316413"/>
              <a:ext cx="290513" cy="6350"/>
            </a:xfrm>
            <a:prstGeom prst="rect">
              <a:avLst/>
            </a:prstGeom>
            <a:solidFill>
              <a:srgbClr val="1A1A1A"/>
            </a:solidFill>
            <a:ln w="9525">
              <a:noFill/>
              <a:miter lim="800000"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9" name="Freeform 45"/>
            <p:cNvSpPr/>
            <p:nvPr/>
          </p:nvSpPr>
          <p:spPr bwMode="auto">
            <a:xfrm>
              <a:off x="3263900" y="4316413"/>
              <a:ext cx="290513" cy="6350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183" y="4"/>
                </a:cxn>
                <a:cxn ang="0">
                  <a:pos x="183" y="0"/>
                </a:cxn>
                <a:cxn ang="0">
                  <a:pos x="0" y="0"/>
                </a:cxn>
              </a:cxnLst>
              <a:rect l="0" t="0" r="r" b="b"/>
              <a:pathLst>
                <a:path w="183" h="4">
                  <a:moveTo>
                    <a:pt x="0" y="4"/>
                  </a:moveTo>
                  <a:lnTo>
                    <a:pt x="183" y="4"/>
                  </a:lnTo>
                  <a:lnTo>
                    <a:pt x="183" y="0"/>
                  </a:lnTo>
                  <a:lnTo>
                    <a:pt x="0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0" name="Freeform 46"/>
            <p:cNvSpPr/>
            <p:nvPr/>
          </p:nvSpPr>
          <p:spPr bwMode="auto">
            <a:xfrm>
              <a:off x="3348038" y="4295775"/>
              <a:ext cx="53975" cy="46037"/>
            </a:xfrm>
            <a:custGeom>
              <a:avLst/>
              <a:gdLst/>
              <a:ahLst/>
              <a:cxnLst>
                <a:cxn ang="0">
                  <a:pos x="8" y="29"/>
                </a:cxn>
                <a:cxn ang="0">
                  <a:pos x="0" y="15"/>
                </a:cxn>
                <a:cxn ang="0">
                  <a:pos x="8" y="0"/>
                </a:cxn>
                <a:cxn ang="0">
                  <a:pos x="25" y="0"/>
                </a:cxn>
                <a:cxn ang="0">
                  <a:pos x="34" y="15"/>
                </a:cxn>
                <a:cxn ang="0">
                  <a:pos x="25" y="29"/>
                </a:cxn>
                <a:cxn ang="0">
                  <a:pos x="8" y="29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lnTo>
                    <a:pt x="0" y="15"/>
                  </a:lnTo>
                  <a:lnTo>
                    <a:pt x="8" y="0"/>
                  </a:lnTo>
                  <a:lnTo>
                    <a:pt x="25" y="0"/>
                  </a:lnTo>
                  <a:lnTo>
                    <a:pt x="34" y="15"/>
                  </a:lnTo>
                  <a:lnTo>
                    <a:pt x="25" y="29"/>
                  </a:lnTo>
                  <a:lnTo>
                    <a:pt x="8" y="2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1" name="Group 147"/>
            <p:cNvGrpSpPr/>
            <p:nvPr/>
          </p:nvGrpSpPr>
          <p:grpSpPr>
            <a:xfrm>
              <a:off x="2973388" y="3517900"/>
              <a:ext cx="431800" cy="1249362"/>
              <a:chOff x="2973388" y="3517900"/>
              <a:chExt cx="431800" cy="1249362"/>
            </a:xfrm>
            <a:solidFill>
              <a:schemeClr val="tx1">
                <a:lumMod val="50000"/>
                <a:lumOff val="50000"/>
              </a:schemeClr>
            </a:solidFill>
          </p:grpSpPr>
          <p:grpSp>
            <p:nvGrpSpPr>
              <p:cNvPr id="12" name="Group 146"/>
              <p:cNvGrpSpPr/>
              <p:nvPr/>
            </p:nvGrpSpPr>
            <p:grpSpPr>
              <a:xfrm>
                <a:off x="2973388" y="3541713"/>
                <a:ext cx="431800" cy="1225549"/>
                <a:chOff x="2973388" y="3541713"/>
                <a:chExt cx="431800" cy="1225549"/>
              </a:xfrm>
              <a:grpFill/>
            </p:grpSpPr>
            <p:sp>
              <p:nvSpPr>
                <p:cNvPr id="1029" name="Oval 5"/>
                <p:cNvSpPr>
                  <a:spLocks noChangeArrowheads="1"/>
                </p:cNvSpPr>
                <p:nvPr/>
              </p:nvSpPr>
              <p:spPr bwMode="auto">
                <a:xfrm>
                  <a:off x="3224213" y="3619500"/>
                  <a:ext cx="22225" cy="26987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0" name="Freeform 6"/>
                <p:cNvSpPr/>
                <p:nvPr/>
              </p:nvSpPr>
              <p:spPr bwMode="auto">
                <a:xfrm>
                  <a:off x="3146425" y="3694113"/>
                  <a:ext cx="71438" cy="58737"/>
                </a:xfrm>
                <a:custGeom>
                  <a:avLst/>
                  <a:gdLst/>
                  <a:ahLst/>
                  <a:cxnLst>
                    <a:cxn ang="0">
                      <a:pos x="28" y="0"/>
                    </a:cxn>
                    <a:cxn ang="0">
                      <a:pos x="0" y="19"/>
                    </a:cxn>
                    <a:cxn ang="0">
                      <a:pos x="7" y="35"/>
                    </a:cxn>
                    <a:cxn ang="0">
                      <a:pos x="41" y="28"/>
                    </a:cxn>
                    <a:cxn ang="0">
                      <a:pos x="43" y="7"/>
                    </a:cxn>
                  </a:cxnLst>
                  <a:rect l="0" t="0" r="r" b="b"/>
                  <a:pathLst>
                    <a:path w="43" h="35">
                      <a:moveTo>
                        <a:pt x="28" y="0"/>
                      </a:moveTo>
                      <a:cubicBezTo>
                        <a:pt x="28" y="0"/>
                        <a:pt x="30" y="29"/>
                        <a:pt x="0" y="19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41" y="28"/>
                        <a:pt x="41" y="28"/>
                        <a:pt x="41" y="28"/>
                      </a:cubicBezTo>
                      <a:cubicBezTo>
                        <a:pt x="43" y="7"/>
                        <a:pt x="43" y="7"/>
                        <a:pt x="43" y="7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1" name="Freeform 47"/>
                <p:cNvSpPr/>
                <p:nvPr/>
              </p:nvSpPr>
              <p:spPr bwMode="auto">
                <a:xfrm>
                  <a:off x="3152775" y="4138613"/>
                  <a:ext cx="150813" cy="581025"/>
                </a:xfrm>
                <a:custGeom>
                  <a:avLst/>
                  <a:gdLst/>
                  <a:ahLst/>
                  <a:cxnLst>
                    <a:cxn ang="0">
                      <a:pos x="90" y="320"/>
                    </a:cxn>
                    <a:cxn ang="0">
                      <a:pos x="68" y="209"/>
                    </a:cxn>
                    <a:cxn ang="0">
                      <a:pos x="71" y="19"/>
                    </a:cxn>
                    <a:cxn ang="0">
                      <a:pos x="71" y="0"/>
                    </a:cxn>
                    <a:cxn ang="0">
                      <a:pos x="7" y="11"/>
                    </a:cxn>
                    <a:cxn ang="0">
                      <a:pos x="18" y="215"/>
                    </a:cxn>
                    <a:cxn ang="0">
                      <a:pos x="37" y="320"/>
                    </a:cxn>
                    <a:cxn ang="0">
                      <a:pos x="8" y="349"/>
                    </a:cxn>
                    <a:cxn ang="0">
                      <a:pos x="90" y="349"/>
                    </a:cxn>
                    <a:cxn ang="0">
                      <a:pos x="90" y="320"/>
                    </a:cxn>
                  </a:cxnLst>
                  <a:rect l="0" t="0" r="r" b="b"/>
                  <a:pathLst>
                    <a:path w="90" h="349">
                      <a:moveTo>
                        <a:pt x="90" y="320"/>
                      </a:moveTo>
                      <a:cubicBezTo>
                        <a:pt x="90" y="320"/>
                        <a:pt x="72" y="243"/>
                        <a:pt x="68" y="209"/>
                      </a:cubicBezTo>
                      <a:cubicBezTo>
                        <a:pt x="64" y="166"/>
                        <a:pt x="69" y="50"/>
                        <a:pt x="71" y="19"/>
                      </a:cubicBezTo>
                      <a:cubicBezTo>
                        <a:pt x="71" y="14"/>
                        <a:pt x="71" y="0"/>
                        <a:pt x="71" y="0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14" y="182"/>
                        <a:pt x="18" y="215"/>
                      </a:cubicBezTo>
                      <a:cubicBezTo>
                        <a:pt x="22" y="247"/>
                        <a:pt x="37" y="320"/>
                        <a:pt x="37" y="320"/>
                      </a:cubicBezTo>
                      <a:cubicBezTo>
                        <a:pt x="0" y="329"/>
                        <a:pt x="8" y="349"/>
                        <a:pt x="8" y="349"/>
                      </a:cubicBezTo>
                      <a:cubicBezTo>
                        <a:pt x="90" y="349"/>
                        <a:pt x="90" y="349"/>
                        <a:pt x="90" y="349"/>
                      </a:cubicBezTo>
                      <a:lnTo>
                        <a:pt x="90" y="32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2" name="Freeform 48"/>
                <p:cNvSpPr/>
                <p:nvPr/>
              </p:nvSpPr>
              <p:spPr bwMode="auto">
                <a:xfrm>
                  <a:off x="2973388" y="4146550"/>
                  <a:ext cx="273050" cy="620712"/>
                </a:xfrm>
                <a:custGeom>
                  <a:avLst/>
                  <a:gdLst/>
                  <a:ahLst/>
                  <a:cxnLst>
                    <a:cxn ang="0">
                      <a:pos x="112" y="115"/>
                    </a:cxn>
                    <a:cxn ang="0">
                      <a:pos x="164" y="7"/>
                    </a:cxn>
                    <a:cxn ang="0">
                      <a:pos x="48" y="0"/>
                    </a:cxn>
                    <a:cxn ang="0">
                      <a:pos x="40" y="194"/>
                    </a:cxn>
                    <a:cxn ang="0">
                      <a:pos x="53" y="340"/>
                    </a:cxn>
                    <a:cxn ang="0">
                      <a:pos x="0" y="373"/>
                    </a:cxn>
                    <a:cxn ang="0">
                      <a:pos x="96" y="373"/>
                    </a:cxn>
                    <a:cxn ang="0">
                      <a:pos x="97" y="345"/>
                    </a:cxn>
                    <a:cxn ang="0">
                      <a:pos x="95" y="193"/>
                    </a:cxn>
                    <a:cxn ang="0">
                      <a:pos x="112" y="115"/>
                    </a:cxn>
                  </a:cxnLst>
                  <a:rect l="0" t="0" r="r" b="b"/>
                  <a:pathLst>
                    <a:path w="164" h="373">
                      <a:moveTo>
                        <a:pt x="112" y="115"/>
                      </a:moveTo>
                      <a:cubicBezTo>
                        <a:pt x="164" y="7"/>
                        <a:pt x="164" y="7"/>
                        <a:pt x="164" y="7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5" y="132"/>
                        <a:pt x="40" y="194"/>
                      </a:cubicBezTo>
                      <a:cubicBezTo>
                        <a:pt x="38" y="218"/>
                        <a:pt x="50" y="316"/>
                        <a:pt x="53" y="340"/>
                      </a:cubicBezTo>
                      <a:cubicBezTo>
                        <a:pt x="11" y="340"/>
                        <a:pt x="0" y="373"/>
                        <a:pt x="0" y="373"/>
                      </a:cubicBezTo>
                      <a:cubicBezTo>
                        <a:pt x="96" y="373"/>
                        <a:pt x="96" y="373"/>
                        <a:pt x="96" y="373"/>
                      </a:cubicBezTo>
                      <a:cubicBezTo>
                        <a:pt x="97" y="345"/>
                        <a:pt x="97" y="345"/>
                        <a:pt x="97" y="345"/>
                      </a:cubicBezTo>
                      <a:cubicBezTo>
                        <a:pt x="97" y="345"/>
                        <a:pt x="91" y="274"/>
                        <a:pt x="95" y="193"/>
                      </a:cubicBezTo>
                      <a:cubicBezTo>
                        <a:pt x="96" y="174"/>
                        <a:pt x="112" y="115"/>
                        <a:pt x="112" y="1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73" name="Freeform 49"/>
                <p:cNvSpPr>
                  <a:spLocks noEditPoints="1"/>
                </p:cNvSpPr>
                <p:nvPr/>
              </p:nvSpPr>
              <p:spPr bwMode="auto">
                <a:xfrm>
                  <a:off x="2976563" y="3541713"/>
                  <a:ext cx="428625" cy="685800"/>
                </a:xfrm>
                <a:custGeom>
                  <a:avLst/>
                  <a:gdLst/>
                  <a:ahLst/>
                  <a:cxnLst>
                    <a:cxn ang="0">
                      <a:pos x="252" y="390"/>
                    </a:cxn>
                    <a:cxn ang="0">
                      <a:pos x="258" y="390"/>
                    </a:cxn>
                    <a:cxn ang="0">
                      <a:pos x="251" y="252"/>
                    </a:cxn>
                    <a:cxn ang="0">
                      <a:pos x="227" y="144"/>
                    </a:cxn>
                    <a:cxn ang="0">
                      <a:pos x="173" y="115"/>
                    </a:cxn>
                    <a:cxn ang="0">
                      <a:pos x="173" y="109"/>
                    </a:cxn>
                    <a:cxn ang="0">
                      <a:pos x="173" y="109"/>
                    </a:cxn>
                    <a:cxn ang="0">
                      <a:pos x="173" y="99"/>
                    </a:cxn>
                    <a:cxn ang="0">
                      <a:pos x="159" y="93"/>
                    </a:cxn>
                    <a:cxn ang="0">
                      <a:pos x="152" y="25"/>
                    </a:cxn>
                    <a:cxn ang="0">
                      <a:pos x="132" y="13"/>
                    </a:cxn>
                    <a:cxn ang="0">
                      <a:pos x="132" y="13"/>
                    </a:cxn>
                    <a:cxn ang="0">
                      <a:pos x="112" y="4"/>
                    </a:cxn>
                    <a:cxn ang="0">
                      <a:pos x="100" y="0"/>
                    </a:cxn>
                    <a:cxn ang="0">
                      <a:pos x="33" y="19"/>
                    </a:cxn>
                    <a:cxn ang="0">
                      <a:pos x="3" y="39"/>
                    </a:cxn>
                    <a:cxn ang="0">
                      <a:pos x="82" y="152"/>
                    </a:cxn>
                    <a:cxn ang="0">
                      <a:pos x="80" y="159"/>
                    </a:cxn>
                    <a:cxn ang="0">
                      <a:pos x="57" y="244"/>
                    </a:cxn>
                    <a:cxn ang="0">
                      <a:pos x="30" y="370"/>
                    </a:cxn>
                    <a:cxn ang="0">
                      <a:pos x="197" y="370"/>
                    </a:cxn>
                    <a:cxn ang="0">
                      <a:pos x="209" y="231"/>
                    </a:cxn>
                    <a:cxn ang="0">
                      <a:pos x="215" y="262"/>
                    </a:cxn>
                    <a:cxn ang="0">
                      <a:pos x="223" y="390"/>
                    </a:cxn>
                    <a:cxn ang="0">
                      <a:pos x="227" y="390"/>
                    </a:cxn>
                    <a:cxn ang="0">
                      <a:pos x="227" y="395"/>
                    </a:cxn>
                    <a:cxn ang="0">
                      <a:pos x="227" y="396"/>
                    </a:cxn>
                    <a:cxn ang="0">
                      <a:pos x="241" y="411"/>
                    </a:cxn>
                    <a:cxn ang="0">
                      <a:pos x="252" y="394"/>
                    </a:cxn>
                    <a:cxn ang="0">
                      <a:pos x="252" y="393"/>
                    </a:cxn>
                    <a:cxn ang="0">
                      <a:pos x="252" y="390"/>
                    </a:cxn>
                    <a:cxn ang="0">
                      <a:pos x="130" y="103"/>
                    </a:cxn>
                    <a:cxn ang="0">
                      <a:pos x="121" y="112"/>
                    </a:cxn>
                    <a:cxn ang="0">
                      <a:pos x="107" y="113"/>
                    </a:cxn>
                    <a:cxn ang="0">
                      <a:pos x="37" y="45"/>
                    </a:cxn>
                    <a:cxn ang="0">
                      <a:pos x="102" y="27"/>
                    </a:cxn>
                    <a:cxn ang="0">
                      <a:pos x="101" y="21"/>
                    </a:cxn>
                    <a:cxn ang="0">
                      <a:pos x="105" y="22"/>
                    </a:cxn>
                    <a:cxn ang="0">
                      <a:pos x="124" y="25"/>
                    </a:cxn>
                    <a:cxn ang="0">
                      <a:pos x="120" y="32"/>
                    </a:cxn>
                    <a:cxn ang="0">
                      <a:pos x="106" y="38"/>
                    </a:cxn>
                    <a:cxn ang="0">
                      <a:pos x="111" y="47"/>
                    </a:cxn>
                    <a:cxn ang="0">
                      <a:pos x="111" y="47"/>
                    </a:cxn>
                    <a:cxn ang="0">
                      <a:pos x="102" y="72"/>
                    </a:cxn>
                    <a:cxn ang="0">
                      <a:pos x="130" y="92"/>
                    </a:cxn>
                    <a:cxn ang="0">
                      <a:pos x="130" y="103"/>
                    </a:cxn>
                  </a:cxnLst>
                  <a:rect l="0" t="0" r="r" b="b"/>
                  <a:pathLst>
                    <a:path w="258" h="412">
                      <a:moveTo>
                        <a:pt x="252" y="390"/>
                      </a:moveTo>
                      <a:cubicBezTo>
                        <a:pt x="258" y="390"/>
                        <a:pt x="258" y="390"/>
                        <a:pt x="258" y="390"/>
                      </a:cubicBezTo>
                      <a:cubicBezTo>
                        <a:pt x="258" y="390"/>
                        <a:pt x="254" y="283"/>
                        <a:pt x="251" y="252"/>
                      </a:cubicBezTo>
                      <a:cubicBezTo>
                        <a:pt x="243" y="191"/>
                        <a:pt x="231" y="152"/>
                        <a:pt x="227" y="144"/>
                      </a:cubicBezTo>
                      <a:cubicBezTo>
                        <a:pt x="221" y="135"/>
                        <a:pt x="173" y="115"/>
                        <a:pt x="173" y="115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109"/>
                        <a:pt x="173" y="109"/>
                        <a:pt x="173" y="109"/>
                      </a:cubicBezTo>
                      <a:cubicBezTo>
                        <a:pt x="173" y="99"/>
                        <a:pt x="173" y="99"/>
                        <a:pt x="173" y="99"/>
                      </a:cubicBezTo>
                      <a:cubicBezTo>
                        <a:pt x="159" y="93"/>
                        <a:pt x="159" y="93"/>
                        <a:pt x="159" y="93"/>
                      </a:cubicBezTo>
                      <a:cubicBezTo>
                        <a:pt x="159" y="93"/>
                        <a:pt x="156" y="30"/>
                        <a:pt x="152" y="25"/>
                      </a:cubicBezTo>
                      <a:cubicBezTo>
                        <a:pt x="140" y="8"/>
                        <a:pt x="132" y="13"/>
                        <a:pt x="132" y="13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26" y="9"/>
                        <a:pt x="116" y="6"/>
                        <a:pt x="112" y="4"/>
                      </a:cubicBezTo>
                      <a:cubicBezTo>
                        <a:pt x="103" y="1"/>
                        <a:pt x="100" y="0"/>
                        <a:pt x="100" y="0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3" y="19"/>
                        <a:pt x="4" y="28"/>
                        <a:pt x="3" y="39"/>
                      </a:cubicBezTo>
                      <a:cubicBezTo>
                        <a:pt x="0" y="65"/>
                        <a:pt x="61" y="130"/>
                        <a:pt x="82" y="152"/>
                      </a:cubicBezTo>
                      <a:cubicBezTo>
                        <a:pt x="82" y="154"/>
                        <a:pt x="81" y="156"/>
                        <a:pt x="80" y="159"/>
                      </a:cubicBezTo>
                      <a:cubicBezTo>
                        <a:pt x="74" y="180"/>
                        <a:pt x="66" y="208"/>
                        <a:pt x="57" y="244"/>
                      </a:cubicBezTo>
                      <a:cubicBezTo>
                        <a:pt x="45" y="293"/>
                        <a:pt x="30" y="370"/>
                        <a:pt x="30" y="370"/>
                      </a:cubicBezTo>
                      <a:cubicBezTo>
                        <a:pt x="197" y="370"/>
                        <a:pt x="197" y="370"/>
                        <a:pt x="197" y="370"/>
                      </a:cubicBezTo>
                      <a:cubicBezTo>
                        <a:pt x="197" y="370"/>
                        <a:pt x="199" y="295"/>
                        <a:pt x="209" y="231"/>
                      </a:cubicBezTo>
                      <a:cubicBezTo>
                        <a:pt x="211" y="240"/>
                        <a:pt x="214" y="250"/>
                        <a:pt x="215" y="262"/>
                      </a:cubicBezTo>
                      <a:cubicBezTo>
                        <a:pt x="219" y="290"/>
                        <a:pt x="223" y="390"/>
                        <a:pt x="223" y="390"/>
                      </a:cubicBezTo>
                      <a:cubicBezTo>
                        <a:pt x="227" y="390"/>
                        <a:pt x="227" y="390"/>
                        <a:pt x="227" y="390"/>
                      </a:cubicBezTo>
                      <a:cubicBezTo>
                        <a:pt x="227" y="391"/>
                        <a:pt x="227" y="393"/>
                        <a:pt x="227" y="395"/>
                      </a:cubicBezTo>
                      <a:cubicBezTo>
                        <a:pt x="227" y="396"/>
                        <a:pt x="227" y="396"/>
                        <a:pt x="227" y="396"/>
                      </a:cubicBezTo>
                      <a:cubicBezTo>
                        <a:pt x="228" y="405"/>
                        <a:pt x="234" y="412"/>
                        <a:pt x="241" y="411"/>
                      </a:cubicBezTo>
                      <a:cubicBezTo>
                        <a:pt x="248" y="410"/>
                        <a:pt x="253" y="403"/>
                        <a:pt x="252" y="394"/>
                      </a:cubicBezTo>
                      <a:cubicBezTo>
                        <a:pt x="252" y="393"/>
                        <a:pt x="252" y="393"/>
                        <a:pt x="252" y="393"/>
                      </a:cubicBezTo>
                      <a:cubicBezTo>
                        <a:pt x="252" y="392"/>
                        <a:pt x="252" y="391"/>
                        <a:pt x="252" y="390"/>
                      </a:cubicBezTo>
                      <a:close/>
                      <a:moveTo>
                        <a:pt x="130" y="103"/>
                      </a:moveTo>
                      <a:cubicBezTo>
                        <a:pt x="128" y="108"/>
                        <a:pt x="122" y="112"/>
                        <a:pt x="121" y="112"/>
                      </a:cubicBezTo>
                      <a:cubicBezTo>
                        <a:pt x="115" y="113"/>
                        <a:pt x="111" y="114"/>
                        <a:pt x="107" y="113"/>
                      </a:cubicBezTo>
                      <a:cubicBezTo>
                        <a:pt x="92" y="104"/>
                        <a:pt x="37" y="49"/>
                        <a:pt x="37" y="45"/>
                      </a:cubicBezTo>
                      <a:cubicBezTo>
                        <a:pt x="36" y="42"/>
                        <a:pt x="102" y="27"/>
                        <a:pt x="102" y="27"/>
                      </a:cubicBezTo>
                      <a:cubicBezTo>
                        <a:pt x="101" y="21"/>
                        <a:pt x="101" y="21"/>
                        <a:pt x="101" y="21"/>
                      </a:cubicBezTo>
                      <a:cubicBezTo>
                        <a:pt x="102" y="21"/>
                        <a:pt x="103" y="21"/>
                        <a:pt x="105" y="22"/>
                      </a:cubicBezTo>
                      <a:cubicBezTo>
                        <a:pt x="109" y="23"/>
                        <a:pt x="117" y="25"/>
                        <a:pt x="124" y="25"/>
                      </a:cubicBezTo>
                      <a:cubicBezTo>
                        <a:pt x="123" y="27"/>
                        <a:pt x="121" y="29"/>
                        <a:pt x="120" y="32"/>
                      </a:cubicBezTo>
                      <a:cubicBezTo>
                        <a:pt x="106" y="38"/>
                        <a:pt x="106" y="38"/>
                        <a:pt x="106" y="38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11" y="47"/>
                        <a:pt x="111" y="47"/>
                        <a:pt x="111" y="47"/>
                      </a:cubicBezTo>
                      <a:cubicBezTo>
                        <a:pt x="105" y="58"/>
                        <a:pt x="100" y="69"/>
                        <a:pt x="102" y="72"/>
                      </a:cubicBezTo>
                      <a:cubicBezTo>
                        <a:pt x="106" y="80"/>
                        <a:pt x="130" y="92"/>
                        <a:pt x="130" y="92"/>
                      </a:cubicBezTo>
                      <a:cubicBezTo>
                        <a:pt x="130" y="92"/>
                        <a:pt x="131" y="101"/>
                        <a:pt x="130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vert="horz" wrap="square" lIns="128580" tIns="64290" rIns="128580" bIns="6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111" name="Freeform 87"/>
              <p:cNvSpPr/>
              <p:nvPr/>
            </p:nvSpPr>
            <p:spPr bwMode="auto">
              <a:xfrm>
                <a:off x="3182938" y="3517900"/>
                <a:ext cx="146050" cy="207962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6" y="3"/>
                  </a:cxn>
                  <a:cxn ang="0">
                    <a:pos x="44" y="9"/>
                  </a:cxn>
                  <a:cxn ang="0">
                    <a:pos x="67" y="14"/>
                  </a:cxn>
                  <a:cxn ang="0">
                    <a:pos x="88" y="56"/>
                  </a:cxn>
                  <a:cxn ang="0">
                    <a:pos x="51" y="112"/>
                  </a:cxn>
                  <a:cxn ang="0">
                    <a:pos x="39" y="125"/>
                  </a:cxn>
                </a:cxnLst>
                <a:rect l="0" t="0" r="r" b="b"/>
                <a:pathLst>
                  <a:path w="88" h="125">
                    <a:moveTo>
                      <a:pt x="6" y="30"/>
                    </a:moveTo>
                    <a:cubicBezTo>
                      <a:pt x="6" y="30"/>
                      <a:pt x="0" y="0"/>
                      <a:pt x="6" y="3"/>
                    </a:cubicBezTo>
                    <a:cubicBezTo>
                      <a:pt x="25" y="11"/>
                      <a:pt x="34" y="7"/>
                      <a:pt x="44" y="9"/>
                    </a:cubicBezTo>
                    <a:cubicBezTo>
                      <a:pt x="55" y="10"/>
                      <a:pt x="58" y="9"/>
                      <a:pt x="67" y="14"/>
                    </a:cubicBezTo>
                    <a:cubicBezTo>
                      <a:pt x="88" y="27"/>
                      <a:pt x="88" y="36"/>
                      <a:pt x="88" y="56"/>
                    </a:cubicBezTo>
                    <a:cubicBezTo>
                      <a:pt x="88" y="94"/>
                      <a:pt x="69" y="95"/>
                      <a:pt x="51" y="112"/>
                    </a:cubicBezTo>
                    <a:cubicBezTo>
                      <a:pt x="39" y="125"/>
                      <a:pt x="39" y="125"/>
                      <a:pt x="39" y="125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3" name="Group 20"/>
          <p:cNvGrpSpPr/>
          <p:nvPr/>
        </p:nvGrpSpPr>
        <p:grpSpPr>
          <a:xfrm>
            <a:off x="4611357" y="1366167"/>
            <a:ext cx="1629579" cy="1024183"/>
            <a:chOff x="686838" y="2184398"/>
            <a:chExt cx="1192213" cy="749301"/>
          </a:xfrm>
          <a:solidFill>
            <a:schemeClr val="accent2"/>
          </a:solidFill>
        </p:grpSpPr>
        <p:sp>
          <p:nvSpPr>
            <p:cNvPr id="152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3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23"/>
          <p:cNvGrpSpPr/>
          <p:nvPr/>
        </p:nvGrpSpPr>
        <p:grpSpPr>
          <a:xfrm>
            <a:off x="2267671" y="2569902"/>
            <a:ext cx="1325758" cy="833233"/>
            <a:chOff x="686838" y="2184398"/>
            <a:chExt cx="1192213" cy="749301"/>
          </a:xfrm>
          <a:solidFill>
            <a:schemeClr val="accent3"/>
          </a:solidFill>
        </p:grpSpPr>
        <p:sp>
          <p:nvSpPr>
            <p:cNvPr id="158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32"/>
          <p:cNvGrpSpPr/>
          <p:nvPr/>
        </p:nvGrpSpPr>
        <p:grpSpPr>
          <a:xfrm>
            <a:off x="2670610" y="3901060"/>
            <a:ext cx="1038899" cy="652944"/>
            <a:chOff x="686838" y="2184398"/>
            <a:chExt cx="1192213" cy="749301"/>
          </a:xfrm>
          <a:solidFill>
            <a:schemeClr val="accent4"/>
          </a:solidFill>
        </p:grpSpPr>
        <p:sp>
          <p:nvSpPr>
            <p:cNvPr id="161" name="Freeform 7"/>
            <p:cNvSpPr>
              <a:spLocks noEditPoints="1"/>
            </p:cNvSpPr>
            <p:nvPr/>
          </p:nvSpPr>
          <p:spPr bwMode="auto">
            <a:xfrm>
              <a:off x="686838" y="2198686"/>
              <a:ext cx="609600" cy="735013"/>
            </a:xfrm>
            <a:custGeom>
              <a:avLst/>
              <a:gdLst/>
              <a:ahLst/>
              <a:cxnLst>
                <a:cxn ang="0">
                  <a:pos x="128" y="28"/>
                </a:cxn>
                <a:cxn ang="0">
                  <a:pos x="94" y="16"/>
                </a:cxn>
                <a:cxn ang="0">
                  <a:pos x="39" y="70"/>
                </a:cxn>
                <a:cxn ang="0">
                  <a:pos x="40" y="80"/>
                </a:cxn>
                <a:cxn ang="0">
                  <a:pos x="0" y="136"/>
                </a:cxn>
                <a:cxn ang="0">
                  <a:pos x="59" y="195"/>
                </a:cxn>
                <a:cxn ang="0">
                  <a:pos x="67" y="194"/>
                </a:cxn>
                <a:cxn ang="0">
                  <a:pos x="162" y="194"/>
                </a:cxn>
                <a:cxn ang="0">
                  <a:pos x="162" y="0"/>
                </a:cxn>
                <a:cxn ang="0">
                  <a:pos x="128" y="28"/>
                </a:cxn>
                <a:cxn ang="0">
                  <a:pos x="134" y="107"/>
                </a:cxn>
                <a:cxn ang="0">
                  <a:pos x="134" y="106"/>
                </a:cxn>
                <a:cxn ang="0">
                  <a:pos x="134" y="107"/>
                </a:cxn>
              </a:cxnLst>
              <a:rect l="0" t="0" r="r" b="b"/>
              <a:pathLst>
                <a:path w="162" h="195">
                  <a:moveTo>
                    <a:pt x="128" y="28"/>
                  </a:moveTo>
                  <a:cubicBezTo>
                    <a:pt x="119" y="20"/>
                    <a:pt x="107" y="16"/>
                    <a:pt x="94" y="16"/>
                  </a:cubicBezTo>
                  <a:cubicBezTo>
                    <a:pt x="64" y="16"/>
                    <a:pt x="39" y="40"/>
                    <a:pt x="39" y="70"/>
                  </a:cubicBezTo>
                  <a:cubicBezTo>
                    <a:pt x="39" y="73"/>
                    <a:pt x="40" y="77"/>
                    <a:pt x="40" y="80"/>
                  </a:cubicBezTo>
                  <a:cubicBezTo>
                    <a:pt x="17" y="88"/>
                    <a:pt x="0" y="110"/>
                    <a:pt x="0" y="136"/>
                  </a:cubicBezTo>
                  <a:cubicBezTo>
                    <a:pt x="0" y="169"/>
                    <a:pt x="26" y="195"/>
                    <a:pt x="59" y="195"/>
                  </a:cubicBezTo>
                  <a:cubicBezTo>
                    <a:pt x="61" y="195"/>
                    <a:pt x="64" y="195"/>
                    <a:pt x="67" y="194"/>
                  </a:cubicBezTo>
                  <a:cubicBezTo>
                    <a:pt x="162" y="194"/>
                    <a:pt x="162" y="194"/>
                    <a:pt x="162" y="194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48" y="5"/>
                    <a:pt x="136" y="15"/>
                    <a:pt x="128" y="28"/>
                  </a:cubicBezTo>
                  <a:close/>
                  <a:moveTo>
                    <a:pt x="134" y="107"/>
                  </a:moveTo>
                  <a:cubicBezTo>
                    <a:pt x="134" y="107"/>
                    <a:pt x="134" y="107"/>
                    <a:pt x="134" y="106"/>
                  </a:cubicBezTo>
                  <a:cubicBezTo>
                    <a:pt x="134" y="107"/>
                    <a:pt x="134" y="107"/>
                    <a:pt x="134" y="10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2" name="Freeform 8"/>
            <p:cNvSpPr/>
            <p:nvPr/>
          </p:nvSpPr>
          <p:spPr bwMode="auto">
            <a:xfrm>
              <a:off x="1296438" y="2184398"/>
              <a:ext cx="582613" cy="749300"/>
            </a:xfrm>
            <a:custGeom>
              <a:avLst/>
              <a:gdLst/>
              <a:ahLst/>
              <a:cxnLst>
                <a:cxn ang="0">
                  <a:pos x="90" y="65"/>
                </a:cxn>
                <a:cxn ang="0">
                  <a:pos x="23" y="0"/>
                </a:cxn>
                <a:cxn ang="0">
                  <a:pos x="1" y="4"/>
                </a:cxn>
                <a:cxn ang="0">
                  <a:pos x="0" y="4"/>
                </a:cxn>
                <a:cxn ang="0">
                  <a:pos x="0" y="198"/>
                </a:cxn>
                <a:cxn ang="0">
                  <a:pos x="1" y="198"/>
                </a:cxn>
                <a:cxn ang="0">
                  <a:pos x="81" y="198"/>
                </a:cxn>
                <a:cxn ang="0">
                  <a:pos x="88" y="199"/>
                </a:cxn>
                <a:cxn ang="0">
                  <a:pos x="155" y="132"/>
                </a:cxn>
                <a:cxn ang="0">
                  <a:pos x="90" y="65"/>
                </a:cxn>
              </a:cxnLst>
              <a:rect l="0" t="0" r="r" b="b"/>
              <a:pathLst>
                <a:path w="155" h="199">
                  <a:moveTo>
                    <a:pt x="90" y="65"/>
                  </a:moveTo>
                  <a:cubicBezTo>
                    <a:pt x="89" y="29"/>
                    <a:pt x="60" y="0"/>
                    <a:pt x="23" y="0"/>
                  </a:cubicBezTo>
                  <a:cubicBezTo>
                    <a:pt x="15" y="0"/>
                    <a:pt x="8" y="1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81" y="198"/>
                    <a:pt x="81" y="198"/>
                    <a:pt x="81" y="198"/>
                  </a:cubicBezTo>
                  <a:cubicBezTo>
                    <a:pt x="83" y="199"/>
                    <a:pt x="85" y="199"/>
                    <a:pt x="88" y="199"/>
                  </a:cubicBezTo>
                  <a:cubicBezTo>
                    <a:pt x="125" y="199"/>
                    <a:pt x="155" y="169"/>
                    <a:pt x="155" y="132"/>
                  </a:cubicBezTo>
                  <a:cubicBezTo>
                    <a:pt x="155" y="95"/>
                    <a:pt x="126" y="66"/>
                    <a:pt x="90" y="6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3" name="Freeform 46"/>
          <p:cNvSpPr>
            <a:spLocks noEditPoints="1"/>
          </p:cNvSpPr>
          <p:nvPr/>
        </p:nvSpPr>
        <p:spPr bwMode="auto">
          <a:xfrm>
            <a:off x="6446794" y="255611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46"/>
          <p:cNvSpPr>
            <a:spLocks noEditPoints="1"/>
          </p:cNvSpPr>
          <p:nvPr/>
        </p:nvSpPr>
        <p:spPr bwMode="auto">
          <a:xfrm>
            <a:off x="6446794" y="358742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46"/>
          <p:cNvSpPr>
            <a:spLocks noEditPoints="1"/>
          </p:cNvSpPr>
          <p:nvPr/>
        </p:nvSpPr>
        <p:spPr bwMode="auto">
          <a:xfrm>
            <a:off x="6446794" y="4605477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Freeform 46"/>
          <p:cNvSpPr>
            <a:spLocks noEditPoints="1"/>
          </p:cNvSpPr>
          <p:nvPr/>
        </p:nvSpPr>
        <p:spPr bwMode="auto">
          <a:xfrm>
            <a:off x="6446794" y="5623528"/>
            <a:ext cx="698709" cy="698709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" name="Group 30"/>
          <p:cNvGrpSpPr/>
          <p:nvPr/>
        </p:nvGrpSpPr>
        <p:grpSpPr>
          <a:xfrm>
            <a:off x="7188533" y="2544820"/>
            <a:ext cx="2699107" cy="691063"/>
            <a:chOff x="1224678" y="1233504"/>
            <a:chExt cx="2407799" cy="491450"/>
          </a:xfrm>
        </p:grpSpPr>
        <p:sp>
          <p:nvSpPr>
            <p:cNvPr id="168" name="Text Placeholder 3"/>
            <p:cNvSpPr txBox="1"/>
            <p:nvPr/>
          </p:nvSpPr>
          <p:spPr>
            <a:xfrm>
              <a:off x="1224678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Text Placeholder 3"/>
            <p:cNvSpPr txBox="1"/>
            <p:nvPr/>
          </p:nvSpPr>
          <p:spPr>
            <a:xfrm>
              <a:off x="1270277" y="1418802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0" name="Text Placeholder 3"/>
          <p:cNvSpPr txBox="1"/>
          <p:nvPr/>
        </p:nvSpPr>
        <p:spPr>
          <a:xfrm>
            <a:off x="10024630" y="2796461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459,769K</a:t>
            </a:r>
          </a:p>
        </p:txBody>
      </p:sp>
      <p:grpSp>
        <p:nvGrpSpPr>
          <p:cNvPr id="17" name="Group 30"/>
          <p:cNvGrpSpPr/>
          <p:nvPr/>
        </p:nvGrpSpPr>
        <p:grpSpPr>
          <a:xfrm>
            <a:off x="7252653" y="3576130"/>
            <a:ext cx="2647991" cy="691062"/>
            <a:chOff x="1270277" y="1233504"/>
            <a:chExt cx="2362200" cy="491449"/>
          </a:xfrm>
        </p:grpSpPr>
        <p:sp>
          <p:nvSpPr>
            <p:cNvPr id="172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Text Placeholder 3"/>
            <p:cNvSpPr txBox="1"/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30"/>
          <p:cNvGrpSpPr/>
          <p:nvPr/>
        </p:nvGrpSpPr>
        <p:grpSpPr>
          <a:xfrm>
            <a:off x="7252653" y="4594180"/>
            <a:ext cx="2647991" cy="542431"/>
            <a:chOff x="1270277" y="1233504"/>
            <a:chExt cx="2362200" cy="385750"/>
          </a:xfrm>
        </p:grpSpPr>
        <p:sp>
          <p:nvSpPr>
            <p:cNvPr id="175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Text Placeholder 3"/>
            <p:cNvSpPr txBox="1"/>
            <p:nvPr/>
          </p:nvSpPr>
          <p:spPr>
            <a:xfrm>
              <a:off x="1270277" y="1418801"/>
              <a:ext cx="2362200" cy="20045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0"/>
          <p:cNvGrpSpPr/>
          <p:nvPr/>
        </p:nvGrpSpPr>
        <p:grpSpPr>
          <a:xfrm>
            <a:off x="7252653" y="5612231"/>
            <a:ext cx="2647991" cy="691062"/>
            <a:chOff x="1270277" y="1233504"/>
            <a:chExt cx="2362200" cy="491449"/>
          </a:xfrm>
        </p:grpSpPr>
        <p:sp>
          <p:nvSpPr>
            <p:cNvPr id="178" name="Text Placeholder 3"/>
            <p:cNvSpPr txBox="1"/>
            <p:nvPr/>
          </p:nvSpPr>
          <p:spPr>
            <a:xfrm>
              <a:off x="1270277" y="1233504"/>
              <a:ext cx="1121116" cy="167987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>
                <a:lnSpc>
                  <a:spcPct val="120000"/>
                </a:lnSpc>
              </a:pPr>
              <a:r>
                <a:rPr lang="zh-CN" altLang="en-US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Text Placeholder 3"/>
            <p:cNvSpPr txBox="1"/>
            <p:nvPr/>
          </p:nvSpPr>
          <p:spPr>
            <a:xfrm>
              <a:off x="1270277" y="1418801"/>
              <a:ext cx="2362200" cy="30615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0" name="Text Placeholder 3"/>
          <p:cNvSpPr txBox="1"/>
          <p:nvPr/>
        </p:nvSpPr>
        <p:spPr>
          <a:xfrm>
            <a:off x="10024628" y="3813794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559,700K</a:t>
            </a:r>
          </a:p>
        </p:txBody>
      </p:sp>
      <p:sp>
        <p:nvSpPr>
          <p:cNvPr id="181" name="Text Placeholder 3"/>
          <p:cNvSpPr txBox="1"/>
          <p:nvPr/>
        </p:nvSpPr>
        <p:spPr>
          <a:xfrm>
            <a:off x="10024628" y="4817868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400,809K</a:t>
            </a:r>
          </a:p>
        </p:txBody>
      </p:sp>
      <p:sp>
        <p:nvSpPr>
          <p:cNvPr id="182" name="Text Placeholder 3"/>
          <p:cNvSpPr txBox="1"/>
          <p:nvPr/>
        </p:nvSpPr>
        <p:spPr>
          <a:xfrm>
            <a:off x="10024630" y="5849895"/>
            <a:ext cx="987450" cy="301878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24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909,369K</a:t>
            </a:r>
          </a:p>
        </p:txBody>
      </p:sp>
      <p:sp>
        <p:nvSpPr>
          <p:cNvPr id="95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6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" grpId="0" animBg="1"/>
      <p:bldP spid="164" grpId="0" animBg="1"/>
      <p:bldP spid="165" grpId="0" animBg="1"/>
      <p:bldP spid="166" grpId="0" animBg="1"/>
      <p:bldP spid="170" grpId="0"/>
      <p:bldP spid="180" grpId="0"/>
      <p:bldP spid="181" grpId="0"/>
      <p:bldP spid="1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43 w 14041100"/>
              <a:gd name="connsiteY0-122" fmla="*/ 1912316 h 4284526"/>
              <a:gd name="connsiteX1-123" fmla="*/ 4509920 w 14041100"/>
              <a:gd name="connsiteY1-124" fmla="*/ 0 h 4284526"/>
              <a:gd name="connsiteX2-125" fmla="*/ 14041100 w 14041100"/>
              <a:gd name="connsiteY2-126" fmla="*/ 1678274 h 4284526"/>
              <a:gd name="connsiteX3-127" fmla="*/ 371235 w 14041100"/>
              <a:gd name="connsiteY3-128" fmla="*/ 4284526 h 4284526"/>
              <a:gd name="connsiteX4-129" fmla="*/ 43 w 14041100"/>
              <a:gd name="connsiteY4-130" fmla="*/ 1912316 h 4284526"/>
              <a:gd name="connsiteX0-131" fmla="*/ 4 w 14041061"/>
              <a:gd name="connsiteY0-132" fmla="*/ 1912316 h 5139110"/>
              <a:gd name="connsiteX1-133" fmla="*/ 4509881 w 14041061"/>
              <a:gd name="connsiteY1-134" fmla="*/ 0 h 5139110"/>
              <a:gd name="connsiteX2-135" fmla="*/ 14041061 w 14041061"/>
              <a:gd name="connsiteY2-136" fmla="*/ 1678274 h 5139110"/>
              <a:gd name="connsiteX3-137" fmla="*/ 6100458 w 14041061"/>
              <a:gd name="connsiteY3-138" fmla="*/ 5139110 h 5139110"/>
              <a:gd name="connsiteX4-139" fmla="*/ 4 w 14041061"/>
              <a:gd name="connsiteY4-140" fmla="*/ 1912316 h 51391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2 w 11539549"/>
              <a:gd name="connsiteY0-122" fmla="*/ 1912316 h 5148605"/>
              <a:gd name="connsiteX1-123" fmla="*/ 4509879 w 11539549"/>
              <a:gd name="connsiteY1-124" fmla="*/ 0 h 5148605"/>
              <a:gd name="connsiteX2-125" fmla="*/ 11539549 w 11539549"/>
              <a:gd name="connsiteY2-126" fmla="*/ 2665793 h 5148605"/>
              <a:gd name="connsiteX3-127" fmla="*/ 9166822 w 11539549"/>
              <a:gd name="connsiteY3-128" fmla="*/ 5148605 h 5148605"/>
              <a:gd name="connsiteX4-129" fmla="*/ 2 w 11539549"/>
              <a:gd name="connsiteY4-130" fmla="*/ 1912316 h 5148605"/>
              <a:gd name="connsiteX0-131" fmla="*/ 4 w 11539551"/>
              <a:gd name="connsiteY0-132" fmla="*/ 1912316 h 5148605"/>
              <a:gd name="connsiteX1-133" fmla="*/ 4509881 w 11539551"/>
              <a:gd name="connsiteY1-134" fmla="*/ 0 h 5148605"/>
              <a:gd name="connsiteX2-135" fmla="*/ 11539551 w 11539551"/>
              <a:gd name="connsiteY2-136" fmla="*/ 2665793 h 5148605"/>
              <a:gd name="connsiteX3-137" fmla="*/ 9166824 w 11539551"/>
              <a:gd name="connsiteY3-138" fmla="*/ 5148605 h 5148605"/>
              <a:gd name="connsiteX4-139" fmla="*/ 4 w 11539551"/>
              <a:gd name="connsiteY4-140" fmla="*/ 1912316 h 5148605"/>
              <a:gd name="connsiteX0-141" fmla="*/ 4 w 12992040"/>
              <a:gd name="connsiteY0-142" fmla="*/ 1912316 h 5148605"/>
              <a:gd name="connsiteX1-143" fmla="*/ 4509881 w 12992040"/>
              <a:gd name="connsiteY1-144" fmla="*/ 0 h 5148605"/>
              <a:gd name="connsiteX2-145" fmla="*/ 12992040 w 12992040"/>
              <a:gd name="connsiteY2-146" fmla="*/ 2475886 h 5148605"/>
              <a:gd name="connsiteX3-147" fmla="*/ 9166824 w 12992040"/>
              <a:gd name="connsiteY3-148" fmla="*/ 5148605 h 5148605"/>
              <a:gd name="connsiteX4-149" fmla="*/ 4 w 12992040"/>
              <a:gd name="connsiteY4-150" fmla="*/ 1912316 h 5148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rgbClr val="B40F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56" y="3067893"/>
            <a:ext cx="815411" cy="812262"/>
            <a:chOff x="7009519" y="1639318"/>
            <a:chExt cx="773268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rgbClr val="212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19" y="1703614"/>
              <a:ext cx="716297" cy="6416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79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/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/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/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/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/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/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/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/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238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睿力旗舰店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https://ruilifw.tmall.com/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点击添加标题文字，修改文字内容，也可以直接复制你的内容到此</a:t>
            </a:r>
            <a:r>
              <a:rPr lang="zh-CN" altLang="en-US" sz="2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。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rgbClr val="B40F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56" y="3067893"/>
            <a:ext cx="815411" cy="812262"/>
            <a:chOff x="7009519" y="1639318"/>
            <a:chExt cx="773268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rgbClr val="212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19" y="1703614"/>
              <a:ext cx="716297" cy="6416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79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7" y="1655178"/>
            <a:ext cx="5783425" cy="5225014"/>
            <a:chOff x="0" y="1569337"/>
            <a:chExt cx="5484146" cy="4954631"/>
          </a:xfrm>
        </p:grpSpPr>
        <p:sp>
          <p:nvSpPr>
            <p:cNvPr id="851" name="Freeform 5"/>
            <p:cNvSpPr/>
            <p:nvPr/>
          </p:nvSpPr>
          <p:spPr bwMode="auto">
            <a:xfrm>
              <a:off x="1510340" y="1570966"/>
              <a:ext cx="971049" cy="1603209"/>
            </a:xfrm>
            <a:custGeom>
              <a:avLst/>
              <a:gdLst>
                <a:gd name="T0" fmla="*/ 504 w 504"/>
                <a:gd name="T1" fmla="*/ 832 h 832"/>
                <a:gd name="T2" fmla="*/ 0 w 504"/>
                <a:gd name="T3" fmla="*/ 514 h 832"/>
                <a:gd name="T4" fmla="*/ 0 w 504"/>
                <a:gd name="T5" fmla="*/ 0 h 832"/>
                <a:gd name="T6" fmla="*/ 504 w 504"/>
                <a:gd name="T7" fmla="*/ 530 h 832"/>
                <a:gd name="T8" fmla="*/ 504 w 504"/>
                <a:gd name="T9" fmla="*/ 83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832"/>
                  </a:moveTo>
                  <a:cubicBezTo>
                    <a:pt x="336" y="726"/>
                    <a:pt x="168" y="620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77"/>
                    <a:pt x="336" y="353"/>
                    <a:pt x="504" y="530"/>
                  </a:cubicBezTo>
                  <a:cubicBezTo>
                    <a:pt x="504" y="631"/>
                    <a:pt x="504" y="731"/>
                    <a:pt x="504" y="83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2" name="Freeform 6"/>
            <p:cNvSpPr/>
            <p:nvPr/>
          </p:nvSpPr>
          <p:spPr bwMode="auto">
            <a:xfrm>
              <a:off x="1510340" y="2560752"/>
              <a:ext cx="971049" cy="1195075"/>
            </a:xfrm>
            <a:custGeom>
              <a:avLst/>
              <a:gdLst>
                <a:gd name="T0" fmla="*/ 504 w 504"/>
                <a:gd name="T1" fmla="*/ 620 h 620"/>
                <a:gd name="T2" fmla="*/ 0 w 504"/>
                <a:gd name="T3" fmla="*/ 514 h 620"/>
                <a:gd name="T4" fmla="*/ 0 w 504"/>
                <a:gd name="T5" fmla="*/ 0 h 620"/>
                <a:gd name="T6" fmla="*/ 504 w 504"/>
                <a:gd name="T7" fmla="*/ 318 h 620"/>
                <a:gd name="T8" fmla="*/ 504 w 504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620"/>
                  </a:moveTo>
                  <a:cubicBezTo>
                    <a:pt x="336" y="585"/>
                    <a:pt x="168" y="54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106"/>
                    <a:pt x="336" y="212"/>
                    <a:pt x="504" y="318"/>
                  </a:cubicBezTo>
                  <a:cubicBezTo>
                    <a:pt x="504" y="419"/>
                    <a:pt x="504" y="519"/>
                    <a:pt x="504" y="62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3" name="Freeform 7"/>
            <p:cNvSpPr/>
            <p:nvPr/>
          </p:nvSpPr>
          <p:spPr bwMode="auto">
            <a:xfrm>
              <a:off x="1510340" y="3551352"/>
              <a:ext cx="971049" cy="990600"/>
            </a:xfrm>
            <a:custGeom>
              <a:avLst/>
              <a:gdLst>
                <a:gd name="T0" fmla="*/ 504 w 504"/>
                <a:gd name="T1" fmla="*/ 408 h 514"/>
                <a:gd name="T2" fmla="*/ 0 w 504"/>
                <a:gd name="T3" fmla="*/ 514 h 514"/>
                <a:gd name="T4" fmla="*/ 0 w 504"/>
                <a:gd name="T5" fmla="*/ 0 h 514"/>
                <a:gd name="T6" fmla="*/ 504 w 504"/>
                <a:gd name="T7" fmla="*/ 106 h 514"/>
                <a:gd name="T8" fmla="*/ 504 w 504"/>
                <a:gd name="T9" fmla="*/ 408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514">
                  <a:moveTo>
                    <a:pt x="504" y="408"/>
                  </a:moveTo>
                  <a:cubicBezTo>
                    <a:pt x="336" y="443"/>
                    <a:pt x="168" y="479"/>
                    <a:pt x="0" y="514"/>
                  </a:cubicBezTo>
                  <a:cubicBezTo>
                    <a:pt x="0" y="343"/>
                    <a:pt x="0" y="171"/>
                    <a:pt x="0" y="0"/>
                  </a:cubicBezTo>
                  <a:cubicBezTo>
                    <a:pt x="168" y="35"/>
                    <a:pt x="336" y="71"/>
                    <a:pt x="504" y="106"/>
                  </a:cubicBezTo>
                  <a:cubicBezTo>
                    <a:pt x="504" y="207"/>
                    <a:pt x="504" y="307"/>
                    <a:pt x="504" y="408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4" name="Freeform 8"/>
            <p:cNvSpPr/>
            <p:nvPr/>
          </p:nvSpPr>
          <p:spPr bwMode="auto">
            <a:xfrm>
              <a:off x="1510340" y="4337478"/>
              <a:ext cx="971049" cy="1194260"/>
            </a:xfrm>
            <a:custGeom>
              <a:avLst/>
              <a:gdLst>
                <a:gd name="T0" fmla="*/ 504 w 504"/>
                <a:gd name="T1" fmla="*/ 302 h 620"/>
                <a:gd name="T2" fmla="*/ 0 w 504"/>
                <a:gd name="T3" fmla="*/ 620 h 620"/>
                <a:gd name="T4" fmla="*/ 0 w 504"/>
                <a:gd name="T5" fmla="*/ 106 h 620"/>
                <a:gd name="T6" fmla="*/ 504 w 504"/>
                <a:gd name="T7" fmla="*/ 0 h 620"/>
                <a:gd name="T8" fmla="*/ 504 w 504"/>
                <a:gd name="T9" fmla="*/ 302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620">
                  <a:moveTo>
                    <a:pt x="504" y="302"/>
                  </a:moveTo>
                  <a:cubicBezTo>
                    <a:pt x="336" y="408"/>
                    <a:pt x="168" y="514"/>
                    <a:pt x="0" y="620"/>
                  </a:cubicBezTo>
                  <a:cubicBezTo>
                    <a:pt x="0" y="449"/>
                    <a:pt x="0" y="277"/>
                    <a:pt x="0" y="106"/>
                  </a:cubicBezTo>
                  <a:cubicBezTo>
                    <a:pt x="168" y="71"/>
                    <a:pt x="336" y="35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5" name="Freeform 9"/>
            <p:cNvSpPr/>
            <p:nvPr/>
          </p:nvSpPr>
          <p:spPr bwMode="auto">
            <a:xfrm>
              <a:off x="1510340" y="4919130"/>
              <a:ext cx="971049" cy="1603209"/>
            </a:xfrm>
            <a:custGeom>
              <a:avLst/>
              <a:gdLst>
                <a:gd name="T0" fmla="*/ 504 w 504"/>
                <a:gd name="T1" fmla="*/ 302 h 832"/>
                <a:gd name="T2" fmla="*/ 0 w 504"/>
                <a:gd name="T3" fmla="*/ 832 h 832"/>
                <a:gd name="T4" fmla="*/ 0 w 504"/>
                <a:gd name="T5" fmla="*/ 318 h 832"/>
                <a:gd name="T6" fmla="*/ 504 w 504"/>
                <a:gd name="T7" fmla="*/ 0 h 832"/>
                <a:gd name="T8" fmla="*/ 504 w 504"/>
                <a:gd name="T9" fmla="*/ 302 h 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4" h="832">
                  <a:moveTo>
                    <a:pt x="504" y="302"/>
                  </a:moveTo>
                  <a:cubicBezTo>
                    <a:pt x="336" y="479"/>
                    <a:pt x="168" y="655"/>
                    <a:pt x="0" y="832"/>
                  </a:cubicBezTo>
                  <a:cubicBezTo>
                    <a:pt x="0" y="661"/>
                    <a:pt x="0" y="489"/>
                    <a:pt x="0" y="318"/>
                  </a:cubicBezTo>
                  <a:cubicBezTo>
                    <a:pt x="168" y="212"/>
                    <a:pt x="336" y="106"/>
                    <a:pt x="504" y="0"/>
                  </a:cubicBezTo>
                  <a:cubicBezTo>
                    <a:pt x="504" y="101"/>
                    <a:pt x="504" y="201"/>
                    <a:pt x="504" y="302"/>
                  </a:cubicBezTo>
                  <a:close/>
                </a:path>
              </a:pathLst>
            </a:custGeom>
            <a:solidFill>
              <a:srgbClr val="B40F1D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6" name="Freeform 10"/>
            <p:cNvSpPr/>
            <p:nvPr/>
          </p:nvSpPr>
          <p:spPr bwMode="auto">
            <a:xfrm>
              <a:off x="2481389" y="2591708"/>
              <a:ext cx="1812571" cy="582467"/>
            </a:xfrm>
            <a:custGeom>
              <a:avLst/>
              <a:gdLst>
                <a:gd name="T0" fmla="*/ 790 w 941"/>
                <a:gd name="T1" fmla="*/ 0 h 302"/>
                <a:gd name="T2" fmla="*/ 0 w 941"/>
                <a:gd name="T3" fmla="*/ 0 h 302"/>
                <a:gd name="T4" fmla="*/ 0 w 941"/>
                <a:gd name="T5" fmla="*/ 302 h 302"/>
                <a:gd name="T6" fmla="*/ 790 w 941"/>
                <a:gd name="T7" fmla="*/ 302 h 302"/>
                <a:gd name="T8" fmla="*/ 941 w 941"/>
                <a:gd name="T9" fmla="*/ 151 h 302"/>
                <a:gd name="T10" fmla="*/ 790 w 94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1" h="302">
                  <a:moveTo>
                    <a:pt x="79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790" y="302"/>
                    <a:pt x="790" y="302"/>
                    <a:pt x="790" y="302"/>
                  </a:cubicBezTo>
                  <a:cubicBezTo>
                    <a:pt x="873" y="302"/>
                    <a:pt x="941" y="234"/>
                    <a:pt x="941" y="151"/>
                  </a:cubicBezTo>
                  <a:cubicBezTo>
                    <a:pt x="941" y="67"/>
                    <a:pt x="873" y="0"/>
                    <a:pt x="79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7" name="Freeform 11"/>
            <p:cNvSpPr/>
            <p:nvPr/>
          </p:nvSpPr>
          <p:spPr bwMode="auto">
            <a:xfrm>
              <a:off x="2481389" y="3174175"/>
              <a:ext cx="3002757" cy="581652"/>
            </a:xfrm>
            <a:custGeom>
              <a:avLst/>
              <a:gdLst>
                <a:gd name="T0" fmla="*/ 1408 w 1559"/>
                <a:gd name="T1" fmla="*/ 0 h 302"/>
                <a:gd name="T2" fmla="*/ 0 w 1559"/>
                <a:gd name="T3" fmla="*/ 0 h 302"/>
                <a:gd name="T4" fmla="*/ 0 w 1559"/>
                <a:gd name="T5" fmla="*/ 302 h 302"/>
                <a:gd name="T6" fmla="*/ 1408 w 1559"/>
                <a:gd name="T7" fmla="*/ 302 h 302"/>
                <a:gd name="T8" fmla="*/ 1559 w 1559"/>
                <a:gd name="T9" fmla="*/ 151 h 302"/>
                <a:gd name="T10" fmla="*/ 1408 w 1559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59" h="302">
                  <a:moveTo>
                    <a:pt x="14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408" y="302"/>
                    <a:pt x="1408" y="302"/>
                    <a:pt x="1408" y="302"/>
                  </a:cubicBezTo>
                  <a:cubicBezTo>
                    <a:pt x="1491" y="302"/>
                    <a:pt x="1559" y="234"/>
                    <a:pt x="1559" y="151"/>
                  </a:cubicBezTo>
                  <a:cubicBezTo>
                    <a:pt x="1559" y="67"/>
                    <a:pt x="1491" y="0"/>
                    <a:pt x="14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8" name="Freeform 12"/>
            <p:cNvSpPr/>
            <p:nvPr/>
          </p:nvSpPr>
          <p:spPr bwMode="auto">
            <a:xfrm>
              <a:off x="2481389" y="3755827"/>
              <a:ext cx="2467540" cy="581652"/>
            </a:xfrm>
            <a:custGeom>
              <a:avLst/>
              <a:gdLst>
                <a:gd name="T0" fmla="*/ 1130 w 1281"/>
                <a:gd name="T1" fmla="*/ 0 h 302"/>
                <a:gd name="T2" fmla="*/ 0 w 1281"/>
                <a:gd name="T3" fmla="*/ 0 h 302"/>
                <a:gd name="T4" fmla="*/ 0 w 1281"/>
                <a:gd name="T5" fmla="*/ 302 h 302"/>
                <a:gd name="T6" fmla="*/ 1130 w 1281"/>
                <a:gd name="T7" fmla="*/ 302 h 302"/>
                <a:gd name="T8" fmla="*/ 1281 w 1281"/>
                <a:gd name="T9" fmla="*/ 151 h 302"/>
                <a:gd name="T10" fmla="*/ 1130 w 1281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1" h="302">
                  <a:moveTo>
                    <a:pt x="113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130" y="302"/>
                    <a:pt x="1130" y="302"/>
                    <a:pt x="1130" y="302"/>
                  </a:cubicBezTo>
                  <a:cubicBezTo>
                    <a:pt x="1213" y="302"/>
                    <a:pt x="1281" y="234"/>
                    <a:pt x="1281" y="151"/>
                  </a:cubicBezTo>
                  <a:cubicBezTo>
                    <a:pt x="1281" y="68"/>
                    <a:pt x="1213" y="0"/>
                    <a:pt x="11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9" name="Freeform 13"/>
            <p:cNvSpPr/>
            <p:nvPr/>
          </p:nvSpPr>
          <p:spPr bwMode="auto">
            <a:xfrm>
              <a:off x="2481389" y="4337478"/>
              <a:ext cx="1955132" cy="581652"/>
            </a:xfrm>
            <a:custGeom>
              <a:avLst/>
              <a:gdLst>
                <a:gd name="T0" fmla="*/ 864 w 1015"/>
                <a:gd name="T1" fmla="*/ 0 h 302"/>
                <a:gd name="T2" fmla="*/ 0 w 1015"/>
                <a:gd name="T3" fmla="*/ 0 h 302"/>
                <a:gd name="T4" fmla="*/ 0 w 1015"/>
                <a:gd name="T5" fmla="*/ 302 h 302"/>
                <a:gd name="T6" fmla="*/ 864 w 1015"/>
                <a:gd name="T7" fmla="*/ 302 h 302"/>
                <a:gd name="T8" fmla="*/ 1015 w 1015"/>
                <a:gd name="T9" fmla="*/ 151 h 302"/>
                <a:gd name="T10" fmla="*/ 864 w 1015"/>
                <a:gd name="T11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5" h="302">
                  <a:moveTo>
                    <a:pt x="8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864" y="302"/>
                    <a:pt x="864" y="302"/>
                    <a:pt x="864" y="302"/>
                  </a:cubicBezTo>
                  <a:cubicBezTo>
                    <a:pt x="947" y="302"/>
                    <a:pt x="1015" y="235"/>
                    <a:pt x="1015" y="151"/>
                  </a:cubicBezTo>
                  <a:cubicBezTo>
                    <a:pt x="1015" y="68"/>
                    <a:pt x="947" y="0"/>
                    <a:pt x="86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0" name="Freeform 14"/>
            <p:cNvSpPr/>
            <p:nvPr/>
          </p:nvSpPr>
          <p:spPr bwMode="auto">
            <a:xfrm>
              <a:off x="2481389" y="4919130"/>
              <a:ext cx="2711931" cy="581652"/>
            </a:xfrm>
            <a:custGeom>
              <a:avLst/>
              <a:gdLst>
                <a:gd name="T0" fmla="*/ 1408 w 1408"/>
                <a:gd name="T1" fmla="*/ 151 h 302"/>
                <a:gd name="T2" fmla="*/ 1268 w 1408"/>
                <a:gd name="T3" fmla="*/ 1 h 302"/>
                <a:gd name="T4" fmla="*/ 1268 w 1408"/>
                <a:gd name="T5" fmla="*/ 0 h 302"/>
                <a:gd name="T6" fmla="*/ 0 w 1408"/>
                <a:gd name="T7" fmla="*/ 0 h 302"/>
                <a:gd name="T8" fmla="*/ 0 w 1408"/>
                <a:gd name="T9" fmla="*/ 302 h 302"/>
                <a:gd name="T10" fmla="*/ 1268 w 1408"/>
                <a:gd name="T11" fmla="*/ 302 h 302"/>
                <a:gd name="T12" fmla="*/ 1268 w 1408"/>
                <a:gd name="T13" fmla="*/ 302 h 302"/>
                <a:gd name="T14" fmla="*/ 1408 w 1408"/>
                <a:gd name="T15" fmla="*/ 15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08" h="302">
                  <a:moveTo>
                    <a:pt x="1408" y="151"/>
                  </a:moveTo>
                  <a:cubicBezTo>
                    <a:pt x="1408" y="72"/>
                    <a:pt x="1346" y="6"/>
                    <a:pt x="1268" y="1"/>
                  </a:cubicBezTo>
                  <a:cubicBezTo>
                    <a:pt x="1268" y="0"/>
                    <a:pt x="1268" y="0"/>
                    <a:pt x="12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268" y="302"/>
                    <a:pt x="1268" y="302"/>
                    <a:pt x="1268" y="302"/>
                  </a:cubicBezTo>
                  <a:cubicBezTo>
                    <a:pt x="1346" y="296"/>
                    <a:pt x="1408" y="231"/>
                    <a:pt x="1408" y="151"/>
                  </a:cubicBezTo>
                  <a:close/>
                </a:path>
              </a:pathLst>
            </a:custGeom>
            <a:solidFill>
              <a:srgbClr val="EC172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1" name="Rectangle 15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2" name="Rectangle 16"/>
            <p:cNvSpPr>
              <a:spLocks noChangeArrowheads="1"/>
            </p:cNvSpPr>
            <p:nvPr/>
          </p:nvSpPr>
          <p:spPr bwMode="auto">
            <a:xfrm>
              <a:off x="0" y="2559123"/>
              <a:ext cx="1510340" cy="9922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8" name="Rectangle 293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9" name="Rectangle 294"/>
            <p:cNvSpPr>
              <a:spLocks noChangeArrowheads="1"/>
            </p:cNvSpPr>
            <p:nvPr/>
          </p:nvSpPr>
          <p:spPr bwMode="auto">
            <a:xfrm>
              <a:off x="0" y="3551352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0" name="Rectangle 687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solidFill>
              <a:srgbClr val="EC172A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1" name="Rectangle 688"/>
            <p:cNvSpPr>
              <a:spLocks noChangeArrowheads="1"/>
            </p:cNvSpPr>
            <p:nvPr/>
          </p:nvSpPr>
          <p:spPr bwMode="auto">
            <a:xfrm>
              <a:off x="0" y="5533368"/>
              <a:ext cx="1510340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4" name="Rectangle 791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5" name="Rectangle 792"/>
            <p:cNvSpPr>
              <a:spLocks noChangeArrowheads="1"/>
            </p:cNvSpPr>
            <p:nvPr/>
          </p:nvSpPr>
          <p:spPr bwMode="auto">
            <a:xfrm>
              <a:off x="0" y="4541953"/>
              <a:ext cx="1510340" cy="9914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6" name="Rectangle 904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7" name="Rectangle 905"/>
            <p:cNvSpPr>
              <a:spLocks noChangeArrowheads="1"/>
            </p:cNvSpPr>
            <p:nvPr/>
          </p:nvSpPr>
          <p:spPr bwMode="auto">
            <a:xfrm>
              <a:off x="0" y="1569337"/>
              <a:ext cx="1510340" cy="989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034"/>
            <p:cNvSpPr/>
            <p:nvPr/>
          </p:nvSpPr>
          <p:spPr bwMode="auto">
            <a:xfrm>
              <a:off x="3078519" y="2748119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035"/>
            <p:cNvSpPr/>
            <p:nvPr/>
          </p:nvSpPr>
          <p:spPr bwMode="auto">
            <a:xfrm>
              <a:off x="3078519" y="3328141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036"/>
            <p:cNvSpPr/>
            <p:nvPr/>
          </p:nvSpPr>
          <p:spPr bwMode="auto">
            <a:xfrm>
              <a:off x="3078519" y="3908164"/>
              <a:ext cx="7332" cy="296528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037"/>
            <p:cNvSpPr/>
            <p:nvPr/>
          </p:nvSpPr>
          <p:spPr bwMode="auto">
            <a:xfrm>
              <a:off x="3078519" y="4487372"/>
              <a:ext cx="7332" cy="297343"/>
            </a:xfrm>
            <a:custGeom>
              <a:avLst/>
              <a:gdLst>
                <a:gd name="T0" fmla="*/ 0 w 4"/>
                <a:gd name="T1" fmla="*/ 2 h 154"/>
                <a:gd name="T2" fmla="*/ 0 w 4"/>
                <a:gd name="T3" fmla="*/ 152 h 154"/>
                <a:gd name="T4" fmla="*/ 2 w 4"/>
                <a:gd name="T5" fmla="*/ 154 h 154"/>
                <a:gd name="T6" fmla="*/ 4 w 4"/>
                <a:gd name="T7" fmla="*/ 152 h 154"/>
                <a:gd name="T8" fmla="*/ 4 w 4"/>
                <a:gd name="T9" fmla="*/ 2 h 154"/>
                <a:gd name="T10" fmla="*/ 2 w 4"/>
                <a:gd name="T11" fmla="*/ 0 h 154"/>
                <a:gd name="T12" fmla="*/ 0 w 4"/>
                <a:gd name="T13" fmla="*/ 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4">
                  <a:moveTo>
                    <a:pt x="0" y="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3"/>
                    <a:pt x="1" y="154"/>
                    <a:pt x="2" y="154"/>
                  </a:cubicBezTo>
                  <a:cubicBezTo>
                    <a:pt x="3" y="154"/>
                    <a:pt x="4" y="153"/>
                    <a:pt x="4" y="15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038"/>
            <p:cNvSpPr/>
            <p:nvPr/>
          </p:nvSpPr>
          <p:spPr bwMode="auto">
            <a:xfrm>
              <a:off x="3078519" y="5067394"/>
              <a:ext cx="7332" cy="294899"/>
            </a:xfrm>
            <a:custGeom>
              <a:avLst/>
              <a:gdLst>
                <a:gd name="T0" fmla="*/ 0 w 4"/>
                <a:gd name="T1" fmla="*/ 2 h 153"/>
                <a:gd name="T2" fmla="*/ 0 w 4"/>
                <a:gd name="T3" fmla="*/ 151 h 153"/>
                <a:gd name="T4" fmla="*/ 2 w 4"/>
                <a:gd name="T5" fmla="*/ 153 h 153"/>
                <a:gd name="T6" fmla="*/ 4 w 4"/>
                <a:gd name="T7" fmla="*/ 151 h 153"/>
                <a:gd name="T8" fmla="*/ 4 w 4"/>
                <a:gd name="T9" fmla="*/ 2 h 153"/>
                <a:gd name="T10" fmla="*/ 2 w 4"/>
                <a:gd name="T11" fmla="*/ 0 h 153"/>
                <a:gd name="T12" fmla="*/ 0 w 4"/>
                <a:gd name="T13" fmla="*/ 2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53">
                  <a:moveTo>
                    <a:pt x="0" y="2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3"/>
                    <a:pt x="1" y="153"/>
                    <a:pt x="2" y="153"/>
                  </a:cubicBezTo>
                  <a:cubicBezTo>
                    <a:pt x="3" y="153"/>
                    <a:pt x="4" y="153"/>
                    <a:pt x="4" y="15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1039"/>
            <p:cNvSpPr/>
            <p:nvPr/>
          </p:nvSpPr>
          <p:spPr bwMode="auto">
            <a:xfrm>
              <a:off x="5191691" y="3222238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040"/>
            <p:cNvSpPr/>
            <p:nvPr/>
          </p:nvSpPr>
          <p:spPr bwMode="auto">
            <a:xfrm>
              <a:off x="4649956" y="3803890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041"/>
            <p:cNvSpPr/>
            <p:nvPr/>
          </p:nvSpPr>
          <p:spPr bwMode="auto">
            <a:xfrm>
              <a:off x="4902494" y="4967194"/>
              <a:ext cx="244392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042"/>
            <p:cNvSpPr/>
            <p:nvPr/>
          </p:nvSpPr>
          <p:spPr bwMode="auto">
            <a:xfrm>
              <a:off x="4143251" y="438554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043"/>
            <p:cNvSpPr/>
            <p:nvPr/>
          </p:nvSpPr>
          <p:spPr bwMode="auto">
            <a:xfrm>
              <a:off x="4006392" y="2639772"/>
              <a:ext cx="245206" cy="485525"/>
            </a:xfrm>
            <a:custGeom>
              <a:avLst/>
              <a:gdLst>
                <a:gd name="T0" fmla="*/ 2 w 127"/>
                <a:gd name="T1" fmla="*/ 252 h 252"/>
                <a:gd name="T2" fmla="*/ 127 w 127"/>
                <a:gd name="T3" fmla="*/ 126 h 252"/>
                <a:gd name="T4" fmla="*/ 2 w 127"/>
                <a:gd name="T5" fmla="*/ 0 h 252"/>
                <a:gd name="T6" fmla="*/ 0 w 127"/>
                <a:gd name="T7" fmla="*/ 2 h 252"/>
                <a:gd name="T8" fmla="*/ 2 w 127"/>
                <a:gd name="T9" fmla="*/ 4 h 252"/>
                <a:gd name="T10" fmla="*/ 123 w 127"/>
                <a:gd name="T11" fmla="*/ 126 h 252"/>
                <a:gd name="T12" fmla="*/ 2 w 127"/>
                <a:gd name="T13" fmla="*/ 248 h 252"/>
                <a:gd name="T14" fmla="*/ 0 w 127"/>
                <a:gd name="T15" fmla="*/ 250 h 252"/>
                <a:gd name="T16" fmla="*/ 2 w 127"/>
                <a:gd name="T17" fmla="*/ 252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7" h="252">
                  <a:moveTo>
                    <a:pt x="2" y="252"/>
                  </a:moveTo>
                  <a:cubicBezTo>
                    <a:pt x="71" y="251"/>
                    <a:pt x="127" y="195"/>
                    <a:pt x="127" y="126"/>
                  </a:cubicBezTo>
                  <a:cubicBezTo>
                    <a:pt x="127" y="57"/>
                    <a:pt x="71" y="1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9" y="5"/>
                    <a:pt x="123" y="59"/>
                    <a:pt x="123" y="126"/>
                  </a:cubicBezTo>
                  <a:cubicBezTo>
                    <a:pt x="123" y="193"/>
                    <a:pt x="69" y="247"/>
                    <a:pt x="2" y="248"/>
                  </a:cubicBezTo>
                  <a:cubicBezTo>
                    <a:pt x="1" y="248"/>
                    <a:pt x="0" y="249"/>
                    <a:pt x="0" y="250"/>
                  </a:cubicBezTo>
                  <a:cubicBezTo>
                    <a:pt x="0" y="251"/>
                    <a:pt x="1" y="252"/>
                    <a:pt x="2" y="25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ctr">
                <a:lnSpc>
                  <a:spcPct val="120000"/>
                </a:lnSpc>
              </a:pPr>
              <a:endParaRPr lang="en-GB" sz="12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51" name="Group 1050"/>
            <p:cNvGrpSpPr/>
            <p:nvPr/>
          </p:nvGrpSpPr>
          <p:grpSpPr>
            <a:xfrm>
              <a:off x="497872" y="4806689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10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1" name="Group 1060"/>
            <p:cNvGrpSpPr/>
            <p:nvPr/>
          </p:nvGrpSpPr>
          <p:grpSpPr>
            <a:xfrm>
              <a:off x="495719" y="3827954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06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4" name="Group 1063"/>
            <p:cNvGrpSpPr/>
            <p:nvPr/>
          </p:nvGrpSpPr>
          <p:grpSpPr>
            <a:xfrm>
              <a:off x="548788" y="2825660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065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6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67" name="Group 1066"/>
            <p:cNvGrpSpPr/>
            <p:nvPr/>
          </p:nvGrpSpPr>
          <p:grpSpPr>
            <a:xfrm>
              <a:off x="522204" y="5833008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068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69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0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71" name="Group 1070"/>
            <p:cNvGrpSpPr/>
            <p:nvPr/>
          </p:nvGrpSpPr>
          <p:grpSpPr>
            <a:xfrm>
              <a:off x="522998" y="1828650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1072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3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4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240665" hangingPunct="0">
                  <a:lnSpc>
                    <a:spcPct val="120000"/>
                  </a:lnSpc>
                </a:pPr>
                <a:endParaRPr lang="en-US" sz="12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077" name="TextBox 1076"/>
            <p:cNvSpPr txBox="1"/>
            <p:nvPr/>
          </p:nvSpPr>
          <p:spPr>
            <a:xfrm>
              <a:off x="2843368" y="2751209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8" name="TextBox 1077"/>
            <p:cNvSpPr txBox="1"/>
            <p:nvPr/>
          </p:nvSpPr>
          <p:spPr>
            <a:xfrm>
              <a:off x="2843368" y="3308271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9" name="TextBox 1078"/>
            <p:cNvSpPr txBox="1"/>
            <p:nvPr/>
          </p:nvSpPr>
          <p:spPr>
            <a:xfrm>
              <a:off x="2843368" y="5078223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0" name="TextBox 1079"/>
            <p:cNvSpPr txBox="1"/>
            <p:nvPr/>
          </p:nvSpPr>
          <p:spPr>
            <a:xfrm>
              <a:off x="2843368" y="4504310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1" name="TextBox 1080"/>
            <p:cNvSpPr txBox="1"/>
            <p:nvPr/>
          </p:nvSpPr>
          <p:spPr>
            <a:xfrm>
              <a:off x="2843368" y="3914106"/>
              <a:ext cx="1196584" cy="2795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b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06" name="Freeform 1105"/>
          <p:cNvSpPr>
            <a:spLocks noEditPoints="1"/>
          </p:cNvSpPr>
          <p:nvPr/>
        </p:nvSpPr>
        <p:spPr bwMode="auto">
          <a:xfrm>
            <a:off x="9020391" y="5147997"/>
            <a:ext cx="478154" cy="524643"/>
          </a:xfrm>
          <a:custGeom>
            <a:avLst/>
            <a:gdLst>
              <a:gd name="T0" fmla="*/ 65 w 100"/>
              <a:gd name="T1" fmla="*/ 0 h 110"/>
              <a:gd name="T2" fmla="*/ 77 w 100"/>
              <a:gd name="T3" fmla="*/ 12 h 110"/>
              <a:gd name="T4" fmla="*/ 68 w 100"/>
              <a:gd name="T5" fmla="*/ 40 h 110"/>
              <a:gd name="T6" fmla="*/ 67 w 100"/>
              <a:gd name="T7" fmla="*/ 10 h 110"/>
              <a:gd name="T8" fmla="*/ 28 w 100"/>
              <a:gd name="T9" fmla="*/ 9 h 110"/>
              <a:gd name="T10" fmla="*/ 28 w 100"/>
              <a:gd name="T11" fmla="*/ 16 h 110"/>
              <a:gd name="T12" fmla="*/ 25 w 100"/>
              <a:gd name="T13" fmla="*/ 24 h 110"/>
              <a:gd name="T14" fmla="*/ 18 w 100"/>
              <a:gd name="T15" fmla="*/ 26 h 110"/>
              <a:gd name="T16" fmla="*/ 9 w 100"/>
              <a:gd name="T17" fmla="*/ 25 h 110"/>
              <a:gd name="T18" fmla="*/ 10 w 100"/>
              <a:gd name="T19" fmla="*/ 87 h 110"/>
              <a:gd name="T20" fmla="*/ 12 w 100"/>
              <a:gd name="T21" fmla="*/ 88 h 110"/>
              <a:gd name="T22" fmla="*/ 44 w 100"/>
              <a:gd name="T23" fmla="*/ 97 h 110"/>
              <a:gd name="T24" fmla="*/ 4 w 100"/>
              <a:gd name="T25" fmla="*/ 93 h 110"/>
              <a:gd name="T26" fmla="*/ 4 w 100"/>
              <a:gd name="T27" fmla="*/ 93 h 110"/>
              <a:gd name="T28" fmla="*/ 0 w 100"/>
              <a:gd name="T29" fmla="*/ 22 h 110"/>
              <a:gd name="T30" fmla="*/ 2 w 100"/>
              <a:gd name="T31" fmla="*/ 19 h 110"/>
              <a:gd name="T32" fmla="*/ 21 w 100"/>
              <a:gd name="T33" fmla="*/ 0 h 110"/>
              <a:gd name="T34" fmla="*/ 90 w 100"/>
              <a:gd name="T35" fmla="*/ 45 h 110"/>
              <a:gd name="T36" fmla="*/ 84 w 100"/>
              <a:gd name="T37" fmla="*/ 39 h 110"/>
              <a:gd name="T38" fmla="*/ 83 w 100"/>
              <a:gd name="T39" fmla="*/ 47 h 110"/>
              <a:gd name="T40" fmla="*/ 94 w 100"/>
              <a:gd name="T41" fmla="*/ 53 h 110"/>
              <a:gd name="T42" fmla="*/ 86 w 100"/>
              <a:gd name="T43" fmla="*/ 81 h 110"/>
              <a:gd name="T44" fmla="*/ 100 w 100"/>
              <a:gd name="T45" fmla="*/ 51 h 110"/>
              <a:gd name="T46" fmla="*/ 90 w 100"/>
              <a:gd name="T47" fmla="*/ 45 h 110"/>
              <a:gd name="T48" fmla="*/ 54 w 100"/>
              <a:gd name="T49" fmla="*/ 84 h 110"/>
              <a:gd name="T50" fmla="*/ 90 w 100"/>
              <a:gd name="T51" fmla="*/ 55 h 110"/>
              <a:gd name="T52" fmla="*/ 52 w 100"/>
              <a:gd name="T53" fmla="*/ 87 h 110"/>
              <a:gd name="T54" fmla="*/ 51 w 100"/>
              <a:gd name="T55" fmla="*/ 103 h 110"/>
              <a:gd name="T56" fmla="*/ 52 w 100"/>
              <a:gd name="T57" fmla="*/ 110 h 110"/>
              <a:gd name="T58" fmla="*/ 56 w 100"/>
              <a:gd name="T59" fmla="*/ 106 h 110"/>
              <a:gd name="T60" fmla="*/ 52 w 100"/>
              <a:gd name="T61" fmla="*/ 87 h 110"/>
              <a:gd name="T62" fmla="*/ 18 w 100"/>
              <a:gd name="T63" fmla="*/ 60 h 110"/>
              <a:gd name="T64" fmla="*/ 30 w 100"/>
              <a:gd name="T65" fmla="*/ 56 h 110"/>
              <a:gd name="T66" fmla="*/ 18 w 100"/>
              <a:gd name="T67" fmla="*/ 43 h 110"/>
              <a:gd name="T68" fmla="*/ 60 w 100"/>
              <a:gd name="T69" fmla="*/ 48 h 110"/>
              <a:gd name="T70" fmla="*/ 18 w 100"/>
              <a:gd name="T71" fmla="*/ 43 h 110"/>
              <a:gd name="T72" fmla="*/ 18 w 100"/>
              <a:gd name="T73" fmla="*/ 36 h 110"/>
              <a:gd name="T74" fmla="*/ 60 w 100"/>
              <a:gd name="T75" fmla="*/ 31 h 110"/>
              <a:gd name="T76" fmla="*/ 37 w 100"/>
              <a:gd name="T77" fmla="*/ 19 h 110"/>
              <a:gd name="T78" fmla="*/ 60 w 100"/>
              <a:gd name="T79" fmla="*/ 24 h 110"/>
              <a:gd name="T80" fmla="*/ 37 w 100"/>
              <a:gd name="T81" fmla="*/ 19 h 110"/>
              <a:gd name="T82" fmla="*/ 14 w 100"/>
              <a:gd name="T83" fmla="*/ 21 h 110"/>
              <a:gd name="T84" fmla="*/ 18 w 100"/>
              <a:gd name="T85" fmla="*/ 22 h 110"/>
              <a:gd name="T86" fmla="*/ 20 w 100"/>
              <a:gd name="T87" fmla="*/ 22 h 110"/>
              <a:gd name="T88" fmla="*/ 24 w 100"/>
              <a:gd name="T89" fmla="*/ 18 h 110"/>
              <a:gd name="T90" fmla="*/ 24 w 100"/>
              <a:gd name="T91" fmla="*/ 17 h 110"/>
              <a:gd name="T92" fmla="*/ 23 w 100"/>
              <a:gd name="T93" fmla="*/ 12 h 110"/>
              <a:gd name="T94" fmla="*/ 12 w 100"/>
              <a:gd name="T95" fmla="*/ 21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0" h="110">
                <a:moveTo>
                  <a:pt x="23" y="0"/>
                </a:moveTo>
                <a:cubicBezTo>
                  <a:pt x="65" y="0"/>
                  <a:pt x="65" y="0"/>
                  <a:pt x="65" y="0"/>
                </a:cubicBezTo>
                <a:cubicBezTo>
                  <a:pt x="68" y="0"/>
                  <a:pt x="71" y="1"/>
                  <a:pt x="74" y="4"/>
                </a:cubicBezTo>
                <a:cubicBezTo>
                  <a:pt x="76" y="6"/>
                  <a:pt x="77" y="9"/>
                  <a:pt x="77" y="12"/>
                </a:cubicBezTo>
                <a:cubicBezTo>
                  <a:pt x="77" y="35"/>
                  <a:pt x="77" y="35"/>
                  <a:pt x="77" y="35"/>
                </a:cubicBezTo>
                <a:cubicBezTo>
                  <a:pt x="68" y="40"/>
                  <a:pt x="68" y="40"/>
                  <a:pt x="68" y="40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11"/>
                  <a:pt x="68" y="11"/>
                  <a:pt x="67" y="10"/>
                </a:cubicBezTo>
                <a:cubicBezTo>
                  <a:pt x="67" y="10"/>
                  <a:pt x="66" y="9"/>
                  <a:pt x="65" y="9"/>
                </a:cubicBezTo>
                <a:cubicBezTo>
                  <a:pt x="28" y="9"/>
                  <a:pt x="28" y="9"/>
                  <a:pt x="28" y="9"/>
                </a:cubicBezTo>
                <a:cubicBezTo>
                  <a:pt x="28" y="12"/>
                  <a:pt x="28" y="12"/>
                  <a:pt x="28" y="12"/>
                </a:cubicBezTo>
                <a:cubicBezTo>
                  <a:pt x="28" y="16"/>
                  <a:pt x="28" y="16"/>
                  <a:pt x="28" y="16"/>
                </a:cubicBezTo>
                <a:cubicBezTo>
                  <a:pt x="28" y="17"/>
                  <a:pt x="28" y="18"/>
                  <a:pt x="28" y="19"/>
                </a:cubicBezTo>
                <a:cubicBezTo>
                  <a:pt x="28" y="21"/>
                  <a:pt x="27" y="23"/>
                  <a:pt x="25" y="24"/>
                </a:cubicBezTo>
                <a:cubicBezTo>
                  <a:pt x="24" y="25"/>
                  <a:pt x="23" y="26"/>
                  <a:pt x="21" y="26"/>
                </a:cubicBezTo>
                <a:cubicBezTo>
                  <a:pt x="20" y="26"/>
                  <a:pt x="19" y="26"/>
                  <a:pt x="18" y="26"/>
                </a:cubicBezTo>
                <a:cubicBezTo>
                  <a:pt x="14" y="26"/>
                  <a:pt x="14" y="26"/>
                  <a:pt x="14" y="26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85"/>
                  <a:pt x="9" y="85"/>
                  <a:pt x="9" y="85"/>
                </a:cubicBezTo>
                <a:cubicBezTo>
                  <a:pt x="9" y="86"/>
                  <a:pt x="10" y="86"/>
                  <a:pt x="10" y="87"/>
                </a:cubicBezTo>
                <a:cubicBezTo>
                  <a:pt x="10" y="87"/>
                  <a:pt x="10" y="87"/>
                  <a:pt x="10" y="87"/>
                </a:cubicBezTo>
                <a:cubicBezTo>
                  <a:pt x="11" y="87"/>
                  <a:pt x="11" y="88"/>
                  <a:pt x="12" y="88"/>
                </a:cubicBezTo>
                <a:cubicBezTo>
                  <a:pt x="45" y="88"/>
                  <a:pt x="45" y="88"/>
                  <a:pt x="45" y="88"/>
                </a:cubicBezTo>
                <a:cubicBezTo>
                  <a:pt x="44" y="97"/>
                  <a:pt x="44" y="97"/>
                  <a:pt x="44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9" y="97"/>
                  <a:pt x="6" y="96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2" y="91"/>
                  <a:pt x="0" y="88"/>
                  <a:pt x="0" y="85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0"/>
                  <a:pt x="0" y="20"/>
                  <a:pt x="0" y="20"/>
                </a:cubicBezTo>
                <a:cubicBezTo>
                  <a:pt x="2" y="19"/>
                  <a:pt x="2" y="19"/>
                  <a:pt x="2" y="19"/>
                </a:cubicBezTo>
                <a:cubicBezTo>
                  <a:pt x="20" y="1"/>
                  <a:pt x="20" y="1"/>
                  <a:pt x="20" y="1"/>
                </a:cubicBezTo>
                <a:cubicBezTo>
                  <a:pt x="21" y="0"/>
                  <a:pt x="21" y="0"/>
                  <a:pt x="21" y="0"/>
                </a:cubicBezTo>
                <a:cubicBezTo>
                  <a:pt x="23" y="0"/>
                  <a:pt x="23" y="0"/>
                  <a:pt x="23" y="0"/>
                </a:cubicBezTo>
                <a:close/>
                <a:moveTo>
                  <a:pt x="90" y="45"/>
                </a:moveTo>
                <a:cubicBezTo>
                  <a:pt x="90" y="43"/>
                  <a:pt x="90" y="43"/>
                  <a:pt x="90" y="43"/>
                </a:cubicBezTo>
                <a:cubicBezTo>
                  <a:pt x="84" y="39"/>
                  <a:pt x="84" y="39"/>
                  <a:pt x="84" y="39"/>
                </a:cubicBezTo>
                <a:cubicBezTo>
                  <a:pt x="75" y="44"/>
                  <a:pt x="75" y="44"/>
                  <a:pt x="75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91" y="52"/>
                  <a:pt x="91" y="52"/>
                  <a:pt x="91" y="52"/>
                </a:cubicBezTo>
                <a:cubicBezTo>
                  <a:pt x="94" y="53"/>
                  <a:pt x="94" y="53"/>
                  <a:pt x="94" y="53"/>
                </a:cubicBezTo>
                <a:cubicBezTo>
                  <a:pt x="92" y="62"/>
                  <a:pt x="88" y="70"/>
                  <a:pt x="82" y="77"/>
                </a:cubicBezTo>
                <a:cubicBezTo>
                  <a:pt x="86" y="81"/>
                  <a:pt x="86" y="81"/>
                  <a:pt x="86" y="81"/>
                </a:cubicBezTo>
                <a:cubicBezTo>
                  <a:pt x="93" y="73"/>
                  <a:pt x="98" y="63"/>
                  <a:pt x="100" y="53"/>
                </a:cubicBezTo>
                <a:cubicBezTo>
                  <a:pt x="100" y="51"/>
                  <a:pt x="100" y="51"/>
                  <a:pt x="100" y="51"/>
                </a:cubicBezTo>
                <a:cubicBezTo>
                  <a:pt x="98" y="50"/>
                  <a:pt x="98" y="50"/>
                  <a:pt x="98" y="50"/>
                </a:cubicBezTo>
                <a:cubicBezTo>
                  <a:pt x="90" y="45"/>
                  <a:pt x="90" y="45"/>
                  <a:pt x="90" y="45"/>
                </a:cubicBezTo>
                <a:close/>
                <a:moveTo>
                  <a:pt x="74" y="47"/>
                </a:moveTo>
                <a:cubicBezTo>
                  <a:pt x="64" y="58"/>
                  <a:pt x="58" y="70"/>
                  <a:pt x="54" y="84"/>
                </a:cubicBezTo>
                <a:cubicBezTo>
                  <a:pt x="59" y="86"/>
                  <a:pt x="64" y="89"/>
                  <a:pt x="70" y="92"/>
                </a:cubicBezTo>
                <a:cubicBezTo>
                  <a:pt x="78" y="81"/>
                  <a:pt x="85" y="68"/>
                  <a:pt x="90" y="55"/>
                </a:cubicBezTo>
                <a:cubicBezTo>
                  <a:pt x="84" y="52"/>
                  <a:pt x="79" y="50"/>
                  <a:pt x="74" y="47"/>
                </a:cubicBezTo>
                <a:close/>
                <a:moveTo>
                  <a:pt x="52" y="87"/>
                </a:moveTo>
                <a:cubicBezTo>
                  <a:pt x="50" y="103"/>
                  <a:pt x="50" y="103"/>
                  <a:pt x="50" y="103"/>
                </a:cubicBezTo>
                <a:cubicBezTo>
                  <a:pt x="51" y="103"/>
                  <a:pt x="51" y="103"/>
                  <a:pt x="51" y="103"/>
                </a:cubicBezTo>
                <a:cubicBezTo>
                  <a:pt x="50" y="108"/>
                  <a:pt x="50" y="108"/>
                  <a:pt x="50" y="108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68" y="95"/>
                  <a:pt x="68" y="95"/>
                  <a:pt x="68" y="95"/>
                </a:cubicBezTo>
                <a:cubicBezTo>
                  <a:pt x="52" y="87"/>
                  <a:pt x="52" y="87"/>
                  <a:pt x="52" y="87"/>
                </a:cubicBezTo>
                <a:close/>
                <a:moveTo>
                  <a:pt x="18" y="56"/>
                </a:moveTo>
                <a:cubicBezTo>
                  <a:pt x="18" y="60"/>
                  <a:pt x="18" y="60"/>
                  <a:pt x="18" y="60"/>
                </a:cubicBezTo>
                <a:cubicBezTo>
                  <a:pt x="30" y="60"/>
                  <a:pt x="30" y="60"/>
                  <a:pt x="30" y="60"/>
                </a:cubicBezTo>
                <a:cubicBezTo>
                  <a:pt x="30" y="56"/>
                  <a:pt x="30" y="56"/>
                  <a:pt x="30" y="56"/>
                </a:cubicBezTo>
                <a:cubicBezTo>
                  <a:pt x="18" y="56"/>
                  <a:pt x="18" y="56"/>
                  <a:pt x="18" y="56"/>
                </a:cubicBezTo>
                <a:close/>
                <a:moveTo>
                  <a:pt x="18" y="43"/>
                </a:moveTo>
                <a:cubicBezTo>
                  <a:pt x="18" y="48"/>
                  <a:pt x="18" y="48"/>
                  <a:pt x="18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43"/>
                  <a:pt x="60" y="43"/>
                  <a:pt x="60" y="43"/>
                </a:cubicBezTo>
                <a:cubicBezTo>
                  <a:pt x="18" y="43"/>
                  <a:pt x="18" y="43"/>
                  <a:pt x="18" y="43"/>
                </a:cubicBezTo>
                <a:close/>
                <a:moveTo>
                  <a:pt x="18" y="31"/>
                </a:moveTo>
                <a:cubicBezTo>
                  <a:pt x="18" y="36"/>
                  <a:pt x="18" y="36"/>
                  <a:pt x="18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0" y="31"/>
                  <a:pt x="60" y="31"/>
                  <a:pt x="60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37" y="19"/>
                </a:moveTo>
                <a:cubicBezTo>
                  <a:pt x="37" y="24"/>
                  <a:pt x="37" y="24"/>
                  <a:pt x="37" y="24"/>
                </a:cubicBezTo>
                <a:cubicBezTo>
                  <a:pt x="60" y="24"/>
                  <a:pt x="60" y="24"/>
                  <a:pt x="60" y="24"/>
                </a:cubicBezTo>
                <a:cubicBezTo>
                  <a:pt x="60" y="19"/>
                  <a:pt x="60" y="19"/>
                  <a:pt x="60" y="19"/>
                </a:cubicBezTo>
                <a:cubicBezTo>
                  <a:pt x="37" y="19"/>
                  <a:pt x="37" y="19"/>
                  <a:pt x="37" y="19"/>
                </a:cubicBezTo>
                <a:close/>
                <a:moveTo>
                  <a:pt x="12" y="21"/>
                </a:moveTo>
                <a:cubicBezTo>
                  <a:pt x="14" y="21"/>
                  <a:pt x="14" y="21"/>
                  <a:pt x="14" y="21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20" y="22"/>
                </a:cubicBezTo>
                <a:cubicBezTo>
                  <a:pt x="21" y="22"/>
                  <a:pt x="22" y="21"/>
                  <a:pt x="22" y="20"/>
                </a:cubicBezTo>
                <a:cubicBezTo>
                  <a:pt x="23" y="20"/>
                  <a:pt x="24" y="19"/>
                  <a:pt x="24" y="18"/>
                </a:cubicBezTo>
                <a:cubicBezTo>
                  <a:pt x="24" y="18"/>
                  <a:pt x="24" y="17"/>
                  <a:pt x="24" y="17"/>
                </a:cubicBezTo>
                <a:cubicBezTo>
                  <a:pt x="24" y="17"/>
                  <a:pt x="24" y="17"/>
                  <a:pt x="24" y="17"/>
                </a:cubicBezTo>
                <a:cubicBezTo>
                  <a:pt x="24" y="16"/>
                  <a:pt x="24" y="16"/>
                  <a:pt x="24" y="16"/>
                </a:cubicBezTo>
                <a:cubicBezTo>
                  <a:pt x="23" y="12"/>
                  <a:pt x="23" y="12"/>
                  <a:pt x="23" y="12"/>
                </a:cubicBezTo>
                <a:cubicBezTo>
                  <a:pt x="23" y="11"/>
                  <a:pt x="23" y="11"/>
                  <a:pt x="23" y="11"/>
                </a:cubicBezTo>
                <a:lnTo>
                  <a:pt x="12" y="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7" name="Freeform 1106"/>
          <p:cNvSpPr>
            <a:spLocks noEditPoints="1"/>
          </p:cNvSpPr>
          <p:nvPr/>
        </p:nvSpPr>
        <p:spPr bwMode="auto">
          <a:xfrm>
            <a:off x="6236428" y="5180028"/>
            <a:ext cx="400675" cy="458232"/>
          </a:xfrm>
          <a:custGeom>
            <a:avLst/>
            <a:gdLst>
              <a:gd name="T0" fmla="*/ 50 w 84"/>
              <a:gd name="T1" fmla="*/ 92 h 96"/>
              <a:gd name="T2" fmla="*/ 57 w 84"/>
              <a:gd name="T3" fmla="*/ 81 h 96"/>
              <a:gd name="T4" fmla="*/ 56 w 84"/>
              <a:gd name="T5" fmla="*/ 75 h 96"/>
              <a:gd name="T6" fmla="*/ 43 w 84"/>
              <a:gd name="T7" fmla="*/ 63 h 96"/>
              <a:gd name="T8" fmla="*/ 38 w 84"/>
              <a:gd name="T9" fmla="*/ 62 h 96"/>
              <a:gd name="T10" fmla="*/ 30 w 84"/>
              <a:gd name="T11" fmla="*/ 67 h 96"/>
              <a:gd name="T12" fmla="*/ 17 w 84"/>
              <a:gd name="T13" fmla="*/ 35 h 96"/>
              <a:gd name="T14" fmla="*/ 26 w 84"/>
              <a:gd name="T15" fmla="*/ 31 h 96"/>
              <a:gd name="T16" fmla="*/ 27 w 84"/>
              <a:gd name="T17" fmla="*/ 25 h 96"/>
              <a:gd name="T18" fmla="*/ 22 w 84"/>
              <a:gd name="T19" fmla="*/ 8 h 96"/>
              <a:gd name="T20" fmla="*/ 18 w 84"/>
              <a:gd name="T21" fmla="*/ 4 h 96"/>
              <a:gd name="T22" fmla="*/ 4 w 84"/>
              <a:gd name="T23" fmla="*/ 6 h 96"/>
              <a:gd name="T24" fmla="*/ 0 w 84"/>
              <a:gd name="T25" fmla="*/ 10 h 96"/>
              <a:gd name="T26" fmla="*/ 43 w 84"/>
              <a:gd name="T27" fmla="*/ 94 h 96"/>
              <a:gd name="T28" fmla="*/ 50 w 84"/>
              <a:gd name="T29" fmla="*/ 92 h 96"/>
              <a:gd name="T30" fmla="*/ 45 w 84"/>
              <a:gd name="T31" fmla="*/ 53 h 96"/>
              <a:gd name="T32" fmla="*/ 32 w 84"/>
              <a:gd name="T33" fmla="*/ 53 h 96"/>
              <a:gd name="T34" fmla="*/ 32 w 84"/>
              <a:gd name="T35" fmla="*/ 50 h 96"/>
              <a:gd name="T36" fmla="*/ 40 w 84"/>
              <a:gd name="T37" fmla="*/ 38 h 96"/>
              <a:gd name="T38" fmla="*/ 42 w 84"/>
              <a:gd name="T39" fmla="*/ 32 h 96"/>
              <a:gd name="T40" fmla="*/ 41 w 84"/>
              <a:gd name="T41" fmla="*/ 30 h 96"/>
              <a:gd name="T42" fmla="*/ 40 w 84"/>
              <a:gd name="T43" fmla="*/ 31 h 96"/>
              <a:gd name="T44" fmla="*/ 39 w 84"/>
              <a:gd name="T45" fmla="*/ 36 h 96"/>
              <a:gd name="T46" fmla="*/ 34 w 84"/>
              <a:gd name="T47" fmla="*/ 36 h 96"/>
              <a:gd name="T48" fmla="*/ 34 w 84"/>
              <a:gd name="T49" fmla="*/ 31 h 96"/>
              <a:gd name="T50" fmla="*/ 42 w 84"/>
              <a:gd name="T51" fmla="*/ 26 h 96"/>
              <a:gd name="T52" fmla="*/ 47 w 84"/>
              <a:gd name="T53" fmla="*/ 28 h 96"/>
              <a:gd name="T54" fmla="*/ 47 w 84"/>
              <a:gd name="T55" fmla="*/ 34 h 96"/>
              <a:gd name="T56" fmla="*/ 47 w 84"/>
              <a:gd name="T57" fmla="*/ 37 h 96"/>
              <a:gd name="T58" fmla="*/ 38 w 84"/>
              <a:gd name="T59" fmla="*/ 50 h 96"/>
              <a:gd name="T60" fmla="*/ 46 w 84"/>
              <a:gd name="T61" fmla="*/ 50 h 96"/>
              <a:gd name="T62" fmla="*/ 45 w 84"/>
              <a:gd name="T63" fmla="*/ 53 h 96"/>
              <a:gd name="T64" fmla="*/ 63 w 84"/>
              <a:gd name="T65" fmla="*/ 50 h 96"/>
              <a:gd name="T66" fmla="*/ 60 w 84"/>
              <a:gd name="T67" fmla="*/ 50 h 96"/>
              <a:gd name="T68" fmla="*/ 60 w 84"/>
              <a:gd name="T69" fmla="*/ 53 h 96"/>
              <a:gd name="T70" fmla="*/ 54 w 84"/>
              <a:gd name="T71" fmla="*/ 53 h 96"/>
              <a:gd name="T72" fmla="*/ 54 w 84"/>
              <a:gd name="T73" fmla="*/ 50 h 96"/>
              <a:gd name="T74" fmla="*/ 46 w 84"/>
              <a:gd name="T75" fmla="*/ 50 h 96"/>
              <a:gd name="T76" fmla="*/ 47 w 84"/>
              <a:gd name="T77" fmla="*/ 46 h 96"/>
              <a:gd name="T78" fmla="*/ 55 w 84"/>
              <a:gd name="T79" fmla="*/ 26 h 96"/>
              <a:gd name="T80" fmla="*/ 63 w 84"/>
              <a:gd name="T81" fmla="*/ 26 h 96"/>
              <a:gd name="T82" fmla="*/ 61 w 84"/>
              <a:gd name="T83" fmla="*/ 46 h 96"/>
              <a:gd name="T84" fmla="*/ 63 w 84"/>
              <a:gd name="T85" fmla="*/ 46 h 96"/>
              <a:gd name="T86" fmla="*/ 63 w 84"/>
              <a:gd name="T87" fmla="*/ 50 h 96"/>
              <a:gd name="T88" fmla="*/ 55 w 84"/>
              <a:gd name="T89" fmla="*/ 46 h 96"/>
              <a:gd name="T90" fmla="*/ 52 w 84"/>
              <a:gd name="T91" fmla="*/ 46 h 96"/>
              <a:gd name="T92" fmla="*/ 56 w 84"/>
              <a:gd name="T93" fmla="*/ 35 h 96"/>
              <a:gd name="T94" fmla="*/ 55 w 84"/>
              <a:gd name="T95" fmla="*/ 46 h 96"/>
              <a:gd name="T96" fmla="*/ 43 w 84"/>
              <a:gd name="T97" fmla="*/ 0 h 96"/>
              <a:gd name="T98" fmla="*/ 72 w 84"/>
              <a:gd name="T99" fmla="*/ 12 h 96"/>
              <a:gd name="T100" fmla="*/ 84 w 84"/>
              <a:gd name="T101" fmla="*/ 41 h 96"/>
              <a:gd name="T102" fmla="*/ 72 w 84"/>
              <a:gd name="T103" fmla="*/ 71 h 96"/>
              <a:gd name="T104" fmla="*/ 65 w 84"/>
              <a:gd name="T105" fmla="*/ 76 h 96"/>
              <a:gd name="T106" fmla="*/ 63 w 84"/>
              <a:gd name="T107" fmla="*/ 73 h 96"/>
              <a:gd name="T108" fmla="*/ 59 w 84"/>
              <a:gd name="T109" fmla="*/ 69 h 96"/>
              <a:gd name="T110" fmla="*/ 66 w 84"/>
              <a:gd name="T111" fmla="*/ 64 h 96"/>
              <a:gd name="T112" fmla="*/ 75 w 84"/>
              <a:gd name="T113" fmla="*/ 41 h 96"/>
              <a:gd name="T114" fmla="*/ 66 w 84"/>
              <a:gd name="T115" fmla="*/ 19 h 96"/>
              <a:gd name="T116" fmla="*/ 43 w 84"/>
              <a:gd name="T117" fmla="*/ 10 h 96"/>
              <a:gd name="T118" fmla="*/ 31 w 84"/>
              <a:gd name="T119" fmla="*/ 12 h 96"/>
              <a:gd name="T120" fmla="*/ 29 w 84"/>
              <a:gd name="T121" fmla="*/ 6 h 96"/>
              <a:gd name="T122" fmla="*/ 28 w 84"/>
              <a:gd name="T123" fmla="*/ 3 h 96"/>
              <a:gd name="T124" fmla="*/ 43 w 84"/>
              <a:gd name="T125" fmla="*/ 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4" h="96">
                <a:moveTo>
                  <a:pt x="50" y="92"/>
                </a:moveTo>
                <a:cubicBezTo>
                  <a:pt x="52" y="88"/>
                  <a:pt x="55" y="84"/>
                  <a:pt x="57" y="81"/>
                </a:cubicBezTo>
                <a:cubicBezTo>
                  <a:pt x="58" y="79"/>
                  <a:pt x="58" y="77"/>
                  <a:pt x="56" y="75"/>
                </a:cubicBezTo>
                <a:cubicBezTo>
                  <a:pt x="52" y="71"/>
                  <a:pt x="48" y="67"/>
                  <a:pt x="43" y="63"/>
                </a:cubicBezTo>
                <a:cubicBezTo>
                  <a:pt x="41" y="61"/>
                  <a:pt x="40" y="61"/>
                  <a:pt x="38" y="62"/>
                </a:cubicBezTo>
                <a:cubicBezTo>
                  <a:pt x="35" y="63"/>
                  <a:pt x="33" y="65"/>
                  <a:pt x="30" y="67"/>
                </a:cubicBezTo>
                <a:cubicBezTo>
                  <a:pt x="21" y="53"/>
                  <a:pt x="19" y="45"/>
                  <a:pt x="17" y="35"/>
                </a:cubicBezTo>
                <a:cubicBezTo>
                  <a:pt x="20" y="34"/>
                  <a:pt x="23" y="32"/>
                  <a:pt x="26" y="31"/>
                </a:cubicBezTo>
                <a:cubicBezTo>
                  <a:pt x="27" y="30"/>
                  <a:pt x="28" y="28"/>
                  <a:pt x="27" y="25"/>
                </a:cubicBezTo>
                <a:cubicBezTo>
                  <a:pt x="26" y="20"/>
                  <a:pt x="24" y="14"/>
                  <a:pt x="22" y="8"/>
                </a:cubicBezTo>
                <a:cubicBezTo>
                  <a:pt x="22" y="6"/>
                  <a:pt x="20" y="4"/>
                  <a:pt x="18" y="4"/>
                </a:cubicBezTo>
                <a:cubicBezTo>
                  <a:pt x="14" y="5"/>
                  <a:pt x="9" y="5"/>
                  <a:pt x="4" y="6"/>
                </a:cubicBezTo>
                <a:cubicBezTo>
                  <a:pt x="0" y="6"/>
                  <a:pt x="0" y="7"/>
                  <a:pt x="0" y="10"/>
                </a:cubicBezTo>
                <a:cubicBezTo>
                  <a:pt x="1" y="46"/>
                  <a:pt x="15" y="78"/>
                  <a:pt x="43" y="94"/>
                </a:cubicBezTo>
                <a:cubicBezTo>
                  <a:pt x="46" y="96"/>
                  <a:pt x="47" y="96"/>
                  <a:pt x="50" y="92"/>
                </a:cubicBezTo>
                <a:close/>
                <a:moveTo>
                  <a:pt x="45" y="53"/>
                </a:moveTo>
                <a:cubicBezTo>
                  <a:pt x="32" y="53"/>
                  <a:pt x="32" y="53"/>
                  <a:pt x="32" y="53"/>
                </a:cubicBezTo>
                <a:cubicBezTo>
                  <a:pt x="32" y="50"/>
                  <a:pt x="32" y="50"/>
                  <a:pt x="32" y="50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6"/>
                  <a:pt x="42" y="34"/>
                  <a:pt x="42" y="32"/>
                </a:cubicBezTo>
                <a:cubicBezTo>
                  <a:pt x="42" y="31"/>
                  <a:pt x="42" y="30"/>
                  <a:pt x="41" y="30"/>
                </a:cubicBezTo>
                <a:cubicBezTo>
                  <a:pt x="40" y="30"/>
                  <a:pt x="40" y="31"/>
                  <a:pt x="40" y="31"/>
                </a:cubicBezTo>
                <a:cubicBezTo>
                  <a:pt x="39" y="36"/>
                  <a:pt x="39" y="36"/>
                  <a:pt x="39" y="36"/>
                </a:cubicBezTo>
                <a:cubicBezTo>
                  <a:pt x="34" y="36"/>
                  <a:pt x="34" y="36"/>
                  <a:pt x="34" y="36"/>
                </a:cubicBezTo>
                <a:cubicBezTo>
                  <a:pt x="34" y="31"/>
                  <a:pt x="34" y="31"/>
                  <a:pt x="34" y="31"/>
                </a:cubicBezTo>
                <a:cubicBezTo>
                  <a:pt x="35" y="28"/>
                  <a:pt x="37" y="26"/>
                  <a:pt x="42" y="26"/>
                </a:cubicBezTo>
                <a:cubicBezTo>
                  <a:pt x="44" y="26"/>
                  <a:pt x="46" y="27"/>
                  <a:pt x="47" y="28"/>
                </a:cubicBezTo>
                <a:cubicBezTo>
                  <a:pt x="48" y="29"/>
                  <a:pt x="48" y="31"/>
                  <a:pt x="47" y="34"/>
                </a:cubicBezTo>
                <a:cubicBezTo>
                  <a:pt x="47" y="35"/>
                  <a:pt x="47" y="36"/>
                  <a:pt x="47" y="37"/>
                </a:cubicBezTo>
                <a:cubicBezTo>
                  <a:pt x="38" y="50"/>
                  <a:pt x="38" y="50"/>
                  <a:pt x="38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5" y="53"/>
                  <a:pt x="45" y="53"/>
                  <a:pt x="45" y="53"/>
                </a:cubicBezTo>
                <a:close/>
                <a:moveTo>
                  <a:pt x="63" y="50"/>
                </a:moveTo>
                <a:cubicBezTo>
                  <a:pt x="60" y="50"/>
                  <a:pt x="60" y="50"/>
                  <a:pt x="60" y="50"/>
                </a:cubicBezTo>
                <a:cubicBezTo>
                  <a:pt x="60" y="53"/>
                  <a:pt x="60" y="53"/>
                  <a:pt x="60" y="53"/>
                </a:cubicBezTo>
                <a:cubicBezTo>
                  <a:pt x="54" y="53"/>
                  <a:pt x="54" y="53"/>
                  <a:pt x="54" y="53"/>
                </a:cubicBezTo>
                <a:cubicBezTo>
                  <a:pt x="54" y="50"/>
                  <a:pt x="54" y="50"/>
                  <a:pt x="54" y="50"/>
                </a:cubicBezTo>
                <a:cubicBezTo>
                  <a:pt x="46" y="50"/>
                  <a:pt x="46" y="50"/>
                  <a:pt x="46" y="50"/>
                </a:cubicBezTo>
                <a:cubicBezTo>
                  <a:pt x="47" y="46"/>
                  <a:pt x="47" y="46"/>
                  <a:pt x="47" y="46"/>
                </a:cubicBezTo>
                <a:cubicBezTo>
                  <a:pt x="55" y="26"/>
                  <a:pt x="55" y="26"/>
                  <a:pt x="55" y="26"/>
                </a:cubicBezTo>
                <a:cubicBezTo>
                  <a:pt x="63" y="26"/>
                  <a:pt x="63" y="26"/>
                  <a:pt x="63" y="26"/>
                </a:cubicBezTo>
                <a:cubicBezTo>
                  <a:pt x="61" y="46"/>
                  <a:pt x="61" y="46"/>
                  <a:pt x="61" y="46"/>
                </a:cubicBezTo>
                <a:cubicBezTo>
                  <a:pt x="63" y="46"/>
                  <a:pt x="63" y="46"/>
                  <a:pt x="63" y="46"/>
                </a:cubicBezTo>
                <a:cubicBezTo>
                  <a:pt x="63" y="50"/>
                  <a:pt x="63" y="50"/>
                  <a:pt x="63" y="50"/>
                </a:cubicBezTo>
                <a:close/>
                <a:moveTo>
                  <a:pt x="55" y="46"/>
                </a:moveTo>
                <a:cubicBezTo>
                  <a:pt x="52" y="46"/>
                  <a:pt x="52" y="46"/>
                  <a:pt x="52" y="46"/>
                </a:cubicBezTo>
                <a:cubicBezTo>
                  <a:pt x="56" y="35"/>
                  <a:pt x="56" y="35"/>
                  <a:pt x="56" y="35"/>
                </a:cubicBezTo>
                <a:cubicBezTo>
                  <a:pt x="55" y="46"/>
                  <a:pt x="55" y="46"/>
                  <a:pt x="55" y="46"/>
                </a:cubicBezTo>
                <a:close/>
                <a:moveTo>
                  <a:pt x="43" y="0"/>
                </a:moveTo>
                <a:cubicBezTo>
                  <a:pt x="54" y="0"/>
                  <a:pt x="65" y="5"/>
                  <a:pt x="72" y="12"/>
                </a:cubicBezTo>
                <a:cubicBezTo>
                  <a:pt x="80" y="20"/>
                  <a:pt x="84" y="30"/>
                  <a:pt x="84" y="41"/>
                </a:cubicBezTo>
                <a:cubicBezTo>
                  <a:pt x="84" y="53"/>
                  <a:pt x="80" y="63"/>
                  <a:pt x="72" y="71"/>
                </a:cubicBezTo>
                <a:cubicBezTo>
                  <a:pt x="70" y="73"/>
                  <a:pt x="68" y="75"/>
                  <a:pt x="65" y="76"/>
                </a:cubicBezTo>
                <a:cubicBezTo>
                  <a:pt x="65" y="75"/>
                  <a:pt x="64" y="74"/>
                  <a:pt x="63" y="73"/>
                </a:cubicBezTo>
                <a:cubicBezTo>
                  <a:pt x="59" y="69"/>
                  <a:pt x="59" y="69"/>
                  <a:pt x="59" y="69"/>
                </a:cubicBezTo>
                <a:cubicBezTo>
                  <a:pt x="61" y="68"/>
                  <a:pt x="64" y="66"/>
                  <a:pt x="66" y="64"/>
                </a:cubicBezTo>
                <a:cubicBezTo>
                  <a:pt x="71" y="58"/>
                  <a:pt x="75" y="50"/>
                  <a:pt x="75" y="41"/>
                </a:cubicBezTo>
                <a:cubicBezTo>
                  <a:pt x="75" y="33"/>
                  <a:pt x="71" y="25"/>
                  <a:pt x="66" y="19"/>
                </a:cubicBezTo>
                <a:cubicBezTo>
                  <a:pt x="60" y="13"/>
                  <a:pt x="52" y="10"/>
                  <a:pt x="43" y="10"/>
                </a:cubicBezTo>
                <a:cubicBezTo>
                  <a:pt x="39" y="10"/>
                  <a:pt x="35" y="11"/>
                  <a:pt x="31" y="12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8" y="4"/>
                  <a:pt x="28" y="3"/>
                </a:cubicBezTo>
                <a:cubicBezTo>
                  <a:pt x="33" y="1"/>
                  <a:pt x="38" y="0"/>
                  <a:pt x="4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8" name="Freeform 1107"/>
          <p:cNvSpPr>
            <a:spLocks noEditPoints="1"/>
          </p:cNvSpPr>
          <p:nvPr/>
        </p:nvSpPr>
        <p:spPr bwMode="auto">
          <a:xfrm>
            <a:off x="6258563" y="4073331"/>
            <a:ext cx="320983" cy="506932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09" name="Freeform 1108"/>
          <p:cNvSpPr>
            <a:spLocks noEditPoints="1"/>
          </p:cNvSpPr>
          <p:nvPr/>
        </p:nvSpPr>
        <p:spPr bwMode="auto">
          <a:xfrm>
            <a:off x="6201008" y="3028616"/>
            <a:ext cx="436094" cy="44495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0" name="Freeform 1109"/>
          <p:cNvSpPr>
            <a:spLocks noEditPoints="1"/>
          </p:cNvSpPr>
          <p:nvPr/>
        </p:nvSpPr>
        <p:spPr bwMode="auto">
          <a:xfrm>
            <a:off x="8913478" y="4195083"/>
            <a:ext cx="566702" cy="263429"/>
          </a:xfrm>
          <a:custGeom>
            <a:avLst/>
            <a:gdLst>
              <a:gd name="T0" fmla="*/ 49 w 256"/>
              <a:gd name="T1" fmla="*/ 0 h 119"/>
              <a:gd name="T2" fmla="*/ 49 w 256"/>
              <a:gd name="T3" fmla="*/ 0 h 119"/>
              <a:gd name="T4" fmla="*/ 51 w 256"/>
              <a:gd name="T5" fmla="*/ 0 h 119"/>
              <a:gd name="T6" fmla="*/ 51 w 256"/>
              <a:gd name="T7" fmla="*/ 0 h 119"/>
              <a:gd name="T8" fmla="*/ 151 w 256"/>
              <a:gd name="T9" fmla="*/ 0 h 119"/>
              <a:gd name="T10" fmla="*/ 170 w 256"/>
              <a:gd name="T11" fmla="*/ 22 h 119"/>
              <a:gd name="T12" fmla="*/ 215 w 256"/>
              <a:gd name="T13" fmla="*/ 22 h 119"/>
              <a:gd name="T14" fmla="*/ 256 w 256"/>
              <a:gd name="T15" fmla="*/ 67 h 119"/>
              <a:gd name="T16" fmla="*/ 243 w 256"/>
              <a:gd name="T17" fmla="*/ 67 h 119"/>
              <a:gd name="T18" fmla="*/ 243 w 256"/>
              <a:gd name="T19" fmla="*/ 110 h 119"/>
              <a:gd name="T20" fmla="*/ 243 w 256"/>
              <a:gd name="T21" fmla="*/ 119 h 119"/>
              <a:gd name="T22" fmla="*/ 235 w 256"/>
              <a:gd name="T23" fmla="*/ 119 h 119"/>
              <a:gd name="T24" fmla="*/ 17 w 256"/>
              <a:gd name="T25" fmla="*/ 119 h 119"/>
              <a:gd name="T26" fmla="*/ 10 w 256"/>
              <a:gd name="T27" fmla="*/ 119 h 119"/>
              <a:gd name="T28" fmla="*/ 10 w 256"/>
              <a:gd name="T29" fmla="*/ 110 h 119"/>
              <a:gd name="T30" fmla="*/ 10 w 256"/>
              <a:gd name="T31" fmla="*/ 67 h 119"/>
              <a:gd name="T32" fmla="*/ 6 w 256"/>
              <a:gd name="T33" fmla="*/ 67 h 119"/>
              <a:gd name="T34" fmla="*/ 0 w 256"/>
              <a:gd name="T35" fmla="*/ 54 h 119"/>
              <a:gd name="T36" fmla="*/ 49 w 256"/>
              <a:gd name="T37" fmla="*/ 2 h 119"/>
              <a:gd name="T38" fmla="*/ 49 w 256"/>
              <a:gd name="T39" fmla="*/ 0 h 119"/>
              <a:gd name="T40" fmla="*/ 49 w 256"/>
              <a:gd name="T41" fmla="*/ 0 h 119"/>
              <a:gd name="T42" fmla="*/ 204 w 256"/>
              <a:gd name="T43" fmla="*/ 67 h 119"/>
              <a:gd name="T44" fmla="*/ 204 w 256"/>
              <a:gd name="T45" fmla="*/ 89 h 119"/>
              <a:gd name="T46" fmla="*/ 187 w 256"/>
              <a:gd name="T47" fmla="*/ 89 h 119"/>
              <a:gd name="T48" fmla="*/ 187 w 256"/>
              <a:gd name="T49" fmla="*/ 67 h 119"/>
              <a:gd name="T50" fmla="*/ 170 w 256"/>
              <a:gd name="T51" fmla="*/ 67 h 119"/>
              <a:gd name="T52" fmla="*/ 159 w 256"/>
              <a:gd name="T53" fmla="*/ 54 h 119"/>
              <a:gd name="T54" fmla="*/ 97 w 256"/>
              <a:gd name="T55" fmla="*/ 54 h 119"/>
              <a:gd name="T56" fmla="*/ 60 w 256"/>
              <a:gd name="T57" fmla="*/ 13 h 119"/>
              <a:gd name="T58" fmla="*/ 23 w 256"/>
              <a:gd name="T59" fmla="*/ 52 h 119"/>
              <a:gd name="T60" fmla="*/ 26 w 256"/>
              <a:gd name="T61" fmla="*/ 52 h 119"/>
              <a:gd name="T62" fmla="*/ 26 w 256"/>
              <a:gd name="T63" fmla="*/ 60 h 119"/>
              <a:gd name="T64" fmla="*/ 26 w 256"/>
              <a:gd name="T65" fmla="*/ 101 h 119"/>
              <a:gd name="T66" fmla="*/ 101 w 256"/>
              <a:gd name="T67" fmla="*/ 101 h 119"/>
              <a:gd name="T68" fmla="*/ 101 w 256"/>
              <a:gd name="T69" fmla="*/ 63 h 119"/>
              <a:gd name="T70" fmla="*/ 123 w 256"/>
              <a:gd name="T71" fmla="*/ 63 h 119"/>
              <a:gd name="T72" fmla="*/ 123 w 256"/>
              <a:gd name="T73" fmla="*/ 101 h 119"/>
              <a:gd name="T74" fmla="*/ 228 w 256"/>
              <a:gd name="T75" fmla="*/ 101 h 119"/>
              <a:gd name="T76" fmla="*/ 226 w 256"/>
              <a:gd name="T77" fmla="*/ 67 h 119"/>
              <a:gd name="T78" fmla="*/ 204 w 256"/>
              <a:gd name="T79" fmla="*/ 67 h 119"/>
              <a:gd name="T80" fmla="*/ 204 w 256"/>
              <a:gd name="T81" fmla="*/ 67 h 119"/>
              <a:gd name="T82" fmla="*/ 140 w 256"/>
              <a:gd name="T83" fmla="*/ 65 h 119"/>
              <a:gd name="T84" fmla="*/ 140 w 256"/>
              <a:gd name="T85" fmla="*/ 89 h 119"/>
              <a:gd name="T86" fmla="*/ 157 w 256"/>
              <a:gd name="T87" fmla="*/ 89 h 119"/>
              <a:gd name="T88" fmla="*/ 157 w 256"/>
              <a:gd name="T89" fmla="*/ 65 h 119"/>
              <a:gd name="T90" fmla="*/ 140 w 256"/>
              <a:gd name="T91" fmla="*/ 65 h 119"/>
              <a:gd name="T92" fmla="*/ 140 w 256"/>
              <a:gd name="T93" fmla="*/ 65 h 119"/>
              <a:gd name="T94" fmla="*/ 49 w 256"/>
              <a:gd name="T95" fmla="*/ 65 h 119"/>
              <a:gd name="T96" fmla="*/ 49 w 256"/>
              <a:gd name="T97" fmla="*/ 89 h 119"/>
              <a:gd name="T98" fmla="*/ 66 w 256"/>
              <a:gd name="T99" fmla="*/ 89 h 119"/>
              <a:gd name="T100" fmla="*/ 66 w 256"/>
              <a:gd name="T101" fmla="*/ 65 h 119"/>
              <a:gd name="T102" fmla="*/ 49 w 256"/>
              <a:gd name="T103" fmla="*/ 65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56" h="119">
                <a:moveTo>
                  <a:pt x="49" y="0"/>
                </a:moveTo>
                <a:lnTo>
                  <a:pt x="49" y="0"/>
                </a:lnTo>
                <a:lnTo>
                  <a:pt x="51" y="0"/>
                </a:lnTo>
                <a:lnTo>
                  <a:pt x="51" y="0"/>
                </a:lnTo>
                <a:lnTo>
                  <a:pt x="151" y="0"/>
                </a:lnTo>
                <a:lnTo>
                  <a:pt x="170" y="22"/>
                </a:lnTo>
                <a:lnTo>
                  <a:pt x="215" y="22"/>
                </a:lnTo>
                <a:lnTo>
                  <a:pt x="256" y="67"/>
                </a:lnTo>
                <a:lnTo>
                  <a:pt x="243" y="67"/>
                </a:lnTo>
                <a:lnTo>
                  <a:pt x="243" y="110"/>
                </a:lnTo>
                <a:lnTo>
                  <a:pt x="243" y="119"/>
                </a:lnTo>
                <a:lnTo>
                  <a:pt x="235" y="119"/>
                </a:lnTo>
                <a:lnTo>
                  <a:pt x="17" y="119"/>
                </a:lnTo>
                <a:lnTo>
                  <a:pt x="10" y="119"/>
                </a:lnTo>
                <a:lnTo>
                  <a:pt x="10" y="110"/>
                </a:lnTo>
                <a:lnTo>
                  <a:pt x="10" y="67"/>
                </a:lnTo>
                <a:lnTo>
                  <a:pt x="6" y="67"/>
                </a:lnTo>
                <a:lnTo>
                  <a:pt x="0" y="54"/>
                </a:lnTo>
                <a:lnTo>
                  <a:pt x="49" y="2"/>
                </a:lnTo>
                <a:lnTo>
                  <a:pt x="49" y="0"/>
                </a:lnTo>
                <a:lnTo>
                  <a:pt x="49" y="0"/>
                </a:lnTo>
                <a:close/>
                <a:moveTo>
                  <a:pt x="204" y="67"/>
                </a:moveTo>
                <a:lnTo>
                  <a:pt x="204" y="89"/>
                </a:lnTo>
                <a:lnTo>
                  <a:pt x="187" y="89"/>
                </a:lnTo>
                <a:lnTo>
                  <a:pt x="187" y="67"/>
                </a:lnTo>
                <a:lnTo>
                  <a:pt x="170" y="67"/>
                </a:lnTo>
                <a:lnTo>
                  <a:pt x="159" y="54"/>
                </a:lnTo>
                <a:lnTo>
                  <a:pt x="97" y="54"/>
                </a:lnTo>
                <a:lnTo>
                  <a:pt x="60" y="13"/>
                </a:lnTo>
                <a:lnTo>
                  <a:pt x="23" y="52"/>
                </a:lnTo>
                <a:lnTo>
                  <a:pt x="26" y="52"/>
                </a:lnTo>
                <a:lnTo>
                  <a:pt x="26" y="60"/>
                </a:lnTo>
                <a:lnTo>
                  <a:pt x="26" y="101"/>
                </a:lnTo>
                <a:lnTo>
                  <a:pt x="101" y="101"/>
                </a:lnTo>
                <a:lnTo>
                  <a:pt x="101" y="63"/>
                </a:lnTo>
                <a:lnTo>
                  <a:pt x="123" y="63"/>
                </a:lnTo>
                <a:lnTo>
                  <a:pt x="123" y="101"/>
                </a:lnTo>
                <a:lnTo>
                  <a:pt x="228" y="101"/>
                </a:lnTo>
                <a:lnTo>
                  <a:pt x="226" y="67"/>
                </a:lnTo>
                <a:lnTo>
                  <a:pt x="204" y="67"/>
                </a:lnTo>
                <a:lnTo>
                  <a:pt x="204" y="67"/>
                </a:lnTo>
                <a:close/>
                <a:moveTo>
                  <a:pt x="140" y="65"/>
                </a:moveTo>
                <a:lnTo>
                  <a:pt x="140" y="89"/>
                </a:lnTo>
                <a:lnTo>
                  <a:pt x="157" y="89"/>
                </a:lnTo>
                <a:lnTo>
                  <a:pt x="157" y="65"/>
                </a:lnTo>
                <a:lnTo>
                  <a:pt x="140" y="65"/>
                </a:lnTo>
                <a:lnTo>
                  <a:pt x="140" y="65"/>
                </a:lnTo>
                <a:close/>
                <a:moveTo>
                  <a:pt x="49" y="65"/>
                </a:moveTo>
                <a:lnTo>
                  <a:pt x="49" y="89"/>
                </a:lnTo>
                <a:lnTo>
                  <a:pt x="66" y="89"/>
                </a:lnTo>
                <a:lnTo>
                  <a:pt x="66" y="65"/>
                </a:lnTo>
                <a:lnTo>
                  <a:pt x="49" y="6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11" name="Freeform 1110"/>
          <p:cNvSpPr>
            <a:spLocks noEditPoints="1"/>
          </p:cNvSpPr>
          <p:nvPr/>
        </p:nvSpPr>
        <p:spPr bwMode="auto">
          <a:xfrm>
            <a:off x="9038757" y="2991585"/>
            <a:ext cx="441422" cy="514011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112" name="Group 1111"/>
          <p:cNvGrpSpPr/>
          <p:nvPr/>
        </p:nvGrpSpPr>
        <p:grpSpPr>
          <a:xfrm>
            <a:off x="6696228" y="2796844"/>
            <a:ext cx="1953732" cy="868609"/>
            <a:chOff x="1098171" y="3570851"/>
            <a:chExt cx="1745511" cy="823659"/>
          </a:xfrm>
        </p:grpSpPr>
        <p:sp>
          <p:nvSpPr>
            <p:cNvPr id="1113" name="TextBox 1112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4" name="Rectangle 1113"/>
            <p:cNvSpPr/>
            <p:nvPr/>
          </p:nvSpPr>
          <p:spPr>
            <a:xfrm>
              <a:off x="1098171" y="3899582"/>
              <a:ext cx="1745511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0" name="Group 1129"/>
          <p:cNvGrpSpPr/>
          <p:nvPr/>
        </p:nvGrpSpPr>
        <p:grpSpPr>
          <a:xfrm>
            <a:off x="9559041" y="2796845"/>
            <a:ext cx="1988312" cy="868611"/>
            <a:chOff x="1098171" y="3570851"/>
            <a:chExt cx="1776406" cy="823661"/>
          </a:xfrm>
        </p:grpSpPr>
        <p:sp>
          <p:nvSpPr>
            <p:cNvPr id="1131" name="TextBox 1130"/>
            <p:cNvSpPr txBox="1"/>
            <p:nvPr/>
          </p:nvSpPr>
          <p:spPr>
            <a:xfrm>
              <a:off x="1103759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2" name="Rectangle 1131"/>
            <p:cNvSpPr/>
            <p:nvPr/>
          </p:nvSpPr>
          <p:spPr>
            <a:xfrm>
              <a:off x="1098171" y="3899584"/>
              <a:ext cx="1776406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3" name="Group 1132"/>
          <p:cNvGrpSpPr/>
          <p:nvPr/>
        </p:nvGrpSpPr>
        <p:grpSpPr>
          <a:xfrm>
            <a:off x="6696229" y="3845166"/>
            <a:ext cx="1919830" cy="868609"/>
            <a:chOff x="1098171" y="3570851"/>
            <a:chExt cx="1715222" cy="823659"/>
          </a:xfrm>
        </p:grpSpPr>
        <p:sp>
          <p:nvSpPr>
            <p:cNvPr id="1134" name="TextBox 1133"/>
            <p:cNvSpPr txBox="1"/>
            <p:nvPr/>
          </p:nvSpPr>
          <p:spPr>
            <a:xfrm>
              <a:off x="111246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5" name="Rectangle 1134"/>
            <p:cNvSpPr/>
            <p:nvPr/>
          </p:nvSpPr>
          <p:spPr>
            <a:xfrm>
              <a:off x="1098171" y="3899582"/>
              <a:ext cx="1715222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6" name="Group 1135"/>
          <p:cNvGrpSpPr/>
          <p:nvPr/>
        </p:nvGrpSpPr>
        <p:grpSpPr>
          <a:xfrm>
            <a:off x="9559041" y="3845166"/>
            <a:ext cx="1964985" cy="868609"/>
            <a:chOff x="1098171" y="3570851"/>
            <a:chExt cx="1755565" cy="823659"/>
          </a:xfrm>
        </p:grpSpPr>
        <p:sp>
          <p:nvSpPr>
            <p:cNvPr id="1137" name="TextBox 1136"/>
            <p:cNvSpPr txBox="1"/>
            <p:nvPr/>
          </p:nvSpPr>
          <p:spPr>
            <a:xfrm>
              <a:off x="1103757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8" name="Rectangle 1137"/>
            <p:cNvSpPr/>
            <p:nvPr/>
          </p:nvSpPr>
          <p:spPr>
            <a:xfrm>
              <a:off x="1098171" y="3899582"/>
              <a:ext cx="175556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39" name="Group 1138"/>
          <p:cNvGrpSpPr/>
          <p:nvPr/>
        </p:nvGrpSpPr>
        <p:grpSpPr>
          <a:xfrm>
            <a:off x="6696228" y="4944791"/>
            <a:ext cx="2065940" cy="868607"/>
            <a:chOff x="1098172" y="3570851"/>
            <a:chExt cx="1845760" cy="823657"/>
          </a:xfrm>
        </p:grpSpPr>
        <p:sp>
          <p:nvSpPr>
            <p:cNvPr id="1140" name="TextBox 1139"/>
            <p:cNvSpPr txBox="1"/>
            <p:nvPr/>
          </p:nvSpPr>
          <p:spPr>
            <a:xfrm>
              <a:off x="1103756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1" name="Rectangle 1140"/>
            <p:cNvSpPr/>
            <p:nvPr/>
          </p:nvSpPr>
          <p:spPr>
            <a:xfrm>
              <a:off x="1098172" y="3899580"/>
              <a:ext cx="1845760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2" name="Group 1141"/>
          <p:cNvGrpSpPr/>
          <p:nvPr/>
        </p:nvGrpSpPr>
        <p:grpSpPr>
          <a:xfrm>
            <a:off x="9559040" y="4944791"/>
            <a:ext cx="1964984" cy="868609"/>
            <a:chOff x="1098172" y="3570851"/>
            <a:chExt cx="1755564" cy="823659"/>
          </a:xfrm>
        </p:grpSpPr>
        <p:sp>
          <p:nvSpPr>
            <p:cNvPr id="1143" name="TextBox 1142"/>
            <p:cNvSpPr txBox="1"/>
            <p:nvPr/>
          </p:nvSpPr>
          <p:spPr>
            <a:xfrm>
              <a:off x="1106348" y="3570851"/>
              <a:ext cx="128779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44" name="Rectangle 1143"/>
            <p:cNvSpPr/>
            <p:nvPr/>
          </p:nvSpPr>
          <p:spPr>
            <a:xfrm>
              <a:off x="1098172" y="3899582"/>
              <a:ext cx="1755564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6" grpId="0" animBg="1"/>
      <p:bldP spid="1107" grpId="0" animBg="1"/>
      <p:bldP spid="1108" grpId="0" animBg="1"/>
      <p:bldP spid="1109" grpId="0" animBg="1"/>
      <p:bldP spid="1110" grpId="0" animBg="1"/>
      <p:bldP spid="11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 txBox="1"/>
          <p:nvPr/>
        </p:nvSpPr>
        <p:spPr>
          <a:xfrm>
            <a:off x="1578065" y="3465652"/>
            <a:ext cx="2106786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3807397" y="3976882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029602" y="4366390"/>
            <a:ext cx="2099520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8250555" y="4877620"/>
            <a:ext cx="2165014" cy="527880"/>
          </a:xfrm>
          <a:prstGeom prst="rect">
            <a:avLst/>
          </a:prstGeom>
        </p:spPr>
        <p:txBody>
          <a:bodyPr vert="horz" wrap="square" lIns="96435" tIns="48218" rIns="96435" bIns="4821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653379" y="2295997"/>
            <a:ext cx="9581341" cy="1394942"/>
          </a:xfrm>
          <a:custGeom>
            <a:avLst/>
            <a:gdLst>
              <a:gd name="connsiteX0" fmla="*/ 0 w 9581341"/>
              <a:gd name="connsiteY0" fmla="*/ 348736 h 1394942"/>
              <a:gd name="connsiteX1" fmla="*/ 8883870 w 9581341"/>
              <a:gd name="connsiteY1" fmla="*/ 348736 h 1394942"/>
              <a:gd name="connsiteX2" fmla="*/ 8883870 w 9581341"/>
              <a:gd name="connsiteY2" fmla="*/ 0 h 1394942"/>
              <a:gd name="connsiteX3" fmla="*/ 9581341 w 9581341"/>
              <a:gd name="connsiteY3" fmla="*/ 697471 h 1394942"/>
              <a:gd name="connsiteX4" fmla="*/ 8883870 w 9581341"/>
              <a:gd name="connsiteY4" fmla="*/ 1394942 h 1394942"/>
              <a:gd name="connsiteX5" fmla="*/ 8883870 w 9581341"/>
              <a:gd name="connsiteY5" fmla="*/ 1046207 h 1394942"/>
              <a:gd name="connsiteX6" fmla="*/ 0 w 9581341"/>
              <a:gd name="connsiteY6" fmla="*/ 1046207 h 1394942"/>
              <a:gd name="connsiteX7" fmla="*/ 0 w 95813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81341" h="1394942">
                <a:moveTo>
                  <a:pt x="0" y="348736"/>
                </a:moveTo>
                <a:lnTo>
                  <a:pt x="8883870" y="348736"/>
                </a:lnTo>
                <a:lnTo>
                  <a:pt x="8883870" y="0"/>
                </a:lnTo>
                <a:lnTo>
                  <a:pt x="9581341" y="697471"/>
                </a:lnTo>
                <a:lnTo>
                  <a:pt x="8883870" y="1394942"/>
                </a:lnTo>
                <a:lnTo>
                  <a:pt x="88838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3861878" y="2852514"/>
            <a:ext cx="7372841" cy="1394942"/>
          </a:xfrm>
          <a:custGeom>
            <a:avLst/>
            <a:gdLst>
              <a:gd name="connsiteX0" fmla="*/ 0 w 7372841"/>
              <a:gd name="connsiteY0" fmla="*/ 348736 h 1394942"/>
              <a:gd name="connsiteX1" fmla="*/ 6675370 w 7372841"/>
              <a:gd name="connsiteY1" fmla="*/ 348736 h 1394942"/>
              <a:gd name="connsiteX2" fmla="*/ 6675370 w 7372841"/>
              <a:gd name="connsiteY2" fmla="*/ 0 h 1394942"/>
              <a:gd name="connsiteX3" fmla="*/ 7372841 w 7372841"/>
              <a:gd name="connsiteY3" fmla="*/ 697471 h 1394942"/>
              <a:gd name="connsiteX4" fmla="*/ 6675370 w 7372841"/>
              <a:gd name="connsiteY4" fmla="*/ 1394942 h 1394942"/>
              <a:gd name="connsiteX5" fmla="*/ 6675370 w 7372841"/>
              <a:gd name="connsiteY5" fmla="*/ 1046207 h 1394942"/>
              <a:gd name="connsiteX6" fmla="*/ 0 w 7372841"/>
              <a:gd name="connsiteY6" fmla="*/ 1046207 h 1394942"/>
              <a:gd name="connsiteX7" fmla="*/ 0 w 7372841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72841" h="1394942">
                <a:moveTo>
                  <a:pt x="0" y="348736"/>
                </a:moveTo>
                <a:lnTo>
                  <a:pt x="6675370" y="348736"/>
                </a:lnTo>
                <a:lnTo>
                  <a:pt x="6675370" y="0"/>
                </a:lnTo>
                <a:lnTo>
                  <a:pt x="7372841" y="697471"/>
                </a:lnTo>
                <a:lnTo>
                  <a:pt x="6675370" y="1394942"/>
                </a:lnTo>
                <a:lnTo>
                  <a:pt x="6675370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070377" y="3256285"/>
            <a:ext cx="5164342" cy="1394942"/>
          </a:xfrm>
          <a:custGeom>
            <a:avLst/>
            <a:gdLst>
              <a:gd name="connsiteX0" fmla="*/ 0 w 5164342"/>
              <a:gd name="connsiteY0" fmla="*/ 348736 h 1394942"/>
              <a:gd name="connsiteX1" fmla="*/ 4466871 w 5164342"/>
              <a:gd name="connsiteY1" fmla="*/ 348736 h 1394942"/>
              <a:gd name="connsiteX2" fmla="*/ 4466871 w 5164342"/>
              <a:gd name="connsiteY2" fmla="*/ 0 h 1394942"/>
              <a:gd name="connsiteX3" fmla="*/ 5164342 w 5164342"/>
              <a:gd name="connsiteY3" fmla="*/ 697471 h 1394942"/>
              <a:gd name="connsiteX4" fmla="*/ 4466871 w 5164342"/>
              <a:gd name="connsiteY4" fmla="*/ 1394942 h 1394942"/>
              <a:gd name="connsiteX5" fmla="*/ 4466871 w 5164342"/>
              <a:gd name="connsiteY5" fmla="*/ 1046207 h 1394942"/>
              <a:gd name="connsiteX6" fmla="*/ 0 w 5164342"/>
              <a:gd name="connsiteY6" fmla="*/ 1046207 h 1394942"/>
              <a:gd name="connsiteX7" fmla="*/ 0 w 5164342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164342" h="1394942">
                <a:moveTo>
                  <a:pt x="0" y="348736"/>
                </a:moveTo>
                <a:lnTo>
                  <a:pt x="4466871" y="348736"/>
                </a:lnTo>
                <a:lnTo>
                  <a:pt x="4466871" y="0"/>
                </a:lnTo>
                <a:lnTo>
                  <a:pt x="5164342" y="697471"/>
                </a:lnTo>
                <a:lnTo>
                  <a:pt x="4466871" y="1394942"/>
                </a:lnTo>
                <a:lnTo>
                  <a:pt x="4466871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8278876" y="3720987"/>
            <a:ext cx="2955843" cy="1394942"/>
          </a:xfrm>
          <a:custGeom>
            <a:avLst/>
            <a:gdLst>
              <a:gd name="connsiteX0" fmla="*/ 0 w 2955843"/>
              <a:gd name="connsiteY0" fmla="*/ 348736 h 1394942"/>
              <a:gd name="connsiteX1" fmla="*/ 2258372 w 2955843"/>
              <a:gd name="connsiteY1" fmla="*/ 348736 h 1394942"/>
              <a:gd name="connsiteX2" fmla="*/ 2258372 w 2955843"/>
              <a:gd name="connsiteY2" fmla="*/ 0 h 1394942"/>
              <a:gd name="connsiteX3" fmla="*/ 2955843 w 2955843"/>
              <a:gd name="connsiteY3" fmla="*/ 697471 h 1394942"/>
              <a:gd name="connsiteX4" fmla="*/ 2258372 w 2955843"/>
              <a:gd name="connsiteY4" fmla="*/ 1394942 h 1394942"/>
              <a:gd name="connsiteX5" fmla="*/ 2258372 w 2955843"/>
              <a:gd name="connsiteY5" fmla="*/ 1046207 h 1394942"/>
              <a:gd name="connsiteX6" fmla="*/ 0 w 2955843"/>
              <a:gd name="connsiteY6" fmla="*/ 1046207 h 1394942"/>
              <a:gd name="connsiteX7" fmla="*/ 0 w 2955843"/>
              <a:gd name="connsiteY7" fmla="*/ 348736 h 13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55843" h="1394942">
                <a:moveTo>
                  <a:pt x="0" y="348736"/>
                </a:moveTo>
                <a:lnTo>
                  <a:pt x="2258372" y="348736"/>
                </a:lnTo>
                <a:lnTo>
                  <a:pt x="2258372" y="0"/>
                </a:lnTo>
                <a:lnTo>
                  <a:pt x="2955843" y="697471"/>
                </a:lnTo>
                <a:lnTo>
                  <a:pt x="2258372" y="1394942"/>
                </a:lnTo>
                <a:lnTo>
                  <a:pt x="2258372" y="1046207"/>
                </a:lnTo>
                <a:lnTo>
                  <a:pt x="0" y="1046207"/>
                </a:lnTo>
                <a:lnTo>
                  <a:pt x="0" y="348736"/>
                </a:lnTo>
                <a:close/>
              </a:path>
            </a:pathLst>
          </a:custGeom>
          <a:ln>
            <a:noFill/>
          </a:ln>
        </p:spPr>
        <p:style>
          <a:lnRef idx="2">
            <a:scrgbClr r="0" g="0" b="0"/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40000" tIns="379216" rIns="602735" bIns="570182" numCol="1" spcCol="1270" anchor="ctr" anchorCtr="0">
            <a:noAutofit/>
          </a:bodyPr>
          <a:lstStyle/>
          <a:p>
            <a:pPr lvl="0" algn="ctr" defTabSz="355600">
              <a:lnSpc>
                <a:spcPct val="120000"/>
              </a:lnSpc>
              <a:spcAft>
                <a:spcPts val="0"/>
              </a:spcAft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kern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26"/>
          <p:cNvSpPr/>
          <p:nvPr/>
        </p:nvSpPr>
        <p:spPr bwMode="auto">
          <a:xfrm>
            <a:off x="8374712" y="4204507"/>
            <a:ext cx="379667" cy="37966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5" tIns="48218" rIns="96435" bIns="48218" numCol="1" anchor="t" anchorCtr="0" compatLnSpc="1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6212289" y="3773072"/>
            <a:ext cx="379667" cy="379667"/>
            <a:chOff x="3526798" y="4057329"/>
            <a:chExt cx="284519" cy="359394"/>
          </a:xfrm>
          <a:solidFill>
            <a:schemeClr val="bg1"/>
          </a:solidFill>
        </p:grpSpPr>
        <p:sp>
          <p:nvSpPr>
            <p:cNvPr id="18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804660" y="2787842"/>
            <a:ext cx="379667" cy="379667"/>
            <a:chOff x="4669866" y="3800264"/>
            <a:chExt cx="279527" cy="416797"/>
          </a:xfrm>
          <a:solidFill>
            <a:schemeClr val="bg1"/>
          </a:solidFill>
        </p:grpSpPr>
        <p:sp>
          <p:nvSpPr>
            <p:cNvPr id="22" name="Freeform 141"/>
            <p:cNvSpPr>
              <a:spLocks noEditPoints="1"/>
            </p:cNvSpPr>
            <p:nvPr/>
          </p:nvSpPr>
          <p:spPr bwMode="auto">
            <a:xfrm>
              <a:off x="4669866" y="3800264"/>
              <a:ext cx="279527" cy="316965"/>
            </a:xfrm>
            <a:custGeom>
              <a:avLst/>
              <a:gdLst>
                <a:gd name="T0" fmla="*/ 84 w 84"/>
                <a:gd name="T1" fmla="*/ 42 h 95"/>
                <a:gd name="T2" fmla="*/ 42 w 84"/>
                <a:gd name="T3" fmla="*/ 0 h 95"/>
                <a:gd name="T4" fmla="*/ 0 w 84"/>
                <a:gd name="T5" fmla="*/ 42 h 95"/>
                <a:gd name="T6" fmla="*/ 28 w 84"/>
                <a:gd name="T7" fmla="*/ 81 h 95"/>
                <a:gd name="T8" fmla="*/ 25 w 84"/>
                <a:gd name="T9" fmla="*/ 81 h 95"/>
                <a:gd name="T10" fmla="*/ 25 w 84"/>
                <a:gd name="T11" fmla="*/ 95 h 95"/>
                <a:gd name="T12" fmla="*/ 60 w 84"/>
                <a:gd name="T13" fmla="*/ 95 h 95"/>
                <a:gd name="T14" fmla="*/ 60 w 84"/>
                <a:gd name="T15" fmla="*/ 81 h 95"/>
                <a:gd name="T16" fmla="*/ 57 w 84"/>
                <a:gd name="T17" fmla="*/ 81 h 95"/>
                <a:gd name="T18" fmla="*/ 84 w 84"/>
                <a:gd name="T19" fmla="*/ 42 h 95"/>
                <a:gd name="T20" fmla="*/ 42 w 84"/>
                <a:gd name="T21" fmla="*/ 77 h 95"/>
                <a:gd name="T22" fmla="*/ 7 w 84"/>
                <a:gd name="T23" fmla="*/ 42 h 95"/>
                <a:gd name="T24" fmla="*/ 42 w 84"/>
                <a:gd name="T25" fmla="*/ 7 h 95"/>
                <a:gd name="T26" fmla="*/ 77 w 84"/>
                <a:gd name="T27" fmla="*/ 42 h 95"/>
                <a:gd name="T28" fmla="*/ 42 w 84"/>
                <a:gd name="T29" fmla="*/ 7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95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60"/>
                    <a:pt x="12" y="75"/>
                    <a:pt x="28" y="81"/>
                  </a:cubicBezTo>
                  <a:cubicBezTo>
                    <a:pt x="25" y="81"/>
                    <a:pt x="25" y="81"/>
                    <a:pt x="25" y="81"/>
                  </a:cubicBezTo>
                  <a:cubicBezTo>
                    <a:pt x="25" y="95"/>
                    <a:pt x="25" y="95"/>
                    <a:pt x="25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81"/>
                    <a:pt x="60" y="81"/>
                    <a:pt x="60" y="81"/>
                  </a:cubicBezTo>
                  <a:cubicBezTo>
                    <a:pt x="57" y="81"/>
                    <a:pt x="57" y="81"/>
                    <a:pt x="57" y="81"/>
                  </a:cubicBezTo>
                  <a:cubicBezTo>
                    <a:pt x="73" y="75"/>
                    <a:pt x="84" y="60"/>
                    <a:pt x="84" y="42"/>
                  </a:cubicBezTo>
                  <a:close/>
                  <a:moveTo>
                    <a:pt x="42" y="77"/>
                  </a:moveTo>
                  <a:cubicBezTo>
                    <a:pt x="23" y="77"/>
                    <a:pt x="7" y="61"/>
                    <a:pt x="7" y="42"/>
                  </a:cubicBezTo>
                  <a:cubicBezTo>
                    <a:pt x="7" y="23"/>
                    <a:pt x="23" y="7"/>
                    <a:pt x="42" y="7"/>
                  </a:cubicBezTo>
                  <a:cubicBezTo>
                    <a:pt x="62" y="7"/>
                    <a:pt x="77" y="23"/>
                    <a:pt x="77" y="42"/>
                  </a:cubicBezTo>
                  <a:cubicBezTo>
                    <a:pt x="77" y="61"/>
                    <a:pt x="62" y="77"/>
                    <a:pt x="42" y="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142"/>
            <p:cNvSpPr>
              <a:spLocks noChangeArrowheads="1"/>
            </p:cNvSpPr>
            <p:nvPr/>
          </p:nvSpPr>
          <p:spPr bwMode="auto">
            <a:xfrm>
              <a:off x="4752226" y="4127210"/>
              <a:ext cx="117302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43"/>
            <p:cNvSpPr/>
            <p:nvPr/>
          </p:nvSpPr>
          <p:spPr bwMode="auto">
            <a:xfrm>
              <a:off x="4752226" y="4179623"/>
              <a:ext cx="117302" cy="37438"/>
            </a:xfrm>
            <a:custGeom>
              <a:avLst/>
              <a:gdLst>
                <a:gd name="T0" fmla="*/ 0 w 47"/>
                <a:gd name="T1" fmla="*/ 9 h 15"/>
                <a:gd name="T2" fmla="*/ 16 w 47"/>
                <a:gd name="T3" fmla="*/ 9 h 15"/>
                <a:gd name="T4" fmla="*/ 16 w 47"/>
                <a:gd name="T5" fmla="*/ 15 h 15"/>
                <a:gd name="T6" fmla="*/ 31 w 47"/>
                <a:gd name="T7" fmla="*/ 15 h 15"/>
                <a:gd name="T8" fmla="*/ 31 w 47"/>
                <a:gd name="T9" fmla="*/ 9 h 15"/>
                <a:gd name="T10" fmla="*/ 47 w 47"/>
                <a:gd name="T11" fmla="*/ 9 h 15"/>
                <a:gd name="T12" fmla="*/ 47 w 47"/>
                <a:gd name="T13" fmla="*/ 0 h 15"/>
                <a:gd name="T14" fmla="*/ 0 w 47"/>
                <a:gd name="T15" fmla="*/ 0 h 15"/>
                <a:gd name="T16" fmla="*/ 0 w 47"/>
                <a:gd name="T17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15">
                  <a:moveTo>
                    <a:pt x="0" y="9"/>
                  </a:moveTo>
                  <a:lnTo>
                    <a:pt x="16" y="9"/>
                  </a:lnTo>
                  <a:lnTo>
                    <a:pt x="16" y="15"/>
                  </a:lnTo>
                  <a:lnTo>
                    <a:pt x="31" y="15"/>
                  </a:lnTo>
                  <a:lnTo>
                    <a:pt x="31" y="9"/>
                  </a:lnTo>
                  <a:lnTo>
                    <a:pt x="47" y="9"/>
                  </a:lnTo>
                  <a:lnTo>
                    <a:pt x="47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44"/>
            <p:cNvSpPr>
              <a:spLocks noEditPoints="1"/>
            </p:cNvSpPr>
            <p:nvPr/>
          </p:nvSpPr>
          <p:spPr bwMode="auto">
            <a:xfrm>
              <a:off x="4769697" y="3890112"/>
              <a:ext cx="82362" cy="162227"/>
            </a:xfrm>
            <a:custGeom>
              <a:avLst/>
              <a:gdLst>
                <a:gd name="T0" fmla="*/ 32 w 33"/>
                <a:gd name="T1" fmla="*/ 3 h 65"/>
                <a:gd name="T2" fmla="*/ 28 w 33"/>
                <a:gd name="T3" fmla="*/ 0 h 65"/>
                <a:gd name="T4" fmla="*/ 16 w 33"/>
                <a:gd name="T5" fmla="*/ 5 h 65"/>
                <a:gd name="T6" fmla="*/ 4 w 33"/>
                <a:gd name="T7" fmla="*/ 0 h 65"/>
                <a:gd name="T8" fmla="*/ 0 w 33"/>
                <a:gd name="T9" fmla="*/ 3 h 65"/>
                <a:gd name="T10" fmla="*/ 0 w 33"/>
                <a:gd name="T11" fmla="*/ 3 h 65"/>
                <a:gd name="T12" fmla="*/ 0 w 33"/>
                <a:gd name="T13" fmla="*/ 3 h 65"/>
                <a:gd name="T14" fmla="*/ 15 w 33"/>
                <a:gd name="T15" fmla="*/ 65 h 65"/>
                <a:gd name="T16" fmla="*/ 19 w 33"/>
                <a:gd name="T17" fmla="*/ 65 h 65"/>
                <a:gd name="T18" fmla="*/ 33 w 33"/>
                <a:gd name="T19" fmla="*/ 3 h 65"/>
                <a:gd name="T20" fmla="*/ 33 w 33"/>
                <a:gd name="T21" fmla="*/ 3 h 65"/>
                <a:gd name="T22" fmla="*/ 33 w 33"/>
                <a:gd name="T23" fmla="*/ 3 h 65"/>
                <a:gd name="T24" fmla="*/ 33 w 33"/>
                <a:gd name="T25" fmla="*/ 3 h 65"/>
                <a:gd name="T26" fmla="*/ 32 w 33"/>
                <a:gd name="T27" fmla="*/ 3 h 65"/>
                <a:gd name="T28" fmla="*/ 16 w 33"/>
                <a:gd name="T29" fmla="*/ 57 h 65"/>
                <a:gd name="T30" fmla="*/ 4 w 33"/>
                <a:gd name="T31" fmla="*/ 4 h 65"/>
                <a:gd name="T32" fmla="*/ 16 w 33"/>
                <a:gd name="T33" fmla="*/ 8 h 65"/>
                <a:gd name="T34" fmla="*/ 29 w 33"/>
                <a:gd name="T35" fmla="*/ 4 h 65"/>
                <a:gd name="T36" fmla="*/ 16 w 33"/>
                <a:gd name="T37" fmla="*/ 5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65">
                  <a:moveTo>
                    <a:pt x="32" y="3"/>
                  </a:moveTo>
                  <a:lnTo>
                    <a:pt x="28" y="0"/>
                  </a:lnTo>
                  <a:lnTo>
                    <a:pt x="16" y="5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5" y="65"/>
                  </a:lnTo>
                  <a:lnTo>
                    <a:pt x="19" y="65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2" y="3"/>
                  </a:lnTo>
                  <a:close/>
                  <a:moveTo>
                    <a:pt x="16" y="57"/>
                  </a:moveTo>
                  <a:lnTo>
                    <a:pt x="4" y="4"/>
                  </a:lnTo>
                  <a:lnTo>
                    <a:pt x="16" y="8"/>
                  </a:lnTo>
                  <a:lnTo>
                    <a:pt x="29" y="4"/>
                  </a:lnTo>
                  <a:lnTo>
                    <a:pt x="16" y="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030296" y="3349692"/>
            <a:ext cx="379667" cy="379667"/>
            <a:chOff x="3440113" y="1050925"/>
            <a:chExt cx="390525" cy="333376"/>
          </a:xfrm>
          <a:solidFill>
            <a:schemeClr val="bg1"/>
          </a:solidFill>
        </p:grpSpPr>
        <p:sp>
          <p:nvSpPr>
            <p:cNvPr id="27" name="Freeform 8"/>
            <p:cNvSpPr/>
            <p:nvPr/>
          </p:nvSpPr>
          <p:spPr bwMode="auto">
            <a:xfrm>
              <a:off x="3563938" y="1244600"/>
              <a:ext cx="69850" cy="71438"/>
            </a:xfrm>
            <a:custGeom>
              <a:avLst/>
              <a:gdLst>
                <a:gd name="T0" fmla="*/ 44 w 44"/>
                <a:gd name="T1" fmla="*/ 25 h 45"/>
                <a:gd name="T2" fmla="*/ 19 w 44"/>
                <a:gd name="T3" fmla="*/ 0 h 45"/>
                <a:gd name="T4" fmla="*/ 19 w 44"/>
                <a:gd name="T5" fmla="*/ 0 h 45"/>
                <a:gd name="T6" fmla="*/ 0 w 44"/>
                <a:gd name="T7" fmla="*/ 45 h 45"/>
                <a:gd name="T8" fmla="*/ 44 w 44"/>
                <a:gd name="T9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5">
                  <a:moveTo>
                    <a:pt x="44" y="25"/>
                  </a:moveTo>
                  <a:lnTo>
                    <a:pt x="19" y="0"/>
                  </a:lnTo>
                  <a:lnTo>
                    <a:pt x="19" y="0"/>
                  </a:lnTo>
                  <a:lnTo>
                    <a:pt x="0" y="45"/>
                  </a:lnTo>
                  <a:lnTo>
                    <a:pt x="4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9"/>
            <p:cNvSpPr>
              <a:spLocks noChangeArrowheads="1"/>
            </p:cNvSpPr>
            <p:nvPr/>
          </p:nvSpPr>
          <p:spPr bwMode="auto">
            <a:xfrm>
              <a:off x="3633788" y="1284288"/>
              <a:ext cx="1588" cy="1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605213" y="1074738"/>
              <a:ext cx="176213" cy="176213"/>
            </a:xfrm>
            <a:custGeom>
              <a:avLst/>
              <a:gdLst>
                <a:gd name="T0" fmla="*/ 101 w 111"/>
                <a:gd name="T1" fmla="*/ 0 h 111"/>
                <a:gd name="T2" fmla="*/ 0 w 111"/>
                <a:gd name="T3" fmla="*/ 101 h 111"/>
                <a:gd name="T4" fmla="*/ 10 w 111"/>
                <a:gd name="T5" fmla="*/ 111 h 111"/>
                <a:gd name="T6" fmla="*/ 111 w 111"/>
                <a:gd name="T7" fmla="*/ 10 h 111"/>
                <a:gd name="T8" fmla="*/ 101 w 111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11">
                  <a:moveTo>
                    <a:pt x="101" y="0"/>
                  </a:moveTo>
                  <a:lnTo>
                    <a:pt x="0" y="101"/>
                  </a:lnTo>
                  <a:lnTo>
                    <a:pt x="10" y="111"/>
                  </a:lnTo>
                  <a:lnTo>
                    <a:pt x="111" y="10"/>
                  </a:ln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629025" y="1098550"/>
              <a:ext cx="177800" cy="177800"/>
            </a:xfrm>
            <a:custGeom>
              <a:avLst/>
              <a:gdLst>
                <a:gd name="T0" fmla="*/ 0 w 112"/>
                <a:gd name="T1" fmla="*/ 102 h 112"/>
                <a:gd name="T2" fmla="*/ 10 w 112"/>
                <a:gd name="T3" fmla="*/ 112 h 112"/>
                <a:gd name="T4" fmla="*/ 112 w 112"/>
                <a:gd name="T5" fmla="*/ 12 h 112"/>
                <a:gd name="T6" fmla="*/ 102 w 112"/>
                <a:gd name="T7" fmla="*/ 0 h 112"/>
                <a:gd name="T8" fmla="*/ 0 w 112"/>
                <a:gd name="T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2">
                  <a:moveTo>
                    <a:pt x="0" y="102"/>
                  </a:moveTo>
                  <a:lnTo>
                    <a:pt x="10" y="112"/>
                  </a:lnTo>
                  <a:lnTo>
                    <a:pt x="112" y="12"/>
                  </a:lnTo>
                  <a:lnTo>
                    <a:pt x="102" y="0"/>
                  </a:lnTo>
                  <a:lnTo>
                    <a:pt x="0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2"/>
            <p:cNvSpPr/>
            <p:nvPr/>
          </p:nvSpPr>
          <p:spPr bwMode="auto">
            <a:xfrm>
              <a:off x="3775075" y="1050925"/>
              <a:ext cx="55563" cy="52388"/>
            </a:xfrm>
            <a:custGeom>
              <a:avLst/>
              <a:gdLst>
                <a:gd name="T0" fmla="*/ 14 w 21"/>
                <a:gd name="T1" fmla="*/ 6 h 20"/>
                <a:gd name="T2" fmla="*/ 0 w 21"/>
                <a:gd name="T3" fmla="*/ 6 h 20"/>
                <a:gd name="T4" fmla="*/ 15 w 21"/>
                <a:gd name="T5" fmla="*/ 20 h 20"/>
                <a:gd name="T6" fmla="*/ 14 w 21"/>
                <a:gd name="T7" fmla="*/ 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20">
                  <a:moveTo>
                    <a:pt x="14" y="6"/>
                  </a:moveTo>
                  <a:cubicBezTo>
                    <a:pt x="8" y="0"/>
                    <a:pt x="0" y="6"/>
                    <a:pt x="0" y="6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21" y="14"/>
                    <a:pt x="1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3"/>
            <p:cNvSpPr/>
            <p:nvPr/>
          </p:nvSpPr>
          <p:spPr bwMode="auto">
            <a:xfrm>
              <a:off x="3440113" y="1058863"/>
              <a:ext cx="327025" cy="325438"/>
            </a:xfrm>
            <a:custGeom>
              <a:avLst/>
              <a:gdLst>
                <a:gd name="T0" fmla="*/ 182 w 206"/>
                <a:gd name="T1" fmla="*/ 180 h 205"/>
                <a:gd name="T2" fmla="*/ 25 w 206"/>
                <a:gd name="T3" fmla="*/ 180 h 205"/>
                <a:gd name="T4" fmla="*/ 25 w 206"/>
                <a:gd name="T5" fmla="*/ 25 h 205"/>
                <a:gd name="T6" fmla="*/ 172 w 206"/>
                <a:gd name="T7" fmla="*/ 25 h 205"/>
                <a:gd name="T8" fmla="*/ 198 w 206"/>
                <a:gd name="T9" fmla="*/ 0 h 205"/>
                <a:gd name="T10" fmla="*/ 0 w 206"/>
                <a:gd name="T11" fmla="*/ 0 h 205"/>
                <a:gd name="T12" fmla="*/ 0 w 206"/>
                <a:gd name="T13" fmla="*/ 205 h 205"/>
                <a:gd name="T14" fmla="*/ 206 w 206"/>
                <a:gd name="T15" fmla="*/ 205 h 205"/>
                <a:gd name="T16" fmla="*/ 206 w 206"/>
                <a:gd name="T17" fmla="*/ 76 h 205"/>
                <a:gd name="T18" fmla="*/ 182 w 206"/>
                <a:gd name="T19" fmla="*/ 101 h 205"/>
                <a:gd name="T20" fmla="*/ 182 w 206"/>
                <a:gd name="T21" fmla="*/ 18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205">
                  <a:moveTo>
                    <a:pt x="182" y="180"/>
                  </a:moveTo>
                  <a:lnTo>
                    <a:pt x="25" y="180"/>
                  </a:lnTo>
                  <a:lnTo>
                    <a:pt x="25" y="25"/>
                  </a:lnTo>
                  <a:lnTo>
                    <a:pt x="172" y="25"/>
                  </a:lnTo>
                  <a:lnTo>
                    <a:pt x="198" y="0"/>
                  </a:lnTo>
                  <a:lnTo>
                    <a:pt x="0" y="0"/>
                  </a:lnTo>
                  <a:lnTo>
                    <a:pt x="0" y="205"/>
                  </a:lnTo>
                  <a:lnTo>
                    <a:pt x="206" y="205"/>
                  </a:lnTo>
                  <a:lnTo>
                    <a:pt x="206" y="76"/>
                  </a:lnTo>
                  <a:lnTo>
                    <a:pt x="182" y="101"/>
                  </a:lnTo>
                  <a:lnTo>
                    <a:pt x="182" y="1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5" grpId="0" animBg="1"/>
      <p:bldP spid="7" grpId="0" animBg="1"/>
      <p:bldP spid="8" grpId="0" animBg="1"/>
      <p:bldP spid="9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1366869" y="3110076"/>
            <a:ext cx="2080736" cy="1876014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 lim="800000"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8386" y="3659928"/>
            <a:ext cx="1277700" cy="8481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2400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720256" y="1764599"/>
            <a:ext cx="6297975" cy="635112"/>
          </a:xfrm>
          <a:prstGeom prst="roundRect">
            <a:avLst>
              <a:gd name="adj" fmla="val 2063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3728221" y="1878291"/>
            <a:ext cx="769860" cy="4370538"/>
          </a:xfrm>
          <a:custGeom>
            <a:avLst/>
            <a:gdLst>
              <a:gd name="T0" fmla="*/ 1999 w 3544"/>
              <a:gd name="T1" fmla="*/ 9150 h 14563"/>
              <a:gd name="T2" fmla="*/ 1999 w 3544"/>
              <a:gd name="T3" fmla="*/ 12306 h 14563"/>
              <a:gd name="T4" fmla="*/ 2353 w 3544"/>
              <a:gd name="T5" fmla="*/ 13628 h 14563"/>
              <a:gd name="T6" fmla="*/ 3544 w 3544"/>
              <a:gd name="T7" fmla="*/ 14112 h 14563"/>
              <a:gd name="T8" fmla="*/ 3544 w 3544"/>
              <a:gd name="T9" fmla="*/ 14563 h 14563"/>
              <a:gd name="T10" fmla="*/ 1933 w 3544"/>
              <a:gd name="T11" fmla="*/ 14016 h 14563"/>
              <a:gd name="T12" fmla="*/ 1419 w 3544"/>
              <a:gd name="T13" fmla="*/ 12050 h 14563"/>
              <a:gd name="T14" fmla="*/ 1419 w 3544"/>
              <a:gd name="T15" fmla="*/ 9279 h 14563"/>
              <a:gd name="T16" fmla="*/ 1160 w 3544"/>
              <a:gd name="T17" fmla="*/ 8022 h 14563"/>
              <a:gd name="T18" fmla="*/ 0 w 3544"/>
              <a:gd name="T19" fmla="*/ 7475 h 14563"/>
              <a:gd name="T20" fmla="*/ 0 w 3544"/>
              <a:gd name="T21" fmla="*/ 7088 h 14563"/>
              <a:gd name="T22" fmla="*/ 1127 w 3544"/>
              <a:gd name="T23" fmla="*/ 6571 h 14563"/>
              <a:gd name="T24" fmla="*/ 1419 w 3544"/>
              <a:gd name="T25" fmla="*/ 5284 h 14563"/>
              <a:gd name="T26" fmla="*/ 1419 w 3544"/>
              <a:gd name="T27" fmla="*/ 2513 h 14563"/>
              <a:gd name="T28" fmla="*/ 1933 w 3544"/>
              <a:gd name="T29" fmla="*/ 547 h 14563"/>
              <a:gd name="T30" fmla="*/ 3544 w 3544"/>
              <a:gd name="T31" fmla="*/ 0 h 14563"/>
              <a:gd name="T32" fmla="*/ 3544 w 3544"/>
              <a:gd name="T33" fmla="*/ 451 h 14563"/>
              <a:gd name="T34" fmla="*/ 2353 w 3544"/>
              <a:gd name="T35" fmla="*/ 902 h 14563"/>
              <a:gd name="T36" fmla="*/ 1999 w 3544"/>
              <a:gd name="T37" fmla="*/ 2254 h 14563"/>
              <a:gd name="T38" fmla="*/ 1999 w 3544"/>
              <a:gd name="T39" fmla="*/ 5413 h 14563"/>
              <a:gd name="T40" fmla="*/ 580 w 3544"/>
              <a:gd name="T41" fmla="*/ 7275 h 14563"/>
              <a:gd name="T42" fmla="*/ 580 w 3544"/>
              <a:gd name="T43" fmla="*/ 7304 h 14563"/>
              <a:gd name="T44" fmla="*/ 1999 w 3544"/>
              <a:gd name="T45" fmla="*/ 9150 h 14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44" h="14563">
                <a:moveTo>
                  <a:pt x="1999" y="9150"/>
                </a:moveTo>
                <a:lnTo>
                  <a:pt x="1999" y="12306"/>
                </a:lnTo>
                <a:cubicBezTo>
                  <a:pt x="1999" y="12867"/>
                  <a:pt x="2117" y="13306"/>
                  <a:pt x="2353" y="13628"/>
                </a:cubicBezTo>
                <a:cubicBezTo>
                  <a:pt x="2590" y="13950"/>
                  <a:pt x="2986" y="14112"/>
                  <a:pt x="3544" y="14112"/>
                </a:cubicBezTo>
                <a:lnTo>
                  <a:pt x="3544" y="14563"/>
                </a:lnTo>
                <a:cubicBezTo>
                  <a:pt x="2815" y="14563"/>
                  <a:pt x="2276" y="14379"/>
                  <a:pt x="1933" y="14016"/>
                </a:cubicBezTo>
                <a:cubicBezTo>
                  <a:pt x="1589" y="13650"/>
                  <a:pt x="1419" y="12993"/>
                  <a:pt x="1419" y="12050"/>
                </a:cubicBezTo>
                <a:lnTo>
                  <a:pt x="1419" y="9279"/>
                </a:lnTo>
                <a:cubicBezTo>
                  <a:pt x="1419" y="8762"/>
                  <a:pt x="1333" y="8344"/>
                  <a:pt x="1160" y="8022"/>
                </a:cubicBezTo>
                <a:cubicBezTo>
                  <a:pt x="990" y="7701"/>
                  <a:pt x="602" y="7516"/>
                  <a:pt x="0" y="7475"/>
                </a:cubicBezTo>
                <a:lnTo>
                  <a:pt x="0" y="7088"/>
                </a:lnTo>
                <a:cubicBezTo>
                  <a:pt x="558" y="7002"/>
                  <a:pt x="935" y="6829"/>
                  <a:pt x="1127" y="6571"/>
                </a:cubicBezTo>
                <a:cubicBezTo>
                  <a:pt x="1322" y="6315"/>
                  <a:pt x="1419" y="5883"/>
                  <a:pt x="1419" y="5284"/>
                </a:cubicBezTo>
                <a:lnTo>
                  <a:pt x="1419" y="2513"/>
                </a:lnTo>
                <a:cubicBezTo>
                  <a:pt x="1419" y="1567"/>
                  <a:pt x="1589" y="913"/>
                  <a:pt x="1933" y="547"/>
                </a:cubicBezTo>
                <a:cubicBezTo>
                  <a:pt x="2276" y="181"/>
                  <a:pt x="2815" y="0"/>
                  <a:pt x="3544" y="0"/>
                </a:cubicBezTo>
                <a:lnTo>
                  <a:pt x="3544" y="451"/>
                </a:lnTo>
                <a:cubicBezTo>
                  <a:pt x="2986" y="451"/>
                  <a:pt x="2590" y="602"/>
                  <a:pt x="2353" y="902"/>
                </a:cubicBezTo>
                <a:cubicBezTo>
                  <a:pt x="2117" y="1201"/>
                  <a:pt x="1999" y="1652"/>
                  <a:pt x="1999" y="2254"/>
                </a:cubicBezTo>
                <a:lnTo>
                  <a:pt x="1999" y="5413"/>
                </a:lnTo>
                <a:cubicBezTo>
                  <a:pt x="1999" y="6265"/>
                  <a:pt x="1592" y="7275"/>
                  <a:pt x="580" y="7275"/>
                </a:cubicBezTo>
                <a:lnTo>
                  <a:pt x="580" y="7304"/>
                </a:lnTo>
                <a:cubicBezTo>
                  <a:pt x="1565" y="7304"/>
                  <a:pt x="1999" y="8309"/>
                  <a:pt x="1999" y="9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8573" tIns="64286" rIns="128573" bIns="64286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720256" y="2723590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720256" y="3715965"/>
            <a:ext cx="6297975" cy="635112"/>
          </a:xfrm>
          <a:prstGeom prst="roundRect">
            <a:avLst>
              <a:gd name="adj" fmla="val 2527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4720256" y="4718651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70286" y="1906697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70286" y="2848785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70286" y="3848930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70286" y="4849076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36410" y="5714968"/>
            <a:ext cx="6297975" cy="635112"/>
          </a:xfrm>
          <a:prstGeom prst="roundRect">
            <a:avLst>
              <a:gd name="adj" fmla="val 2682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86440" y="5849222"/>
            <a:ext cx="488047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499" y="448"/>
            <a:ext cx="12856458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>
            <a:off x="-220231" y="2343852"/>
            <a:ext cx="2987704" cy="2544946"/>
          </a:xfrm>
          <a:prstGeom prst="triangle">
            <a:avLst/>
          </a:prstGeom>
          <a:solidFill>
            <a:srgbClr val="B40F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6200000" flipH="1">
            <a:off x="10091280" y="2343853"/>
            <a:ext cx="2987704" cy="254494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917356" y="3067893"/>
            <a:ext cx="815411" cy="812262"/>
            <a:chOff x="7009519" y="1639318"/>
            <a:chExt cx="773268" cy="770282"/>
          </a:xfrm>
        </p:grpSpPr>
        <p:sp>
          <p:nvSpPr>
            <p:cNvPr id="10" name="椭圆 9"/>
            <p:cNvSpPr/>
            <p:nvPr/>
          </p:nvSpPr>
          <p:spPr>
            <a:xfrm>
              <a:off x="7012505" y="1639318"/>
              <a:ext cx="770282" cy="770282"/>
            </a:xfrm>
            <a:prstGeom prst="ellipse">
              <a:avLst/>
            </a:prstGeom>
            <a:solidFill>
              <a:srgbClr val="212E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兰亭纤黑_GBK" panose="02000000000000000000" pitchFamily="2" charset="-122"/>
                <a:ea typeface="方正兰亭纤黑_GBK" panose="020000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009519" y="1703614"/>
              <a:ext cx="716297" cy="641688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795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79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732759" y="3212449"/>
            <a:ext cx="2697842" cy="52315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zh-CN" altLang="en-US" sz="280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animBg="1"/>
      <p:bldP spid="6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87"/>
          <p:cNvSpPr/>
          <p:nvPr/>
        </p:nvSpPr>
        <p:spPr>
          <a:xfrm>
            <a:off x="6463470" y="2370411"/>
            <a:ext cx="1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785"/>
          <p:cNvSpPr/>
          <p:nvPr/>
        </p:nvSpPr>
        <p:spPr>
          <a:xfrm>
            <a:off x="6463468" y="2370413"/>
            <a:ext cx="4364259" cy="143019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786"/>
          <p:cNvSpPr/>
          <p:nvPr/>
        </p:nvSpPr>
        <p:spPr>
          <a:xfrm>
            <a:off x="6469727" y="2370411"/>
            <a:ext cx="2195274" cy="1430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788"/>
          <p:cNvSpPr/>
          <p:nvPr/>
        </p:nvSpPr>
        <p:spPr>
          <a:xfrm flipH="1">
            <a:off x="4277458" y="2370411"/>
            <a:ext cx="2186813" cy="142243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789"/>
          <p:cNvSpPr/>
          <p:nvPr/>
        </p:nvSpPr>
        <p:spPr>
          <a:xfrm flipH="1">
            <a:off x="2091449" y="2370411"/>
            <a:ext cx="4372020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794"/>
          <p:cNvSpPr/>
          <p:nvPr/>
        </p:nvSpPr>
        <p:spPr>
          <a:xfrm>
            <a:off x="1106512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796"/>
          <p:cNvSpPr/>
          <p:nvPr/>
        </p:nvSpPr>
        <p:spPr>
          <a:xfrm>
            <a:off x="3281581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798"/>
          <p:cNvSpPr/>
          <p:nvPr/>
        </p:nvSpPr>
        <p:spPr>
          <a:xfrm>
            <a:off x="5441358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800"/>
          <p:cNvSpPr/>
          <p:nvPr/>
        </p:nvSpPr>
        <p:spPr>
          <a:xfrm>
            <a:off x="7573757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802"/>
          <p:cNvSpPr/>
          <p:nvPr/>
        </p:nvSpPr>
        <p:spPr>
          <a:xfrm>
            <a:off x="9731885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805"/>
          <p:cNvSpPr/>
          <p:nvPr/>
        </p:nvSpPr>
        <p:spPr>
          <a:xfrm>
            <a:off x="2374853" y="4601534"/>
            <a:ext cx="8163837" cy="1424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3"/>
          <p:cNvGrpSpPr/>
          <p:nvPr/>
        </p:nvGrpSpPr>
        <p:grpSpPr>
          <a:xfrm>
            <a:off x="5828699" y="1789613"/>
            <a:ext cx="1256144" cy="1256144"/>
            <a:chOff x="5526407" y="1696816"/>
            <a:chExt cx="1191141" cy="1191141"/>
          </a:xfrm>
        </p:grpSpPr>
        <p:sp>
          <p:nvSpPr>
            <p:cNvPr id="14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 Placeholder 3"/>
          <p:cNvSpPr txBox="1"/>
          <p:nvPr/>
        </p:nvSpPr>
        <p:spPr>
          <a:xfrm>
            <a:off x="3046979" y="4914755"/>
            <a:ext cx="6745012" cy="7981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/>
          <p:nvPr/>
        </p:nvSpPr>
        <p:spPr>
          <a:xfrm>
            <a:off x="3289756" y="3633709"/>
            <a:ext cx="1979038" cy="43105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54495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/>
          <p:nvPr/>
        </p:nvSpPr>
        <p:spPr>
          <a:xfrm>
            <a:off x="75819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1131246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/>
          <p:nvPr/>
        </p:nvSpPr>
        <p:spPr>
          <a:xfrm>
            <a:off x="9746756" y="3632697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 build="p"/>
      <p:bldP spid="18" grpId="0"/>
      <p:bldP spid="19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924645" y="2240575"/>
            <a:ext cx="1631915" cy="1668977"/>
            <a:chOff x="1108416" y="1691638"/>
            <a:chExt cx="1781907" cy="1822375"/>
          </a:xfrm>
        </p:grpSpPr>
        <p:sp>
          <p:nvSpPr>
            <p:cNvPr id="9" name="Oval 8"/>
            <p:cNvSpPr/>
            <p:nvPr/>
          </p:nvSpPr>
          <p:spPr>
            <a:xfrm flipH="1">
              <a:off x="1108416" y="1691638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805677" y="2079544"/>
              <a:ext cx="387383" cy="251895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309232" y="2460170"/>
              <a:ext cx="1380278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18064" y="3286290"/>
            <a:ext cx="1631915" cy="1631915"/>
            <a:chOff x="2739096" y="2833465"/>
            <a:chExt cx="1781907" cy="1781907"/>
          </a:xfrm>
        </p:grpSpPr>
        <p:sp>
          <p:nvSpPr>
            <p:cNvPr id="12" name="Oval 11"/>
            <p:cNvSpPr/>
            <p:nvPr/>
          </p:nvSpPr>
          <p:spPr>
            <a:xfrm flipH="1">
              <a:off x="2739096" y="2833465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3442082" y="3124672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914244" y="3628717"/>
              <a:ext cx="1431612" cy="892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6404898" y="3286289"/>
            <a:ext cx="1631915" cy="1693447"/>
            <a:chOff x="6000456" y="2833465"/>
            <a:chExt cx="1781907" cy="1849095"/>
          </a:xfrm>
        </p:grpSpPr>
        <p:sp>
          <p:nvSpPr>
            <p:cNvPr id="11" name="Oval 10"/>
            <p:cNvSpPr/>
            <p:nvPr/>
          </p:nvSpPr>
          <p:spPr>
            <a:xfrm flipH="1">
              <a:off x="6000456" y="2833465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718709" y="3180944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213198" y="3628717"/>
              <a:ext cx="1356425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391734" y="3286291"/>
            <a:ext cx="1631915" cy="1693447"/>
            <a:chOff x="9261816" y="2833466"/>
            <a:chExt cx="1781907" cy="1849094"/>
          </a:xfrm>
        </p:grpSpPr>
        <p:sp>
          <p:nvSpPr>
            <p:cNvPr id="10" name="Oval 9"/>
            <p:cNvSpPr/>
            <p:nvPr/>
          </p:nvSpPr>
          <p:spPr>
            <a:xfrm flipH="1">
              <a:off x="9261816" y="2833466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9965756" y="3209080"/>
              <a:ext cx="374026" cy="26334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467685" y="3628717"/>
              <a:ext cx="1370169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911481" y="2240575"/>
            <a:ext cx="1631915" cy="1668977"/>
            <a:chOff x="4369776" y="1691638"/>
            <a:chExt cx="1781907" cy="1822375"/>
          </a:xfrm>
        </p:grpSpPr>
        <p:sp>
          <p:nvSpPr>
            <p:cNvPr id="8" name="Oval 7"/>
            <p:cNvSpPr/>
            <p:nvPr/>
          </p:nvSpPr>
          <p:spPr>
            <a:xfrm flipH="1">
              <a:off x="4369776" y="1691638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086120" y="1900044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63721" y="2460170"/>
              <a:ext cx="1394018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898315" y="2240575"/>
            <a:ext cx="1631915" cy="1668977"/>
            <a:chOff x="7631136" y="1691638"/>
            <a:chExt cx="1781907" cy="1822375"/>
          </a:xfrm>
        </p:grpSpPr>
        <p:sp>
          <p:nvSpPr>
            <p:cNvPr id="7" name="Oval 6"/>
            <p:cNvSpPr/>
            <p:nvPr/>
          </p:nvSpPr>
          <p:spPr>
            <a:xfrm flipH="1">
              <a:off x="7631136" y="1691638"/>
              <a:ext cx="1781907" cy="17819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290231" y="1926902"/>
              <a:ext cx="463715" cy="44463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811646" y="2460170"/>
              <a:ext cx="1425442" cy="1053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2802885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804749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742198" y="3928698"/>
            <a:ext cx="0" cy="98950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2106018" y="5156294"/>
            <a:ext cx="2117321" cy="650803"/>
            <a:chOff x="1044259" y="4741945"/>
            <a:chExt cx="2836326" cy="558296"/>
          </a:xfrm>
        </p:grpSpPr>
        <p:sp>
          <p:nvSpPr>
            <p:cNvPr id="30" name="Rectangle 29"/>
            <p:cNvSpPr/>
            <p:nvPr/>
          </p:nvSpPr>
          <p:spPr>
            <a:xfrm>
              <a:off x="1066956" y="4931701"/>
              <a:ext cx="2813629" cy="36854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44259" y="4741945"/>
              <a:ext cx="2273825" cy="221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109023" y="5156262"/>
            <a:ext cx="2117321" cy="368516"/>
            <a:chOff x="4323276" y="4741945"/>
            <a:chExt cx="2836326" cy="316136"/>
          </a:xfrm>
        </p:grpSpPr>
        <p:sp>
          <p:nvSpPr>
            <p:cNvPr id="32" name="Rectangle 31"/>
            <p:cNvSpPr/>
            <p:nvPr/>
          </p:nvSpPr>
          <p:spPr>
            <a:xfrm>
              <a:off x="4345973" y="4931701"/>
              <a:ext cx="2813629" cy="12638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睿力旗舰店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https://ruilifw.tmall.com/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23276" y="4741945"/>
              <a:ext cx="1921460" cy="2217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8066220" y="5143112"/>
            <a:ext cx="2117321" cy="667569"/>
            <a:chOff x="7552274" y="4727562"/>
            <a:chExt cx="2836326" cy="572680"/>
          </a:xfrm>
        </p:grpSpPr>
        <p:sp>
          <p:nvSpPr>
            <p:cNvPr id="34" name="Rectangle 33"/>
            <p:cNvSpPr/>
            <p:nvPr/>
          </p:nvSpPr>
          <p:spPr>
            <a:xfrm>
              <a:off x="7574971" y="4931701"/>
              <a:ext cx="2813629" cy="36854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52274" y="4727562"/>
              <a:ext cx="1745295" cy="221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7"/>
            <a:ext cx="2036110" cy="418811"/>
            <a:chOff x="4597685" y="3914331"/>
            <a:chExt cx="1542507" cy="297837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10476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睿力旗舰店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https://ruilifw.tmall.com/</a:t>
              </a: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24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/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8580" tIns="64290" rIns="128580" bIns="64290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ontent Placeholder 2"/>
          <p:cNvSpPr txBox="1"/>
          <p:nvPr/>
        </p:nvSpPr>
        <p:spPr>
          <a:xfrm>
            <a:off x="4895850" y="269590"/>
            <a:ext cx="3067050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en-US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Content Placeholder 2"/>
          <p:cNvSpPr txBox="1"/>
          <p:nvPr/>
        </p:nvSpPr>
        <p:spPr>
          <a:xfrm>
            <a:off x="5268268" y="584200"/>
            <a:ext cx="2322215" cy="37811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rPr>
              <a:t>Click on add related title words</a:t>
            </a:r>
            <a:endParaRPr 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52" y="2784"/>
            <a:ext cx="12853798" cy="722986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062758" y="5738893"/>
            <a:ext cx="5646312" cy="379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1600" spc="316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The work report by the auto </a:t>
            </a:r>
            <a:r>
              <a:rPr lang="en-US" altLang="zh-CN" sz="1600" spc="31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industry</a:t>
            </a:r>
            <a:endParaRPr lang="en-US" altLang="zh-CN" sz="1600" spc="31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92671" y="4624437"/>
            <a:ext cx="7586486" cy="1336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6600" kern="2000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Arial" panose="020B0604020202020204" pitchFamily="34" charset="0"/>
              </a:rPr>
              <a:t>感谢聆听 批评指导</a:t>
            </a:r>
            <a:endParaRPr lang="zh-CN" altLang="en-US" sz="6600" kern="20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Box 18"/>
          <p:cNvSpPr txBox="1"/>
          <p:nvPr/>
        </p:nvSpPr>
        <p:spPr>
          <a:xfrm>
            <a:off x="2815747" y="6023257"/>
            <a:ext cx="3253587" cy="51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汇报</a:t>
            </a:r>
            <a:r>
              <a:rPr lang="zh-CN" altLang="en-US" sz="211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人</a:t>
            </a:r>
            <a:r>
              <a:rPr lang="zh-CN" altLang="en-US" sz="211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：泡泡糖</a:t>
            </a:r>
            <a:r>
              <a:rPr lang="en-US" altLang="zh-CN" sz="211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endParaRPr lang="en-US" altLang="zh-CN" sz="211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AUTOCOLOR" val="TRUE"/>
  <p:tag name="MH_TYPE" val="CONTENTS"/>
  <p:tag name="ID" val="5458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OTHERS"/>
  <p:tag name="ID" val="54581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NUMBER"/>
  <p:tag name="ID" val="545819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OTHERS"/>
  <p:tag name="ID" val="54581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OTHERS"/>
  <p:tag name="ID" val="54581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OTHERS"/>
  <p:tag name="ID" val="54581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903"/>
  <p:tag name="MH_LIBRARY" val="CONTENTS"/>
  <p:tag name="MH_TYPE" val="ENTRY"/>
  <p:tag name="ID" val="545819"/>
  <p:tag name="MH_ORDER" val="4"/>
</p:tagLst>
</file>

<file path=ppt/theme/theme1.xml><?xml version="1.0" encoding="utf-8"?>
<a:theme xmlns:a="http://schemas.openxmlformats.org/drawingml/2006/main" name="1_自定义设计方案">
  <a:themeElements>
    <a:clrScheme name="自定义 18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C172A"/>
      </a:accent1>
      <a:accent2>
        <a:srgbClr val="2C353E"/>
      </a:accent2>
      <a:accent3>
        <a:srgbClr val="EC172A"/>
      </a:accent3>
      <a:accent4>
        <a:srgbClr val="2C353E"/>
      </a:accent4>
      <a:accent5>
        <a:srgbClr val="EC172A"/>
      </a:accent5>
      <a:accent6>
        <a:srgbClr val="2C353E"/>
      </a:accent6>
      <a:hlink>
        <a:srgbClr val="EC172A"/>
      </a:hlink>
      <a:folHlink>
        <a:srgbClr val="2C353E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2645</Words>
  <Application>Microsoft Office PowerPoint</Application>
  <PresentationFormat>自定义</PresentationFormat>
  <Paragraphs>221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DFMincho-SU</vt:lpstr>
      <vt:lpstr>Oxygen</vt:lpstr>
      <vt:lpstr>方正兰亭纤黑_GBK</vt:lpstr>
      <vt:lpstr>方正正准黑简体</vt:lpstr>
      <vt:lpstr>宋体</vt:lpstr>
      <vt:lpstr>微软雅黑</vt:lpstr>
      <vt:lpstr>Arial</vt:lpstr>
      <vt:lpstr>Calibri</vt:lpstr>
      <vt:lpstr>Calibri Light</vt:lpstr>
      <vt:lpstr>Cambria Math</vt:lpstr>
      <vt:lpstr>Impact</vt:lpstr>
      <vt:lpstr>Verdana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bt331.pptx</dc:title>
  <dc:creator/>
  <cp:lastModifiedBy/>
  <cp:revision>3</cp:revision>
  <dcterms:created xsi:type="dcterms:W3CDTF">2016-10-17T14:00:00Z</dcterms:created>
  <dcterms:modified xsi:type="dcterms:W3CDTF">2018-03-08T01:50:15Z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